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8" r:id="rId23"/>
    <p:sldId id="262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FB1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99879" autoAdjust="0"/>
  </p:normalViewPr>
  <p:slideViewPr>
    <p:cSldViewPr snapToGrid="0">
      <p:cViewPr>
        <p:scale>
          <a:sx n="75" d="100"/>
          <a:sy n="75" d="100"/>
        </p:scale>
        <p:origin x="-1836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BE1B-14DF-454F-8704-A37C6511FD5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CC8E-713B-43DB-9E98-DADAF6EED5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亮亮图文旗舰店</a:t>
            </a:r>
            <a:r>
              <a:rPr lang="en-US" dirty="0" smtClean="0"/>
              <a:t>https://liangliangtuwen.tmall.com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CC8E-713B-43DB-9E98-DADAF6EED59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CC8E-713B-43DB-9E98-DADAF6EED59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EFDA-ABF5-4D7B-974B-B6EB1B314E0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4B9C-8245-4DA3-AD90-A01B8FB10F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5200" y="3952883"/>
            <a:ext cx="77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蝴蝶结清新蓝毕业答辩模板</a:t>
            </a:r>
            <a:endParaRPr lang="zh-CN" altLang="en-US" sz="48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1"/>
            </p:custDataLst>
          </p:nvPr>
        </p:nvSpPr>
        <p:spPr>
          <a:xfrm>
            <a:off x="2357120" y="4607059"/>
            <a:ext cx="7477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68880" y="5047031"/>
            <a:ext cx="72847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2"/>
            </p:custDataLst>
          </p:nvPr>
        </p:nvSpPr>
        <p:spPr>
          <a:xfrm>
            <a:off x="3097198" y="5098124"/>
            <a:ext cx="221808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：亮亮图文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3"/>
            </p:custDataLst>
          </p:nvPr>
        </p:nvSpPr>
        <p:spPr>
          <a:xfrm>
            <a:off x="7122463" y="5098124"/>
            <a:ext cx="197233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：亮亮图文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任意多边形 8"/>
          <p:cNvSpPr/>
          <p:nvPr/>
        </p:nvSpPr>
        <p:spPr bwMode="auto">
          <a:xfrm>
            <a:off x="301625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任意多边形 20"/>
          <p:cNvSpPr/>
          <p:nvPr/>
        </p:nvSpPr>
        <p:spPr bwMode="auto">
          <a:xfrm>
            <a:off x="729773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7 w 1877785"/>
              <a:gd name="T3" fmla="*/ 0 h 751114"/>
              <a:gd name="T4" fmla="*/ 1877787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任意多边形 2"/>
          <p:cNvSpPr/>
          <p:nvPr/>
        </p:nvSpPr>
        <p:spPr bwMode="auto">
          <a:xfrm>
            <a:off x="87630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624826 h 751114"/>
              <a:gd name="T6" fmla="*/ 0 w 1877785"/>
              <a:gd name="T7" fmla="*/ 1624826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</a:rPr>
              <a:t>    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 3"/>
          <p:cNvSpPr/>
          <p:nvPr/>
        </p:nvSpPr>
        <p:spPr bwMode="auto">
          <a:xfrm>
            <a:off x="87630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287"/>
          <p:cNvSpPr/>
          <p:nvPr/>
        </p:nvSpPr>
        <p:spPr bwMode="auto">
          <a:xfrm>
            <a:off x="1632799" y="2552472"/>
            <a:ext cx="365014" cy="367246"/>
          </a:xfrm>
          <a:custGeom>
            <a:avLst/>
            <a:gdLst>
              <a:gd name="T0" fmla="*/ 230858 w 260350"/>
              <a:gd name="T1" fmla="*/ 230858 h 261938"/>
              <a:gd name="T2" fmla="*/ 180943 w 260350"/>
              <a:gd name="T3" fmla="*/ 330688 h 261938"/>
              <a:gd name="T4" fmla="*/ 280772 w 260350"/>
              <a:gd name="T5" fmla="*/ 280772 h 261938"/>
              <a:gd name="T6" fmla="*/ 230858 w 260350"/>
              <a:gd name="T7" fmla="*/ 230858 h 261938"/>
              <a:gd name="T8" fmla="*/ 380603 w 260350"/>
              <a:gd name="T9" fmla="*/ 131027 h 261938"/>
              <a:gd name="T10" fmla="*/ 296372 w 260350"/>
              <a:gd name="T11" fmla="*/ 293252 h 261938"/>
              <a:gd name="T12" fmla="*/ 296372 w 260350"/>
              <a:gd name="T13" fmla="*/ 296372 h 261938"/>
              <a:gd name="T14" fmla="*/ 131028 w 260350"/>
              <a:gd name="T15" fmla="*/ 380603 h 261938"/>
              <a:gd name="T16" fmla="*/ 218379 w 260350"/>
              <a:gd name="T17" fmla="*/ 215260 h 261938"/>
              <a:gd name="T18" fmla="*/ 380603 w 260350"/>
              <a:gd name="T19" fmla="*/ 131027 h 261938"/>
              <a:gd name="T20" fmla="*/ 255815 w 260350"/>
              <a:gd name="T21" fmla="*/ 56155 h 261938"/>
              <a:gd name="T22" fmla="*/ 56155 w 260350"/>
              <a:gd name="T23" fmla="*/ 255815 h 261938"/>
              <a:gd name="T24" fmla="*/ 255815 w 260350"/>
              <a:gd name="T25" fmla="*/ 455476 h 261938"/>
              <a:gd name="T26" fmla="*/ 455476 w 260350"/>
              <a:gd name="T27" fmla="*/ 255815 h 261938"/>
              <a:gd name="T28" fmla="*/ 255815 w 260350"/>
              <a:gd name="T29" fmla="*/ 56155 h 261938"/>
              <a:gd name="T30" fmla="*/ 255815 w 260350"/>
              <a:gd name="T31" fmla="*/ 0 h 261938"/>
              <a:gd name="T32" fmla="*/ 511631 w 260350"/>
              <a:gd name="T33" fmla="*/ 257376 h 261938"/>
              <a:gd name="T34" fmla="*/ 255815 w 260350"/>
              <a:gd name="T35" fmla="*/ 514751 h 261938"/>
              <a:gd name="T36" fmla="*/ 0 w 260350"/>
              <a:gd name="T37" fmla="*/ 257376 h 261938"/>
              <a:gd name="T38" fmla="*/ 255815 w 260350"/>
              <a:gd name="T39" fmla="*/ 0 h 2619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0350"/>
              <a:gd name="T61" fmla="*/ 0 h 261938"/>
              <a:gd name="T62" fmla="*/ 260350 w 260350"/>
              <a:gd name="T63" fmla="*/ 261938 h 2619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0350" h="261938">
                <a:moveTo>
                  <a:pt x="117475" y="117475"/>
                </a:moveTo>
                <a:lnTo>
                  <a:pt x="92075" y="168275"/>
                </a:lnTo>
                <a:lnTo>
                  <a:pt x="142875" y="142875"/>
                </a:lnTo>
                <a:lnTo>
                  <a:pt x="117475" y="117475"/>
                </a:lnTo>
                <a:close/>
                <a:moveTo>
                  <a:pt x="193675" y="66675"/>
                </a:moveTo>
                <a:lnTo>
                  <a:pt x="150813" y="149225"/>
                </a:lnTo>
                <a:lnTo>
                  <a:pt x="150813" y="150813"/>
                </a:lnTo>
                <a:lnTo>
                  <a:pt x="66675" y="193675"/>
                </a:lnTo>
                <a:lnTo>
                  <a:pt x="111125" y="109538"/>
                </a:lnTo>
                <a:lnTo>
                  <a:pt x="193675" y="66675"/>
                </a:lnTo>
                <a:close/>
                <a:moveTo>
                  <a:pt x="130175" y="28575"/>
                </a:moveTo>
                <a:cubicBezTo>
                  <a:pt x="74063" y="28575"/>
                  <a:pt x="28575" y="74063"/>
                  <a:pt x="28575" y="130175"/>
                </a:cubicBezTo>
                <a:cubicBezTo>
                  <a:pt x="28575" y="186287"/>
                  <a:pt x="74063" y="231775"/>
                  <a:pt x="130175" y="231775"/>
                </a:cubicBezTo>
                <a:cubicBezTo>
                  <a:pt x="186287" y="231775"/>
                  <a:pt x="231775" y="186287"/>
                  <a:pt x="231775" y="130175"/>
                </a:cubicBezTo>
                <a:cubicBezTo>
                  <a:pt x="231775" y="74063"/>
                  <a:pt x="186287" y="28575"/>
                  <a:pt x="130175" y="28575"/>
                </a:cubicBezTo>
                <a:close/>
                <a:moveTo>
                  <a:pt x="130175" y="0"/>
                </a:moveTo>
                <a:cubicBezTo>
                  <a:pt x="202069" y="0"/>
                  <a:pt x="260350" y="58637"/>
                  <a:pt x="260350" y="130969"/>
                </a:cubicBezTo>
                <a:cubicBezTo>
                  <a:pt x="260350" y="203301"/>
                  <a:pt x="202069" y="261938"/>
                  <a:pt x="130175" y="261938"/>
                </a:cubicBezTo>
                <a:cubicBezTo>
                  <a:pt x="58281" y="261938"/>
                  <a:pt x="0" y="203301"/>
                  <a:pt x="0" y="130969"/>
                </a:cubicBezTo>
                <a:cubicBezTo>
                  <a:pt x="0" y="58637"/>
                  <a:pt x="58281" y="0"/>
                  <a:pt x="1301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56"/>
          <p:cNvSpPr txBox="1">
            <a:spLocks noChangeArrowheads="1"/>
          </p:cNvSpPr>
          <p:nvPr/>
        </p:nvSpPr>
        <p:spPr bwMode="auto">
          <a:xfrm>
            <a:off x="87630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928688" y="3822442"/>
            <a:ext cx="1773237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9"/>
          <p:cNvSpPr/>
          <p:nvPr/>
        </p:nvSpPr>
        <p:spPr bwMode="auto">
          <a:xfrm>
            <a:off x="301625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266"/>
          <p:cNvSpPr/>
          <p:nvPr/>
        </p:nvSpPr>
        <p:spPr bwMode="auto">
          <a:xfrm>
            <a:off x="3771639" y="2585140"/>
            <a:ext cx="367237" cy="301911"/>
          </a:xfrm>
          <a:custGeom>
            <a:avLst/>
            <a:gdLst>
              <a:gd name="T0" fmla="*/ 384608 w 261937"/>
              <a:gd name="T1" fmla="*/ 136192 h 215338"/>
              <a:gd name="T2" fmla="*/ 500481 w 261937"/>
              <a:gd name="T3" fmla="*/ 258426 h 215338"/>
              <a:gd name="T4" fmla="*/ 514742 w 261937"/>
              <a:gd name="T5" fmla="*/ 308027 h 215338"/>
              <a:gd name="T6" fmla="*/ 482655 w 261937"/>
              <a:gd name="T7" fmla="*/ 382428 h 215338"/>
              <a:gd name="T8" fmla="*/ 291909 w 261937"/>
              <a:gd name="T9" fmla="*/ 423174 h 215338"/>
              <a:gd name="T10" fmla="*/ 241994 w 261937"/>
              <a:gd name="T11" fmla="*/ 371801 h 215338"/>
              <a:gd name="T12" fmla="*/ 214366 w 261937"/>
              <a:gd name="T13" fmla="*/ 344342 h 215338"/>
              <a:gd name="T14" fmla="*/ 167124 w 261937"/>
              <a:gd name="T15" fmla="*/ 270825 h 215338"/>
              <a:gd name="T16" fmla="*/ 167124 w 261937"/>
              <a:gd name="T17" fmla="*/ 230082 h 215338"/>
              <a:gd name="T18" fmla="*/ 181386 w 261937"/>
              <a:gd name="T19" fmla="*/ 194651 h 215338"/>
              <a:gd name="T20" fmla="*/ 190298 w 261937"/>
              <a:gd name="T21" fmla="*/ 184021 h 215338"/>
              <a:gd name="T22" fmla="*/ 197876 w 261937"/>
              <a:gd name="T23" fmla="*/ 174723 h 215338"/>
              <a:gd name="T24" fmla="*/ 219712 w 261937"/>
              <a:gd name="T25" fmla="*/ 165422 h 215338"/>
              <a:gd name="T26" fmla="*/ 252692 w 261937"/>
              <a:gd name="T27" fmla="*/ 199966 h 215338"/>
              <a:gd name="T28" fmla="*/ 252692 w 261937"/>
              <a:gd name="T29" fmla="*/ 207052 h 215338"/>
              <a:gd name="T30" fmla="*/ 234866 w 261937"/>
              <a:gd name="T31" fmla="*/ 224767 h 215338"/>
              <a:gd name="T32" fmla="*/ 229517 w 261937"/>
              <a:gd name="T33" fmla="*/ 235395 h 215338"/>
              <a:gd name="T34" fmla="*/ 231301 w 261937"/>
              <a:gd name="T35" fmla="*/ 270825 h 215338"/>
              <a:gd name="T36" fmla="*/ 244448 w 261937"/>
              <a:gd name="T37" fmla="*/ 287655 h 215338"/>
              <a:gd name="T38" fmla="*/ 277203 w 261937"/>
              <a:gd name="T39" fmla="*/ 321534 h 215338"/>
              <a:gd name="T40" fmla="*/ 303720 w 261937"/>
              <a:gd name="T41" fmla="*/ 346335 h 215338"/>
              <a:gd name="T42" fmla="*/ 368566 w 261937"/>
              <a:gd name="T43" fmla="*/ 393059 h 215338"/>
              <a:gd name="T44" fmla="*/ 405555 w 261937"/>
              <a:gd name="T45" fmla="*/ 374016 h 215338"/>
              <a:gd name="T46" fmla="*/ 450566 w 261937"/>
              <a:gd name="T47" fmla="*/ 322198 h 215338"/>
              <a:gd name="T48" fmla="*/ 450566 w 261937"/>
              <a:gd name="T49" fmla="*/ 295628 h 215338"/>
              <a:gd name="T50" fmla="*/ 379259 w 261937"/>
              <a:gd name="T51" fmla="*/ 215909 h 215338"/>
              <a:gd name="T52" fmla="*/ 377477 w 261937"/>
              <a:gd name="T53" fmla="*/ 182251 h 215338"/>
              <a:gd name="T54" fmla="*/ 146032 w 261937"/>
              <a:gd name="T55" fmla="*/ 0 h 215338"/>
              <a:gd name="T56" fmla="*/ 268769 w 261937"/>
              <a:gd name="T57" fmla="*/ 79082 h 215338"/>
              <a:gd name="T58" fmla="*/ 299231 w 261937"/>
              <a:gd name="T59" fmla="*/ 107677 h 215338"/>
              <a:gd name="T60" fmla="*/ 318942 w 261937"/>
              <a:gd name="T61" fmla="*/ 129122 h 215338"/>
              <a:gd name="T62" fmla="*/ 349401 w 261937"/>
              <a:gd name="T63" fmla="*/ 204184 h 215338"/>
              <a:gd name="T64" fmla="*/ 338651 w 261937"/>
              <a:gd name="T65" fmla="*/ 254226 h 215338"/>
              <a:gd name="T66" fmla="*/ 329692 w 261937"/>
              <a:gd name="T67" fmla="*/ 266734 h 215338"/>
              <a:gd name="T68" fmla="*/ 318942 w 261937"/>
              <a:gd name="T69" fmla="*/ 279244 h 215338"/>
              <a:gd name="T70" fmla="*/ 301024 w 261937"/>
              <a:gd name="T71" fmla="*/ 297116 h 215338"/>
              <a:gd name="T72" fmla="*/ 263395 w 261937"/>
              <a:gd name="T73" fmla="*/ 259586 h 215338"/>
              <a:gd name="T74" fmla="*/ 259810 w 261937"/>
              <a:gd name="T75" fmla="*/ 250651 h 215338"/>
              <a:gd name="T76" fmla="*/ 275938 w 261937"/>
              <a:gd name="T77" fmla="*/ 236352 h 215338"/>
              <a:gd name="T78" fmla="*/ 283106 w 261937"/>
              <a:gd name="T79" fmla="*/ 225631 h 215338"/>
              <a:gd name="T80" fmla="*/ 288480 w 261937"/>
              <a:gd name="T81" fmla="*/ 204184 h 215338"/>
              <a:gd name="T82" fmla="*/ 275938 w 261937"/>
              <a:gd name="T83" fmla="*/ 172015 h 215338"/>
              <a:gd name="T84" fmla="*/ 240102 w 261937"/>
              <a:gd name="T85" fmla="*/ 136272 h 215338"/>
              <a:gd name="T86" fmla="*/ 215017 w 261937"/>
              <a:gd name="T87" fmla="*/ 113038 h 215338"/>
              <a:gd name="T88" fmla="*/ 177389 w 261937"/>
              <a:gd name="T89" fmla="*/ 75507 h 215338"/>
              <a:gd name="T90" fmla="*/ 73463 w 261937"/>
              <a:gd name="T91" fmla="*/ 114826 h 215338"/>
              <a:gd name="T92" fmla="*/ 60921 w 261937"/>
              <a:gd name="T93" fmla="*/ 146994 h 215338"/>
              <a:gd name="T94" fmla="*/ 73463 w 261937"/>
              <a:gd name="T95" fmla="*/ 179164 h 215338"/>
              <a:gd name="T96" fmla="*/ 134384 w 261937"/>
              <a:gd name="T97" fmla="*/ 248862 h 215338"/>
              <a:gd name="T98" fmla="*/ 172015 w 261937"/>
              <a:gd name="T99" fmla="*/ 345369 h 215338"/>
              <a:gd name="T100" fmla="*/ 30459 w 261937"/>
              <a:gd name="T101" fmla="*/ 222056 h 215338"/>
              <a:gd name="T102" fmla="*/ 10751 w 261937"/>
              <a:gd name="T103" fmla="*/ 195249 h 215338"/>
              <a:gd name="T104" fmla="*/ 3583 w 261937"/>
              <a:gd name="T105" fmla="*/ 120187 h 215338"/>
              <a:gd name="T106" fmla="*/ 69880 w 261937"/>
              <a:gd name="T107" fmla="*/ 30829 h 2153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1937"/>
              <a:gd name="T163" fmla="*/ 0 h 215338"/>
              <a:gd name="T164" fmla="*/ 261937 w 261937"/>
              <a:gd name="T165" fmla="*/ 215338 h 2153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1937" h="215338">
                <a:moveTo>
                  <a:pt x="173944" y="56683"/>
                </a:moveTo>
                <a:cubicBezTo>
                  <a:pt x="182109" y="58486"/>
                  <a:pt x="189366" y="62993"/>
                  <a:pt x="195716" y="69303"/>
                </a:cubicBezTo>
                <a:cubicBezTo>
                  <a:pt x="196623" y="70205"/>
                  <a:pt x="196623" y="70205"/>
                  <a:pt x="245609" y="118883"/>
                </a:cubicBezTo>
                <a:cubicBezTo>
                  <a:pt x="249237" y="122489"/>
                  <a:pt x="251959" y="126094"/>
                  <a:pt x="254680" y="131503"/>
                </a:cubicBezTo>
                <a:cubicBezTo>
                  <a:pt x="255519" y="131503"/>
                  <a:pt x="255582" y="131503"/>
                  <a:pt x="255587" y="131503"/>
                </a:cubicBezTo>
                <a:cubicBezTo>
                  <a:pt x="259216" y="139616"/>
                  <a:pt x="261937" y="148631"/>
                  <a:pt x="261937" y="156744"/>
                </a:cubicBezTo>
                <a:cubicBezTo>
                  <a:pt x="261937" y="161251"/>
                  <a:pt x="261030" y="165758"/>
                  <a:pt x="260123" y="170265"/>
                </a:cubicBezTo>
                <a:cubicBezTo>
                  <a:pt x="257402" y="179280"/>
                  <a:pt x="252866" y="188294"/>
                  <a:pt x="245609" y="194604"/>
                </a:cubicBezTo>
                <a:cubicBezTo>
                  <a:pt x="245609" y="194604"/>
                  <a:pt x="245609" y="194604"/>
                  <a:pt x="225652" y="215338"/>
                </a:cubicBezTo>
                <a:cubicBezTo>
                  <a:pt x="204787" y="236071"/>
                  <a:pt x="170316" y="236071"/>
                  <a:pt x="148544" y="215338"/>
                </a:cubicBezTo>
                <a:cubicBezTo>
                  <a:pt x="148544" y="215338"/>
                  <a:pt x="148544" y="215338"/>
                  <a:pt x="124959" y="190999"/>
                </a:cubicBezTo>
                <a:cubicBezTo>
                  <a:pt x="124959" y="190999"/>
                  <a:pt x="124959" y="190999"/>
                  <a:pt x="123144" y="189196"/>
                </a:cubicBezTo>
                <a:lnTo>
                  <a:pt x="110444" y="176576"/>
                </a:lnTo>
                <a:cubicBezTo>
                  <a:pt x="110444" y="176576"/>
                  <a:pt x="110444" y="176576"/>
                  <a:pt x="109084" y="175223"/>
                </a:cubicBezTo>
                <a:lnTo>
                  <a:pt x="99559" y="165758"/>
                </a:lnTo>
                <a:cubicBezTo>
                  <a:pt x="92302" y="158547"/>
                  <a:pt x="86859" y="148631"/>
                  <a:pt x="85044" y="137813"/>
                </a:cubicBezTo>
                <a:cubicBezTo>
                  <a:pt x="84137" y="134208"/>
                  <a:pt x="84137" y="131503"/>
                  <a:pt x="84137" y="127897"/>
                </a:cubicBezTo>
                <a:cubicBezTo>
                  <a:pt x="84137" y="124292"/>
                  <a:pt x="84137" y="120686"/>
                  <a:pt x="85044" y="117080"/>
                </a:cubicBezTo>
                <a:cubicBezTo>
                  <a:pt x="86859" y="109868"/>
                  <a:pt x="88673" y="106263"/>
                  <a:pt x="90487" y="102657"/>
                </a:cubicBezTo>
                <a:cubicBezTo>
                  <a:pt x="90487" y="101755"/>
                  <a:pt x="91394" y="100854"/>
                  <a:pt x="92302" y="99051"/>
                </a:cubicBezTo>
                <a:cubicBezTo>
                  <a:pt x="93209" y="98150"/>
                  <a:pt x="93209" y="97248"/>
                  <a:pt x="94116" y="96347"/>
                </a:cubicBezTo>
                <a:cubicBezTo>
                  <a:pt x="95023" y="94544"/>
                  <a:pt x="95930" y="93642"/>
                  <a:pt x="96837" y="93642"/>
                </a:cubicBezTo>
                <a:cubicBezTo>
                  <a:pt x="97744" y="91839"/>
                  <a:pt x="98652" y="90938"/>
                  <a:pt x="99559" y="90037"/>
                </a:cubicBezTo>
                <a:cubicBezTo>
                  <a:pt x="99559" y="90037"/>
                  <a:pt x="99559" y="90037"/>
                  <a:pt x="100693" y="88910"/>
                </a:cubicBezTo>
                <a:lnTo>
                  <a:pt x="108630" y="81022"/>
                </a:lnTo>
                <a:cubicBezTo>
                  <a:pt x="109537" y="81924"/>
                  <a:pt x="109537" y="81924"/>
                  <a:pt x="111805" y="84177"/>
                </a:cubicBezTo>
                <a:lnTo>
                  <a:pt x="127680" y="99953"/>
                </a:lnTo>
                <a:cubicBezTo>
                  <a:pt x="127680" y="100854"/>
                  <a:pt x="128587" y="100854"/>
                  <a:pt x="128587" y="101755"/>
                </a:cubicBezTo>
                <a:cubicBezTo>
                  <a:pt x="129494" y="102657"/>
                  <a:pt x="129494" y="103558"/>
                  <a:pt x="129494" y="104460"/>
                </a:cubicBezTo>
                <a:cubicBezTo>
                  <a:pt x="129494" y="104460"/>
                  <a:pt x="129494" y="104460"/>
                  <a:pt x="128587" y="105361"/>
                </a:cubicBezTo>
                <a:lnTo>
                  <a:pt x="122237" y="111671"/>
                </a:lnTo>
                <a:cubicBezTo>
                  <a:pt x="121330" y="112573"/>
                  <a:pt x="120423" y="113474"/>
                  <a:pt x="119516" y="114376"/>
                </a:cubicBezTo>
                <a:cubicBezTo>
                  <a:pt x="118609" y="116179"/>
                  <a:pt x="118609" y="116179"/>
                  <a:pt x="117702" y="117080"/>
                </a:cubicBezTo>
                <a:cubicBezTo>
                  <a:pt x="116794" y="118883"/>
                  <a:pt x="116794" y="118883"/>
                  <a:pt x="116794" y="119784"/>
                </a:cubicBezTo>
                <a:cubicBezTo>
                  <a:pt x="115887" y="123390"/>
                  <a:pt x="114980" y="125193"/>
                  <a:pt x="114980" y="127897"/>
                </a:cubicBezTo>
                <a:cubicBezTo>
                  <a:pt x="114980" y="131503"/>
                  <a:pt x="115887" y="135109"/>
                  <a:pt x="117702" y="137813"/>
                </a:cubicBezTo>
                <a:cubicBezTo>
                  <a:pt x="118609" y="140518"/>
                  <a:pt x="120423" y="142321"/>
                  <a:pt x="122237" y="144123"/>
                </a:cubicBezTo>
                <a:cubicBezTo>
                  <a:pt x="122237" y="144123"/>
                  <a:pt x="122237" y="144123"/>
                  <a:pt x="124392" y="146377"/>
                </a:cubicBezTo>
                <a:lnTo>
                  <a:pt x="139473" y="162152"/>
                </a:lnTo>
                <a:cubicBezTo>
                  <a:pt x="139473" y="162152"/>
                  <a:pt x="139473" y="162152"/>
                  <a:pt x="141060" y="163617"/>
                </a:cubicBezTo>
                <a:lnTo>
                  <a:pt x="152173" y="173871"/>
                </a:lnTo>
                <a:cubicBezTo>
                  <a:pt x="152173" y="173871"/>
                  <a:pt x="152173" y="173871"/>
                  <a:pt x="154554" y="176237"/>
                </a:cubicBezTo>
                <a:lnTo>
                  <a:pt x="171223" y="192802"/>
                </a:lnTo>
                <a:cubicBezTo>
                  <a:pt x="174852" y="197309"/>
                  <a:pt x="181202" y="200013"/>
                  <a:pt x="187552" y="200013"/>
                </a:cubicBezTo>
                <a:cubicBezTo>
                  <a:pt x="193902" y="200013"/>
                  <a:pt x="199344" y="197309"/>
                  <a:pt x="203880" y="192802"/>
                </a:cubicBezTo>
                <a:cubicBezTo>
                  <a:pt x="203880" y="192802"/>
                  <a:pt x="203880" y="192802"/>
                  <a:pt x="206375" y="190323"/>
                </a:cubicBezTo>
                <a:lnTo>
                  <a:pt x="223837" y="172970"/>
                </a:lnTo>
                <a:cubicBezTo>
                  <a:pt x="226559" y="170265"/>
                  <a:pt x="228373" y="167561"/>
                  <a:pt x="229280" y="163955"/>
                </a:cubicBezTo>
                <a:cubicBezTo>
                  <a:pt x="230187" y="162152"/>
                  <a:pt x="230187" y="159448"/>
                  <a:pt x="230187" y="156744"/>
                </a:cubicBezTo>
                <a:cubicBezTo>
                  <a:pt x="230187" y="154941"/>
                  <a:pt x="230187" y="152236"/>
                  <a:pt x="229280" y="150434"/>
                </a:cubicBezTo>
                <a:cubicBezTo>
                  <a:pt x="228373" y="146828"/>
                  <a:pt x="226559" y="143222"/>
                  <a:pt x="223837" y="140518"/>
                </a:cubicBezTo>
                <a:cubicBezTo>
                  <a:pt x="223837" y="140518"/>
                  <a:pt x="223837" y="140518"/>
                  <a:pt x="192994" y="109868"/>
                </a:cubicBezTo>
                <a:cubicBezTo>
                  <a:pt x="192994" y="108066"/>
                  <a:pt x="192994" y="106263"/>
                  <a:pt x="192994" y="104460"/>
                </a:cubicBezTo>
                <a:cubicBezTo>
                  <a:pt x="192994" y="100854"/>
                  <a:pt x="192994" y="96347"/>
                  <a:pt x="192087" y="92741"/>
                </a:cubicBezTo>
                <a:cubicBezTo>
                  <a:pt x="189366" y="79219"/>
                  <a:pt x="183016" y="66599"/>
                  <a:pt x="173944" y="56683"/>
                </a:cubicBezTo>
                <a:close/>
                <a:moveTo>
                  <a:pt x="74311" y="0"/>
                </a:moveTo>
                <a:cubicBezTo>
                  <a:pt x="88216" y="0"/>
                  <a:pt x="102121" y="5229"/>
                  <a:pt x="113063" y="15688"/>
                </a:cubicBezTo>
                <a:cubicBezTo>
                  <a:pt x="113063" y="15688"/>
                  <a:pt x="113063" y="15688"/>
                  <a:pt x="136769" y="40242"/>
                </a:cubicBezTo>
                <a:cubicBezTo>
                  <a:pt x="136769" y="40242"/>
                  <a:pt x="136769" y="40242"/>
                  <a:pt x="138707" y="42061"/>
                </a:cubicBezTo>
                <a:lnTo>
                  <a:pt x="152270" y="54793"/>
                </a:lnTo>
                <a:cubicBezTo>
                  <a:pt x="152270" y="54793"/>
                  <a:pt x="152270" y="54793"/>
                  <a:pt x="153523" y="56157"/>
                </a:cubicBezTo>
                <a:lnTo>
                  <a:pt x="162300" y="65706"/>
                </a:lnTo>
                <a:cubicBezTo>
                  <a:pt x="170506" y="72981"/>
                  <a:pt x="175065" y="82985"/>
                  <a:pt x="176888" y="93898"/>
                </a:cubicBezTo>
                <a:cubicBezTo>
                  <a:pt x="177800" y="97536"/>
                  <a:pt x="177800" y="100264"/>
                  <a:pt x="177800" y="103902"/>
                </a:cubicBezTo>
                <a:cubicBezTo>
                  <a:pt x="177800" y="107539"/>
                  <a:pt x="177800" y="111177"/>
                  <a:pt x="176888" y="114815"/>
                </a:cubicBezTo>
                <a:cubicBezTo>
                  <a:pt x="175065" y="122090"/>
                  <a:pt x="173241" y="125728"/>
                  <a:pt x="172329" y="129366"/>
                </a:cubicBezTo>
                <a:cubicBezTo>
                  <a:pt x="171418" y="130275"/>
                  <a:pt x="170506" y="131184"/>
                  <a:pt x="170506" y="132094"/>
                </a:cubicBezTo>
                <a:cubicBezTo>
                  <a:pt x="168682" y="133913"/>
                  <a:pt x="168682" y="134822"/>
                  <a:pt x="167770" y="135731"/>
                </a:cubicBezTo>
                <a:cubicBezTo>
                  <a:pt x="166859" y="137550"/>
                  <a:pt x="165947" y="137550"/>
                  <a:pt x="165947" y="138460"/>
                </a:cubicBezTo>
                <a:cubicBezTo>
                  <a:pt x="164123" y="140279"/>
                  <a:pt x="163212" y="141188"/>
                  <a:pt x="162300" y="142097"/>
                </a:cubicBezTo>
                <a:cubicBezTo>
                  <a:pt x="162300" y="142097"/>
                  <a:pt x="162300" y="142097"/>
                  <a:pt x="161160" y="143234"/>
                </a:cubicBezTo>
                <a:lnTo>
                  <a:pt x="153182" y="151192"/>
                </a:lnTo>
                <a:cubicBezTo>
                  <a:pt x="152270" y="149373"/>
                  <a:pt x="152270" y="149373"/>
                  <a:pt x="149990" y="147213"/>
                </a:cubicBezTo>
                <a:lnTo>
                  <a:pt x="134034" y="132094"/>
                </a:lnTo>
                <a:cubicBezTo>
                  <a:pt x="134034" y="131184"/>
                  <a:pt x="133122" y="131184"/>
                  <a:pt x="133122" y="130275"/>
                </a:cubicBezTo>
                <a:cubicBezTo>
                  <a:pt x="133122" y="129366"/>
                  <a:pt x="132210" y="128456"/>
                  <a:pt x="132210" y="127547"/>
                </a:cubicBezTo>
                <a:cubicBezTo>
                  <a:pt x="132210" y="127547"/>
                  <a:pt x="132210" y="127547"/>
                  <a:pt x="133236" y="126637"/>
                </a:cubicBezTo>
                <a:lnTo>
                  <a:pt x="140417" y="120271"/>
                </a:lnTo>
                <a:cubicBezTo>
                  <a:pt x="140417" y="119362"/>
                  <a:pt x="141328" y="118452"/>
                  <a:pt x="142240" y="117543"/>
                </a:cubicBezTo>
                <a:cubicBezTo>
                  <a:pt x="143152" y="115724"/>
                  <a:pt x="144064" y="115724"/>
                  <a:pt x="144064" y="114815"/>
                </a:cubicBezTo>
                <a:cubicBezTo>
                  <a:pt x="144976" y="112996"/>
                  <a:pt x="144976" y="112086"/>
                  <a:pt x="144976" y="111177"/>
                </a:cubicBezTo>
                <a:cubicBezTo>
                  <a:pt x="146799" y="108449"/>
                  <a:pt x="146799" y="105721"/>
                  <a:pt x="146799" y="103902"/>
                </a:cubicBezTo>
                <a:cubicBezTo>
                  <a:pt x="146799" y="100264"/>
                  <a:pt x="145887" y="96626"/>
                  <a:pt x="144064" y="93898"/>
                </a:cubicBezTo>
                <a:cubicBezTo>
                  <a:pt x="143152" y="91170"/>
                  <a:pt x="142240" y="89351"/>
                  <a:pt x="140417" y="87532"/>
                </a:cubicBezTo>
                <a:cubicBezTo>
                  <a:pt x="140417" y="87532"/>
                  <a:pt x="140417" y="87532"/>
                  <a:pt x="138137" y="85259"/>
                </a:cubicBezTo>
                <a:lnTo>
                  <a:pt x="122181" y="69344"/>
                </a:lnTo>
                <a:cubicBezTo>
                  <a:pt x="122181" y="69344"/>
                  <a:pt x="122181" y="69344"/>
                  <a:pt x="120585" y="67866"/>
                </a:cubicBezTo>
                <a:lnTo>
                  <a:pt x="109416" y="57521"/>
                </a:lnTo>
                <a:cubicBezTo>
                  <a:pt x="109416" y="57521"/>
                  <a:pt x="109416" y="57521"/>
                  <a:pt x="107022" y="55134"/>
                </a:cubicBezTo>
                <a:lnTo>
                  <a:pt x="90268" y="38423"/>
                </a:lnTo>
                <a:cubicBezTo>
                  <a:pt x="82061" y="29329"/>
                  <a:pt x="66561" y="29329"/>
                  <a:pt x="57443" y="38423"/>
                </a:cubicBezTo>
                <a:cubicBezTo>
                  <a:pt x="57443" y="38423"/>
                  <a:pt x="57443" y="38423"/>
                  <a:pt x="37383" y="58431"/>
                </a:cubicBezTo>
                <a:cubicBezTo>
                  <a:pt x="35560" y="60249"/>
                  <a:pt x="33736" y="63887"/>
                  <a:pt x="31913" y="67525"/>
                </a:cubicBezTo>
                <a:cubicBezTo>
                  <a:pt x="31913" y="69344"/>
                  <a:pt x="31001" y="72072"/>
                  <a:pt x="31001" y="74800"/>
                </a:cubicBezTo>
                <a:cubicBezTo>
                  <a:pt x="31001" y="76619"/>
                  <a:pt x="31001" y="79347"/>
                  <a:pt x="31913" y="81166"/>
                </a:cubicBezTo>
                <a:cubicBezTo>
                  <a:pt x="32824" y="84804"/>
                  <a:pt x="35560" y="88442"/>
                  <a:pt x="37383" y="91170"/>
                </a:cubicBezTo>
                <a:cubicBezTo>
                  <a:pt x="37383" y="91170"/>
                  <a:pt x="37383" y="91170"/>
                  <a:pt x="68384" y="121181"/>
                </a:cubicBezTo>
                <a:cubicBezTo>
                  <a:pt x="68384" y="123909"/>
                  <a:pt x="68384" y="125728"/>
                  <a:pt x="68384" y="126637"/>
                </a:cubicBezTo>
                <a:cubicBezTo>
                  <a:pt x="68384" y="131184"/>
                  <a:pt x="68384" y="135731"/>
                  <a:pt x="69296" y="139369"/>
                </a:cubicBezTo>
                <a:cubicBezTo>
                  <a:pt x="72032" y="153010"/>
                  <a:pt x="78414" y="165742"/>
                  <a:pt x="87533" y="175746"/>
                </a:cubicBezTo>
                <a:cubicBezTo>
                  <a:pt x="79326" y="173018"/>
                  <a:pt x="72032" y="168471"/>
                  <a:pt x="65649" y="163014"/>
                </a:cubicBezTo>
                <a:cubicBezTo>
                  <a:pt x="64737" y="162105"/>
                  <a:pt x="64737" y="162105"/>
                  <a:pt x="15500" y="112996"/>
                </a:cubicBezTo>
                <a:cubicBezTo>
                  <a:pt x="11853" y="109358"/>
                  <a:pt x="9118" y="104811"/>
                  <a:pt x="6382" y="100264"/>
                </a:cubicBezTo>
                <a:cubicBezTo>
                  <a:pt x="5522" y="99406"/>
                  <a:pt x="5474" y="99357"/>
                  <a:pt x="5471" y="99355"/>
                </a:cubicBezTo>
                <a:cubicBezTo>
                  <a:pt x="1823" y="92079"/>
                  <a:pt x="0" y="82985"/>
                  <a:pt x="0" y="74800"/>
                </a:cubicBezTo>
                <a:cubicBezTo>
                  <a:pt x="0" y="70253"/>
                  <a:pt x="0" y="65706"/>
                  <a:pt x="1823" y="61159"/>
                </a:cubicBezTo>
                <a:cubicBezTo>
                  <a:pt x="3647" y="51155"/>
                  <a:pt x="9118" y="42970"/>
                  <a:pt x="15500" y="35695"/>
                </a:cubicBezTo>
                <a:cubicBezTo>
                  <a:pt x="15500" y="35695"/>
                  <a:pt x="15500" y="35695"/>
                  <a:pt x="35560" y="15688"/>
                </a:cubicBezTo>
                <a:cubicBezTo>
                  <a:pt x="46501" y="5229"/>
                  <a:pt x="60406" y="0"/>
                  <a:pt x="7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56"/>
          <p:cNvSpPr txBox="1">
            <a:spLocks noChangeArrowheads="1"/>
          </p:cNvSpPr>
          <p:nvPr/>
        </p:nvSpPr>
        <p:spPr bwMode="auto">
          <a:xfrm>
            <a:off x="301625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3068638" y="3822442"/>
            <a:ext cx="1773237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14"/>
          <p:cNvSpPr/>
          <p:nvPr/>
        </p:nvSpPr>
        <p:spPr bwMode="auto">
          <a:xfrm>
            <a:off x="5157788" y="2374989"/>
            <a:ext cx="1876425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任意多边形 15"/>
          <p:cNvSpPr/>
          <p:nvPr/>
        </p:nvSpPr>
        <p:spPr bwMode="auto">
          <a:xfrm>
            <a:off x="5157788" y="3346540"/>
            <a:ext cx="1876425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Freeform 252"/>
          <p:cNvSpPr/>
          <p:nvPr/>
        </p:nvSpPr>
        <p:spPr bwMode="auto">
          <a:xfrm>
            <a:off x="5988145" y="2553585"/>
            <a:ext cx="215710" cy="365018"/>
          </a:xfrm>
          <a:custGeom>
            <a:avLst/>
            <a:gdLst>
              <a:gd name="T0" fmla="*/ 121667 w 153988"/>
              <a:gd name="T1" fmla="*/ 477308 h 260350"/>
              <a:gd name="T2" fmla="*/ 184060 w 153988"/>
              <a:gd name="T3" fmla="*/ 477308 h 260350"/>
              <a:gd name="T4" fmla="*/ 184060 w 153988"/>
              <a:gd name="T5" fmla="*/ 511625 h 260350"/>
              <a:gd name="T6" fmla="*/ 121667 w 153988"/>
              <a:gd name="T7" fmla="*/ 511625 h 260350"/>
              <a:gd name="T8" fmla="*/ 121667 w 153988"/>
              <a:gd name="T9" fmla="*/ 477308 h 260350"/>
              <a:gd name="T10" fmla="*/ 87351 w 153988"/>
              <a:gd name="T11" fmla="*/ 427393 h 260350"/>
              <a:gd name="T12" fmla="*/ 212137 w 153988"/>
              <a:gd name="T13" fmla="*/ 427393 h 260350"/>
              <a:gd name="T14" fmla="*/ 212137 w 153988"/>
              <a:gd name="T15" fmla="*/ 461710 h 260350"/>
              <a:gd name="T16" fmla="*/ 87351 w 153988"/>
              <a:gd name="T17" fmla="*/ 461710 h 260350"/>
              <a:gd name="T18" fmla="*/ 87351 w 153988"/>
              <a:gd name="T19" fmla="*/ 427393 h 260350"/>
              <a:gd name="T20" fmla="*/ 149504 w 153988"/>
              <a:gd name="T21" fmla="*/ 34316 h 260350"/>
              <a:gd name="T22" fmla="*/ 86510 w 153988"/>
              <a:gd name="T23" fmla="*/ 52211 h 260350"/>
              <a:gd name="T24" fmla="*/ 34316 w 153988"/>
              <a:gd name="T25" fmla="*/ 170333 h 260350"/>
              <a:gd name="T26" fmla="*/ 86510 w 153988"/>
              <a:gd name="T27" fmla="*/ 313509 h 260350"/>
              <a:gd name="T28" fmla="*/ 115307 w 153988"/>
              <a:gd name="T29" fmla="*/ 374360 h 260350"/>
              <a:gd name="T30" fmla="*/ 117107 w 153988"/>
              <a:gd name="T31" fmla="*/ 374360 h 260350"/>
              <a:gd name="T32" fmla="*/ 129705 w 153988"/>
              <a:gd name="T33" fmla="*/ 374360 h 260350"/>
              <a:gd name="T34" fmla="*/ 129705 w 153988"/>
              <a:gd name="T35" fmla="*/ 283085 h 260350"/>
              <a:gd name="T36" fmla="*/ 172901 w 153988"/>
              <a:gd name="T37" fmla="*/ 283085 h 260350"/>
              <a:gd name="T38" fmla="*/ 172901 w 153988"/>
              <a:gd name="T39" fmla="*/ 374360 h 260350"/>
              <a:gd name="T40" fmla="*/ 174701 w 153988"/>
              <a:gd name="T41" fmla="*/ 374360 h 260350"/>
              <a:gd name="T42" fmla="*/ 187299 w 153988"/>
              <a:gd name="T43" fmla="*/ 374360 h 260350"/>
              <a:gd name="T44" fmla="*/ 216097 w 153988"/>
              <a:gd name="T45" fmla="*/ 313509 h 260350"/>
              <a:gd name="T46" fmla="*/ 268292 w 153988"/>
              <a:gd name="T47" fmla="*/ 170333 h 260350"/>
              <a:gd name="T48" fmla="*/ 216097 w 153988"/>
              <a:gd name="T49" fmla="*/ 52211 h 260350"/>
              <a:gd name="T50" fmla="*/ 153104 w 153988"/>
              <a:gd name="T51" fmla="*/ 34316 h 260350"/>
              <a:gd name="T52" fmla="*/ 149504 w 153988"/>
              <a:gd name="T53" fmla="*/ 34316 h 260350"/>
              <a:gd name="T54" fmla="*/ 149524 w 153988"/>
              <a:gd name="T55" fmla="*/ 0 h 260350"/>
              <a:gd name="T56" fmla="*/ 302609 w 153988"/>
              <a:gd name="T57" fmla="*/ 170578 h 260350"/>
              <a:gd name="T58" fmla="*/ 213608 w 153988"/>
              <a:gd name="T59" fmla="*/ 408677 h 260350"/>
              <a:gd name="T60" fmla="*/ 89004 w 153988"/>
              <a:gd name="T61" fmla="*/ 408677 h 260350"/>
              <a:gd name="T62" fmla="*/ 0 w 153988"/>
              <a:gd name="T63" fmla="*/ 170578 h 260350"/>
              <a:gd name="T64" fmla="*/ 149524 w 153988"/>
              <a:gd name="T65" fmla="*/ 0 h 260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988"/>
              <a:gd name="T100" fmla="*/ 0 h 260350"/>
              <a:gd name="T101" fmla="*/ 153988 w 153988"/>
              <a:gd name="T102" fmla="*/ 260350 h 260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988" h="260350">
                <a:moveTo>
                  <a:pt x="61912" y="242887"/>
                </a:moveTo>
                <a:lnTo>
                  <a:pt x="93662" y="242887"/>
                </a:lnTo>
                <a:lnTo>
                  <a:pt x="93662" y="260350"/>
                </a:lnTo>
                <a:lnTo>
                  <a:pt x="61912" y="260350"/>
                </a:lnTo>
                <a:lnTo>
                  <a:pt x="61912" y="242887"/>
                </a:lnTo>
                <a:close/>
                <a:moveTo>
                  <a:pt x="44450" y="217487"/>
                </a:moveTo>
                <a:lnTo>
                  <a:pt x="107950" y="217487"/>
                </a:lnTo>
                <a:lnTo>
                  <a:pt x="107950" y="234950"/>
                </a:lnTo>
                <a:lnTo>
                  <a:pt x="44450" y="234950"/>
                </a:lnTo>
                <a:lnTo>
                  <a:pt x="44450" y="217487"/>
                </a:lnTo>
                <a:close/>
                <a:moveTo>
                  <a:pt x="76078" y="17462"/>
                </a:moveTo>
                <a:cubicBezTo>
                  <a:pt x="74246" y="17462"/>
                  <a:pt x="58676" y="17462"/>
                  <a:pt x="44022" y="26569"/>
                </a:cubicBezTo>
                <a:cubicBezTo>
                  <a:pt x="26621" y="37498"/>
                  <a:pt x="17462" y="57534"/>
                  <a:pt x="17462" y="86677"/>
                </a:cubicBezTo>
                <a:cubicBezTo>
                  <a:pt x="17462" y="103981"/>
                  <a:pt x="33032" y="135857"/>
                  <a:pt x="44022" y="159535"/>
                </a:cubicBezTo>
                <a:cubicBezTo>
                  <a:pt x="50434" y="172286"/>
                  <a:pt x="55929" y="182304"/>
                  <a:pt x="58676" y="190500"/>
                </a:cubicBezTo>
                <a:cubicBezTo>
                  <a:pt x="58683" y="190500"/>
                  <a:pt x="58757" y="190500"/>
                  <a:pt x="59592" y="190500"/>
                </a:cubicBezTo>
                <a:lnTo>
                  <a:pt x="66003" y="190500"/>
                </a:lnTo>
                <a:cubicBezTo>
                  <a:pt x="66003" y="190487"/>
                  <a:pt x="66003" y="189715"/>
                  <a:pt x="66003" y="144053"/>
                </a:cubicBezTo>
                <a:cubicBezTo>
                  <a:pt x="66017" y="144053"/>
                  <a:pt x="66552" y="144053"/>
                  <a:pt x="87984" y="144053"/>
                </a:cubicBezTo>
                <a:cubicBezTo>
                  <a:pt x="87984" y="144066"/>
                  <a:pt x="87984" y="144838"/>
                  <a:pt x="87984" y="190500"/>
                </a:cubicBezTo>
                <a:cubicBezTo>
                  <a:pt x="87991" y="190500"/>
                  <a:pt x="88065" y="190500"/>
                  <a:pt x="88900" y="190500"/>
                </a:cubicBezTo>
                <a:lnTo>
                  <a:pt x="95311" y="190500"/>
                </a:lnTo>
                <a:lnTo>
                  <a:pt x="109965" y="159535"/>
                </a:lnTo>
                <a:cubicBezTo>
                  <a:pt x="120955" y="135857"/>
                  <a:pt x="136525" y="103981"/>
                  <a:pt x="136525" y="86677"/>
                </a:cubicBezTo>
                <a:cubicBezTo>
                  <a:pt x="136525" y="57534"/>
                  <a:pt x="127367" y="37498"/>
                  <a:pt x="109965" y="26569"/>
                </a:cubicBezTo>
                <a:cubicBezTo>
                  <a:pt x="95311" y="17462"/>
                  <a:pt x="79741" y="17462"/>
                  <a:pt x="77910" y="17462"/>
                </a:cubicBezTo>
                <a:lnTo>
                  <a:pt x="76078" y="17462"/>
                </a:lnTo>
                <a:close/>
                <a:moveTo>
                  <a:pt x="76088" y="0"/>
                </a:moveTo>
                <a:cubicBezTo>
                  <a:pt x="86958" y="0"/>
                  <a:pt x="153988" y="2713"/>
                  <a:pt x="153988" y="86802"/>
                </a:cubicBezTo>
                <a:cubicBezTo>
                  <a:pt x="153988" y="122970"/>
                  <a:pt x="108698" y="189879"/>
                  <a:pt x="108698" y="207963"/>
                </a:cubicBezTo>
                <a:cubicBezTo>
                  <a:pt x="108680" y="207963"/>
                  <a:pt x="107625" y="207963"/>
                  <a:pt x="45291" y="207963"/>
                </a:cubicBezTo>
                <a:cubicBezTo>
                  <a:pt x="45291" y="189879"/>
                  <a:pt x="0" y="122970"/>
                  <a:pt x="0" y="86802"/>
                </a:cubicBezTo>
                <a:cubicBezTo>
                  <a:pt x="0" y="2713"/>
                  <a:pt x="67030" y="0"/>
                  <a:pt x="760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56"/>
          <p:cNvSpPr txBox="1">
            <a:spLocks noChangeArrowheads="1"/>
          </p:cNvSpPr>
          <p:nvPr/>
        </p:nvSpPr>
        <p:spPr bwMode="auto">
          <a:xfrm>
            <a:off x="5157788" y="2937787"/>
            <a:ext cx="1876425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5210175" y="3822442"/>
            <a:ext cx="177165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29773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Freeform 142"/>
          <p:cNvSpPr/>
          <p:nvPr/>
        </p:nvSpPr>
        <p:spPr bwMode="auto">
          <a:xfrm>
            <a:off x="8053126" y="2586971"/>
            <a:ext cx="367238" cy="298247"/>
          </a:xfrm>
          <a:custGeom>
            <a:avLst/>
            <a:gdLst>
              <a:gd name="T0" fmla="*/ 372133 w 261938"/>
              <a:gd name="T1" fmla="*/ 224617 h 212725"/>
              <a:gd name="T2" fmla="*/ 376366 w 261938"/>
              <a:gd name="T3" fmla="*/ 224617 h 212725"/>
              <a:gd name="T4" fmla="*/ 406004 w 261938"/>
              <a:gd name="T5" fmla="*/ 224617 h 212725"/>
              <a:gd name="T6" fmla="*/ 427394 w 261938"/>
              <a:gd name="T7" fmla="*/ 246108 h 212725"/>
              <a:gd name="T8" fmla="*/ 427394 w 261938"/>
              <a:gd name="T9" fmla="*/ 396545 h 212725"/>
              <a:gd name="T10" fmla="*/ 406004 w 261938"/>
              <a:gd name="T11" fmla="*/ 418037 h 212725"/>
              <a:gd name="T12" fmla="*/ 401769 w 261938"/>
              <a:gd name="T13" fmla="*/ 418037 h 212725"/>
              <a:gd name="T14" fmla="*/ 372133 w 261938"/>
              <a:gd name="T15" fmla="*/ 418037 h 212725"/>
              <a:gd name="T16" fmla="*/ 352522 w 261938"/>
              <a:gd name="T17" fmla="*/ 396545 h 212725"/>
              <a:gd name="T18" fmla="*/ 352522 w 261938"/>
              <a:gd name="T19" fmla="*/ 246108 h 212725"/>
              <a:gd name="T20" fmla="*/ 372133 w 261938"/>
              <a:gd name="T21" fmla="*/ 224617 h 212725"/>
              <a:gd name="T22" fmla="*/ 108743 w 261938"/>
              <a:gd name="T23" fmla="*/ 224617 h 212725"/>
              <a:gd name="T24" fmla="*/ 112754 w 261938"/>
              <a:gd name="T25" fmla="*/ 224617 h 212725"/>
              <a:gd name="T26" fmla="*/ 140833 w 261938"/>
              <a:gd name="T27" fmla="*/ 224617 h 212725"/>
              <a:gd name="T28" fmla="*/ 162223 w 261938"/>
              <a:gd name="T29" fmla="*/ 246108 h 212725"/>
              <a:gd name="T30" fmla="*/ 162223 w 261938"/>
              <a:gd name="T31" fmla="*/ 396545 h 212725"/>
              <a:gd name="T32" fmla="*/ 140833 w 261938"/>
              <a:gd name="T33" fmla="*/ 418037 h 212725"/>
              <a:gd name="T34" fmla="*/ 136821 w 261938"/>
              <a:gd name="T35" fmla="*/ 418037 h 212725"/>
              <a:gd name="T36" fmla="*/ 108743 w 261938"/>
              <a:gd name="T37" fmla="*/ 418037 h 212725"/>
              <a:gd name="T38" fmla="*/ 87351 w 261938"/>
              <a:gd name="T39" fmla="*/ 396545 h 212725"/>
              <a:gd name="T40" fmla="*/ 87351 w 261938"/>
              <a:gd name="T41" fmla="*/ 246108 h 212725"/>
              <a:gd name="T42" fmla="*/ 108743 w 261938"/>
              <a:gd name="T43" fmla="*/ 224617 h 212725"/>
              <a:gd name="T44" fmla="*/ 257373 w 261938"/>
              <a:gd name="T45" fmla="*/ 0 h 212725"/>
              <a:gd name="T46" fmla="*/ 514746 w 261938"/>
              <a:gd name="T47" fmla="*/ 255278 h 212725"/>
              <a:gd name="T48" fmla="*/ 514746 w 261938"/>
              <a:gd name="T49" fmla="*/ 321328 h 212725"/>
              <a:gd name="T50" fmla="*/ 462916 w 261938"/>
              <a:gd name="T51" fmla="*/ 321328 h 212725"/>
              <a:gd name="T52" fmla="*/ 462916 w 261938"/>
              <a:gd name="T53" fmla="*/ 255278 h 212725"/>
              <a:gd name="T54" fmla="*/ 257373 w 261938"/>
              <a:gd name="T55" fmla="*/ 51770 h 212725"/>
              <a:gd name="T56" fmla="*/ 51833 w 261938"/>
              <a:gd name="T57" fmla="*/ 255278 h 212725"/>
              <a:gd name="T58" fmla="*/ 51833 w 261938"/>
              <a:gd name="T59" fmla="*/ 321328 h 212725"/>
              <a:gd name="T60" fmla="*/ 0 w 261938"/>
              <a:gd name="T61" fmla="*/ 321328 h 212725"/>
              <a:gd name="T62" fmla="*/ 0 w 261938"/>
              <a:gd name="T63" fmla="*/ 255278 h 212725"/>
              <a:gd name="T64" fmla="*/ 257373 w 261938"/>
              <a:gd name="T65" fmla="*/ 0 h 212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1938"/>
              <a:gd name="T100" fmla="*/ 0 h 212725"/>
              <a:gd name="T101" fmla="*/ 261938 w 261938"/>
              <a:gd name="T102" fmla="*/ 212725 h 2127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1938" h="212725">
                <a:moveTo>
                  <a:pt x="189367" y="114300"/>
                </a:moveTo>
                <a:cubicBezTo>
                  <a:pt x="189367" y="114300"/>
                  <a:pt x="189367" y="114300"/>
                  <a:pt x="191521" y="114300"/>
                </a:cubicBezTo>
                <a:lnTo>
                  <a:pt x="206603" y="114300"/>
                </a:lnTo>
                <a:cubicBezTo>
                  <a:pt x="212045" y="114300"/>
                  <a:pt x="217488" y="119768"/>
                  <a:pt x="217488" y="125236"/>
                </a:cubicBezTo>
                <a:cubicBezTo>
                  <a:pt x="217488" y="125236"/>
                  <a:pt x="217488" y="125236"/>
                  <a:pt x="217488" y="201789"/>
                </a:cubicBezTo>
                <a:cubicBezTo>
                  <a:pt x="217488" y="208168"/>
                  <a:pt x="212045" y="212725"/>
                  <a:pt x="206603" y="212725"/>
                </a:cubicBezTo>
                <a:cubicBezTo>
                  <a:pt x="206603" y="212725"/>
                  <a:pt x="206603" y="212725"/>
                  <a:pt x="204448" y="212725"/>
                </a:cubicBezTo>
                <a:lnTo>
                  <a:pt x="189367" y="212725"/>
                </a:lnTo>
                <a:cubicBezTo>
                  <a:pt x="183924" y="212725"/>
                  <a:pt x="179388" y="208168"/>
                  <a:pt x="179388" y="201789"/>
                </a:cubicBezTo>
                <a:cubicBezTo>
                  <a:pt x="179388" y="201789"/>
                  <a:pt x="179388" y="201789"/>
                  <a:pt x="179388" y="125236"/>
                </a:cubicBezTo>
                <a:cubicBezTo>
                  <a:pt x="179388" y="119768"/>
                  <a:pt x="183924" y="114300"/>
                  <a:pt x="189367" y="114300"/>
                </a:cubicBezTo>
                <a:close/>
                <a:moveTo>
                  <a:pt x="55336" y="114300"/>
                </a:moveTo>
                <a:cubicBezTo>
                  <a:pt x="55339" y="114300"/>
                  <a:pt x="55422" y="114300"/>
                  <a:pt x="57377" y="114300"/>
                </a:cubicBezTo>
                <a:lnTo>
                  <a:pt x="71665" y="114300"/>
                </a:lnTo>
                <a:cubicBezTo>
                  <a:pt x="77107" y="114300"/>
                  <a:pt x="82550" y="119768"/>
                  <a:pt x="82550" y="125236"/>
                </a:cubicBezTo>
                <a:cubicBezTo>
                  <a:pt x="82550" y="125245"/>
                  <a:pt x="82550" y="126046"/>
                  <a:pt x="82550" y="201789"/>
                </a:cubicBezTo>
                <a:cubicBezTo>
                  <a:pt x="82550" y="208168"/>
                  <a:pt x="77107" y="212725"/>
                  <a:pt x="71665" y="212725"/>
                </a:cubicBezTo>
                <a:cubicBezTo>
                  <a:pt x="71661" y="212725"/>
                  <a:pt x="71578" y="212725"/>
                  <a:pt x="69624" y="212725"/>
                </a:cubicBezTo>
                <a:lnTo>
                  <a:pt x="55336" y="212725"/>
                </a:lnTo>
                <a:cubicBezTo>
                  <a:pt x="48986" y="212725"/>
                  <a:pt x="44450" y="208168"/>
                  <a:pt x="44450" y="201789"/>
                </a:cubicBezTo>
                <a:cubicBezTo>
                  <a:pt x="44450" y="201781"/>
                  <a:pt x="44450" y="200979"/>
                  <a:pt x="44450" y="125236"/>
                </a:cubicBezTo>
                <a:cubicBezTo>
                  <a:pt x="44450" y="119768"/>
                  <a:pt x="48986" y="114300"/>
                  <a:pt x="55336" y="114300"/>
                </a:cubicBezTo>
                <a:close/>
                <a:moveTo>
                  <a:pt x="130969" y="0"/>
                </a:moveTo>
                <a:cubicBezTo>
                  <a:pt x="202820" y="0"/>
                  <a:pt x="261029" y="58138"/>
                  <a:pt x="261938" y="129902"/>
                </a:cubicBezTo>
                <a:cubicBezTo>
                  <a:pt x="261938" y="129939"/>
                  <a:pt x="261938" y="154436"/>
                  <a:pt x="261938" y="163513"/>
                </a:cubicBezTo>
                <a:cubicBezTo>
                  <a:pt x="261932" y="163513"/>
                  <a:pt x="261521" y="163513"/>
                  <a:pt x="235563" y="163513"/>
                </a:cubicBezTo>
                <a:cubicBezTo>
                  <a:pt x="235563" y="154436"/>
                  <a:pt x="235563" y="129939"/>
                  <a:pt x="235563" y="129902"/>
                </a:cubicBezTo>
                <a:cubicBezTo>
                  <a:pt x="234653" y="72673"/>
                  <a:pt x="188268" y="26344"/>
                  <a:pt x="130969" y="26344"/>
                </a:cubicBezTo>
                <a:cubicBezTo>
                  <a:pt x="73670" y="26344"/>
                  <a:pt x="27285" y="72673"/>
                  <a:pt x="26376" y="129902"/>
                </a:cubicBezTo>
                <a:cubicBezTo>
                  <a:pt x="26376" y="129939"/>
                  <a:pt x="26376" y="154436"/>
                  <a:pt x="26376" y="163513"/>
                </a:cubicBezTo>
                <a:cubicBezTo>
                  <a:pt x="26369" y="163513"/>
                  <a:pt x="25957" y="163513"/>
                  <a:pt x="0" y="163513"/>
                </a:cubicBezTo>
                <a:cubicBezTo>
                  <a:pt x="0" y="154436"/>
                  <a:pt x="0" y="129939"/>
                  <a:pt x="0" y="129902"/>
                </a:cubicBezTo>
                <a:cubicBezTo>
                  <a:pt x="910" y="58138"/>
                  <a:pt x="59118" y="0"/>
                  <a:pt x="130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56"/>
          <p:cNvSpPr txBox="1">
            <a:spLocks noChangeArrowheads="1"/>
          </p:cNvSpPr>
          <p:nvPr/>
        </p:nvSpPr>
        <p:spPr bwMode="auto">
          <a:xfrm>
            <a:off x="7297738" y="2937787"/>
            <a:ext cx="187801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735012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>
            <a:off x="943768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943768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Freeform 419"/>
          <p:cNvSpPr/>
          <p:nvPr/>
        </p:nvSpPr>
        <p:spPr bwMode="auto">
          <a:xfrm>
            <a:off x="10210880" y="2553586"/>
            <a:ext cx="331628" cy="365016"/>
          </a:xfrm>
          <a:custGeom>
            <a:avLst/>
            <a:gdLst>
              <a:gd name="T0" fmla="*/ 105257 w 236538"/>
              <a:gd name="T1" fmla="*/ 97148 h 260350"/>
              <a:gd name="T2" fmla="*/ 130511 w 236538"/>
              <a:gd name="T3" fmla="*/ 109599 h 260350"/>
              <a:gd name="T4" fmla="*/ 128724 w 236538"/>
              <a:gd name="T5" fmla="*/ 162964 h 260350"/>
              <a:gd name="T6" fmla="*/ 75088 w 236538"/>
              <a:gd name="T7" fmla="*/ 280368 h 260350"/>
              <a:gd name="T8" fmla="*/ 232416 w 236538"/>
              <a:gd name="T9" fmla="*/ 436908 h 260350"/>
              <a:gd name="T10" fmla="*/ 389745 w 236538"/>
              <a:gd name="T11" fmla="*/ 280368 h 260350"/>
              <a:gd name="T12" fmla="*/ 336109 w 236538"/>
              <a:gd name="T13" fmla="*/ 162964 h 260350"/>
              <a:gd name="T14" fmla="*/ 334322 w 236538"/>
              <a:gd name="T15" fmla="*/ 109599 h 260350"/>
              <a:gd name="T16" fmla="*/ 387956 w 236538"/>
              <a:gd name="T17" fmla="*/ 107820 h 260350"/>
              <a:gd name="T18" fmla="*/ 464833 w 236538"/>
              <a:gd name="T19" fmla="*/ 280368 h 260350"/>
              <a:gd name="T20" fmla="*/ 232416 w 236538"/>
              <a:gd name="T21" fmla="*/ 511620 h 260350"/>
              <a:gd name="T22" fmla="*/ 0 w 236538"/>
              <a:gd name="T23" fmla="*/ 280368 h 260350"/>
              <a:gd name="T24" fmla="*/ 78666 w 236538"/>
              <a:gd name="T25" fmla="*/ 106041 h 260350"/>
              <a:gd name="T26" fmla="*/ 105257 w 236538"/>
              <a:gd name="T27" fmla="*/ 97148 h 260350"/>
              <a:gd name="T28" fmla="*/ 230856 w 236538"/>
              <a:gd name="T29" fmla="*/ 0 h 260350"/>
              <a:gd name="T30" fmla="*/ 268292 w 236538"/>
              <a:gd name="T31" fmla="*/ 39108 h 260350"/>
              <a:gd name="T32" fmla="*/ 268292 w 236538"/>
              <a:gd name="T33" fmla="*/ 280872 h 260350"/>
              <a:gd name="T34" fmla="*/ 230856 w 236538"/>
              <a:gd name="T35" fmla="*/ 318202 h 260350"/>
              <a:gd name="T36" fmla="*/ 193420 w 236538"/>
              <a:gd name="T37" fmla="*/ 280872 h 260350"/>
              <a:gd name="T38" fmla="*/ 193420 w 236538"/>
              <a:gd name="T39" fmla="*/ 39108 h 260350"/>
              <a:gd name="T40" fmla="*/ 230856 w 236538"/>
              <a:gd name="T41" fmla="*/ 0 h 2603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6538"/>
              <a:gd name="T64" fmla="*/ 0 h 260350"/>
              <a:gd name="T65" fmla="*/ 236538 w 236538"/>
              <a:gd name="T66" fmla="*/ 260350 h 2603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6538" h="260350">
                <a:moveTo>
                  <a:pt x="53562" y="49436"/>
                </a:moveTo>
                <a:cubicBezTo>
                  <a:pt x="58452" y="49662"/>
                  <a:pt x="63228" y="51699"/>
                  <a:pt x="66413" y="55772"/>
                </a:cubicBezTo>
                <a:cubicBezTo>
                  <a:pt x="73691" y="63919"/>
                  <a:pt x="72781" y="75687"/>
                  <a:pt x="65503" y="82928"/>
                </a:cubicBezTo>
                <a:cubicBezTo>
                  <a:pt x="48217" y="97412"/>
                  <a:pt x="38210" y="119137"/>
                  <a:pt x="38210" y="142672"/>
                </a:cubicBezTo>
                <a:cubicBezTo>
                  <a:pt x="38210" y="186123"/>
                  <a:pt x="73691" y="222331"/>
                  <a:pt x="118269" y="222331"/>
                </a:cubicBezTo>
                <a:cubicBezTo>
                  <a:pt x="161938" y="222331"/>
                  <a:pt x="198328" y="186123"/>
                  <a:pt x="198328" y="142672"/>
                </a:cubicBezTo>
                <a:cubicBezTo>
                  <a:pt x="198328" y="119137"/>
                  <a:pt x="187411" y="97412"/>
                  <a:pt x="171035" y="82928"/>
                </a:cubicBezTo>
                <a:cubicBezTo>
                  <a:pt x="163757" y="75687"/>
                  <a:pt x="162847" y="63919"/>
                  <a:pt x="170125" y="55772"/>
                </a:cubicBezTo>
                <a:cubicBezTo>
                  <a:pt x="176494" y="48530"/>
                  <a:pt x="189230" y="47625"/>
                  <a:pt x="197418" y="54867"/>
                </a:cubicBezTo>
                <a:cubicBezTo>
                  <a:pt x="221072" y="75687"/>
                  <a:pt x="236538" y="107369"/>
                  <a:pt x="236538" y="142672"/>
                </a:cubicBezTo>
                <a:cubicBezTo>
                  <a:pt x="236538" y="207848"/>
                  <a:pt x="183772" y="260350"/>
                  <a:pt x="118269" y="260350"/>
                </a:cubicBezTo>
                <a:cubicBezTo>
                  <a:pt x="52766" y="260350"/>
                  <a:pt x="0" y="207848"/>
                  <a:pt x="0" y="142672"/>
                </a:cubicBezTo>
                <a:cubicBezTo>
                  <a:pt x="0" y="107369"/>
                  <a:pt x="15466" y="75687"/>
                  <a:pt x="40030" y="53962"/>
                </a:cubicBezTo>
                <a:cubicBezTo>
                  <a:pt x="43669" y="50793"/>
                  <a:pt x="48672" y="49209"/>
                  <a:pt x="53562" y="49436"/>
                </a:cubicBezTo>
                <a:close/>
                <a:moveTo>
                  <a:pt x="117475" y="0"/>
                </a:moveTo>
                <a:cubicBezTo>
                  <a:pt x="128361" y="0"/>
                  <a:pt x="136525" y="9046"/>
                  <a:pt x="136525" y="19901"/>
                </a:cubicBezTo>
                <a:cubicBezTo>
                  <a:pt x="136525" y="19901"/>
                  <a:pt x="136525" y="19901"/>
                  <a:pt x="136525" y="142928"/>
                </a:cubicBezTo>
                <a:cubicBezTo>
                  <a:pt x="136525" y="153784"/>
                  <a:pt x="128361" y="161925"/>
                  <a:pt x="117475" y="161925"/>
                </a:cubicBezTo>
                <a:cubicBezTo>
                  <a:pt x="106589" y="161925"/>
                  <a:pt x="98425" y="153784"/>
                  <a:pt x="98425" y="142928"/>
                </a:cubicBezTo>
                <a:cubicBezTo>
                  <a:pt x="98425" y="142928"/>
                  <a:pt x="98425" y="142928"/>
                  <a:pt x="98425" y="19901"/>
                </a:cubicBezTo>
                <a:cubicBezTo>
                  <a:pt x="98425" y="9046"/>
                  <a:pt x="106589" y="0"/>
                  <a:pt x="1174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56"/>
          <p:cNvSpPr txBox="1">
            <a:spLocks noChangeArrowheads="1"/>
          </p:cNvSpPr>
          <p:nvPr/>
        </p:nvSpPr>
        <p:spPr bwMode="auto">
          <a:xfrm>
            <a:off x="9437688" y="2937787"/>
            <a:ext cx="18780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949007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Oval 101"/>
          <p:cNvSpPr/>
          <p:nvPr/>
        </p:nvSpPr>
        <p:spPr>
          <a:xfrm>
            <a:off x="4240573" y="1995454"/>
            <a:ext cx="3737656" cy="3737656"/>
          </a:xfrm>
          <a:prstGeom prst="ellipse">
            <a:avLst/>
          </a:prstGeom>
          <a:noFill/>
          <a:ln w="2540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7FB1"/>
              </a:solidFill>
            </a:endParaRPr>
          </a:p>
        </p:txBody>
      </p:sp>
      <p:sp>
        <p:nvSpPr>
          <p:cNvPr id="7" name="Oval 120"/>
          <p:cNvSpPr>
            <a:spLocks noChangeAspect="1"/>
          </p:cNvSpPr>
          <p:nvPr/>
        </p:nvSpPr>
        <p:spPr>
          <a:xfrm>
            <a:off x="747971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8" name="Freeform 57"/>
          <p:cNvSpPr>
            <a:spLocks noEditPoints="1"/>
          </p:cNvSpPr>
          <p:nvPr/>
        </p:nvSpPr>
        <p:spPr bwMode="auto">
          <a:xfrm>
            <a:off x="7707128" y="3700016"/>
            <a:ext cx="370584" cy="32853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9" name="Oval 61"/>
          <p:cNvSpPr>
            <a:spLocks noChangeAspect="1"/>
          </p:cNvSpPr>
          <p:nvPr/>
        </p:nvSpPr>
        <p:spPr>
          <a:xfrm>
            <a:off x="388687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0" name="Freeform 65"/>
          <p:cNvSpPr>
            <a:spLocks noEditPoints="1"/>
          </p:cNvSpPr>
          <p:nvPr/>
        </p:nvSpPr>
        <p:spPr bwMode="auto">
          <a:xfrm>
            <a:off x="4066933" y="3652284"/>
            <a:ext cx="465295" cy="42399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699157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699157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92781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844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66"/>
          <p:cNvSpPr>
            <a:spLocks noChangeAspect="1"/>
          </p:cNvSpPr>
          <p:nvPr/>
        </p:nvSpPr>
        <p:spPr>
          <a:xfrm>
            <a:off x="4573580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6" name="Freeform 83"/>
          <p:cNvSpPr>
            <a:spLocks noEditPoints="1"/>
          </p:cNvSpPr>
          <p:nvPr/>
        </p:nvSpPr>
        <p:spPr bwMode="auto">
          <a:xfrm>
            <a:off x="4859951" y="5168134"/>
            <a:ext cx="252677" cy="3790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7" name="Oval 121"/>
          <p:cNvSpPr>
            <a:spLocks noChangeAspect="1"/>
          </p:cNvSpPr>
          <p:nvPr/>
        </p:nvSpPr>
        <p:spPr>
          <a:xfrm>
            <a:off x="6893124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8" name="Freeform 137"/>
          <p:cNvSpPr>
            <a:spLocks noEditPoints="1"/>
          </p:cNvSpPr>
          <p:nvPr/>
        </p:nvSpPr>
        <p:spPr bwMode="auto">
          <a:xfrm>
            <a:off x="7096044" y="5142817"/>
            <a:ext cx="419581" cy="42965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82240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48303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9698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109698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30"/>
          <p:cNvSpPr>
            <a:spLocks noChangeAspect="1"/>
          </p:cNvSpPr>
          <p:nvPr/>
        </p:nvSpPr>
        <p:spPr>
          <a:xfrm>
            <a:off x="4500257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4" name="Freeform 41"/>
          <p:cNvSpPr>
            <a:spLocks noEditPoints="1"/>
          </p:cNvSpPr>
          <p:nvPr/>
        </p:nvSpPr>
        <p:spPr bwMode="auto">
          <a:xfrm>
            <a:off x="4724415" y="2094818"/>
            <a:ext cx="377569" cy="55160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5" name="Oval 71"/>
          <p:cNvSpPr>
            <a:spLocks noChangeAspect="1"/>
          </p:cNvSpPr>
          <p:nvPr/>
        </p:nvSpPr>
        <p:spPr>
          <a:xfrm>
            <a:off x="6893124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6" name="Freeform 53"/>
          <p:cNvSpPr/>
          <p:nvPr/>
        </p:nvSpPr>
        <p:spPr bwMode="auto">
          <a:xfrm>
            <a:off x="7082684" y="2182690"/>
            <a:ext cx="446300" cy="33093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682240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748303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109698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109698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任意多边形 5"/>
          <p:cNvSpPr/>
          <p:nvPr/>
        </p:nvSpPr>
        <p:spPr bwMode="auto">
          <a:xfrm>
            <a:off x="3363603" y="2027464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5"/>
          <p:cNvSpPr/>
          <p:nvPr/>
        </p:nvSpPr>
        <p:spPr bwMode="auto">
          <a:xfrm flipH="1">
            <a:off x="4261093" y="2900893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6"/>
          <p:cNvSpPr/>
          <p:nvPr/>
        </p:nvSpPr>
        <p:spPr bwMode="auto">
          <a:xfrm>
            <a:off x="3363603" y="3774322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6"/>
          <p:cNvSpPr/>
          <p:nvPr/>
        </p:nvSpPr>
        <p:spPr bwMode="auto">
          <a:xfrm flipH="1">
            <a:off x="4261093" y="4647751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2498054" y="2027464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组合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110" y="2273553"/>
            <a:ext cx="334026" cy="3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8899099" y="2900893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组合 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875" y="3134712"/>
            <a:ext cx="335390" cy="3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2498054" y="3774322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组合 2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275" y="4007459"/>
            <a:ext cx="278128" cy="3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2"/>
          <p:cNvSpPr txBox="1">
            <a:spLocks noChangeArrowheads="1"/>
          </p:cNvSpPr>
          <p:nvPr/>
        </p:nvSpPr>
        <p:spPr bwMode="auto">
          <a:xfrm>
            <a:off x="3690909" y="2222169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7" name="Text Placeholder 32"/>
          <p:cNvSpPr txBox="1">
            <a:spLocks noChangeArrowheads="1"/>
          </p:cNvSpPr>
          <p:nvPr/>
        </p:nvSpPr>
        <p:spPr bwMode="auto">
          <a:xfrm>
            <a:off x="7932564" y="3095598"/>
            <a:ext cx="568527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8" name="Text Placeholder 32"/>
          <p:cNvSpPr txBox="1">
            <a:spLocks noChangeArrowheads="1"/>
          </p:cNvSpPr>
          <p:nvPr/>
        </p:nvSpPr>
        <p:spPr bwMode="auto">
          <a:xfrm>
            <a:off x="3690909" y="3969027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9" name="Text Placeholder 32"/>
          <p:cNvSpPr txBox="1">
            <a:spLocks noChangeAspect="1" noChangeArrowheads="1"/>
          </p:cNvSpPr>
          <p:nvPr/>
        </p:nvSpPr>
        <p:spPr bwMode="auto">
          <a:xfrm>
            <a:off x="7932564" y="4842519"/>
            <a:ext cx="568527" cy="4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8899099" y="4647751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01"/>
          <p:cNvSpPr>
            <a:spLocks noEditPoints="1"/>
          </p:cNvSpPr>
          <p:nvPr/>
        </p:nvSpPr>
        <p:spPr bwMode="auto">
          <a:xfrm>
            <a:off x="9099515" y="4881569"/>
            <a:ext cx="334027" cy="328574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endParaRPr lang="zh-CN" altLang="en-US"/>
          </a:p>
        </p:txBody>
      </p:sp>
      <p:sp>
        <p:nvSpPr>
          <p:cNvPr id="22" name="TextBox 13"/>
          <p:cNvSpPr txBox="1"/>
          <p:nvPr/>
        </p:nvSpPr>
        <p:spPr>
          <a:xfrm>
            <a:off x="4276882" y="39603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49035" y="308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599154" y="48338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258847" y="22135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研究思路与方法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1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</a:p>
        </p:txBody>
      </p:sp>
      <p:sp>
        <p:nvSpPr>
          <p:cNvPr id="7" name="Freeform 125"/>
          <p:cNvSpPr>
            <a:spLocks noEditPoints="1"/>
          </p:cNvSpPr>
          <p:nvPr/>
        </p:nvSpPr>
        <p:spPr bwMode="auto">
          <a:xfrm>
            <a:off x="5683170" y="3420798"/>
            <a:ext cx="825660" cy="864424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AutoShape 5"/>
          <p:cNvSpPr/>
          <p:nvPr/>
        </p:nvSpPr>
        <p:spPr bwMode="auto">
          <a:xfrm>
            <a:off x="4718032" y="2136573"/>
            <a:ext cx="1347586" cy="115164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600" y="13190"/>
                  <a:pt x="21600" y="13190"/>
                  <a:pt x="21600" y="13190"/>
                </a:cubicBezTo>
                <a:cubicBezTo>
                  <a:pt x="16517" y="13520"/>
                  <a:pt x="12141" y="16818"/>
                  <a:pt x="9600" y="2160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6962630" y="3021184"/>
            <a:ext cx="811859" cy="15203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6183841" y="4273695"/>
            <a:ext cx="1350067" cy="1152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60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2"/>
                  <a:pt x="703" y="21599"/>
                </a:cubicBezTo>
                <a:cubicBezTo>
                  <a:pt x="0" y="8491"/>
                  <a:pt x="0" y="8491"/>
                  <a:pt x="0" y="8491"/>
                </a:cubicBezTo>
                <a:cubicBezTo>
                  <a:pt x="5065" y="8079"/>
                  <a:pt x="9498" y="4781"/>
                  <a:pt x="1196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6173920" y="2136573"/>
            <a:ext cx="1350893" cy="11433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599"/>
                  <a:pt x="12031" y="21599"/>
                  <a:pt x="12031" y="21599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750274" y="4307591"/>
            <a:ext cx="1350893" cy="1130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8152"/>
                </a:moveTo>
                <a:cubicBezTo>
                  <a:pt x="21248" y="21599"/>
                  <a:pt x="21248" y="21599"/>
                  <a:pt x="21248" y="21599"/>
                </a:cubicBezTo>
                <a:cubicBezTo>
                  <a:pt x="12664" y="21347"/>
                  <a:pt x="4714" y="16052"/>
                  <a:pt x="0" y="7480"/>
                </a:cubicBezTo>
                <a:cubicBezTo>
                  <a:pt x="9357" y="0"/>
                  <a:pt x="9357" y="0"/>
                  <a:pt x="9357" y="0"/>
                </a:cubicBezTo>
                <a:cubicBezTo>
                  <a:pt x="12031" y="4790"/>
                  <a:pt x="16463" y="7984"/>
                  <a:pt x="21600" y="815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4474143" y="3038546"/>
            <a:ext cx="815993" cy="1520374"/>
          </a:xfrm>
          <a:custGeom>
            <a:avLst/>
            <a:gdLst>
              <a:gd name="T0" fmla="+- 0 11588 1577"/>
              <a:gd name="T1" fmla="*/ T0 w 20023"/>
              <a:gd name="T2" fmla="*/ 10800 h 21600"/>
              <a:gd name="T3" fmla="+- 0 11588 1577"/>
              <a:gd name="T4" fmla="*/ T3 w 20023"/>
              <a:gd name="T5" fmla="*/ 10800 h 21600"/>
              <a:gd name="T6" fmla="+- 0 11588 1577"/>
              <a:gd name="T7" fmla="*/ T6 w 20023"/>
              <a:gd name="T8" fmla="*/ 10800 h 21600"/>
              <a:gd name="T9" fmla="+- 0 11588 1577"/>
              <a:gd name="T10" fmla="*/ T9 w 2002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599"/>
                  <a:pt x="4795" y="21599"/>
                  <a:pt x="4795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7" y="4494"/>
                  <a:pt x="19807" y="4494"/>
                  <a:pt x="19807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5269467" y="2927763"/>
            <a:ext cx="1710525" cy="17121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4B7FB1"/>
            </a:solidFill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AutoShape 30"/>
          <p:cNvSpPr/>
          <p:nvPr/>
        </p:nvSpPr>
        <p:spPr bwMode="auto">
          <a:xfrm>
            <a:off x="5339740" y="2482150"/>
            <a:ext cx="30754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A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4" name="AutoShape 31"/>
          <p:cNvSpPr/>
          <p:nvPr/>
        </p:nvSpPr>
        <p:spPr bwMode="auto">
          <a:xfrm>
            <a:off x="6579023" y="2482150"/>
            <a:ext cx="326563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dirty="0" smtClean="0">
                <a:solidFill>
                  <a:schemeClr val="bg1"/>
                </a:solidFill>
                <a:cs typeface="Lato" charset="0"/>
              </a:rPr>
              <a:t>B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5" name="AutoShape 32"/>
          <p:cNvSpPr/>
          <p:nvPr/>
        </p:nvSpPr>
        <p:spPr bwMode="auto">
          <a:xfrm>
            <a:off x="4569218" y="3554432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C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6" name="AutoShape 33"/>
          <p:cNvSpPr/>
          <p:nvPr/>
        </p:nvSpPr>
        <p:spPr bwMode="auto">
          <a:xfrm>
            <a:off x="7208999" y="3554432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D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7" name="AutoShape 34"/>
          <p:cNvSpPr/>
          <p:nvPr/>
        </p:nvSpPr>
        <p:spPr bwMode="auto">
          <a:xfrm>
            <a:off x="5269467" y="4740803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E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8" name="AutoShape 35"/>
          <p:cNvSpPr/>
          <p:nvPr/>
        </p:nvSpPr>
        <p:spPr bwMode="auto">
          <a:xfrm>
            <a:off x="6641855" y="4732535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F</a:t>
            </a:r>
            <a:endParaRPr lang="es-ES" sz="2000" dirty="0">
              <a:solidFill>
                <a:schemeClr val="bg1"/>
              </a:solidFill>
              <a:cs typeface="Lato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54953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54953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336985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03048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54953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454953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336985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403048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70816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370816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421122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487185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606146" y="3631951"/>
            <a:ext cx="10371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cxnSp>
        <p:nvCxnSpPr>
          <p:cNvPr id="6" name="Straight Connector 19"/>
          <p:cNvCxnSpPr/>
          <p:nvPr/>
        </p:nvCxnSpPr>
        <p:spPr>
          <a:xfrm rot="5400000">
            <a:off x="5577571" y="3723104"/>
            <a:ext cx="952782" cy="2116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5465638" y="2563576"/>
            <a:ext cx="1176648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9775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59697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Straight Connector 7"/>
          <p:cNvCxnSpPr/>
          <p:nvPr/>
        </p:nvCxnSpPr>
        <p:spPr>
          <a:xfrm rot="5400000">
            <a:off x="2231120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8"/>
          <p:cNvSpPr/>
          <p:nvPr/>
        </p:nvSpPr>
        <p:spPr>
          <a:xfrm>
            <a:off x="2118927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51299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50519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7"/>
          <p:cNvCxnSpPr/>
          <p:nvPr/>
        </p:nvCxnSpPr>
        <p:spPr>
          <a:xfrm rot="5400000">
            <a:off x="8924021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/>
          <p:cNvSpPr/>
          <p:nvPr/>
        </p:nvSpPr>
        <p:spPr>
          <a:xfrm>
            <a:off x="8811828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4420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94342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81675" y="2933756"/>
            <a:ext cx="437475" cy="437475"/>
            <a:chOff x="6743701" y="839786"/>
            <a:chExt cx="269875" cy="269875"/>
          </a:xfrm>
          <a:solidFill>
            <a:schemeClr val="bg1"/>
          </a:solidFill>
        </p:grpSpPr>
        <p:sp>
          <p:nvSpPr>
            <p:cNvPr id="19" name="Freeform 71"/>
            <p:cNvSpPr>
              <a:spLocks noEditPoints="1"/>
            </p:cNvSpPr>
            <p:nvPr/>
          </p:nvSpPr>
          <p:spPr bwMode="auto">
            <a:xfrm>
              <a:off x="6743701" y="839786"/>
              <a:ext cx="269875" cy="269875"/>
            </a:xfrm>
            <a:custGeom>
              <a:avLst/>
              <a:gdLst/>
              <a:ahLst/>
              <a:cxnLst>
                <a:cxn ang="0">
                  <a:pos x="66" y="105"/>
                </a:cxn>
                <a:cxn ang="0">
                  <a:pos x="66" y="103"/>
                </a:cxn>
                <a:cxn ang="0">
                  <a:pos x="59" y="97"/>
                </a:cxn>
                <a:cxn ang="0">
                  <a:pos x="53" y="103"/>
                </a:cxn>
                <a:cxn ang="0">
                  <a:pos x="53" y="105"/>
                </a:cxn>
                <a:cxn ang="0">
                  <a:pos x="52" y="106"/>
                </a:cxn>
                <a:cxn ang="0">
                  <a:pos x="12" y="66"/>
                </a:cxn>
                <a:cxn ang="0">
                  <a:pos x="13" y="65"/>
                </a:cxn>
                <a:cxn ang="0">
                  <a:pos x="15" y="65"/>
                </a:cxn>
                <a:cxn ang="0">
                  <a:pos x="21" y="59"/>
                </a:cxn>
                <a:cxn ang="0">
                  <a:pos x="15" y="53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3" y="15"/>
                </a:cxn>
                <a:cxn ang="0">
                  <a:pos x="59" y="21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6" y="12"/>
                </a:cxn>
                <a:cxn ang="0">
                  <a:pos x="106" y="52"/>
                </a:cxn>
                <a:cxn ang="0">
                  <a:pos x="106" y="53"/>
                </a:cxn>
                <a:cxn ang="0">
                  <a:pos x="103" y="53"/>
                </a:cxn>
                <a:cxn ang="0">
                  <a:pos x="97" y="59"/>
                </a:cxn>
                <a:cxn ang="0">
                  <a:pos x="103" y="65"/>
                </a:cxn>
                <a:cxn ang="0">
                  <a:pos x="106" y="65"/>
                </a:cxn>
                <a:cxn ang="0">
                  <a:pos x="106" y="66"/>
                </a:cxn>
                <a:cxn ang="0">
                  <a:pos x="66" y="106"/>
                </a:cxn>
                <a:cxn ang="0">
                  <a:pos x="66" y="105"/>
                </a:cxn>
                <a:cxn ang="0">
                  <a:pos x="59" y="0"/>
                </a:cxn>
                <a:cxn ang="0">
                  <a:pos x="0" y="59"/>
                </a:cxn>
                <a:cxn ang="0">
                  <a:pos x="59" y="118"/>
                </a:cxn>
                <a:cxn ang="0">
                  <a:pos x="118" y="59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66" y="105"/>
                  </a:moveTo>
                  <a:cubicBezTo>
                    <a:pt x="66" y="103"/>
                    <a:pt x="66" y="103"/>
                    <a:pt x="66" y="103"/>
                  </a:cubicBezTo>
                  <a:cubicBezTo>
                    <a:pt x="66" y="100"/>
                    <a:pt x="63" y="97"/>
                    <a:pt x="59" y="97"/>
                  </a:cubicBezTo>
                  <a:cubicBezTo>
                    <a:pt x="56" y="97"/>
                    <a:pt x="53" y="100"/>
                    <a:pt x="53" y="103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6"/>
                    <a:pt x="52" y="106"/>
                    <a:pt x="52" y="106"/>
                  </a:cubicBezTo>
                  <a:cubicBezTo>
                    <a:pt x="31" y="103"/>
                    <a:pt x="15" y="87"/>
                    <a:pt x="12" y="66"/>
                  </a:cubicBezTo>
                  <a:cubicBezTo>
                    <a:pt x="12" y="66"/>
                    <a:pt x="12" y="65"/>
                    <a:pt x="13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9" y="65"/>
                    <a:pt x="21" y="63"/>
                    <a:pt x="21" y="59"/>
                  </a:cubicBezTo>
                  <a:cubicBezTo>
                    <a:pt x="21" y="56"/>
                    <a:pt x="19" y="53"/>
                    <a:pt x="15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5" y="31"/>
                    <a:pt x="31" y="15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9"/>
                    <a:pt x="56" y="21"/>
                    <a:pt x="59" y="21"/>
                  </a:cubicBezTo>
                  <a:cubicBezTo>
                    <a:pt x="63" y="21"/>
                    <a:pt x="66" y="19"/>
                    <a:pt x="66" y="15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7" y="15"/>
                    <a:pt x="103" y="31"/>
                    <a:pt x="106" y="52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0" y="53"/>
                    <a:pt x="97" y="56"/>
                    <a:pt x="97" y="59"/>
                  </a:cubicBezTo>
                  <a:cubicBezTo>
                    <a:pt x="97" y="63"/>
                    <a:pt x="100" y="65"/>
                    <a:pt x="103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6"/>
                    <a:pt x="106" y="66"/>
                  </a:cubicBezTo>
                  <a:cubicBezTo>
                    <a:pt x="103" y="87"/>
                    <a:pt x="87" y="103"/>
                    <a:pt x="66" y="106"/>
                  </a:cubicBezTo>
                  <a:cubicBezTo>
                    <a:pt x="66" y="106"/>
                    <a:pt x="66" y="106"/>
                    <a:pt x="66" y="105"/>
                  </a:cubicBezTo>
                  <a:moveTo>
                    <a:pt x="59" y="0"/>
                  </a:moveTo>
                  <a:cubicBezTo>
                    <a:pt x="26" y="0"/>
                    <a:pt x="0" y="26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2" y="118"/>
                    <a:pt x="118" y="92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6813551" y="908048"/>
              <a:ext cx="141288" cy="82550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55" y="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28" y="23"/>
                </a:cxn>
                <a:cxn ang="0">
                  <a:pos x="24" y="24"/>
                </a:cxn>
                <a:cxn ang="0">
                  <a:pos x="23" y="24"/>
                </a:cxn>
                <a:cxn ang="0">
                  <a:pos x="6" y="17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23" y="33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60" y="6"/>
                </a:cxn>
                <a:cxn ang="0">
                  <a:pos x="60" y="1"/>
                </a:cxn>
              </a:cxnLst>
              <a:rect l="0" t="0" r="r" b="b"/>
              <a:pathLst>
                <a:path w="61" h="36">
                  <a:moveTo>
                    <a:pt x="60" y="1"/>
                  </a:moveTo>
                  <a:cubicBezTo>
                    <a:pt x="59" y="0"/>
                    <a:pt x="57" y="0"/>
                    <a:pt x="55" y="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7" y="23"/>
                    <a:pt x="25" y="23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6"/>
                    <a:pt x="1" y="17"/>
                    <a:pt x="0" y="20"/>
                  </a:cubicBezTo>
                  <a:cubicBezTo>
                    <a:pt x="0" y="22"/>
                    <a:pt x="1" y="24"/>
                    <a:pt x="3" y="2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6" y="36"/>
                    <a:pt x="28" y="36"/>
                  </a:cubicBezTo>
                  <a:cubicBezTo>
                    <a:pt x="32" y="36"/>
                    <a:pt x="35" y="33"/>
                    <a:pt x="35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5"/>
                    <a:pt x="61" y="3"/>
                    <a:pt x="6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solidFill>
                  <a:srgbClr val="4B7FB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1213" y="2938105"/>
            <a:ext cx="452597" cy="428776"/>
            <a:chOff x="1066801" y="1362074"/>
            <a:chExt cx="271463" cy="257175"/>
          </a:xfrm>
          <a:solidFill>
            <a:schemeClr val="bg1"/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1098551" y="1398586"/>
              <a:ext cx="50800" cy="4127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17" y="1"/>
                </a:cxn>
                <a:cxn ang="0">
                  <a:pos x="21" y="2"/>
                </a:cxn>
                <a:cxn ang="0">
                  <a:pos x="21" y="6"/>
                </a:cxn>
                <a:cxn ang="0">
                  <a:pos x="5" y="18"/>
                </a:cxn>
                <a:cxn ang="0">
                  <a:pos x="3" y="18"/>
                </a:cxn>
              </a:cxnLst>
              <a:rect l="0" t="0" r="r" b="b"/>
              <a:pathLst>
                <a:path w="22" h="18">
                  <a:moveTo>
                    <a:pt x="3" y="18"/>
                  </a:moveTo>
                  <a:cubicBezTo>
                    <a:pt x="2" y="18"/>
                    <a:pt x="1" y="18"/>
                    <a:pt x="0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3" y="18"/>
                    <a:pt x="3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1100138" y="1406524"/>
              <a:ext cx="93663" cy="7143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" y="29"/>
                </a:cxn>
                <a:cxn ang="0">
                  <a:pos x="2" y="25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0" y="6"/>
                </a:cxn>
                <a:cxn ang="0">
                  <a:pos x="5" y="30"/>
                </a:cxn>
                <a:cxn ang="0">
                  <a:pos x="3" y="31"/>
                </a:cxn>
              </a:cxnLst>
              <a:rect l="0" t="0" r="r" b="b"/>
              <a:pathLst>
                <a:path w="41" h="31">
                  <a:moveTo>
                    <a:pt x="3" y="31"/>
                  </a:moveTo>
                  <a:cubicBezTo>
                    <a:pt x="2" y="31"/>
                    <a:pt x="2" y="30"/>
                    <a:pt x="1" y="29"/>
                  </a:cubicBezTo>
                  <a:cubicBezTo>
                    <a:pt x="0" y="28"/>
                    <a:pt x="0" y="26"/>
                    <a:pt x="2" y="2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2"/>
                  </a:cubicBezTo>
                  <a:cubicBezTo>
                    <a:pt x="41" y="3"/>
                    <a:pt x="41" y="5"/>
                    <a:pt x="40" y="6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1"/>
                    <a:pt x="3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1066801" y="1362074"/>
              <a:ext cx="271463" cy="257175"/>
            </a:xfrm>
            <a:custGeom>
              <a:avLst/>
              <a:gdLst/>
              <a:ahLst/>
              <a:cxnLst>
                <a:cxn ang="0">
                  <a:pos x="111" y="70"/>
                </a:cxn>
                <a:cxn ang="0">
                  <a:pos x="107" y="75"/>
                </a:cxn>
                <a:cxn ang="0">
                  <a:pos x="12" y="75"/>
                </a:cxn>
                <a:cxn ang="0">
                  <a:pos x="7" y="70"/>
                </a:cxn>
                <a:cxn ang="0">
                  <a:pos x="7" y="13"/>
                </a:cxn>
                <a:cxn ang="0">
                  <a:pos x="12" y="8"/>
                </a:cxn>
                <a:cxn ang="0">
                  <a:pos x="107" y="8"/>
                </a:cxn>
                <a:cxn ang="0">
                  <a:pos x="111" y="13"/>
                </a:cxn>
                <a:cxn ang="0">
                  <a:pos x="111" y="70"/>
                </a:cxn>
                <a:cxn ang="0">
                  <a:pos x="59" y="89"/>
                </a:cxn>
                <a:cxn ang="0">
                  <a:pos x="55" y="84"/>
                </a:cxn>
                <a:cxn ang="0">
                  <a:pos x="59" y="79"/>
                </a:cxn>
                <a:cxn ang="0">
                  <a:pos x="64" y="84"/>
                </a:cxn>
                <a:cxn ang="0">
                  <a:pos x="59" y="89"/>
                </a:cxn>
                <a:cxn ang="0">
                  <a:pos x="64" y="95"/>
                </a:cxn>
                <a:cxn ang="0">
                  <a:pos x="64" y="103"/>
                </a:cxn>
                <a:cxn ang="0">
                  <a:pos x="64" y="104"/>
                </a:cxn>
                <a:cxn ang="0">
                  <a:pos x="55" y="104"/>
                </a:cxn>
                <a:cxn ang="0">
                  <a:pos x="54" y="103"/>
                </a:cxn>
                <a:cxn ang="0">
                  <a:pos x="54" y="95"/>
                </a:cxn>
                <a:cxn ang="0">
                  <a:pos x="56" y="94"/>
                </a:cxn>
                <a:cxn ang="0">
                  <a:pos x="63" y="94"/>
                </a:cxn>
                <a:cxn ang="0">
                  <a:pos x="64" y="9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89"/>
                </a:cxn>
                <a:cxn ang="0">
                  <a:pos x="5" y="94"/>
                </a:cxn>
                <a:cxn ang="0">
                  <a:pos x="45" y="94"/>
                </a:cxn>
                <a:cxn ang="0">
                  <a:pos x="46" y="95"/>
                </a:cxn>
                <a:cxn ang="0">
                  <a:pos x="46" y="103"/>
                </a:cxn>
                <a:cxn ang="0">
                  <a:pos x="45" y="104"/>
                </a:cxn>
                <a:cxn ang="0">
                  <a:pos x="35" y="104"/>
                </a:cxn>
                <a:cxn ang="0">
                  <a:pos x="31" y="108"/>
                </a:cxn>
                <a:cxn ang="0">
                  <a:pos x="35" y="112"/>
                </a:cxn>
                <a:cxn ang="0">
                  <a:pos x="84" y="112"/>
                </a:cxn>
                <a:cxn ang="0">
                  <a:pos x="88" y="108"/>
                </a:cxn>
                <a:cxn ang="0">
                  <a:pos x="84" y="104"/>
                </a:cxn>
                <a:cxn ang="0">
                  <a:pos x="73" y="104"/>
                </a:cxn>
                <a:cxn ang="0">
                  <a:pos x="73" y="103"/>
                </a:cxn>
                <a:cxn ang="0">
                  <a:pos x="73" y="95"/>
                </a:cxn>
                <a:cxn ang="0">
                  <a:pos x="74" y="94"/>
                </a:cxn>
                <a:cxn ang="0">
                  <a:pos x="114" y="94"/>
                </a:cxn>
                <a:cxn ang="0">
                  <a:pos x="119" y="89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112">
                  <a:moveTo>
                    <a:pt x="111" y="70"/>
                  </a:moveTo>
                  <a:cubicBezTo>
                    <a:pt x="111" y="73"/>
                    <a:pt x="109" y="75"/>
                    <a:pt x="10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75"/>
                    <a:pt x="7" y="73"/>
                    <a:pt x="7" y="7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1"/>
                    <a:pt x="9" y="8"/>
                    <a:pt x="12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9" y="8"/>
                    <a:pt x="111" y="11"/>
                    <a:pt x="111" y="13"/>
                  </a:cubicBezTo>
                  <a:lnTo>
                    <a:pt x="111" y="70"/>
                  </a:lnTo>
                  <a:close/>
                  <a:moveTo>
                    <a:pt x="59" y="89"/>
                  </a:moveTo>
                  <a:cubicBezTo>
                    <a:pt x="57" y="89"/>
                    <a:pt x="55" y="87"/>
                    <a:pt x="55" y="84"/>
                  </a:cubicBezTo>
                  <a:cubicBezTo>
                    <a:pt x="55" y="81"/>
                    <a:pt x="57" y="79"/>
                    <a:pt x="59" y="79"/>
                  </a:cubicBezTo>
                  <a:cubicBezTo>
                    <a:pt x="62" y="79"/>
                    <a:pt x="64" y="81"/>
                    <a:pt x="64" y="84"/>
                  </a:cubicBezTo>
                  <a:cubicBezTo>
                    <a:pt x="64" y="87"/>
                    <a:pt x="62" y="89"/>
                    <a:pt x="59" y="89"/>
                  </a:cubicBezTo>
                  <a:moveTo>
                    <a:pt x="64" y="95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4"/>
                    <a:pt x="64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4" y="104"/>
                    <a:pt x="54" y="103"/>
                    <a:pt x="54" y="103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4"/>
                    <a:pt x="56" y="94"/>
                    <a:pt x="56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4" y="94"/>
                    <a:pt x="64" y="9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2" y="94"/>
                    <a:pt x="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6" y="94"/>
                    <a:pt x="46" y="95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4"/>
                    <a:pt x="4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3" y="104"/>
                    <a:pt x="31" y="106"/>
                    <a:pt x="31" y="108"/>
                  </a:cubicBezTo>
                  <a:cubicBezTo>
                    <a:pt x="31" y="110"/>
                    <a:pt x="33" y="112"/>
                    <a:pt x="35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106"/>
                    <a:pt x="86" y="104"/>
                    <a:pt x="84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3"/>
                    <a:pt x="73" y="10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4" y="94"/>
                    <a:pt x="7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6" y="94"/>
                    <a:pt x="119" y="92"/>
                    <a:pt x="119" y="89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6" y="0"/>
                    <a:pt x="1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12376" y="2874808"/>
            <a:ext cx="483173" cy="555371"/>
            <a:chOff x="7948613" y="2360612"/>
            <a:chExt cx="276225" cy="317500"/>
          </a:xfrm>
          <a:solidFill>
            <a:schemeClr val="bg1"/>
          </a:solidFill>
        </p:grpSpPr>
        <p:sp>
          <p:nvSpPr>
            <p:cNvPr id="26" name="Freeform 272"/>
            <p:cNvSpPr>
              <a:spLocks noEditPoints="1"/>
            </p:cNvSpPr>
            <p:nvPr/>
          </p:nvSpPr>
          <p:spPr bwMode="auto">
            <a:xfrm>
              <a:off x="7948613" y="2360612"/>
              <a:ext cx="276225" cy="317500"/>
            </a:xfrm>
            <a:custGeom>
              <a:avLst/>
              <a:gdLst/>
              <a:ahLst/>
              <a:cxnLst>
                <a:cxn ang="0">
                  <a:pos x="80" y="89"/>
                </a:cxn>
                <a:cxn ang="0">
                  <a:pos x="38" y="89"/>
                </a:cxn>
                <a:cxn ang="0">
                  <a:pos x="25" y="34"/>
                </a:cxn>
                <a:cxn ang="0">
                  <a:pos x="79" y="19"/>
                </a:cxn>
                <a:cxn ang="0">
                  <a:pos x="80" y="19"/>
                </a:cxn>
                <a:cxn ang="0">
                  <a:pos x="80" y="19"/>
                </a:cxn>
                <a:cxn ang="0">
                  <a:pos x="95" y="34"/>
                </a:cxn>
                <a:cxn ang="0">
                  <a:pos x="80" y="89"/>
                </a:cxn>
                <a:cxn ang="0">
                  <a:pos x="119" y="118"/>
                </a:cxn>
                <a:cxn ang="0">
                  <a:pos x="101" y="87"/>
                </a:cxn>
                <a:cxn ang="0">
                  <a:pos x="108" y="82"/>
                </a:cxn>
                <a:cxn ang="0">
                  <a:pos x="108" y="68"/>
                </a:cxn>
                <a:cxn ang="0">
                  <a:pos x="115" y="55"/>
                </a:cxn>
                <a:cxn ang="0">
                  <a:pos x="108" y="41"/>
                </a:cxn>
                <a:cxn ang="0">
                  <a:pos x="108" y="26"/>
                </a:cxn>
                <a:cxn ang="0">
                  <a:pos x="95" y="19"/>
                </a:cxn>
                <a:cxn ang="0">
                  <a:pos x="88" y="6"/>
                </a:cxn>
                <a:cxn ang="0">
                  <a:pos x="73" y="7"/>
                </a:cxn>
                <a:cxn ang="0">
                  <a:pos x="60" y="0"/>
                </a:cxn>
                <a:cxn ang="0">
                  <a:pos x="47" y="8"/>
                </a:cxn>
                <a:cxn ang="0">
                  <a:pos x="32" y="6"/>
                </a:cxn>
                <a:cxn ang="0">
                  <a:pos x="25" y="19"/>
                </a:cxn>
                <a:cxn ang="0">
                  <a:pos x="12" y="26"/>
                </a:cxn>
                <a:cxn ang="0">
                  <a:pos x="12" y="41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11" y="82"/>
                </a:cxn>
                <a:cxn ang="0">
                  <a:pos x="18" y="86"/>
                </a:cxn>
                <a:cxn ang="0">
                  <a:pos x="19" y="87"/>
                </a:cxn>
                <a:cxn ang="0">
                  <a:pos x="1" y="118"/>
                </a:cxn>
                <a:cxn ang="0">
                  <a:pos x="3" y="122"/>
                </a:cxn>
                <a:cxn ang="0">
                  <a:pos x="16" y="123"/>
                </a:cxn>
                <a:cxn ang="0">
                  <a:pos x="23" y="127"/>
                </a:cxn>
                <a:cxn ang="0">
                  <a:pos x="29" y="137"/>
                </a:cxn>
                <a:cxn ang="0">
                  <a:pos x="34" y="137"/>
                </a:cxn>
                <a:cxn ang="0">
                  <a:pos x="52" y="105"/>
                </a:cxn>
                <a:cxn ang="0">
                  <a:pos x="53" y="105"/>
                </a:cxn>
                <a:cxn ang="0">
                  <a:pos x="60" y="109"/>
                </a:cxn>
                <a:cxn ang="0">
                  <a:pos x="67" y="105"/>
                </a:cxn>
                <a:cxn ang="0">
                  <a:pos x="68" y="105"/>
                </a:cxn>
                <a:cxn ang="0">
                  <a:pos x="86" y="137"/>
                </a:cxn>
                <a:cxn ang="0">
                  <a:pos x="91" y="137"/>
                </a:cxn>
                <a:cxn ang="0">
                  <a:pos x="97" y="127"/>
                </a:cxn>
                <a:cxn ang="0">
                  <a:pos x="104" y="123"/>
                </a:cxn>
                <a:cxn ang="0">
                  <a:pos x="117" y="122"/>
                </a:cxn>
                <a:cxn ang="0">
                  <a:pos x="119" y="118"/>
                </a:cxn>
              </a:cxnLst>
              <a:rect l="0" t="0" r="r" b="b"/>
              <a:pathLst>
                <a:path w="120" h="139">
                  <a:moveTo>
                    <a:pt x="80" y="89"/>
                  </a:moveTo>
                  <a:cubicBezTo>
                    <a:pt x="67" y="97"/>
                    <a:pt x="50" y="96"/>
                    <a:pt x="38" y="89"/>
                  </a:cubicBezTo>
                  <a:cubicBezTo>
                    <a:pt x="20" y="77"/>
                    <a:pt x="14" y="53"/>
                    <a:pt x="25" y="34"/>
                  </a:cubicBezTo>
                  <a:cubicBezTo>
                    <a:pt x="36" y="15"/>
                    <a:pt x="60" y="8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6" y="22"/>
                    <a:pt x="91" y="27"/>
                    <a:pt x="95" y="34"/>
                  </a:cubicBezTo>
                  <a:cubicBezTo>
                    <a:pt x="106" y="53"/>
                    <a:pt x="100" y="78"/>
                    <a:pt x="80" y="89"/>
                  </a:cubicBezTo>
                  <a:moveTo>
                    <a:pt x="119" y="118"/>
                  </a:moveTo>
                  <a:cubicBezTo>
                    <a:pt x="119" y="118"/>
                    <a:pt x="103" y="91"/>
                    <a:pt x="101" y="87"/>
                  </a:cubicBezTo>
                  <a:cubicBezTo>
                    <a:pt x="104" y="86"/>
                    <a:pt x="107" y="85"/>
                    <a:pt x="108" y="82"/>
                  </a:cubicBezTo>
                  <a:cubicBezTo>
                    <a:pt x="111" y="78"/>
                    <a:pt x="107" y="72"/>
                    <a:pt x="108" y="68"/>
                  </a:cubicBezTo>
                  <a:cubicBezTo>
                    <a:pt x="109" y="63"/>
                    <a:pt x="115" y="59"/>
                    <a:pt x="115" y="55"/>
                  </a:cubicBezTo>
                  <a:cubicBezTo>
                    <a:pt x="115" y="50"/>
                    <a:pt x="109" y="45"/>
                    <a:pt x="108" y="41"/>
                  </a:cubicBezTo>
                  <a:cubicBezTo>
                    <a:pt x="106" y="37"/>
                    <a:pt x="111" y="30"/>
                    <a:pt x="108" y="26"/>
                  </a:cubicBezTo>
                  <a:cubicBezTo>
                    <a:pt x="106" y="22"/>
                    <a:pt x="98" y="22"/>
                    <a:pt x="95" y="19"/>
                  </a:cubicBezTo>
                  <a:cubicBezTo>
                    <a:pt x="92" y="16"/>
                    <a:pt x="92" y="8"/>
                    <a:pt x="88" y="6"/>
                  </a:cubicBezTo>
                  <a:cubicBezTo>
                    <a:pt x="84" y="4"/>
                    <a:pt x="77" y="8"/>
                    <a:pt x="73" y="7"/>
                  </a:cubicBezTo>
                  <a:cubicBezTo>
                    <a:pt x="69" y="6"/>
                    <a:pt x="65" y="0"/>
                    <a:pt x="60" y="0"/>
                  </a:cubicBezTo>
                  <a:cubicBezTo>
                    <a:pt x="55" y="0"/>
                    <a:pt x="48" y="7"/>
                    <a:pt x="47" y="8"/>
                  </a:cubicBezTo>
                  <a:cubicBezTo>
                    <a:pt x="42" y="9"/>
                    <a:pt x="36" y="4"/>
                    <a:pt x="32" y="6"/>
                  </a:cubicBezTo>
                  <a:cubicBezTo>
                    <a:pt x="28" y="9"/>
                    <a:pt x="28" y="16"/>
                    <a:pt x="25" y="19"/>
                  </a:cubicBezTo>
                  <a:cubicBezTo>
                    <a:pt x="22" y="23"/>
                    <a:pt x="14" y="22"/>
                    <a:pt x="12" y="26"/>
                  </a:cubicBezTo>
                  <a:cubicBezTo>
                    <a:pt x="9" y="30"/>
                    <a:pt x="13" y="37"/>
                    <a:pt x="12" y="41"/>
                  </a:cubicBezTo>
                  <a:cubicBezTo>
                    <a:pt x="11" y="45"/>
                    <a:pt x="4" y="50"/>
                    <a:pt x="4" y="55"/>
                  </a:cubicBezTo>
                  <a:cubicBezTo>
                    <a:pt x="4" y="59"/>
                    <a:pt x="11" y="63"/>
                    <a:pt x="12" y="67"/>
                  </a:cubicBezTo>
                  <a:cubicBezTo>
                    <a:pt x="13" y="72"/>
                    <a:pt x="9" y="78"/>
                    <a:pt x="11" y="82"/>
                  </a:cubicBezTo>
                  <a:cubicBezTo>
                    <a:pt x="13" y="85"/>
                    <a:pt x="16" y="85"/>
                    <a:pt x="18" y="86"/>
                  </a:cubicBezTo>
                  <a:cubicBezTo>
                    <a:pt x="19" y="86"/>
                    <a:pt x="19" y="87"/>
                    <a:pt x="19" y="87"/>
                  </a:cubicBezTo>
                  <a:cubicBezTo>
                    <a:pt x="17" y="91"/>
                    <a:pt x="1" y="118"/>
                    <a:pt x="1" y="118"/>
                  </a:cubicBezTo>
                  <a:cubicBezTo>
                    <a:pt x="0" y="120"/>
                    <a:pt x="1" y="122"/>
                    <a:pt x="3" y="12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8" y="123"/>
                    <a:pt x="21" y="125"/>
                    <a:pt x="23" y="12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1" y="139"/>
                    <a:pt x="33" y="139"/>
                    <a:pt x="34" y="137"/>
                  </a:cubicBezTo>
                  <a:cubicBezTo>
                    <a:pt x="34" y="137"/>
                    <a:pt x="52" y="105"/>
                    <a:pt x="52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5" y="107"/>
                    <a:pt x="58" y="109"/>
                    <a:pt x="60" y="109"/>
                  </a:cubicBezTo>
                  <a:cubicBezTo>
                    <a:pt x="63" y="109"/>
                    <a:pt x="65" y="107"/>
                    <a:pt x="67" y="105"/>
                  </a:cubicBezTo>
                  <a:cubicBezTo>
                    <a:pt x="67" y="105"/>
                    <a:pt x="67" y="105"/>
                    <a:pt x="68" y="105"/>
                  </a:cubicBezTo>
                  <a:cubicBezTo>
                    <a:pt x="68" y="105"/>
                    <a:pt x="86" y="137"/>
                    <a:pt x="86" y="137"/>
                  </a:cubicBezTo>
                  <a:cubicBezTo>
                    <a:pt x="87" y="139"/>
                    <a:pt x="89" y="139"/>
                    <a:pt x="91" y="13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9" y="124"/>
                    <a:pt x="102" y="123"/>
                    <a:pt x="104" y="123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9" y="122"/>
                    <a:pt x="120" y="120"/>
                    <a:pt x="119" y="1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7" name="Freeform 273"/>
            <p:cNvSpPr>
              <a:spLocks noEditPoints="1"/>
            </p:cNvSpPr>
            <p:nvPr/>
          </p:nvSpPr>
          <p:spPr bwMode="auto">
            <a:xfrm>
              <a:off x="7997825" y="2401887"/>
              <a:ext cx="177800" cy="171450"/>
            </a:xfrm>
            <a:custGeom>
              <a:avLst/>
              <a:gdLst/>
              <a:ahLst/>
              <a:cxnLst>
                <a:cxn ang="0">
                  <a:pos x="60" y="33"/>
                </a:cxn>
                <a:cxn ang="0">
                  <a:pos x="55" y="39"/>
                </a:cxn>
                <a:cxn ang="0">
                  <a:pos x="52" y="47"/>
                </a:cxn>
                <a:cxn ang="0">
                  <a:pos x="53" y="54"/>
                </a:cxn>
                <a:cxn ang="0">
                  <a:pos x="50" y="57"/>
                </a:cxn>
                <a:cxn ang="0">
                  <a:pos x="43" y="53"/>
                </a:cxn>
                <a:cxn ang="0">
                  <a:pos x="35" y="53"/>
                </a:cxn>
                <a:cxn ang="0">
                  <a:pos x="28" y="57"/>
                </a:cxn>
                <a:cxn ang="0">
                  <a:pos x="25" y="54"/>
                </a:cxn>
                <a:cxn ang="0">
                  <a:pos x="26" y="47"/>
                </a:cxn>
                <a:cxn ang="0">
                  <a:pos x="24" y="39"/>
                </a:cxn>
                <a:cxn ang="0">
                  <a:pos x="18" y="33"/>
                </a:cxn>
                <a:cxn ang="0">
                  <a:pos x="19" y="30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17"/>
                </a:cxn>
                <a:cxn ang="0">
                  <a:pos x="41" y="17"/>
                </a:cxn>
                <a:cxn ang="0">
                  <a:pos x="45" y="24"/>
                </a:cxn>
                <a:cxn ang="0">
                  <a:pos x="51" y="28"/>
                </a:cxn>
                <a:cxn ang="0">
                  <a:pos x="59" y="30"/>
                </a:cxn>
                <a:cxn ang="0">
                  <a:pos x="60" y="33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22" y="7"/>
                </a:cxn>
                <a:cxn ang="0">
                  <a:pos x="9" y="53"/>
                </a:cxn>
                <a:cxn ang="0">
                  <a:pos x="21" y="65"/>
                </a:cxn>
                <a:cxn ang="0">
                  <a:pos x="22" y="66"/>
                </a:cxn>
                <a:cxn ang="0">
                  <a:pos x="69" y="53"/>
                </a:cxn>
                <a:cxn ang="0">
                  <a:pos x="56" y="7"/>
                </a:cxn>
              </a:cxnLst>
              <a:rect l="0" t="0" r="r" b="b"/>
              <a:pathLst>
                <a:path w="78" h="75">
                  <a:moveTo>
                    <a:pt x="60" y="33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3" y="41"/>
                    <a:pt x="52" y="44"/>
                    <a:pt x="52" y="47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7"/>
                    <a:pt x="52" y="58"/>
                    <a:pt x="50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2"/>
                    <a:pt x="37" y="52"/>
                    <a:pt x="35" y="5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8"/>
                    <a:pt x="24" y="57"/>
                    <a:pt x="25" y="54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4"/>
                    <a:pt x="26" y="41"/>
                    <a:pt x="24" y="3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2"/>
                    <a:pt x="17" y="30"/>
                    <a:pt x="19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3" y="26"/>
                    <a:pt x="34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4"/>
                    <a:pt x="40" y="14"/>
                    <a:pt x="41" y="17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9" y="28"/>
                    <a:pt x="51" y="28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30"/>
                    <a:pt x="62" y="32"/>
                    <a:pt x="60" y="33"/>
                  </a:cubicBezTo>
                  <a:moveTo>
                    <a:pt x="56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46" y="1"/>
                    <a:pt x="33" y="0"/>
                    <a:pt x="22" y="7"/>
                  </a:cubicBezTo>
                  <a:cubicBezTo>
                    <a:pt x="5" y="16"/>
                    <a:pt x="0" y="37"/>
                    <a:pt x="9" y="53"/>
                  </a:cubicBezTo>
                  <a:cubicBezTo>
                    <a:pt x="12" y="58"/>
                    <a:pt x="16" y="62"/>
                    <a:pt x="21" y="65"/>
                  </a:cubicBezTo>
                  <a:cubicBezTo>
                    <a:pt x="21" y="65"/>
                    <a:pt x="21" y="66"/>
                    <a:pt x="22" y="66"/>
                  </a:cubicBezTo>
                  <a:cubicBezTo>
                    <a:pt x="38" y="75"/>
                    <a:pt x="59" y="70"/>
                    <a:pt x="69" y="53"/>
                  </a:cubicBezTo>
                  <a:cubicBezTo>
                    <a:pt x="78" y="37"/>
                    <a:pt x="73" y="16"/>
                    <a:pt x="56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400562" y="2172845"/>
            <a:ext cx="1697425" cy="1731215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8"/>
          <p:cNvSpPr/>
          <p:nvPr/>
        </p:nvSpPr>
        <p:spPr bwMode="auto">
          <a:xfrm>
            <a:off x="4404538" y="3904060"/>
            <a:ext cx="1693450" cy="1685500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6097988" y="3904060"/>
            <a:ext cx="1693450" cy="1685500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6"/>
          <p:cNvSpPr/>
          <p:nvPr/>
        </p:nvSpPr>
        <p:spPr bwMode="auto">
          <a:xfrm>
            <a:off x="6097988" y="2172845"/>
            <a:ext cx="1689475" cy="1731215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Freeform 119"/>
          <p:cNvSpPr>
            <a:spLocks noEditPoints="1"/>
          </p:cNvSpPr>
          <p:nvPr/>
        </p:nvSpPr>
        <p:spPr bwMode="auto">
          <a:xfrm>
            <a:off x="5368041" y="2945675"/>
            <a:ext cx="277310" cy="342742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5256581" y="4166783"/>
            <a:ext cx="411316" cy="32254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45"/>
          <p:cNvSpPr/>
          <p:nvPr/>
        </p:nvSpPr>
        <p:spPr bwMode="auto">
          <a:xfrm>
            <a:off x="6456632" y="2932796"/>
            <a:ext cx="340283" cy="29343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00"/>
          <p:cNvSpPr>
            <a:spLocks noEditPoints="1"/>
          </p:cNvSpPr>
          <p:nvPr/>
        </p:nvSpPr>
        <p:spPr bwMode="auto">
          <a:xfrm>
            <a:off x="6441130" y="4166783"/>
            <a:ext cx="380681" cy="3649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2412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95800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95800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72412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01531" y="4839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56471" y="48491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56471" y="24892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1531" y="24796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flipH="1">
            <a:off x="2047120" y="4784912"/>
            <a:ext cx="1698014" cy="64447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 flipH="1">
            <a:off x="2047121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 flipH="1">
            <a:off x="2047121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80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flipH="1">
            <a:off x="435495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 flipH="1">
            <a:off x="435495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peed"/>
          <p:cNvSpPr txBox="1">
            <a:spLocks noChangeArrowheads="1"/>
          </p:cNvSpPr>
          <p:nvPr/>
        </p:nvSpPr>
        <p:spPr bwMode="auto">
          <a:xfrm flipH="1">
            <a:off x="435495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95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flipH="1">
            <a:off x="646950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 flipH="1">
            <a:off x="646950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 flipH="1">
            <a:off x="646950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flipH="1">
            <a:off x="8585128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 flipH="1">
            <a:off x="8585129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peed"/>
          <p:cNvSpPr txBox="1">
            <a:spLocks noChangeArrowheads="1"/>
          </p:cNvSpPr>
          <p:nvPr/>
        </p:nvSpPr>
        <p:spPr bwMode="auto">
          <a:xfrm flipH="1">
            <a:off x="8585129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-635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70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2043803" y="1910805"/>
            <a:ext cx="1975127" cy="1757773"/>
          </a:xfrm>
          <a:custGeom>
            <a:avLst/>
            <a:gdLst>
              <a:gd name="T0" fmla="*/ 0 w 1531"/>
              <a:gd name="T1" fmla="*/ 100 h 1395"/>
              <a:gd name="T2" fmla="*/ 0 w 1531"/>
              <a:gd name="T3" fmla="*/ 1309 h 1395"/>
              <a:gd name="T4" fmla="*/ 1531 w 1531"/>
              <a:gd name="T5" fmla="*/ 1395 h 1395"/>
              <a:gd name="T6" fmla="*/ 1531 w 1531"/>
              <a:gd name="T7" fmla="*/ 0 h 1395"/>
              <a:gd name="T8" fmla="*/ 0 w 1531"/>
              <a:gd name="T9" fmla="*/ 10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95">
                <a:moveTo>
                  <a:pt x="0" y="100"/>
                </a:moveTo>
                <a:lnTo>
                  <a:pt x="0" y="1309"/>
                </a:lnTo>
                <a:lnTo>
                  <a:pt x="1531" y="1395"/>
                </a:lnTo>
                <a:lnTo>
                  <a:pt x="1531" y="0"/>
                </a:lnTo>
                <a:lnTo>
                  <a:pt x="0" y="100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4006721" y="1910805"/>
            <a:ext cx="2138968" cy="1757773"/>
          </a:xfrm>
          <a:custGeom>
            <a:avLst/>
            <a:gdLst>
              <a:gd name="T0" fmla="*/ 1658 w 1658"/>
              <a:gd name="T1" fmla="*/ 177 h 1395"/>
              <a:gd name="T2" fmla="*/ 1658 w 1658"/>
              <a:gd name="T3" fmla="*/ 1244 h 1395"/>
              <a:gd name="T4" fmla="*/ 0 w 1658"/>
              <a:gd name="T5" fmla="*/ 1395 h 1395"/>
              <a:gd name="T6" fmla="*/ 0 w 1658"/>
              <a:gd name="T7" fmla="*/ 0 h 1395"/>
              <a:gd name="T8" fmla="*/ 1658 w 1658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395">
                <a:moveTo>
                  <a:pt x="1658" y="177"/>
                </a:moveTo>
                <a:lnTo>
                  <a:pt x="1658" y="1244"/>
                </a:lnTo>
                <a:lnTo>
                  <a:pt x="0" y="1395"/>
                </a:lnTo>
                <a:lnTo>
                  <a:pt x="0" y="0"/>
                </a:lnTo>
                <a:lnTo>
                  <a:pt x="1658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6142262" y="1910805"/>
            <a:ext cx="1807416" cy="1757773"/>
          </a:xfrm>
          <a:custGeom>
            <a:avLst/>
            <a:gdLst>
              <a:gd name="T0" fmla="*/ 0 w 1401"/>
              <a:gd name="T1" fmla="*/ 177 h 1395"/>
              <a:gd name="T2" fmla="*/ 0 w 1401"/>
              <a:gd name="T3" fmla="*/ 1244 h 1395"/>
              <a:gd name="T4" fmla="*/ 1401 w 1401"/>
              <a:gd name="T5" fmla="*/ 1395 h 1395"/>
              <a:gd name="T6" fmla="*/ 1401 w 1401"/>
              <a:gd name="T7" fmla="*/ 0 h 1395"/>
              <a:gd name="T8" fmla="*/ 0 w 1401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1" h="1395">
                <a:moveTo>
                  <a:pt x="0" y="177"/>
                </a:moveTo>
                <a:lnTo>
                  <a:pt x="0" y="1244"/>
                </a:lnTo>
                <a:lnTo>
                  <a:pt x="1401" y="1395"/>
                </a:lnTo>
                <a:lnTo>
                  <a:pt x="1401" y="0"/>
                </a:lnTo>
                <a:lnTo>
                  <a:pt x="0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7939205" y="1910805"/>
            <a:ext cx="2252497" cy="1757773"/>
          </a:xfrm>
          <a:custGeom>
            <a:avLst/>
            <a:gdLst>
              <a:gd name="T0" fmla="*/ 1746 w 1746"/>
              <a:gd name="T1" fmla="*/ 124 h 1395"/>
              <a:gd name="T2" fmla="*/ 1746 w 1746"/>
              <a:gd name="T3" fmla="*/ 1294 h 1395"/>
              <a:gd name="T4" fmla="*/ 0 w 1746"/>
              <a:gd name="T5" fmla="*/ 1395 h 1395"/>
              <a:gd name="T6" fmla="*/ 0 w 1746"/>
              <a:gd name="T7" fmla="*/ 0 h 1395"/>
              <a:gd name="T8" fmla="*/ 1746 w 1746"/>
              <a:gd name="T9" fmla="*/ 124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6" h="1395">
                <a:moveTo>
                  <a:pt x="1746" y="124"/>
                </a:moveTo>
                <a:lnTo>
                  <a:pt x="1746" y="1294"/>
                </a:lnTo>
                <a:lnTo>
                  <a:pt x="0" y="1395"/>
                </a:lnTo>
                <a:lnTo>
                  <a:pt x="0" y="0"/>
                </a:lnTo>
                <a:lnTo>
                  <a:pt x="1746" y="124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2" name="Group 93"/>
          <p:cNvGrpSpPr/>
          <p:nvPr/>
        </p:nvGrpSpPr>
        <p:grpSpPr>
          <a:xfrm>
            <a:off x="2486025" y="2358685"/>
            <a:ext cx="1001713" cy="862013"/>
            <a:chOff x="2486025" y="2882900"/>
            <a:chExt cx="1001713" cy="862013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486025" y="2882900"/>
              <a:ext cx="573088" cy="584200"/>
            </a:xfrm>
            <a:custGeom>
              <a:avLst/>
              <a:gdLst>
                <a:gd name="T0" fmla="*/ 263 w 307"/>
                <a:gd name="T1" fmla="*/ 43 h 313"/>
                <a:gd name="T2" fmla="*/ 301 w 307"/>
                <a:gd name="T3" fmla="*/ 96 h 313"/>
                <a:gd name="T4" fmla="*/ 274 w 307"/>
                <a:gd name="T5" fmla="*/ 116 h 313"/>
                <a:gd name="T6" fmla="*/ 277 w 307"/>
                <a:gd name="T7" fmla="*/ 133 h 313"/>
                <a:gd name="T8" fmla="*/ 307 w 307"/>
                <a:gd name="T9" fmla="*/ 157 h 313"/>
                <a:gd name="T10" fmla="*/ 303 w 307"/>
                <a:gd name="T11" fmla="*/ 200 h 313"/>
                <a:gd name="T12" fmla="*/ 252 w 307"/>
                <a:gd name="T13" fmla="*/ 226 h 313"/>
                <a:gd name="T14" fmla="*/ 259 w 307"/>
                <a:gd name="T15" fmla="*/ 264 h 313"/>
                <a:gd name="T16" fmla="*/ 235 w 307"/>
                <a:gd name="T17" fmla="*/ 287 h 313"/>
                <a:gd name="T18" fmla="*/ 215 w 307"/>
                <a:gd name="T19" fmla="*/ 289 h 313"/>
                <a:gd name="T20" fmla="*/ 167 w 307"/>
                <a:gd name="T21" fmla="*/ 279 h 313"/>
                <a:gd name="T22" fmla="*/ 153 w 307"/>
                <a:gd name="T23" fmla="*/ 310 h 313"/>
                <a:gd name="T24" fmla="*/ 97 w 307"/>
                <a:gd name="T25" fmla="*/ 295 h 313"/>
                <a:gd name="T26" fmla="*/ 89 w 307"/>
                <a:gd name="T27" fmla="*/ 265 h 313"/>
                <a:gd name="T28" fmla="*/ 41 w 307"/>
                <a:gd name="T29" fmla="*/ 256 h 313"/>
                <a:gd name="T30" fmla="*/ 23 w 307"/>
                <a:gd name="T31" fmla="*/ 235 h 313"/>
                <a:gd name="T32" fmla="*/ 6 w 307"/>
                <a:gd name="T33" fmla="*/ 201 h 313"/>
                <a:gd name="T34" fmla="*/ 30 w 307"/>
                <a:gd name="T35" fmla="*/ 180 h 313"/>
                <a:gd name="T36" fmla="*/ 24 w 307"/>
                <a:gd name="T37" fmla="*/ 142 h 313"/>
                <a:gd name="T38" fmla="*/ 1 w 307"/>
                <a:gd name="T39" fmla="*/ 122 h 313"/>
                <a:gd name="T40" fmla="*/ 24 w 307"/>
                <a:gd name="T41" fmla="*/ 73 h 313"/>
                <a:gd name="T42" fmla="*/ 63 w 307"/>
                <a:gd name="T43" fmla="*/ 56 h 313"/>
                <a:gd name="T44" fmla="*/ 96 w 307"/>
                <a:gd name="T45" fmla="*/ 6 h 313"/>
                <a:gd name="T46" fmla="*/ 141 w 307"/>
                <a:gd name="T47" fmla="*/ 28 h 313"/>
                <a:gd name="T48" fmla="*/ 155 w 307"/>
                <a:gd name="T49" fmla="*/ 2 h 313"/>
                <a:gd name="T50" fmla="*/ 208 w 307"/>
                <a:gd name="T51" fmla="*/ 7 h 313"/>
                <a:gd name="T52" fmla="*/ 214 w 307"/>
                <a:gd name="T53" fmla="*/ 32 h 313"/>
                <a:gd name="T54" fmla="*/ 242 w 307"/>
                <a:gd name="T55" fmla="*/ 51 h 313"/>
                <a:gd name="T56" fmla="*/ 155 w 307"/>
                <a:gd name="T57" fmla="*/ 39 h 313"/>
                <a:gd name="T58" fmla="*/ 109 w 307"/>
                <a:gd name="T59" fmla="*/ 48 h 313"/>
                <a:gd name="T60" fmla="*/ 74 w 307"/>
                <a:gd name="T61" fmla="*/ 37 h 313"/>
                <a:gd name="T62" fmla="*/ 59 w 307"/>
                <a:gd name="T63" fmla="*/ 98 h 313"/>
                <a:gd name="T64" fmla="*/ 32 w 307"/>
                <a:gd name="T65" fmla="*/ 91 h 313"/>
                <a:gd name="T66" fmla="*/ 35 w 307"/>
                <a:gd name="T67" fmla="*/ 124 h 313"/>
                <a:gd name="T68" fmla="*/ 43 w 307"/>
                <a:gd name="T69" fmla="*/ 167 h 313"/>
                <a:gd name="T70" fmla="*/ 26 w 307"/>
                <a:gd name="T71" fmla="*/ 202 h 313"/>
                <a:gd name="T72" fmla="*/ 48 w 307"/>
                <a:gd name="T73" fmla="*/ 234 h 313"/>
                <a:gd name="T74" fmla="*/ 95 w 307"/>
                <a:gd name="T75" fmla="*/ 245 h 313"/>
                <a:gd name="T76" fmla="*/ 107 w 307"/>
                <a:gd name="T77" fmla="*/ 282 h 313"/>
                <a:gd name="T78" fmla="*/ 154 w 307"/>
                <a:gd name="T79" fmla="*/ 265 h 313"/>
                <a:gd name="T80" fmla="*/ 207 w 307"/>
                <a:gd name="T81" fmla="*/ 250 h 313"/>
                <a:gd name="T82" fmla="*/ 247 w 307"/>
                <a:gd name="T83" fmla="*/ 254 h 313"/>
                <a:gd name="T84" fmla="*/ 241 w 307"/>
                <a:gd name="T85" fmla="*/ 217 h 313"/>
                <a:gd name="T86" fmla="*/ 261 w 307"/>
                <a:gd name="T87" fmla="*/ 188 h 313"/>
                <a:gd name="T88" fmla="*/ 288 w 307"/>
                <a:gd name="T89" fmla="*/ 152 h 313"/>
                <a:gd name="T90" fmla="*/ 261 w 307"/>
                <a:gd name="T91" fmla="*/ 146 h 313"/>
                <a:gd name="T92" fmla="*/ 261 w 307"/>
                <a:gd name="T93" fmla="*/ 103 h 313"/>
                <a:gd name="T94" fmla="*/ 273 w 307"/>
                <a:gd name="T95" fmla="*/ 79 h 313"/>
                <a:gd name="T96" fmla="*/ 249 w 307"/>
                <a:gd name="T97" fmla="*/ 67 h 313"/>
                <a:gd name="T98" fmla="*/ 203 w 307"/>
                <a:gd name="T99" fmla="*/ 51 h 313"/>
                <a:gd name="T100" fmla="*/ 198 w 307"/>
                <a:gd name="T101" fmla="*/ 24 h 313"/>
                <a:gd name="T102" fmla="*/ 158 w 307"/>
                <a:gd name="T103" fmla="*/ 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7" h="313">
                  <a:moveTo>
                    <a:pt x="254" y="39"/>
                  </a:moveTo>
                  <a:cubicBezTo>
                    <a:pt x="257" y="41"/>
                    <a:pt x="261" y="42"/>
                    <a:pt x="263" y="43"/>
                  </a:cubicBezTo>
                  <a:cubicBezTo>
                    <a:pt x="276" y="59"/>
                    <a:pt x="288" y="75"/>
                    <a:pt x="301" y="91"/>
                  </a:cubicBezTo>
                  <a:cubicBezTo>
                    <a:pt x="301" y="92"/>
                    <a:pt x="301" y="94"/>
                    <a:pt x="301" y="96"/>
                  </a:cubicBezTo>
                  <a:cubicBezTo>
                    <a:pt x="298" y="101"/>
                    <a:pt x="294" y="103"/>
                    <a:pt x="288" y="105"/>
                  </a:cubicBezTo>
                  <a:cubicBezTo>
                    <a:pt x="283" y="107"/>
                    <a:pt x="279" y="112"/>
                    <a:pt x="274" y="116"/>
                  </a:cubicBezTo>
                  <a:cubicBezTo>
                    <a:pt x="274" y="118"/>
                    <a:pt x="274" y="121"/>
                    <a:pt x="275" y="123"/>
                  </a:cubicBezTo>
                  <a:cubicBezTo>
                    <a:pt x="277" y="128"/>
                    <a:pt x="275" y="130"/>
                    <a:pt x="277" y="133"/>
                  </a:cubicBezTo>
                  <a:cubicBezTo>
                    <a:pt x="284" y="139"/>
                    <a:pt x="297" y="135"/>
                    <a:pt x="304" y="140"/>
                  </a:cubicBezTo>
                  <a:cubicBezTo>
                    <a:pt x="305" y="144"/>
                    <a:pt x="306" y="152"/>
                    <a:pt x="307" y="157"/>
                  </a:cubicBezTo>
                  <a:cubicBezTo>
                    <a:pt x="303" y="170"/>
                    <a:pt x="304" y="183"/>
                    <a:pt x="306" y="197"/>
                  </a:cubicBezTo>
                  <a:cubicBezTo>
                    <a:pt x="305" y="198"/>
                    <a:pt x="305" y="199"/>
                    <a:pt x="303" y="200"/>
                  </a:cubicBezTo>
                  <a:cubicBezTo>
                    <a:pt x="292" y="203"/>
                    <a:pt x="282" y="198"/>
                    <a:pt x="270" y="201"/>
                  </a:cubicBezTo>
                  <a:cubicBezTo>
                    <a:pt x="268" y="203"/>
                    <a:pt x="254" y="223"/>
                    <a:pt x="252" y="226"/>
                  </a:cubicBezTo>
                  <a:cubicBezTo>
                    <a:pt x="253" y="234"/>
                    <a:pt x="268" y="246"/>
                    <a:pt x="270" y="254"/>
                  </a:cubicBezTo>
                  <a:cubicBezTo>
                    <a:pt x="268" y="258"/>
                    <a:pt x="264" y="261"/>
                    <a:pt x="259" y="264"/>
                  </a:cubicBezTo>
                  <a:cubicBezTo>
                    <a:pt x="255" y="266"/>
                    <a:pt x="253" y="271"/>
                    <a:pt x="249" y="275"/>
                  </a:cubicBezTo>
                  <a:cubicBezTo>
                    <a:pt x="245" y="280"/>
                    <a:pt x="237" y="282"/>
                    <a:pt x="235" y="287"/>
                  </a:cubicBezTo>
                  <a:cubicBezTo>
                    <a:pt x="231" y="291"/>
                    <a:pt x="226" y="293"/>
                    <a:pt x="220" y="294"/>
                  </a:cubicBezTo>
                  <a:cubicBezTo>
                    <a:pt x="218" y="293"/>
                    <a:pt x="216" y="291"/>
                    <a:pt x="215" y="289"/>
                  </a:cubicBezTo>
                  <a:cubicBezTo>
                    <a:pt x="212" y="283"/>
                    <a:pt x="204" y="274"/>
                    <a:pt x="199" y="270"/>
                  </a:cubicBezTo>
                  <a:cubicBezTo>
                    <a:pt x="188" y="271"/>
                    <a:pt x="178" y="277"/>
                    <a:pt x="167" y="279"/>
                  </a:cubicBezTo>
                  <a:cubicBezTo>
                    <a:pt x="164" y="283"/>
                    <a:pt x="159" y="286"/>
                    <a:pt x="158" y="292"/>
                  </a:cubicBezTo>
                  <a:cubicBezTo>
                    <a:pt x="157" y="298"/>
                    <a:pt x="157" y="302"/>
                    <a:pt x="153" y="310"/>
                  </a:cubicBezTo>
                  <a:cubicBezTo>
                    <a:pt x="142" y="313"/>
                    <a:pt x="133" y="309"/>
                    <a:pt x="123" y="306"/>
                  </a:cubicBezTo>
                  <a:cubicBezTo>
                    <a:pt x="119" y="306"/>
                    <a:pt x="101" y="297"/>
                    <a:pt x="97" y="295"/>
                  </a:cubicBezTo>
                  <a:cubicBezTo>
                    <a:pt x="96" y="296"/>
                    <a:pt x="85" y="288"/>
                    <a:pt x="83" y="285"/>
                  </a:cubicBezTo>
                  <a:cubicBezTo>
                    <a:pt x="86" y="274"/>
                    <a:pt x="90" y="274"/>
                    <a:pt x="89" y="265"/>
                  </a:cubicBezTo>
                  <a:cubicBezTo>
                    <a:pt x="82" y="257"/>
                    <a:pt x="74" y="249"/>
                    <a:pt x="62" y="246"/>
                  </a:cubicBezTo>
                  <a:cubicBezTo>
                    <a:pt x="59" y="249"/>
                    <a:pt x="45" y="256"/>
                    <a:pt x="41" y="256"/>
                  </a:cubicBezTo>
                  <a:cubicBezTo>
                    <a:pt x="39" y="254"/>
                    <a:pt x="34" y="252"/>
                    <a:pt x="32" y="250"/>
                  </a:cubicBezTo>
                  <a:cubicBezTo>
                    <a:pt x="31" y="248"/>
                    <a:pt x="26" y="238"/>
                    <a:pt x="23" y="235"/>
                  </a:cubicBezTo>
                  <a:cubicBezTo>
                    <a:pt x="18" y="231"/>
                    <a:pt x="15" y="222"/>
                    <a:pt x="12" y="217"/>
                  </a:cubicBezTo>
                  <a:cubicBezTo>
                    <a:pt x="9" y="212"/>
                    <a:pt x="8" y="207"/>
                    <a:pt x="6" y="201"/>
                  </a:cubicBezTo>
                  <a:cubicBezTo>
                    <a:pt x="7" y="197"/>
                    <a:pt x="10" y="194"/>
                    <a:pt x="14" y="192"/>
                  </a:cubicBezTo>
                  <a:cubicBezTo>
                    <a:pt x="19" y="188"/>
                    <a:pt x="25" y="185"/>
                    <a:pt x="30" y="180"/>
                  </a:cubicBezTo>
                  <a:cubicBezTo>
                    <a:pt x="29" y="172"/>
                    <a:pt x="28" y="168"/>
                    <a:pt x="27" y="159"/>
                  </a:cubicBezTo>
                  <a:cubicBezTo>
                    <a:pt x="28" y="155"/>
                    <a:pt x="28" y="147"/>
                    <a:pt x="24" y="142"/>
                  </a:cubicBezTo>
                  <a:cubicBezTo>
                    <a:pt x="17" y="138"/>
                    <a:pt x="9" y="135"/>
                    <a:pt x="3" y="132"/>
                  </a:cubicBezTo>
                  <a:cubicBezTo>
                    <a:pt x="0" y="128"/>
                    <a:pt x="1" y="125"/>
                    <a:pt x="1" y="122"/>
                  </a:cubicBezTo>
                  <a:cubicBezTo>
                    <a:pt x="3" y="115"/>
                    <a:pt x="7" y="105"/>
                    <a:pt x="8" y="98"/>
                  </a:cubicBezTo>
                  <a:cubicBezTo>
                    <a:pt x="10" y="88"/>
                    <a:pt x="15" y="78"/>
                    <a:pt x="24" y="73"/>
                  </a:cubicBezTo>
                  <a:cubicBezTo>
                    <a:pt x="31" y="76"/>
                    <a:pt x="39" y="81"/>
                    <a:pt x="48" y="79"/>
                  </a:cubicBezTo>
                  <a:cubicBezTo>
                    <a:pt x="53" y="72"/>
                    <a:pt x="61" y="66"/>
                    <a:pt x="63" y="56"/>
                  </a:cubicBezTo>
                  <a:cubicBezTo>
                    <a:pt x="57" y="47"/>
                    <a:pt x="51" y="39"/>
                    <a:pt x="58" y="29"/>
                  </a:cubicBezTo>
                  <a:cubicBezTo>
                    <a:pt x="69" y="22"/>
                    <a:pt x="84" y="13"/>
                    <a:pt x="96" y="6"/>
                  </a:cubicBezTo>
                  <a:cubicBezTo>
                    <a:pt x="101" y="4"/>
                    <a:pt x="114" y="25"/>
                    <a:pt x="120" y="32"/>
                  </a:cubicBezTo>
                  <a:cubicBezTo>
                    <a:pt x="127" y="32"/>
                    <a:pt x="138" y="28"/>
                    <a:pt x="141" y="28"/>
                  </a:cubicBezTo>
                  <a:cubicBezTo>
                    <a:pt x="144" y="19"/>
                    <a:pt x="143" y="15"/>
                    <a:pt x="143" y="8"/>
                  </a:cubicBezTo>
                  <a:cubicBezTo>
                    <a:pt x="146" y="2"/>
                    <a:pt x="151" y="0"/>
                    <a:pt x="155" y="2"/>
                  </a:cubicBezTo>
                  <a:cubicBezTo>
                    <a:pt x="164" y="6"/>
                    <a:pt x="173" y="5"/>
                    <a:pt x="182" y="7"/>
                  </a:cubicBezTo>
                  <a:cubicBezTo>
                    <a:pt x="190" y="9"/>
                    <a:pt x="200" y="7"/>
                    <a:pt x="208" y="7"/>
                  </a:cubicBezTo>
                  <a:cubicBezTo>
                    <a:pt x="210" y="9"/>
                    <a:pt x="212" y="10"/>
                    <a:pt x="214" y="12"/>
                  </a:cubicBezTo>
                  <a:cubicBezTo>
                    <a:pt x="214" y="19"/>
                    <a:pt x="214" y="26"/>
                    <a:pt x="214" y="32"/>
                  </a:cubicBezTo>
                  <a:cubicBezTo>
                    <a:pt x="216" y="36"/>
                    <a:pt x="217" y="38"/>
                    <a:pt x="218" y="40"/>
                  </a:cubicBezTo>
                  <a:cubicBezTo>
                    <a:pt x="226" y="44"/>
                    <a:pt x="234" y="47"/>
                    <a:pt x="242" y="51"/>
                  </a:cubicBezTo>
                  <a:cubicBezTo>
                    <a:pt x="248" y="50"/>
                    <a:pt x="250" y="43"/>
                    <a:pt x="254" y="39"/>
                  </a:cubicBezTo>
                  <a:close/>
                  <a:moveTo>
                    <a:pt x="155" y="39"/>
                  </a:moveTo>
                  <a:cubicBezTo>
                    <a:pt x="147" y="46"/>
                    <a:pt x="124" y="47"/>
                    <a:pt x="119" y="49"/>
                  </a:cubicBezTo>
                  <a:cubicBezTo>
                    <a:pt x="115" y="48"/>
                    <a:pt x="112" y="48"/>
                    <a:pt x="109" y="48"/>
                  </a:cubicBezTo>
                  <a:cubicBezTo>
                    <a:pt x="102" y="41"/>
                    <a:pt x="102" y="31"/>
                    <a:pt x="95" y="24"/>
                  </a:cubicBezTo>
                  <a:cubicBezTo>
                    <a:pt x="88" y="28"/>
                    <a:pt x="80" y="33"/>
                    <a:pt x="74" y="37"/>
                  </a:cubicBezTo>
                  <a:cubicBezTo>
                    <a:pt x="72" y="47"/>
                    <a:pt x="84" y="50"/>
                    <a:pt x="85" y="61"/>
                  </a:cubicBezTo>
                  <a:cubicBezTo>
                    <a:pt x="80" y="65"/>
                    <a:pt x="63" y="90"/>
                    <a:pt x="59" y="98"/>
                  </a:cubicBezTo>
                  <a:cubicBezTo>
                    <a:pt x="56" y="99"/>
                    <a:pt x="51" y="94"/>
                    <a:pt x="47" y="96"/>
                  </a:cubicBezTo>
                  <a:cubicBezTo>
                    <a:pt x="38" y="96"/>
                    <a:pt x="38" y="91"/>
                    <a:pt x="32" y="91"/>
                  </a:cubicBezTo>
                  <a:cubicBezTo>
                    <a:pt x="25" y="95"/>
                    <a:pt x="23" y="115"/>
                    <a:pt x="20" y="120"/>
                  </a:cubicBezTo>
                  <a:cubicBezTo>
                    <a:pt x="25" y="125"/>
                    <a:pt x="29" y="122"/>
                    <a:pt x="35" y="124"/>
                  </a:cubicBezTo>
                  <a:cubicBezTo>
                    <a:pt x="37" y="127"/>
                    <a:pt x="40" y="130"/>
                    <a:pt x="42" y="132"/>
                  </a:cubicBezTo>
                  <a:cubicBezTo>
                    <a:pt x="42" y="146"/>
                    <a:pt x="43" y="157"/>
                    <a:pt x="43" y="167"/>
                  </a:cubicBezTo>
                  <a:cubicBezTo>
                    <a:pt x="45" y="175"/>
                    <a:pt x="45" y="182"/>
                    <a:pt x="44" y="186"/>
                  </a:cubicBezTo>
                  <a:cubicBezTo>
                    <a:pt x="40" y="198"/>
                    <a:pt x="34" y="198"/>
                    <a:pt x="26" y="202"/>
                  </a:cubicBezTo>
                  <a:cubicBezTo>
                    <a:pt x="26" y="205"/>
                    <a:pt x="28" y="207"/>
                    <a:pt x="28" y="209"/>
                  </a:cubicBezTo>
                  <a:cubicBezTo>
                    <a:pt x="33" y="219"/>
                    <a:pt x="38" y="228"/>
                    <a:pt x="48" y="234"/>
                  </a:cubicBezTo>
                  <a:cubicBezTo>
                    <a:pt x="53" y="231"/>
                    <a:pt x="62" y="228"/>
                    <a:pt x="67" y="226"/>
                  </a:cubicBezTo>
                  <a:cubicBezTo>
                    <a:pt x="71" y="226"/>
                    <a:pt x="89" y="243"/>
                    <a:pt x="95" y="245"/>
                  </a:cubicBezTo>
                  <a:cubicBezTo>
                    <a:pt x="98" y="247"/>
                    <a:pt x="106" y="254"/>
                    <a:pt x="109" y="257"/>
                  </a:cubicBezTo>
                  <a:cubicBezTo>
                    <a:pt x="108" y="261"/>
                    <a:pt x="104" y="277"/>
                    <a:pt x="107" y="282"/>
                  </a:cubicBezTo>
                  <a:cubicBezTo>
                    <a:pt x="108" y="282"/>
                    <a:pt x="134" y="291"/>
                    <a:pt x="143" y="294"/>
                  </a:cubicBezTo>
                  <a:cubicBezTo>
                    <a:pt x="149" y="287"/>
                    <a:pt x="146" y="271"/>
                    <a:pt x="154" y="265"/>
                  </a:cubicBezTo>
                  <a:cubicBezTo>
                    <a:pt x="159" y="266"/>
                    <a:pt x="174" y="262"/>
                    <a:pt x="183" y="257"/>
                  </a:cubicBezTo>
                  <a:cubicBezTo>
                    <a:pt x="188" y="257"/>
                    <a:pt x="202" y="250"/>
                    <a:pt x="207" y="250"/>
                  </a:cubicBezTo>
                  <a:cubicBezTo>
                    <a:pt x="210" y="254"/>
                    <a:pt x="221" y="264"/>
                    <a:pt x="223" y="268"/>
                  </a:cubicBezTo>
                  <a:cubicBezTo>
                    <a:pt x="230" y="267"/>
                    <a:pt x="241" y="258"/>
                    <a:pt x="247" y="254"/>
                  </a:cubicBezTo>
                  <a:cubicBezTo>
                    <a:pt x="247" y="251"/>
                    <a:pt x="233" y="231"/>
                    <a:pt x="233" y="228"/>
                  </a:cubicBezTo>
                  <a:cubicBezTo>
                    <a:pt x="235" y="225"/>
                    <a:pt x="238" y="221"/>
                    <a:pt x="241" y="217"/>
                  </a:cubicBezTo>
                  <a:cubicBezTo>
                    <a:pt x="243" y="217"/>
                    <a:pt x="255" y="196"/>
                    <a:pt x="255" y="193"/>
                  </a:cubicBezTo>
                  <a:cubicBezTo>
                    <a:pt x="258" y="191"/>
                    <a:pt x="258" y="190"/>
                    <a:pt x="261" y="188"/>
                  </a:cubicBezTo>
                  <a:cubicBezTo>
                    <a:pt x="269" y="187"/>
                    <a:pt x="281" y="188"/>
                    <a:pt x="289" y="186"/>
                  </a:cubicBezTo>
                  <a:cubicBezTo>
                    <a:pt x="290" y="184"/>
                    <a:pt x="288" y="154"/>
                    <a:pt x="288" y="152"/>
                  </a:cubicBezTo>
                  <a:cubicBezTo>
                    <a:pt x="281" y="150"/>
                    <a:pt x="276" y="151"/>
                    <a:pt x="270" y="150"/>
                  </a:cubicBezTo>
                  <a:cubicBezTo>
                    <a:pt x="268" y="147"/>
                    <a:pt x="263" y="148"/>
                    <a:pt x="261" y="146"/>
                  </a:cubicBezTo>
                  <a:cubicBezTo>
                    <a:pt x="261" y="138"/>
                    <a:pt x="257" y="117"/>
                    <a:pt x="254" y="113"/>
                  </a:cubicBezTo>
                  <a:cubicBezTo>
                    <a:pt x="254" y="109"/>
                    <a:pt x="260" y="106"/>
                    <a:pt x="261" y="103"/>
                  </a:cubicBezTo>
                  <a:cubicBezTo>
                    <a:pt x="267" y="97"/>
                    <a:pt x="275" y="100"/>
                    <a:pt x="280" y="93"/>
                  </a:cubicBezTo>
                  <a:cubicBezTo>
                    <a:pt x="279" y="87"/>
                    <a:pt x="276" y="83"/>
                    <a:pt x="273" y="79"/>
                  </a:cubicBezTo>
                  <a:cubicBezTo>
                    <a:pt x="268" y="73"/>
                    <a:pt x="266" y="64"/>
                    <a:pt x="256" y="61"/>
                  </a:cubicBezTo>
                  <a:cubicBezTo>
                    <a:pt x="254" y="64"/>
                    <a:pt x="251" y="64"/>
                    <a:pt x="249" y="67"/>
                  </a:cubicBezTo>
                  <a:cubicBezTo>
                    <a:pt x="248" y="68"/>
                    <a:pt x="241" y="73"/>
                    <a:pt x="239" y="73"/>
                  </a:cubicBezTo>
                  <a:cubicBezTo>
                    <a:pt x="237" y="73"/>
                    <a:pt x="206" y="51"/>
                    <a:pt x="203" y="51"/>
                  </a:cubicBezTo>
                  <a:cubicBezTo>
                    <a:pt x="195" y="47"/>
                    <a:pt x="199" y="47"/>
                    <a:pt x="197" y="42"/>
                  </a:cubicBezTo>
                  <a:cubicBezTo>
                    <a:pt x="198" y="38"/>
                    <a:pt x="198" y="24"/>
                    <a:pt x="198" y="24"/>
                  </a:cubicBezTo>
                  <a:cubicBezTo>
                    <a:pt x="187" y="18"/>
                    <a:pt x="173" y="22"/>
                    <a:pt x="162" y="18"/>
                  </a:cubicBezTo>
                  <a:cubicBezTo>
                    <a:pt x="161" y="18"/>
                    <a:pt x="160" y="19"/>
                    <a:pt x="158" y="19"/>
                  </a:cubicBezTo>
                  <a:cubicBezTo>
                    <a:pt x="158" y="24"/>
                    <a:pt x="155" y="39"/>
                    <a:pt x="15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060700" y="2890838"/>
              <a:ext cx="427038" cy="414338"/>
            </a:xfrm>
            <a:custGeom>
              <a:avLst/>
              <a:gdLst>
                <a:gd name="T0" fmla="*/ 198 w 229"/>
                <a:gd name="T1" fmla="*/ 72 h 222"/>
                <a:gd name="T2" fmla="*/ 229 w 229"/>
                <a:gd name="T3" fmla="*/ 131 h 222"/>
                <a:gd name="T4" fmla="*/ 195 w 229"/>
                <a:gd name="T5" fmla="*/ 142 h 222"/>
                <a:gd name="T6" fmla="*/ 186 w 229"/>
                <a:gd name="T7" fmla="*/ 177 h 222"/>
                <a:gd name="T8" fmla="*/ 134 w 229"/>
                <a:gd name="T9" fmla="*/ 221 h 222"/>
                <a:gd name="T10" fmla="*/ 99 w 229"/>
                <a:gd name="T11" fmla="*/ 195 h 222"/>
                <a:gd name="T12" fmla="*/ 59 w 229"/>
                <a:gd name="T13" fmla="*/ 204 h 222"/>
                <a:gd name="T14" fmla="*/ 46 w 229"/>
                <a:gd name="T15" fmla="*/ 162 h 222"/>
                <a:gd name="T16" fmla="*/ 12 w 229"/>
                <a:gd name="T17" fmla="*/ 140 h 222"/>
                <a:gd name="T18" fmla="*/ 2 w 229"/>
                <a:gd name="T19" fmla="*/ 105 h 222"/>
                <a:gd name="T20" fmla="*/ 23 w 229"/>
                <a:gd name="T21" fmla="*/ 80 h 222"/>
                <a:gd name="T22" fmla="*/ 33 w 229"/>
                <a:gd name="T23" fmla="*/ 42 h 222"/>
                <a:gd name="T24" fmla="*/ 60 w 229"/>
                <a:gd name="T25" fmla="*/ 15 h 222"/>
                <a:gd name="T26" fmla="*/ 91 w 229"/>
                <a:gd name="T27" fmla="*/ 22 h 222"/>
                <a:gd name="T28" fmla="*/ 122 w 229"/>
                <a:gd name="T29" fmla="*/ 22 h 222"/>
                <a:gd name="T30" fmla="*/ 168 w 229"/>
                <a:gd name="T31" fmla="*/ 6 h 222"/>
                <a:gd name="T32" fmla="*/ 185 w 229"/>
                <a:gd name="T33" fmla="*/ 42 h 222"/>
                <a:gd name="T34" fmla="*/ 75 w 229"/>
                <a:gd name="T35" fmla="*/ 24 h 222"/>
                <a:gd name="T36" fmla="*/ 49 w 229"/>
                <a:gd name="T37" fmla="*/ 38 h 222"/>
                <a:gd name="T38" fmla="*/ 45 w 229"/>
                <a:gd name="T39" fmla="*/ 76 h 222"/>
                <a:gd name="T40" fmla="*/ 17 w 229"/>
                <a:gd name="T41" fmla="*/ 98 h 222"/>
                <a:gd name="T42" fmla="*/ 40 w 229"/>
                <a:gd name="T43" fmla="*/ 119 h 222"/>
                <a:gd name="T44" fmla="*/ 61 w 229"/>
                <a:gd name="T45" fmla="*/ 153 h 222"/>
                <a:gd name="T46" fmla="*/ 54 w 229"/>
                <a:gd name="T47" fmla="*/ 181 h 222"/>
                <a:gd name="T48" fmla="*/ 79 w 229"/>
                <a:gd name="T49" fmla="*/ 196 h 222"/>
                <a:gd name="T50" fmla="*/ 106 w 229"/>
                <a:gd name="T51" fmla="*/ 178 h 222"/>
                <a:gd name="T52" fmla="*/ 144 w 229"/>
                <a:gd name="T53" fmla="*/ 200 h 222"/>
                <a:gd name="T54" fmla="*/ 166 w 229"/>
                <a:gd name="T55" fmla="*/ 179 h 222"/>
                <a:gd name="T56" fmla="*/ 172 w 229"/>
                <a:gd name="T57" fmla="*/ 146 h 222"/>
                <a:gd name="T58" fmla="*/ 212 w 229"/>
                <a:gd name="T59" fmla="*/ 125 h 222"/>
                <a:gd name="T60" fmla="*/ 215 w 229"/>
                <a:gd name="T61" fmla="*/ 95 h 222"/>
                <a:gd name="T62" fmla="*/ 174 w 229"/>
                <a:gd name="T63" fmla="*/ 58 h 222"/>
                <a:gd name="T64" fmla="*/ 176 w 229"/>
                <a:gd name="T65" fmla="*/ 27 h 222"/>
                <a:gd name="T66" fmla="*/ 134 w 229"/>
                <a:gd name="T67" fmla="*/ 3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22">
                  <a:moveTo>
                    <a:pt x="185" y="42"/>
                  </a:moveTo>
                  <a:cubicBezTo>
                    <a:pt x="187" y="51"/>
                    <a:pt x="193" y="64"/>
                    <a:pt x="198" y="72"/>
                  </a:cubicBezTo>
                  <a:cubicBezTo>
                    <a:pt x="209" y="76"/>
                    <a:pt x="226" y="78"/>
                    <a:pt x="229" y="81"/>
                  </a:cubicBezTo>
                  <a:cubicBezTo>
                    <a:pt x="229" y="97"/>
                    <a:pt x="229" y="116"/>
                    <a:pt x="229" y="131"/>
                  </a:cubicBezTo>
                  <a:cubicBezTo>
                    <a:pt x="227" y="134"/>
                    <a:pt x="226" y="137"/>
                    <a:pt x="225" y="139"/>
                  </a:cubicBezTo>
                  <a:cubicBezTo>
                    <a:pt x="221" y="143"/>
                    <a:pt x="211" y="142"/>
                    <a:pt x="195" y="142"/>
                  </a:cubicBezTo>
                  <a:cubicBezTo>
                    <a:pt x="189" y="148"/>
                    <a:pt x="182" y="155"/>
                    <a:pt x="180" y="164"/>
                  </a:cubicBezTo>
                  <a:cubicBezTo>
                    <a:pt x="181" y="168"/>
                    <a:pt x="185" y="173"/>
                    <a:pt x="186" y="177"/>
                  </a:cubicBezTo>
                  <a:cubicBezTo>
                    <a:pt x="189" y="186"/>
                    <a:pt x="189" y="186"/>
                    <a:pt x="185" y="195"/>
                  </a:cubicBezTo>
                  <a:cubicBezTo>
                    <a:pt x="172" y="206"/>
                    <a:pt x="137" y="222"/>
                    <a:pt x="134" y="221"/>
                  </a:cubicBezTo>
                  <a:cubicBezTo>
                    <a:pt x="130" y="215"/>
                    <a:pt x="126" y="202"/>
                    <a:pt x="122" y="195"/>
                  </a:cubicBezTo>
                  <a:cubicBezTo>
                    <a:pt x="120" y="194"/>
                    <a:pt x="104" y="195"/>
                    <a:pt x="99" y="195"/>
                  </a:cubicBezTo>
                  <a:cubicBezTo>
                    <a:pt x="94" y="201"/>
                    <a:pt x="91" y="211"/>
                    <a:pt x="83" y="215"/>
                  </a:cubicBezTo>
                  <a:cubicBezTo>
                    <a:pt x="80" y="215"/>
                    <a:pt x="64" y="208"/>
                    <a:pt x="59" y="204"/>
                  </a:cubicBezTo>
                  <a:cubicBezTo>
                    <a:pt x="49" y="202"/>
                    <a:pt x="40" y="190"/>
                    <a:pt x="34" y="181"/>
                  </a:cubicBezTo>
                  <a:cubicBezTo>
                    <a:pt x="37" y="173"/>
                    <a:pt x="44" y="167"/>
                    <a:pt x="46" y="162"/>
                  </a:cubicBezTo>
                  <a:cubicBezTo>
                    <a:pt x="45" y="155"/>
                    <a:pt x="39" y="148"/>
                    <a:pt x="33" y="138"/>
                  </a:cubicBezTo>
                  <a:cubicBezTo>
                    <a:pt x="29" y="140"/>
                    <a:pt x="15" y="139"/>
                    <a:pt x="12" y="140"/>
                  </a:cubicBezTo>
                  <a:cubicBezTo>
                    <a:pt x="8" y="137"/>
                    <a:pt x="8" y="137"/>
                    <a:pt x="5" y="133"/>
                  </a:cubicBezTo>
                  <a:cubicBezTo>
                    <a:pt x="4" y="123"/>
                    <a:pt x="4" y="114"/>
                    <a:pt x="2" y="105"/>
                  </a:cubicBezTo>
                  <a:cubicBezTo>
                    <a:pt x="0" y="97"/>
                    <a:pt x="1" y="88"/>
                    <a:pt x="1" y="80"/>
                  </a:cubicBezTo>
                  <a:cubicBezTo>
                    <a:pt x="3" y="78"/>
                    <a:pt x="20" y="81"/>
                    <a:pt x="23" y="80"/>
                  </a:cubicBezTo>
                  <a:cubicBezTo>
                    <a:pt x="29" y="73"/>
                    <a:pt x="36" y="61"/>
                    <a:pt x="42" y="53"/>
                  </a:cubicBezTo>
                  <a:cubicBezTo>
                    <a:pt x="39" y="50"/>
                    <a:pt x="36" y="46"/>
                    <a:pt x="33" y="42"/>
                  </a:cubicBezTo>
                  <a:cubicBezTo>
                    <a:pt x="33" y="39"/>
                    <a:pt x="30" y="39"/>
                    <a:pt x="30" y="35"/>
                  </a:cubicBezTo>
                  <a:cubicBezTo>
                    <a:pt x="32" y="31"/>
                    <a:pt x="54" y="17"/>
                    <a:pt x="60" y="15"/>
                  </a:cubicBezTo>
                  <a:cubicBezTo>
                    <a:pt x="62" y="13"/>
                    <a:pt x="83" y="6"/>
                    <a:pt x="85" y="8"/>
                  </a:cubicBezTo>
                  <a:cubicBezTo>
                    <a:pt x="89" y="12"/>
                    <a:pt x="87" y="18"/>
                    <a:pt x="91" y="22"/>
                  </a:cubicBezTo>
                  <a:cubicBezTo>
                    <a:pt x="98" y="22"/>
                    <a:pt x="101" y="22"/>
                    <a:pt x="106" y="22"/>
                  </a:cubicBezTo>
                  <a:cubicBezTo>
                    <a:pt x="111" y="22"/>
                    <a:pt x="116" y="22"/>
                    <a:pt x="122" y="22"/>
                  </a:cubicBezTo>
                  <a:cubicBezTo>
                    <a:pt x="128" y="12"/>
                    <a:pt x="130" y="7"/>
                    <a:pt x="139" y="0"/>
                  </a:cubicBezTo>
                  <a:cubicBezTo>
                    <a:pt x="141" y="0"/>
                    <a:pt x="161" y="5"/>
                    <a:pt x="168" y="6"/>
                  </a:cubicBezTo>
                  <a:cubicBezTo>
                    <a:pt x="176" y="8"/>
                    <a:pt x="194" y="20"/>
                    <a:pt x="196" y="24"/>
                  </a:cubicBezTo>
                  <a:cubicBezTo>
                    <a:pt x="193" y="29"/>
                    <a:pt x="188" y="36"/>
                    <a:pt x="185" y="42"/>
                  </a:cubicBezTo>
                  <a:close/>
                  <a:moveTo>
                    <a:pt x="91" y="38"/>
                  </a:moveTo>
                  <a:cubicBezTo>
                    <a:pt x="86" y="40"/>
                    <a:pt x="80" y="27"/>
                    <a:pt x="75" y="24"/>
                  </a:cubicBezTo>
                  <a:cubicBezTo>
                    <a:pt x="68" y="27"/>
                    <a:pt x="59" y="32"/>
                    <a:pt x="53" y="36"/>
                  </a:cubicBezTo>
                  <a:cubicBezTo>
                    <a:pt x="53" y="36"/>
                    <a:pt x="49" y="38"/>
                    <a:pt x="49" y="38"/>
                  </a:cubicBezTo>
                  <a:cubicBezTo>
                    <a:pt x="49" y="42"/>
                    <a:pt x="57" y="55"/>
                    <a:pt x="60" y="58"/>
                  </a:cubicBezTo>
                  <a:cubicBezTo>
                    <a:pt x="55" y="64"/>
                    <a:pt x="49" y="70"/>
                    <a:pt x="45" y="76"/>
                  </a:cubicBezTo>
                  <a:cubicBezTo>
                    <a:pt x="41" y="82"/>
                    <a:pt x="38" y="90"/>
                    <a:pt x="35" y="96"/>
                  </a:cubicBezTo>
                  <a:cubicBezTo>
                    <a:pt x="30" y="99"/>
                    <a:pt x="21" y="93"/>
                    <a:pt x="17" y="98"/>
                  </a:cubicBezTo>
                  <a:cubicBezTo>
                    <a:pt x="16" y="105"/>
                    <a:pt x="19" y="113"/>
                    <a:pt x="20" y="123"/>
                  </a:cubicBezTo>
                  <a:cubicBezTo>
                    <a:pt x="23" y="121"/>
                    <a:pt x="36" y="120"/>
                    <a:pt x="40" y="119"/>
                  </a:cubicBezTo>
                  <a:cubicBezTo>
                    <a:pt x="46" y="122"/>
                    <a:pt x="45" y="125"/>
                    <a:pt x="48" y="131"/>
                  </a:cubicBezTo>
                  <a:cubicBezTo>
                    <a:pt x="52" y="139"/>
                    <a:pt x="55" y="147"/>
                    <a:pt x="61" y="153"/>
                  </a:cubicBezTo>
                  <a:cubicBezTo>
                    <a:pt x="64" y="157"/>
                    <a:pt x="66" y="155"/>
                    <a:pt x="65" y="161"/>
                  </a:cubicBezTo>
                  <a:cubicBezTo>
                    <a:pt x="62" y="165"/>
                    <a:pt x="54" y="174"/>
                    <a:pt x="54" y="181"/>
                  </a:cubicBezTo>
                  <a:cubicBezTo>
                    <a:pt x="55" y="183"/>
                    <a:pt x="62" y="187"/>
                    <a:pt x="64" y="189"/>
                  </a:cubicBezTo>
                  <a:cubicBezTo>
                    <a:pt x="68" y="190"/>
                    <a:pt x="75" y="195"/>
                    <a:pt x="79" y="196"/>
                  </a:cubicBezTo>
                  <a:cubicBezTo>
                    <a:pt x="82" y="193"/>
                    <a:pt x="92" y="179"/>
                    <a:pt x="94" y="176"/>
                  </a:cubicBezTo>
                  <a:cubicBezTo>
                    <a:pt x="100" y="177"/>
                    <a:pt x="100" y="177"/>
                    <a:pt x="106" y="178"/>
                  </a:cubicBezTo>
                  <a:cubicBezTo>
                    <a:pt x="113" y="179"/>
                    <a:pt x="123" y="180"/>
                    <a:pt x="130" y="180"/>
                  </a:cubicBezTo>
                  <a:cubicBezTo>
                    <a:pt x="134" y="183"/>
                    <a:pt x="142" y="199"/>
                    <a:pt x="144" y="200"/>
                  </a:cubicBezTo>
                  <a:cubicBezTo>
                    <a:pt x="152" y="197"/>
                    <a:pt x="163" y="191"/>
                    <a:pt x="171" y="186"/>
                  </a:cubicBezTo>
                  <a:cubicBezTo>
                    <a:pt x="171" y="182"/>
                    <a:pt x="166" y="180"/>
                    <a:pt x="166" y="179"/>
                  </a:cubicBezTo>
                  <a:cubicBezTo>
                    <a:pt x="162" y="173"/>
                    <a:pt x="163" y="169"/>
                    <a:pt x="160" y="164"/>
                  </a:cubicBezTo>
                  <a:cubicBezTo>
                    <a:pt x="163" y="156"/>
                    <a:pt x="164" y="149"/>
                    <a:pt x="172" y="146"/>
                  </a:cubicBezTo>
                  <a:cubicBezTo>
                    <a:pt x="175" y="144"/>
                    <a:pt x="185" y="130"/>
                    <a:pt x="187" y="128"/>
                  </a:cubicBezTo>
                  <a:cubicBezTo>
                    <a:pt x="195" y="129"/>
                    <a:pt x="203" y="129"/>
                    <a:pt x="212" y="125"/>
                  </a:cubicBezTo>
                  <a:cubicBezTo>
                    <a:pt x="213" y="123"/>
                    <a:pt x="211" y="119"/>
                    <a:pt x="213" y="117"/>
                  </a:cubicBezTo>
                  <a:cubicBezTo>
                    <a:pt x="213" y="110"/>
                    <a:pt x="215" y="102"/>
                    <a:pt x="215" y="95"/>
                  </a:cubicBezTo>
                  <a:cubicBezTo>
                    <a:pt x="207" y="90"/>
                    <a:pt x="199" y="89"/>
                    <a:pt x="189" y="88"/>
                  </a:cubicBezTo>
                  <a:cubicBezTo>
                    <a:pt x="186" y="77"/>
                    <a:pt x="180" y="66"/>
                    <a:pt x="174" y="58"/>
                  </a:cubicBezTo>
                  <a:cubicBezTo>
                    <a:pt x="170" y="56"/>
                    <a:pt x="165" y="50"/>
                    <a:pt x="165" y="46"/>
                  </a:cubicBezTo>
                  <a:cubicBezTo>
                    <a:pt x="169" y="42"/>
                    <a:pt x="176" y="28"/>
                    <a:pt x="176" y="27"/>
                  </a:cubicBezTo>
                  <a:cubicBezTo>
                    <a:pt x="168" y="24"/>
                    <a:pt x="159" y="16"/>
                    <a:pt x="146" y="17"/>
                  </a:cubicBezTo>
                  <a:cubicBezTo>
                    <a:pt x="141" y="21"/>
                    <a:pt x="137" y="30"/>
                    <a:pt x="134" y="37"/>
                  </a:cubicBezTo>
                  <a:cubicBezTo>
                    <a:pt x="131" y="39"/>
                    <a:pt x="101" y="35"/>
                    <a:pt x="9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962275" y="3327400"/>
              <a:ext cx="439738" cy="417513"/>
            </a:xfrm>
            <a:custGeom>
              <a:avLst/>
              <a:gdLst>
                <a:gd name="T0" fmla="*/ 177 w 236"/>
                <a:gd name="T1" fmla="*/ 59 h 224"/>
                <a:gd name="T2" fmla="*/ 159 w 236"/>
                <a:gd name="T3" fmla="*/ 16 h 224"/>
                <a:gd name="T4" fmla="*/ 128 w 236"/>
                <a:gd name="T5" fmla="*/ 39 h 224"/>
                <a:gd name="T6" fmla="*/ 83 w 236"/>
                <a:gd name="T7" fmla="*/ 16 h 224"/>
                <a:gd name="T8" fmla="*/ 64 w 236"/>
                <a:gd name="T9" fmla="*/ 60 h 224"/>
                <a:gd name="T10" fmla="*/ 33 w 236"/>
                <a:gd name="T11" fmla="*/ 91 h 224"/>
                <a:gd name="T12" fmla="*/ 18 w 236"/>
                <a:gd name="T13" fmla="*/ 130 h 224"/>
                <a:gd name="T14" fmla="*/ 62 w 236"/>
                <a:gd name="T15" fmla="*/ 164 h 224"/>
                <a:gd name="T16" fmla="*/ 64 w 236"/>
                <a:gd name="T17" fmla="*/ 193 h 224"/>
                <a:gd name="T18" fmla="*/ 88 w 236"/>
                <a:gd name="T19" fmla="*/ 200 h 224"/>
                <a:gd name="T20" fmla="*/ 116 w 236"/>
                <a:gd name="T21" fmla="*/ 181 h 224"/>
                <a:gd name="T22" fmla="*/ 164 w 236"/>
                <a:gd name="T23" fmla="*/ 191 h 224"/>
                <a:gd name="T24" fmla="*/ 191 w 236"/>
                <a:gd name="T25" fmla="*/ 170 h 224"/>
                <a:gd name="T26" fmla="*/ 181 w 236"/>
                <a:gd name="T27" fmla="*/ 141 h 224"/>
                <a:gd name="T28" fmla="*/ 218 w 236"/>
                <a:gd name="T29" fmla="*/ 115 h 224"/>
                <a:gd name="T30" fmla="*/ 213 w 236"/>
                <a:gd name="T31" fmla="*/ 86 h 224"/>
                <a:gd name="T32" fmla="*/ 51 w 236"/>
                <a:gd name="T33" fmla="*/ 56 h 224"/>
                <a:gd name="T34" fmla="*/ 39 w 236"/>
                <a:gd name="T35" fmla="*/ 23 h 224"/>
                <a:gd name="T36" fmla="*/ 69 w 236"/>
                <a:gd name="T37" fmla="*/ 3 h 224"/>
                <a:gd name="T38" fmla="*/ 107 w 236"/>
                <a:gd name="T39" fmla="*/ 25 h 224"/>
                <a:gd name="T40" fmla="*/ 155 w 236"/>
                <a:gd name="T41" fmla="*/ 0 h 224"/>
                <a:gd name="T42" fmla="*/ 193 w 236"/>
                <a:gd name="T43" fmla="*/ 21 h 224"/>
                <a:gd name="T44" fmla="*/ 193 w 236"/>
                <a:gd name="T45" fmla="*/ 55 h 224"/>
                <a:gd name="T46" fmla="*/ 231 w 236"/>
                <a:gd name="T47" fmla="*/ 73 h 224"/>
                <a:gd name="T48" fmla="*/ 232 w 236"/>
                <a:gd name="T49" fmla="*/ 130 h 224"/>
                <a:gd name="T50" fmla="*/ 202 w 236"/>
                <a:gd name="T51" fmla="*/ 129 h 224"/>
                <a:gd name="T52" fmla="*/ 207 w 236"/>
                <a:gd name="T53" fmla="*/ 162 h 224"/>
                <a:gd name="T54" fmla="*/ 197 w 236"/>
                <a:gd name="T55" fmla="*/ 188 h 224"/>
                <a:gd name="T56" fmla="*/ 167 w 236"/>
                <a:gd name="T57" fmla="*/ 211 h 224"/>
                <a:gd name="T58" fmla="*/ 142 w 236"/>
                <a:gd name="T59" fmla="*/ 192 h 224"/>
                <a:gd name="T60" fmla="*/ 104 w 236"/>
                <a:gd name="T61" fmla="*/ 210 h 224"/>
                <a:gd name="T62" fmla="*/ 74 w 236"/>
                <a:gd name="T63" fmla="*/ 215 h 224"/>
                <a:gd name="T64" fmla="*/ 62 w 236"/>
                <a:gd name="T65" fmla="*/ 211 h 224"/>
                <a:gd name="T66" fmla="*/ 42 w 236"/>
                <a:gd name="T67" fmla="*/ 168 h 224"/>
                <a:gd name="T68" fmla="*/ 3 w 236"/>
                <a:gd name="T69" fmla="*/ 141 h 224"/>
                <a:gd name="T70" fmla="*/ 4 w 236"/>
                <a:gd name="T71" fmla="*/ 73 h 224"/>
                <a:gd name="T72" fmla="*/ 51 w 236"/>
                <a:gd name="T73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24">
                  <a:moveTo>
                    <a:pt x="195" y="88"/>
                  </a:moveTo>
                  <a:cubicBezTo>
                    <a:pt x="191" y="81"/>
                    <a:pt x="180" y="61"/>
                    <a:pt x="177" y="59"/>
                  </a:cubicBezTo>
                  <a:cubicBezTo>
                    <a:pt x="178" y="52"/>
                    <a:pt x="186" y="38"/>
                    <a:pt x="186" y="33"/>
                  </a:cubicBezTo>
                  <a:cubicBezTo>
                    <a:pt x="179" y="29"/>
                    <a:pt x="166" y="18"/>
                    <a:pt x="159" y="16"/>
                  </a:cubicBezTo>
                  <a:cubicBezTo>
                    <a:pt x="152" y="19"/>
                    <a:pt x="148" y="34"/>
                    <a:pt x="144" y="38"/>
                  </a:cubicBezTo>
                  <a:cubicBezTo>
                    <a:pt x="141" y="39"/>
                    <a:pt x="132" y="39"/>
                    <a:pt x="128" y="39"/>
                  </a:cubicBezTo>
                  <a:cubicBezTo>
                    <a:pt x="122" y="38"/>
                    <a:pt x="103" y="39"/>
                    <a:pt x="98" y="40"/>
                  </a:cubicBezTo>
                  <a:cubicBezTo>
                    <a:pt x="93" y="32"/>
                    <a:pt x="92" y="22"/>
                    <a:pt x="83" y="16"/>
                  </a:cubicBezTo>
                  <a:cubicBezTo>
                    <a:pt x="71" y="19"/>
                    <a:pt x="60" y="22"/>
                    <a:pt x="52" y="31"/>
                  </a:cubicBezTo>
                  <a:cubicBezTo>
                    <a:pt x="56" y="37"/>
                    <a:pt x="60" y="53"/>
                    <a:pt x="64" y="60"/>
                  </a:cubicBezTo>
                  <a:cubicBezTo>
                    <a:pt x="61" y="62"/>
                    <a:pt x="50" y="77"/>
                    <a:pt x="47" y="81"/>
                  </a:cubicBezTo>
                  <a:cubicBezTo>
                    <a:pt x="40" y="89"/>
                    <a:pt x="44" y="85"/>
                    <a:pt x="33" y="91"/>
                  </a:cubicBezTo>
                  <a:cubicBezTo>
                    <a:pt x="31" y="91"/>
                    <a:pt x="20" y="87"/>
                    <a:pt x="18" y="89"/>
                  </a:cubicBezTo>
                  <a:cubicBezTo>
                    <a:pt x="18" y="99"/>
                    <a:pt x="14" y="120"/>
                    <a:pt x="18" y="130"/>
                  </a:cubicBezTo>
                  <a:cubicBezTo>
                    <a:pt x="23" y="128"/>
                    <a:pt x="34" y="129"/>
                    <a:pt x="36" y="130"/>
                  </a:cubicBezTo>
                  <a:cubicBezTo>
                    <a:pt x="43" y="142"/>
                    <a:pt x="47" y="154"/>
                    <a:pt x="62" y="164"/>
                  </a:cubicBezTo>
                  <a:cubicBezTo>
                    <a:pt x="63" y="167"/>
                    <a:pt x="53" y="182"/>
                    <a:pt x="52" y="185"/>
                  </a:cubicBezTo>
                  <a:cubicBezTo>
                    <a:pt x="50" y="188"/>
                    <a:pt x="62" y="192"/>
                    <a:pt x="64" y="193"/>
                  </a:cubicBezTo>
                  <a:cubicBezTo>
                    <a:pt x="68" y="195"/>
                    <a:pt x="73" y="197"/>
                    <a:pt x="77" y="198"/>
                  </a:cubicBezTo>
                  <a:cubicBezTo>
                    <a:pt x="79" y="199"/>
                    <a:pt x="86" y="203"/>
                    <a:pt x="88" y="200"/>
                  </a:cubicBezTo>
                  <a:cubicBezTo>
                    <a:pt x="90" y="195"/>
                    <a:pt x="98" y="188"/>
                    <a:pt x="99" y="181"/>
                  </a:cubicBezTo>
                  <a:cubicBezTo>
                    <a:pt x="106" y="181"/>
                    <a:pt x="107" y="180"/>
                    <a:pt x="116" y="181"/>
                  </a:cubicBezTo>
                  <a:cubicBezTo>
                    <a:pt x="126" y="181"/>
                    <a:pt x="136" y="179"/>
                    <a:pt x="146" y="176"/>
                  </a:cubicBezTo>
                  <a:cubicBezTo>
                    <a:pt x="149" y="175"/>
                    <a:pt x="160" y="187"/>
                    <a:pt x="164" y="191"/>
                  </a:cubicBezTo>
                  <a:cubicBezTo>
                    <a:pt x="171" y="192"/>
                    <a:pt x="178" y="185"/>
                    <a:pt x="183" y="182"/>
                  </a:cubicBezTo>
                  <a:cubicBezTo>
                    <a:pt x="187" y="181"/>
                    <a:pt x="190" y="178"/>
                    <a:pt x="191" y="170"/>
                  </a:cubicBezTo>
                  <a:cubicBezTo>
                    <a:pt x="186" y="165"/>
                    <a:pt x="183" y="158"/>
                    <a:pt x="178" y="153"/>
                  </a:cubicBezTo>
                  <a:cubicBezTo>
                    <a:pt x="178" y="150"/>
                    <a:pt x="179" y="142"/>
                    <a:pt x="181" y="141"/>
                  </a:cubicBezTo>
                  <a:cubicBezTo>
                    <a:pt x="183" y="135"/>
                    <a:pt x="194" y="117"/>
                    <a:pt x="195" y="116"/>
                  </a:cubicBezTo>
                  <a:cubicBezTo>
                    <a:pt x="199" y="114"/>
                    <a:pt x="215" y="116"/>
                    <a:pt x="218" y="115"/>
                  </a:cubicBezTo>
                  <a:cubicBezTo>
                    <a:pt x="218" y="110"/>
                    <a:pt x="216" y="100"/>
                    <a:pt x="216" y="95"/>
                  </a:cubicBezTo>
                  <a:cubicBezTo>
                    <a:pt x="216" y="92"/>
                    <a:pt x="217" y="87"/>
                    <a:pt x="213" y="86"/>
                  </a:cubicBezTo>
                  <a:cubicBezTo>
                    <a:pt x="209" y="86"/>
                    <a:pt x="200" y="88"/>
                    <a:pt x="195" y="88"/>
                  </a:cubicBezTo>
                  <a:close/>
                  <a:moveTo>
                    <a:pt x="51" y="56"/>
                  </a:moveTo>
                  <a:cubicBezTo>
                    <a:pt x="48" y="50"/>
                    <a:pt x="45" y="39"/>
                    <a:pt x="40" y="34"/>
                  </a:cubicBezTo>
                  <a:cubicBezTo>
                    <a:pt x="38" y="31"/>
                    <a:pt x="38" y="27"/>
                    <a:pt x="39" y="23"/>
                  </a:cubicBezTo>
                  <a:cubicBezTo>
                    <a:pt x="43" y="19"/>
                    <a:pt x="48" y="15"/>
                    <a:pt x="52" y="11"/>
                  </a:cubicBezTo>
                  <a:cubicBezTo>
                    <a:pt x="59" y="11"/>
                    <a:pt x="63" y="4"/>
                    <a:pt x="69" y="3"/>
                  </a:cubicBezTo>
                  <a:cubicBezTo>
                    <a:pt x="73" y="2"/>
                    <a:pt x="81" y="2"/>
                    <a:pt x="86" y="0"/>
                  </a:cubicBezTo>
                  <a:cubicBezTo>
                    <a:pt x="88" y="0"/>
                    <a:pt x="103" y="18"/>
                    <a:pt x="107" y="25"/>
                  </a:cubicBezTo>
                  <a:cubicBezTo>
                    <a:pt x="112" y="25"/>
                    <a:pt x="131" y="23"/>
                    <a:pt x="137" y="24"/>
                  </a:cubicBezTo>
                  <a:cubicBezTo>
                    <a:pt x="142" y="15"/>
                    <a:pt x="144" y="3"/>
                    <a:pt x="155" y="0"/>
                  </a:cubicBezTo>
                  <a:cubicBezTo>
                    <a:pt x="158" y="1"/>
                    <a:pt x="162" y="2"/>
                    <a:pt x="164" y="4"/>
                  </a:cubicBezTo>
                  <a:cubicBezTo>
                    <a:pt x="173" y="12"/>
                    <a:pt x="184" y="15"/>
                    <a:pt x="193" y="21"/>
                  </a:cubicBezTo>
                  <a:cubicBezTo>
                    <a:pt x="197" y="24"/>
                    <a:pt x="201" y="26"/>
                    <a:pt x="203" y="31"/>
                  </a:cubicBezTo>
                  <a:cubicBezTo>
                    <a:pt x="202" y="39"/>
                    <a:pt x="193" y="45"/>
                    <a:pt x="193" y="55"/>
                  </a:cubicBezTo>
                  <a:cubicBezTo>
                    <a:pt x="198" y="62"/>
                    <a:pt x="204" y="73"/>
                    <a:pt x="204" y="73"/>
                  </a:cubicBezTo>
                  <a:cubicBezTo>
                    <a:pt x="209" y="74"/>
                    <a:pt x="228" y="69"/>
                    <a:pt x="231" y="73"/>
                  </a:cubicBezTo>
                  <a:cubicBezTo>
                    <a:pt x="234" y="84"/>
                    <a:pt x="231" y="98"/>
                    <a:pt x="235" y="109"/>
                  </a:cubicBezTo>
                  <a:cubicBezTo>
                    <a:pt x="236" y="112"/>
                    <a:pt x="232" y="125"/>
                    <a:pt x="232" y="130"/>
                  </a:cubicBezTo>
                  <a:cubicBezTo>
                    <a:pt x="230" y="132"/>
                    <a:pt x="223" y="128"/>
                    <a:pt x="218" y="128"/>
                  </a:cubicBezTo>
                  <a:cubicBezTo>
                    <a:pt x="215" y="130"/>
                    <a:pt x="205" y="127"/>
                    <a:pt x="202" y="129"/>
                  </a:cubicBezTo>
                  <a:cubicBezTo>
                    <a:pt x="199" y="135"/>
                    <a:pt x="195" y="143"/>
                    <a:pt x="192" y="150"/>
                  </a:cubicBezTo>
                  <a:cubicBezTo>
                    <a:pt x="195" y="152"/>
                    <a:pt x="202" y="158"/>
                    <a:pt x="207" y="162"/>
                  </a:cubicBezTo>
                  <a:cubicBezTo>
                    <a:pt x="208" y="164"/>
                    <a:pt x="210" y="169"/>
                    <a:pt x="212" y="173"/>
                  </a:cubicBezTo>
                  <a:cubicBezTo>
                    <a:pt x="209" y="180"/>
                    <a:pt x="206" y="186"/>
                    <a:pt x="197" y="188"/>
                  </a:cubicBezTo>
                  <a:cubicBezTo>
                    <a:pt x="193" y="189"/>
                    <a:pt x="189" y="193"/>
                    <a:pt x="185" y="196"/>
                  </a:cubicBezTo>
                  <a:cubicBezTo>
                    <a:pt x="181" y="202"/>
                    <a:pt x="177" y="210"/>
                    <a:pt x="167" y="211"/>
                  </a:cubicBezTo>
                  <a:cubicBezTo>
                    <a:pt x="162" y="208"/>
                    <a:pt x="157" y="205"/>
                    <a:pt x="152" y="201"/>
                  </a:cubicBezTo>
                  <a:cubicBezTo>
                    <a:pt x="145" y="196"/>
                    <a:pt x="145" y="196"/>
                    <a:pt x="142" y="192"/>
                  </a:cubicBezTo>
                  <a:cubicBezTo>
                    <a:pt x="136" y="192"/>
                    <a:pt x="118" y="196"/>
                    <a:pt x="113" y="196"/>
                  </a:cubicBezTo>
                  <a:cubicBezTo>
                    <a:pt x="108" y="198"/>
                    <a:pt x="105" y="204"/>
                    <a:pt x="104" y="210"/>
                  </a:cubicBezTo>
                  <a:cubicBezTo>
                    <a:pt x="102" y="213"/>
                    <a:pt x="99" y="222"/>
                    <a:pt x="96" y="224"/>
                  </a:cubicBezTo>
                  <a:cubicBezTo>
                    <a:pt x="93" y="224"/>
                    <a:pt x="78" y="217"/>
                    <a:pt x="74" y="215"/>
                  </a:cubicBezTo>
                  <a:cubicBezTo>
                    <a:pt x="72" y="214"/>
                    <a:pt x="70" y="213"/>
                    <a:pt x="68" y="212"/>
                  </a:cubicBezTo>
                  <a:cubicBezTo>
                    <a:pt x="66" y="212"/>
                    <a:pt x="63" y="212"/>
                    <a:pt x="62" y="211"/>
                  </a:cubicBezTo>
                  <a:cubicBezTo>
                    <a:pt x="56" y="205"/>
                    <a:pt x="35" y="193"/>
                    <a:pt x="34" y="192"/>
                  </a:cubicBezTo>
                  <a:cubicBezTo>
                    <a:pt x="41" y="181"/>
                    <a:pt x="42" y="178"/>
                    <a:pt x="42" y="168"/>
                  </a:cubicBezTo>
                  <a:cubicBezTo>
                    <a:pt x="36" y="160"/>
                    <a:pt x="33" y="150"/>
                    <a:pt x="27" y="142"/>
                  </a:cubicBezTo>
                  <a:cubicBezTo>
                    <a:pt x="22" y="143"/>
                    <a:pt x="5" y="143"/>
                    <a:pt x="3" y="141"/>
                  </a:cubicBezTo>
                  <a:cubicBezTo>
                    <a:pt x="3" y="136"/>
                    <a:pt x="3" y="116"/>
                    <a:pt x="2" y="109"/>
                  </a:cubicBezTo>
                  <a:cubicBezTo>
                    <a:pt x="0" y="100"/>
                    <a:pt x="2" y="75"/>
                    <a:pt x="4" y="73"/>
                  </a:cubicBezTo>
                  <a:cubicBezTo>
                    <a:pt x="13" y="73"/>
                    <a:pt x="22" y="78"/>
                    <a:pt x="30" y="76"/>
                  </a:cubicBezTo>
                  <a:cubicBezTo>
                    <a:pt x="38" y="71"/>
                    <a:pt x="45" y="63"/>
                    <a:pt x="5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620963" y="3013075"/>
              <a:ext cx="303213" cy="304800"/>
            </a:xfrm>
            <a:custGeom>
              <a:avLst/>
              <a:gdLst>
                <a:gd name="T0" fmla="*/ 13 w 163"/>
                <a:gd name="T1" fmla="*/ 40 h 163"/>
                <a:gd name="T2" fmla="*/ 33 w 163"/>
                <a:gd name="T3" fmla="*/ 14 h 163"/>
                <a:gd name="T4" fmla="*/ 63 w 163"/>
                <a:gd name="T5" fmla="*/ 0 h 163"/>
                <a:gd name="T6" fmla="*/ 84 w 163"/>
                <a:gd name="T7" fmla="*/ 0 h 163"/>
                <a:gd name="T8" fmla="*/ 108 w 163"/>
                <a:gd name="T9" fmla="*/ 6 h 163"/>
                <a:gd name="T10" fmla="*/ 119 w 163"/>
                <a:gd name="T11" fmla="*/ 11 h 163"/>
                <a:gd name="T12" fmla="*/ 147 w 163"/>
                <a:gd name="T13" fmla="*/ 30 h 163"/>
                <a:gd name="T14" fmla="*/ 161 w 163"/>
                <a:gd name="T15" fmla="*/ 63 h 163"/>
                <a:gd name="T16" fmla="*/ 161 w 163"/>
                <a:gd name="T17" fmla="*/ 92 h 163"/>
                <a:gd name="T18" fmla="*/ 153 w 163"/>
                <a:gd name="T19" fmla="*/ 117 h 163"/>
                <a:gd name="T20" fmla="*/ 136 w 163"/>
                <a:gd name="T21" fmla="*/ 143 h 163"/>
                <a:gd name="T22" fmla="*/ 124 w 163"/>
                <a:gd name="T23" fmla="*/ 153 h 163"/>
                <a:gd name="T24" fmla="*/ 49 w 163"/>
                <a:gd name="T25" fmla="*/ 159 h 163"/>
                <a:gd name="T26" fmla="*/ 31 w 163"/>
                <a:gd name="T27" fmla="*/ 149 h 163"/>
                <a:gd name="T28" fmla="*/ 3 w 163"/>
                <a:gd name="T29" fmla="*/ 109 h 163"/>
                <a:gd name="T30" fmla="*/ 1 w 163"/>
                <a:gd name="T31" fmla="*/ 101 h 163"/>
                <a:gd name="T32" fmla="*/ 1 w 163"/>
                <a:gd name="T33" fmla="*/ 88 h 163"/>
                <a:gd name="T34" fmla="*/ 4 w 163"/>
                <a:gd name="T35" fmla="*/ 63 h 163"/>
                <a:gd name="T36" fmla="*/ 7 w 163"/>
                <a:gd name="T37" fmla="*/ 54 h 163"/>
                <a:gd name="T38" fmla="*/ 13 w 163"/>
                <a:gd name="T39" fmla="*/ 40 h 163"/>
                <a:gd name="T40" fmla="*/ 145 w 163"/>
                <a:gd name="T41" fmla="*/ 63 h 163"/>
                <a:gd name="T42" fmla="*/ 128 w 163"/>
                <a:gd name="T43" fmla="*/ 35 h 163"/>
                <a:gd name="T44" fmla="*/ 105 w 163"/>
                <a:gd name="T45" fmla="*/ 20 h 163"/>
                <a:gd name="T46" fmla="*/ 92 w 163"/>
                <a:gd name="T47" fmla="*/ 16 h 163"/>
                <a:gd name="T48" fmla="*/ 56 w 163"/>
                <a:gd name="T49" fmla="*/ 21 h 163"/>
                <a:gd name="T50" fmla="*/ 46 w 163"/>
                <a:gd name="T51" fmla="*/ 24 h 163"/>
                <a:gd name="T52" fmla="*/ 35 w 163"/>
                <a:gd name="T53" fmla="*/ 36 h 163"/>
                <a:gd name="T54" fmla="*/ 18 w 163"/>
                <a:gd name="T55" fmla="*/ 80 h 163"/>
                <a:gd name="T56" fmla="*/ 21 w 163"/>
                <a:gd name="T57" fmla="*/ 111 h 163"/>
                <a:gd name="T58" fmla="*/ 49 w 163"/>
                <a:gd name="T59" fmla="*/ 142 h 163"/>
                <a:gd name="T60" fmla="*/ 99 w 163"/>
                <a:gd name="T61" fmla="*/ 146 h 163"/>
                <a:gd name="T62" fmla="*/ 141 w 163"/>
                <a:gd name="T63" fmla="*/ 107 h 163"/>
                <a:gd name="T64" fmla="*/ 145 w 163"/>
                <a:gd name="T65" fmla="*/ 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63">
                  <a:moveTo>
                    <a:pt x="13" y="40"/>
                  </a:moveTo>
                  <a:cubicBezTo>
                    <a:pt x="19" y="32"/>
                    <a:pt x="26" y="23"/>
                    <a:pt x="33" y="14"/>
                  </a:cubicBezTo>
                  <a:cubicBezTo>
                    <a:pt x="44" y="9"/>
                    <a:pt x="53" y="5"/>
                    <a:pt x="63" y="0"/>
                  </a:cubicBezTo>
                  <a:cubicBezTo>
                    <a:pt x="76" y="0"/>
                    <a:pt x="80" y="0"/>
                    <a:pt x="84" y="0"/>
                  </a:cubicBezTo>
                  <a:cubicBezTo>
                    <a:pt x="92" y="2"/>
                    <a:pt x="99" y="6"/>
                    <a:pt x="108" y="6"/>
                  </a:cubicBezTo>
                  <a:cubicBezTo>
                    <a:pt x="112" y="6"/>
                    <a:pt x="116" y="8"/>
                    <a:pt x="119" y="11"/>
                  </a:cubicBezTo>
                  <a:cubicBezTo>
                    <a:pt x="128" y="17"/>
                    <a:pt x="139" y="22"/>
                    <a:pt x="147" y="30"/>
                  </a:cubicBezTo>
                  <a:cubicBezTo>
                    <a:pt x="147" y="30"/>
                    <a:pt x="157" y="40"/>
                    <a:pt x="161" y="63"/>
                  </a:cubicBezTo>
                  <a:cubicBezTo>
                    <a:pt x="162" y="68"/>
                    <a:pt x="163" y="88"/>
                    <a:pt x="161" y="92"/>
                  </a:cubicBezTo>
                  <a:cubicBezTo>
                    <a:pt x="159" y="98"/>
                    <a:pt x="154" y="115"/>
                    <a:pt x="153" y="117"/>
                  </a:cubicBezTo>
                  <a:cubicBezTo>
                    <a:pt x="148" y="129"/>
                    <a:pt x="147" y="135"/>
                    <a:pt x="136" y="143"/>
                  </a:cubicBezTo>
                  <a:cubicBezTo>
                    <a:pt x="131" y="146"/>
                    <a:pt x="128" y="150"/>
                    <a:pt x="124" y="153"/>
                  </a:cubicBezTo>
                  <a:cubicBezTo>
                    <a:pt x="111" y="163"/>
                    <a:pt x="61" y="162"/>
                    <a:pt x="49" y="159"/>
                  </a:cubicBezTo>
                  <a:cubicBezTo>
                    <a:pt x="42" y="157"/>
                    <a:pt x="37" y="153"/>
                    <a:pt x="31" y="149"/>
                  </a:cubicBezTo>
                  <a:cubicBezTo>
                    <a:pt x="18" y="139"/>
                    <a:pt x="7" y="127"/>
                    <a:pt x="3" y="109"/>
                  </a:cubicBezTo>
                  <a:cubicBezTo>
                    <a:pt x="2" y="106"/>
                    <a:pt x="2" y="104"/>
                    <a:pt x="1" y="101"/>
                  </a:cubicBezTo>
                  <a:cubicBezTo>
                    <a:pt x="1" y="96"/>
                    <a:pt x="2" y="92"/>
                    <a:pt x="1" y="88"/>
                  </a:cubicBezTo>
                  <a:cubicBezTo>
                    <a:pt x="0" y="83"/>
                    <a:pt x="3" y="72"/>
                    <a:pt x="4" y="63"/>
                  </a:cubicBezTo>
                  <a:cubicBezTo>
                    <a:pt x="4" y="60"/>
                    <a:pt x="5" y="57"/>
                    <a:pt x="7" y="54"/>
                  </a:cubicBezTo>
                  <a:cubicBezTo>
                    <a:pt x="8" y="51"/>
                    <a:pt x="10" y="47"/>
                    <a:pt x="13" y="40"/>
                  </a:cubicBezTo>
                  <a:close/>
                  <a:moveTo>
                    <a:pt x="145" y="63"/>
                  </a:moveTo>
                  <a:cubicBezTo>
                    <a:pt x="141" y="53"/>
                    <a:pt x="131" y="37"/>
                    <a:pt x="128" y="35"/>
                  </a:cubicBezTo>
                  <a:cubicBezTo>
                    <a:pt x="121" y="30"/>
                    <a:pt x="113" y="24"/>
                    <a:pt x="105" y="20"/>
                  </a:cubicBezTo>
                  <a:cubicBezTo>
                    <a:pt x="102" y="17"/>
                    <a:pt x="97" y="16"/>
                    <a:pt x="92" y="16"/>
                  </a:cubicBezTo>
                  <a:cubicBezTo>
                    <a:pt x="80" y="15"/>
                    <a:pt x="67" y="14"/>
                    <a:pt x="56" y="21"/>
                  </a:cubicBezTo>
                  <a:cubicBezTo>
                    <a:pt x="54" y="22"/>
                    <a:pt x="51" y="22"/>
                    <a:pt x="46" y="24"/>
                  </a:cubicBezTo>
                  <a:cubicBezTo>
                    <a:pt x="44" y="27"/>
                    <a:pt x="39" y="32"/>
                    <a:pt x="35" y="36"/>
                  </a:cubicBezTo>
                  <a:cubicBezTo>
                    <a:pt x="23" y="48"/>
                    <a:pt x="21" y="64"/>
                    <a:pt x="18" y="80"/>
                  </a:cubicBezTo>
                  <a:cubicBezTo>
                    <a:pt x="22" y="89"/>
                    <a:pt x="18" y="99"/>
                    <a:pt x="21" y="111"/>
                  </a:cubicBezTo>
                  <a:cubicBezTo>
                    <a:pt x="27" y="123"/>
                    <a:pt x="39" y="132"/>
                    <a:pt x="49" y="142"/>
                  </a:cubicBezTo>
                  <a:cubicBezTo>
                    <a:pt x="65" y="147"/>
                    <a:pt x="81" y="148"/>
                    <a:pt x="99" y="146"/>
                  </a:cubicBezTo>
                  <a:cubicBezTo>
                    <a:pt x="119" y="139"/>
                    <a:pt x="132" y="128"/>
                    <a:pt x="141" y="107"/>
                  </a:cubicBezTo>
                  <a:cubicBezTo>
                    <a:pt x="144" y="99"/>
                    <a:pt x="147" y="66"/>
                    <a:pt x="14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165475" y="2981325"/>
              <a:ext cx="217488" cy="214313"/>
            </a:xfrm>
            <a:custGeom>
              <a:avLst/>
              <a:gdLst>
                <a:gd name="T0" fmla="*/ 104 w 117"/>
                <a:gd name="T1" fmla="*/ 91 h 115"/>
                <a:gd name="T2" fmla="*/ 73 w 117"/>
                <a:gd name="T3" fmla="*/ 113 h 115"/>
                <a:gd name="T4" fmla="*/ 58 w 117"/>
                <a:gd name="T5" fmla="*/ 115 h 115"/>
                <a:gd name="T6" fmla="*/ 21 w 117"/>
                <a:gd name="T7" fmla="*/ 97 h 115"/>
                <a:gd name="T8" fmla="*/ 0 w 117"/>
                <a:gd name="T9" fmla="*/ 58 h 115"/>
                <a:gd name="T10" fmla="*/ 1 w 117"/>
                <a:gd name="T11" fmla="*/ 54 h 115"/>
                <a:gd name="T12" fmla="*/ 22 w 117"/>
                <a:gd name="T13" fmla="*/ 18 h 115"/>
                <a:gd name="T14" fmla="*/ 51 w 117"/>
                <a:gd name="T15" fmla="*/ 2 h 115"/>
                <a:gd name="T16" fmla="*/ 84 w 117"/>
                <a:gd name="T17" fmla="*/ 6 h 115"/>
                <a:gd name="T18" fmla="*/ 107 w 117"/>
                <a:gd name="T19" fmla="*/ 27 h 115"/>
                <a:gd name="T20" fmla="*/ 117 w 117"/>
                <a:gd name="T21" fmla="*/ 49 h 115"/>
                <a:gd name="T22" fmla="*/ 104 w 117"/>
                <a:gd name="T23" fmla="*/ 91 h 115"/>
                <a:gd name="T24" fmla="*/ 94 w 117"/>
                <a:gd name="T25" fmla="*/ 36 h 115"/>
                <a:gd name="T26" fmla="*/ 81 w 117"/>
                <a:gd name="T27" fmla="*/ 26 h 115"/>
                <a:gd name="T28" fmla="*/ 47 w 117"/>
                <a:gd name="T29" fmla="*/ 20 h 115"/>
                <a:gd name="T30" fmla="*/ 21 w 117"/>
                <a:gd name="T31" fmla="*/ 43 h 115"/>
                <a:gd name="T32" fmla="*/ 27 w 117"/>
                <a:gd name="T33" fmla="*/ 81 h 115"/>
                <a:gd name="T34" fmla="*/ 62 w 117"/>
                <a:gd name="T35" fmla="*/ 98 h 115"/>
                <a:gd name="T36" fmla="*/ 78 w 117"/>
                <a:gd name="T37" fmla="*/ 94 h 115"/>
                <a:gd name="T38" fmla="*/ 100 w 117"/>
                <a:gd name="T39" fmla="*/ 69 h 115"/>
                <a:gd name="T40" fmla="*/ 94 w 117"/>
                <a:gd name="T41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15">
                  <a:moveTo>
                    <a:pt x="104" y="91"/>
                  </a:moveTo>
                  <a:cubicBezTo>
                    <a:pt x="99" y="99"/>
                    <a:pt x="80" y="110"/>
                    <a:pt x="73" y="113"/>
                  </a:cubicBezTo>
                  <a:cubicBezTo>
                    <a:pt x="69" y="114"/>
                    <a:pt x="64" y="114"/>
                    <a:pt x="58" y="115"/>
                  </a:cubicBezTo>
                  <a:cubicBezTo>
                    <a:pt x="45" y="111"/>
                    <a:pt x="31" y="106"/>
                    <a:pt x="21" y="97"/>
                  </a:cubicBezTo>
                  <a:cubicBezTo>
                    <a:pt x="10" y="86"/>
                    <a:pt x="3" y="73"/>
                    <a:pt x="0" y="58"/>
                  </a:cubicBezTo>
                  <a:cubicBezTo>
                    <a:pt x="0" y="58"/>
                    <a:pt x="1" y="56"/>
                    <a:pt x="1" y="54"/>
                  </a:cubicBezTo>
                  <a:cubicBezTo>
                    <a:pt x="1" y="38"/>
                    <a:pt x="10" y="27"/>
                    <a:pt x="22" y="18"/>
                  </a:cubicBezTo>
                  <a:cubicBezTo>
                    <a:pt x="30" y="11"/>
                    <a:pt x="39" y="4"/>
                    <a:pt x="51" y="2"/>
                  </a:cubicBezTo>
                  <a:cubicBezTo>
                    <a:pt x="62" y="0"/>
                    <a:pt x="72" y="2"/>
                    <a:pt x="84" y="6"/>
                  </a:cubicBezTo>
                  <a:cubicBezTo>
                    <a:pt x="91" y="12"/>
                    <a:pt x="99" y="20"/>
                    <a:pt x="107" y="27"/>
                  </a:cubicBezTo>
                  <a:cubicBezTo>
                    <a:pt x="113" y="33"/>
                    <a:pt x="117" y="40"/>
                    <a:pt x="117" y="49"/>
                  </a:cubicBezTo>
                  <a:cubicBezTo>
                    <a:pt x="117" y="52"/>
                    <a:pt x="117" y="79"/>
                    <a:pt x="104" y="91"/>
                  </a:cubicBezTo>
                  <a:close/>
                  <a:moveTo>
                    <a:pt x="94" y="36"/>
                  </a:moveTo>
                  <a:cubicBezTo>
                    <a:pt x="89" y="33"/>
                    <a:pt x="86" y="28"/>
                    <a:pt x="81" y="26"/>
                  </a:cubicBezTo>
                  <a:cubicBezTo>
                    <a:pt x="76" y="23"/>
                    <a:pt x="67" y="17"/>
                    <a:pt x="47" y="20"/>
                  </a:cubicBezTo>
                  <a:cubicBezTo>
                    <a:pt x="36" y="29"/>
                    <a:pt x="29" y="33"/>
                    <a:pt x="21" y="43"/>
                  </a:cubicBezTo>
                  <a:cubicBezTo>
                    <a:pt x="20" y="50"/>
                    <a:pt x="16" y="69"/>
                    <a:pt x="27" y="81"/>
                  </a:cubicBezTo>
                  <a:cubicBezTo>
                    <a:pt x="38" y="91"/>
                    <a:pt x="50" y="95"/>
                    <a:pt x="62" y="98"/>
                  </a:cubicBezTo>
                  <a:cubicBezTo>
                    <a:pt x="67" y="96"/>
                    <a:pt x="73" y="95"/>
                    <a:pt x="78" y="94"/>
                  </a:cubicBezTo>
                  <a:cubicBezTo>
                    <a:pt x="88" y="87"/>
                    <a:pt x="93" y="76"/>
                    <a:pt x="100" y="69"/>
                  </a:cubicBezTo>
                  <a:cubicBezTo>
                    <a:pt x="101" y="62"/>
                    <a:pt x="104" y="44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063875" y="3421063"/>
              <a:ext cx="222250" cy="206375"/>
            </a:xfrm>
            <a:custGeom>
              <a:avLst/>
              <a:gdLst>
                <a:gd name="T0" fmla="*/ 35 w 119"/>
                <a:gd name="T1" fmla="*/ 6 h 111"/>
                <a:gd name="T2" fmla="*/ 71 w 119"/>
                <a:gd name="T3" fmla="*/ 3 h 111"/>
                <a:gd name="T4" fmla="*/ 91 w 119"/>
                <a:gd name="T5" fmla="*/ 9 h 111"/>
                <a:gd name="T6" fmla="*/ 115 w 119"/>
                <a:gd name="T7" fmla="*/ 34 h 111"/>
                <a:gd name="T8" fmla="*/ 116 w 119"/>
                <a:gd name="T9" fmla="*/ 74 h 111"/>
                <a:gd name="T10" fmla="*/ 106 w 119"/>
                <a:gd name="T11" fmla="*/ 96 h 111"/>
                <a:gd name="T12" fmla="*/ 95 w 119"/>
                <a:gd name="T13" fmla="*/ 104 h 111"/>
                <a:gd name="T14" fmla="*/ 80 w 119"/>
                <a:gd name="T15" fmla="*/ 108 h 111"/>
                <a:gd name="T16" fmla="*/ 61 w 119"/>
                <a:gd name="T17" fmla="*/ 111 h 111"/>
                <a:gd name="T18" fmla="*/ 31 w 119"/>
                <a:gd name="T19" fmla="*/ 104 h 111"/>
                <a:gd name="T20" fmla="*/ 3 w 119"/>
                <a:gd name="T21" fmla="*/ 67 h 111"/>
                <a:gd name="T22" fmla="*/ 3 w 119"/>
                <a:gd name="T23" fmla="*/ 39 h 111"/>
                <a:gd name="T24" fmla="*/ 13 w 119"/>
                <a:gd name="T25" fmla="*/ 21 h 111"/>
                <a:gd name="T26" fmla="*/ 35 w 119"/>
                <a:gd name="T27" fmla="*/ 6 h 111"/>
                <a:gd name="T28" fmla="*/ 27 w 119"/>
                <a:gd name="T29" fmla="*/ 27 h 111"/>
                <a:gd name="T30" fmla="*/ 16 w 119"/>
                <a:gd name="T31" fmla="*/ 70 h 111"/>
                <a:gd name="T32" fmla="*/ 40 w 119"/>
                <a:gd name="T33" fmla="*/ 93 h 111"/>
                <a:gd name="T34" fmla="*/ 78 w 119"/>
                <a:gd name="T35" fmla="*/ 93 h 111"/>
                <a:gd name="T36" fmla="*/ 90 w 119"/>
                <a:gd name="T37" fmla="*/ 89 h 111"/>
                <a:gd name="T38" fmla="*/ 100 w 119"/>
                <a:gd name="T39" fmla="*/ 78 h 111"/>
                <a:gd name="T40" fmla="*/ 106 w 119"/>
                <a:gd name="T41" fmla="*/ 43 h 111"/>
                <a:gd name="T42" fmla="*/ 101 w 119"/>
                <a:gd name="T43" fmla="*/ 35 h 111"/>
                <a:gd name="T44" fmla="*/ 77 w 119"/>
                <a:gd name="T45" fmla="*/ 19 h 111"/>
                <a:gd name="T46" fmla="*/ 49 w 119"/>
                <a:gd name="T47" fmla="*/ 16 h 111"/>
                <a:gd name="T48" fmla="*/ 27 w 119"/>
                <a:gd name="T49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1">
                  <a:moveTo>
                    <a:pt x="35" y="6"/>
                  </a:moveTo>
                  <a:cubicBezTo>
                    <a:pt x="41" y="5"/>
                    <a:pt x="64" y="0"/>
                    <a:pt x="71" y="3"/>
                  </a:cubicBezTo>
                  <a:cubicBezTo>
                    <a:pt x="76" y="6"/>
                    <a:pt x="86" y="7"/>
                    <a:pt x="91" y="9"/>
                  </a:cubicBezTo>
                  <a:cubicBezTo>
                    <a:pt x="103" y="16"/>
                    <a:pt x="110" y="22"/>
                    <a:pt x="115" y="34"/>
                  </a:cubicBezTo>
                  <a:cubicBezTo>
                    <a:pt x="118" y="38"/>
                    <a:pt x="119" y="65"/>
                    <a:pt x="116" y="74"/>
                  </a:cubicBezTo>
                  <a:cubicBezTo>
                    <a:pt x="113" y="82"/>
                    <a:pt x="109" y="89"/>
                    <a:pt x="106" y="96"/>
                  </a:cubicBezTo>
                  <a:cubicBezTo>
                    <a:pt x="101" y="99"/>
                    <a:pt x="99" y="101"/>
                    <a:pt x="95" y="104"/>
                  </a:cubicBezTo>
                  <a:cubicBezTo>
                    <a:pt x="91" y="106"/>
                    <a:pt x="85" y="108"/>
                    <a:pt x="80" y="108"/>
                  </a:cubicBezTo>
                  <a:cubicBezTo>
                    <a:pt x="77" y="108"/>
                    <a:pt x="63" y="110"/>
                    <a:pt x="61" y="111"/>
                  </a:cubicBezTo>
                  <a:cubicBezTo>
                    <a:pt x="59" y="111"/>
                    <a:pt x="40" y="108"/>
                    <a:pt x="31" y="104"/>
                  </a:cubicBezTo>
                  <a:cubicBezTo>
                    <a:pt x="13" y="97"/>
                    <a:pt x="5" y="85"/>
                    <a:pt x="3" y="67"/>
                  </a:cubicBezTo>
                  <a:cubicBezTo>
                    <a:pt x="2" y="64"/>
                    <a:pt x="0" y="46"/>
                    <a:pt x="3" y="39"/>
                  </a:cubicBezTo>
                  <a:cubicBezTo>
                    <a:pt x="7" y="33"/>
                    <a:pt x="10" y="27"/>
                    <a:pt x="13" y="21"/>
                  </a:cubicBezTo>
                  <a:cubicBezTo>
                    <a:pt x="20" y="15"/>
                    <a:pt x="27" y="11"/>
                    <a:pt x="35" y="6"/>
                  </a:cubicBezTo>
                  <a:close/>
                  <a:moveTo>
                    <a:pt x="27" y="27"/>
                  </a:moveTo>
                  <a:cubicBezTo>
                    <a:pt x="20" y="41"/>
                    <a:pt x="13" y="54"/>
                    <a:pt x="16" y="70"/>
                  </a:cubicBezTo>
                  <a:cubicBezTo>
                    <a:pt x="22" y="84"/>
                    <a:pt x="31" y="90"/>
                    <a:pt x="40" y="93"/>
                  </a:cubicBezTo>
                  <a:cubicBezTo>
                    <a:pt x="55" y="97"/>
                    <a:pt x="66" y="98"/>
                    <a:pt x="78" y="93"/>
                  </a:cubicBezTo>
                  <a:cubicBezTo>
                    <a:pt x="82" y="91"/>
                    <a:pt x="86" y="90"/>
                    <a:pt x="90" y="89"/>
                  </a:cubicBezTo>
                  <a:cubicBezTo>
                    <a:pt x="95" y="88"/>
                    <a:pt x="97" y="83"/>
                    <a:pt x="100" y="78"/>
                  </a:cubicBezTo>
                  <a:cubicBezTo>
                    <a:pt x="104" y="73"/>
                    <a:pt x="106" y="50"/>
                    <a:pt x="106" y="43"/>
                  </a:cubicBezTo>
                  <a:cubicBezTo>
                    <a:pt x="104" y="40"/>
                    <a:pt x="102" y="37"/>
                    <a:pt x="101" y="35"/>
                  </a:cubicBezTo>
                  <a:cubicBezTo>
                    <a:pt x="98" y="32"/>
                    <a:pt x="85" y="21"/>
                    <a:pt x="77" y="19"/>
                  </a:cubicBezTo>
                  <a:cubicBezTo>
                    <a:pt x="71" y="18"/>
                    <a:pt x="56" y="17"/>
                    <a:pt x="49" y="16"/>
                  </a:cubicBezTo>
                  <a:cubicBezTo>
                    <a:pt x="40" y="17"/>
                    <a:pt x="33" y="21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Shape 524"/>
          <p:cNvSpPr/>
          <p:nvPr/>
        </p:nvSpPr>
        <p:spPr>
          <a:xfrm>
            <a:off x="8758222" y="2372841"/>
            <a:ext cx="614463" cy="8337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522"/>
          <p:cNvSpPr/>
          <p:nvPr/>
        </p:nvSpPr>
        <p:spPr>
          <a:xfrm>
            <a:off x="4757324" y="2470727"/>
            <a:ext cx="637763" cy="6379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Shape 523"/>
          <p:cNvSpPr/>
          <p:nvPr/>
        </p:nvSpPr>
        <p:spPr>
          <a:xfrm>
            <a:off x="6681291" y="2422216"/>
            <a:ext cx="729358" cy="734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4" y="0"/>
                </a:moveTo>
                <a:lnTo>
                  <a:pt x="59874" y="0"/>
                </a:lnTo>
                <a:cubicBezTo>
                  <a:pt x="26555" y="0"/>
                  <a:pt x="0" y="26555"/>
                  <a:pt x="0" y="59874"/>
                </a:cubicBezTo>
                <a:cubicBezTo>
                  <a:pt x="0" y="93194"/>
                  <a:pt x="26555" y="119749"/>
                  <a:pt x="59874" y="119749"/>
                </a:cubicBezTo>
                <a:cubicBezTo>
                  <a:pt x="93194" y="119749"/>
                  <a:pt x="119749" y="93194"/>
                  <a:pt x="119749" y="59874"/>
                </a:cubicBezTo>
                <a:cubicBezTo>
                  <a:pt x="119749" y="26555"/>
                  <a:pt x="93194" y="0"/>
                  <a:pt x="59874" y="0"/>
                </a:cubicBezTo>
                <a:close/>
                <a:moveTo>
                  <a:pt x="110981" y="59874"/>
                </a:moveTo>
                <a:lnTo>
                  <a:pt x="110981" y="59874"/>
                </a:lnTo>
                <a:cubicBezTo>
                  <a:pt x="110981" y="73152"/>
                  <a:pt x="106471" y="82171"/>
                  <a:pt x="99958" y="90939"/>
                </a:cubicBezTo>
                <a:cubicBezTo>
                  <a:pt x="97703" y="90939"/>
                  <a:pt x="95448" y="86430"/>
                  <a:pt x="97703" y="82171"/>
                </a:cubicBezTo>
                <a:cubicBezTo>
                  <a:pt x="99958" y="77661"/>
                  <a:pt x="99958" y="68893"/>
                  <a:pt x="99958" y="64384"/>
                </a:cubicBezTo>
                <a:cubicBezTo>
                  <a:pt x="99958" y="59874"/>
                  <a:pt x="97703" y="51106"/>
                  <a:pt x="93194" y="51106"/>
                </a:cubicBezTo>
                <a:cubicBezTo>
                  <a:pt x="86680" y="51106"/>
                  <a:pt x="84425" y="51106"/>
                  <a:pt x="79916" y="44592"/>
                </a:cubicBezTo>
                <a:cubicBezTo>
                  <a:pt x="75407" y="31064"/>
                  <a:pt x="93194" y="28810"/>
                  <a:pt x="86680" y="22045"/>
                </a:cubicBezTo>
                <a:cubicBezTo>
                  <a:pt x="84425" y="20041"/>
                  <a:pt x="75407" y="28810"/>
                  <a:pt x="73402" y="15532"/>
                </a:cubicBezTo>
                <a:lnTo>
                  <a:pt x="75407" y="13277"/>
                </a:lnTo>
                <a:cubicBezTo>
                  <a:pt x="95448" y="20041"/>
                  <a:pt x="110981" y="37578"/>
                  <a:pt x="110981" y="59874"/>
                </a:cubicBezTo>
                <a:close/>
                <a:moveTo>
                  <a:pt x="53110" y="11022"/>
                </a:moveTo>
                <a:lnTo>
                  <a:pt x="53110" y="11022"/>
                </a:lnTo>
                <a:cubicBezTo>
                  <a:pt x="51106" y="13277"/>
                  <a:pt x="48601" y="13277"/>
                  <a:pt x="46597" y="15532"/>
                </a:cubicBezTo>
                <a:cubicBezTo>
                  <a:pt x="42087" y="20041"/>
                  <a:pt x="39832" y="17787"/>
                  <a:pt x="37578" y="22045"/>
                </a:cubicBezTo>
                <a:cubicBezTo>
                  <a:pt x="35323" y="26555"/>
                  <a:pt x="28810" y="31064"/>
                  <a:pt x="28810" y="33319"/>
                </a:cubicBezTo>
                <a:cubicBezTo>
                  <a:pt x="28810" y="35574"/>
                  <a:pt x="33319" y="39832"/>
                  <a:pt x="33319" y="39832"/>
                </a:cubicBezTo>
                <a:cubicBezTo>
                  <a:pt x="35323" y="37578"/>
                  <a:pt x="39832" y="37578"/>
                  <a:pt x="44342" y="39832"/>
                </a:cubicBezTo>
                <a:cubicBezTo>
                  <a:pt x="46597" y="39832"/>
                  <a:pt x="68893" y="42338"/>
                  <a:pt x="62129" y="59874"/>
                </a:cubicBezTo>
                <a:cubicBezTo>
                  <a:pt x="59874" y="66638"/>
                  <a:pt x="48601" y="64384"/>
                  <a:pt x="46597" y="73152"/>
                </a:cubicBezTo>
                <a:cubicBezTo>
                  <a:pt x="46597" y="75407"/>
                  <a:pt x="46597" y="82171"/>
                  <a:pt x="44342" y="84425"/>
                </a:cubicBezTo>
                <a:cubicBezTo>
                  <a:pt x="44342" y="86430"/>
                  <a:pt x="46597" y="97703"/>
                  <a:pt x="44342" y="97703"/>
                </a:cubicBezTo>
                <a:cubicBezTo>
                  <a:pt x="42087" y="97703"/>
                  <a:pt x="33319" y="86430"/>
                  <a:pt x="33319" y="86430"/>
                </a:cubicBezTo>
                <a:cubicBezTo>
                  <a:pt x="33319" y="84425"/>
                  <a:pt x="31064" y="77661"/>
                  <a:pt x="31064" y="71148"/>
                </a:cubicBezTo>
                <a:cubicBezTo>
                  <a:pt x="31064" y="66638"/>
                  <a:pt x="22045" y="66638"/>
                  <a:pt x="22045" y="59874"/>
                </a:cubicBezTo>
                <a:cubicBezTo>
                  <a:pt x="22045" y="53361"/>
                  <a:pt x="26555" y="48851"/>
                  <a:pt x="26555" y="46597"/>
                </a:cubicBezTo>
                <a:cubicBezTo>
                  <a:pt x="24300" y="42338"/>
                  <a:pt x="15532" y="42338"/>
                  <a:pt x="13277" y="42338"/>
                </a:cubicBezTo>
                <a:cubicBezTo>
                  <a:pt x="20041" y="24300"/>
                  <a:pt x="35323" y="13277"/>
                  <a:pt x="53110" y="11022"/>
                </a:cubicBezTo>
                <a:close/>
                <a:moveTo>
                  <a:pt x="44342" y="108726"/>
                </a:moveTo>
                <a:lnTo>
                  <a:pt x="44342" y="108726"/>
                </a:lnTo>
                <a:cubicBezTo>
                  <a:pt x="46597" y="106471"/>
                  <a:pt x="46597" y="104217"/>
                  <a:pt x="51106" y="104217"/>
                </a:cubicBezTo>
                <a:cubicBezTo>
                  <a:pt x="53110" y="104217"/>
                  <a:pt x="55365" y="104217"/>
                  <a:pt x="59874" y="101962"/>
                </a:cubicBezTo>
                <a:cubicBezTo>
                  <a:pt x="62129" y="101962"/>
                  <a:pt x="68893" y="99707"/>
                  <a:pt x="73402" y="97703"/>
                </a:cubicBezTo>
                <a:cubicBezTo>
                  <a:pt x="77661" y="97703"/>
                  <a:pt x="86680" y="99707"/>
                  <a:pt x="88684" y="101962"/>
                </a:cubicBezTo>
                <a:cubicBezTo>
                  <a:pt x="79916" y="108726"/>
                  <a:pt x="71148" y="110981"/>
                  <a:pt x="59874" y="110981"/>
                </a:cubicBezTo>
                <a:cubicBezTo>
                  <a:pt x="55365" y="110981"/>
                  <a:pt x="48601" y="110981"/>
                  <a:pt x="44342" y="1087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研究成果与应用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1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</a:p>
        </p:txBody>
      </p:sp>
      <p:sp>
        <p:nvSpPr>
          <p:cNvPr id="7" name="Freeform 146"/>
          <p:cNvSpPr>
            <a:spLocks noChangeArrowheads="1"/>
          </p:cNvSpPr>
          <p:nvPr/>
        </p:nvSpPr>
        <p:spPr bwMode="auto">
          <a:xfrm>
            <a:off x="5791200" y="3380076"/>
            <a:ext cx="609600" cy="844410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4222869" y="3676248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7" name="Freeform 17"/>
          <p:cNvSpPr>
            <a:spLocks noChangeAspect="1" noChangeArrowheads="1"/>
          </p:cNvSpPr>
          <p:nvPr/>
        </p:nvSpPr>
        <p:spPr bwMode="auto">
          <a:xfrm>
            <a:off x="4394351" y="3856851"/>
            <a:ext cx="287866" cy="254574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200" dirty="0">
              <a:ea typeface="宋体" panose="02010600030101010101" pitchFamily="2" charset="-122"/>
            </a:endParaRPr>
          </a:p>
        </p:txBody>
      </p:sp>
      <p:sp>
        <p:nvSpPr>
          <p:cNvPr id="8" name="Block Arc 19"/>
          <p:cNvSpPr/>
          <p:nvPr/>
        </p:nvSpPr>
        <p:spPr>
          <a:xfrm flipH="1">
            <a:off x="1724195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900" dirty="0"/>
          </a:p>
        </p:txBody>
      </p:sp>
      <p:sp>
        <p:nvSpPr>
          <p:cNvPr id="9" name="Block Arc 20"/>
          <p:cNvSpPr/>
          <p:nvPr/>
        </p:nvSpPr>
        <p:spPr>
          <a:xfrm flipH="1">
            <a:off x="17025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21"/>
          <p:cNvSpPr/>
          <p:nvPr/>
        </p:nvSpPr>
        <p:spPr>
          <a:xfrm>
            <a:off x="16688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22"/>
          <p:cNvSpPr/>
          <p:nvPr/>
        </p:nvSpPr>
        <p:spPr>
          <a:xfrm>
            <a:off x="1664456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23"/>
          <p:cNvSpPr>
            <a:spLocks noEditPoints="1"/>
          </p:cNvSpPr>
          <p:nvPr/>
        </p:nvSpPr>
        <p:spPr bwMode="auto">
          <a:xfrm flipH="1">
            <a:off x="1435935" y="3676249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3" name="Freeform 273"/>
          <p:cNvSpPr>
            <a:spLocks noChangeArrowheads="1"/>
          </p:cNvSpPr>
          <p:nvPr/>
        </p:nvSpPr>
        <p:spPr bwMode="auto">
          <a:xfrm flipH="1">
            <a:off x="1585077" y="3878443"/>
            <a:ext cx="282495" cy="192602"/>
          </a:xfrm>
          <a:custGeom>
            <a:avLst/>
            <a:gdLst>
              <a:gd name="T0" fmla="*/ 925 w 949"/>
              <a:gd name="T1" fmla="*/ 40 h 647"/>
              <a:gd name="T2" fmla="*/ 868 w 949"/>
              <a:gd name="T3" fmla="*/ 17 h 647"/>
              <a:gd name="T4" fmla="*/ 742 w 949"/>
              <a:gd name="T5" fmla="*/ 0 h 647"/>
              <a:gd name="T6" fmla="*/ 725 w 949"/>
              <a:gd name="T7" fmla="*/ 40 h 647"/>
              <a:gd name="T8" fmla="*/ 148 w 949"/>
              <a:gd name="T9" fmla="*/ 17 h 647"/>
              <a:gd name="T10" fmla="*/ 97 w 949"/>
              <a:gd name="T11" fmla="*/ 0 h 647"/>
              <a:gd name="T12" fmla="*/ 85 w 949"/>
              <a:gd name="T13" fmla="*/ 40 h 647"/>
              <a:gd name="T14" fmla="*/ 0 w 949"/>
              <a:gd name="T15" fmla="*/ 69 h 647"/>
              <a:gd name="T16" fmla="*/ 28 w 949"/>
              <a:gd name="T17" fmla="*/ 646 h 647"/>
              <a:gd name="T18" fmla="*/ 948 w 949"/>
              <a:gd name="T19" fmla="*/ 617 h 647"/>
              <a:gd name="T20" fmla="*/ 925 w 949"/>
              <a:gd name="T21" fmla="*/ 40 h 647"/>
              <a:gd name="T22" fmla="*/ 114 w 949"/>
              <a:gd name="T23" fmla="*/ 80 h 647"/>
              <a:gd name="T24" fmla="*/ 114 w 949"/>
              <a:gd name="T25" fmla="*/ 160 h 647"/>
              <a:gd name="T26" fmla="*/ 114 w 949"/>
              <a:gd name="T27" fmla="*/ 80 h 647"/>
              <a:gd name="T28" fmla="*/ 851 w 949"/>
              <a:gd name="T29" fmla="*/ 97 h 647"/>
              <a:gd name="T30" fmla="*/ 725 w 949"/>
              <a:gd name="T31" fmla="*/ 114 h 647"/>
              <a:gd name="T32" fmla="*/ 742 w 949"/>
              <a:gd name="T33" fmla="*/ 143 h 647"/>
              <a:gd name="T34" fmla="*/ 868 w 949"/>
              <a:gd name="T35" fmla="*/ 131 h 647"/>
              <a:gd name="T36" fmla="*/ 851 w 949"/>
              <a:gd name="T37" fmla="*/ 97 h 647"/>
              <a:gd name="T38" fmla="*/ 474 w 949"/>
              <a:gd name="T39" fmla="*/ 74 h 647"/>
              <a:gd name="T40" fmla="*/ 474 w 949"/>
              <a:gd name="T41" fmla="*/ 611 h 647"/>
              <a:gd name="T42" fmla="*/ 474 w 949"/>
              <a:gd name="T43" fmla="*/ 74 h 647"/>
              <a:gd name="T44" fmla="*/ 474 w 949"/>
              <a:gd name="T45" fmla="*/ 131 h 647"/>
              <a:gd name="T46" fmla="*/ 474 w 949"/>
              <a:gd name="T47" fmla="*/ 560 h 647"/>
              <a:gd name="T48" fmla="*/ 474 w 949"/>
              <a:gd name="T49" fmla="*/ 131 h 647"/>
              <a:gd name="T50" fmla="*/ 474 w 949"/>
              <a:gd name="T51" fmla="*/ 188 h 647"/>
              <a:gd name="T52" fmla="*/ 474 w 949"/>
              <a:gd name="T53" fmla="*/ 497 h 647"/>
              <a:gd name="T54" fmla="*/ 474 w 949"/>
              <a:gd name="T55" fmla="*/ 188 h 647"/>
              <a:gd name="T56" fmla="*/ 474 w 949"/>
              <a:gd name="T57" fmla="*/ 229 h 647"/>
              <a:gd name="T58" fmla="*/ 497 w 949"/>
              <a:gd name="T59" fmla="*/ 251 h 647"/>
              <a:gd name="T60" fmla="*/ 394 w 949"/>
              <a:gd name="T61" fmla="*/ 423 h 647"/>
              <a:gd name="T62" fmla="*/ 474 w 949"/>
              <a:gd name="T63" fmla="*/ 229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9" h="647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23"/>
          <p:cNvSpPr>
            <a:spLocks noEditPoints="1"/>
          </p:cNvSpPr>
          <p:nvPr/>
        </p:nvSpPr>
        <p:spPr bwMode="auto">
          <a:xfrm>
            <a:off x="2853821" y="2307444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2853821" y="4948897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6" name="Oval 39"/>
          <p:cNvSpPr>
            <a:spLocks noChangeAspect="1"/>
          </p:cNvSpPr>
          <p:nvPr/>
        </p:nvSpPr>
        <p:spPr>
          <a:xfrm flipH="1">
            <a:off x="2505732" y="3295300"/>
            <a:ext cx="1262244" cy="1262242"/>
          </a:xfrm>
          <a:prstGeom prst="ellipse">
            <a:avLst/>
          </a:prstGeom>
          <a:noFill/>
          <a:ln w="1905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17" name="Group 34"/>
          <p:cNvGrpSpPr/>
          <p:nvPr/>
        </p:nvGrpSpPr>
        <p:grpSpPr>
          <a:xfrm flipH="1">
            <a:off x="2810473" y="3581175"/>
            <a:ext cx="664553" cy="597218"/>
            <a:chOff x="5583238" y="3892551"/>
            <a:chExt cx="360363" cy="323850"/>
          </a:xfrm>
          <a:solidFill>
            <a:srgbClr val="4B7FB1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</p:grp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3048366" y="2432473"/>
            <a:ext cx="207410" cy="32756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2" name="Freeform 41"/>
          <p:cNvSpPr>
            <a:spLocks noEditPoints="1"/>
          </p:cNvSpPr>
          <p:nvPr/>
        </p:nvSpPr>
        <p:spPr bwMode="auto">
          <a:xfrm>
            <a:off x="3040667" y="5083688"/>
            <a:ext cx="241021" cy="2918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3" name="Oval 3"/>
          <p:cNvSpPr/>
          <p:nvPr/>
        </p:nvSpPr>
        <p:spPr>
          <a:xfrm>
            <a:off x="7952898" y="2118552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79914" y="2143566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5"/>
          <p:cNvSpPr/>
          <p:nvPr/>
        </p:nvSpPr>
        <p:spPr>
          <a:xfrm>
            <a:off x="7952898" y="3096080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79420" y="3121094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7"/>
          <p:cNvSpPr/>
          <p:nvPr/>
        </p:nvSpPr>
        <p:spPr>
          <a:xfrm>
            <a:off x="7952898" y="4073608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379420" y="4098622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9"/>
          <p:cNvSpPr/>
          <p:nvPr/>
        </p:nvSpPr>
        <p:spPr>
          <a:xfrm>
            <a:off x="7952898" y="5051137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379420" y="5076151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22066" y="21672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422066" y="312109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22066" y="411142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422066" y="50836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t="376" r="418"/>
          <a:stretch>
            <a:fillRect/>
          </a:stretch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Freeform 14"/>
          <p:cNvSpPr>
            <a:spLocks noChangeArrowheads="1"/>
          </p:cNvSpPr>
          <p:nvPr/>
        </p:nvSpPr>
        <p:spPr bwMode="auto">
          <a:xfrm>
            <a:off x="6215788" y="1110761"/>
            <a:ext cx="374196" cy="374196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42686" y="937659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64583" y="1015410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选题背景与意义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15788" y="2181528"/>
            <a:ext cx="374196" cy="363804"/>
            <a:chOff x="6215788" y="2181528"/>
            <a:chExt cx="374196" cy="363804"/>
          </a:xfrm>
        </p:grpSpPr>
        <p:sp>
          <p:nvSpPr>
            <p:cNvPr id="7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8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6042686" y="2003230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64583" y="2080981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论文框架与内容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1" name="Freeform 125"/>
          <p:cNvSpPr>
            <a:spLocks noEditPoints="1"/>
          </p:cNvSpPr>
          <p:nvPr/>
        </p:nvSpPr>
        <p:spPr bwMode="auto">
          <a:xfrm>
            <a:off x="6223222" y="3240902"/>
            <a:ext cx="359328" cy="376198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42686" y="3068801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64583" y="3124302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研究思路与方法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4" name="Freeform 146"/>
          <p:cNvSpPr>
            <a:spLocks noChangeArrowheads="1"/>
          </p:cNvSpPr>
          <p:nvPr/>
        </p:nvSpPr>
        <p:spPr bwMode="auto">
          <a:xfrm>
            <a:off x="6240733" y="4269960"/>
            <a:ext cx="324306" cy="449224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42686" y="413437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64583" y="421212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研究成果与应用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6188701" y="5388029"/>
            <a:ext cx="428370" cy="344226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42686" y="519994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64583" y="527769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论文总结与致谢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27321" y="1311540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4B7FB1"/>
                </a:solidFill>
              </a:rPr>
              <a:t>目 录</a:t>
            </a:r>
            <a:endParaRPr lang="zh-CN" altLang="en-US" sz="4400" b="1">
              <a:solidFill>
                <a:srgbClr val="4B7FB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3265" y="248720"/>
            <a:ext cx="918375" cy="1011912"/>
            <a:chOff x="10002837" y="2816226"/>
            <a:chExt cx="514351" cy="566737"/>
          </a:xfrm>
          <a:solidFill>
            <a:srgbClr val="4B7FB1"/>
          </a:solidFill>
        </p:grpSpPr>
        <p:sp>
          <p:nvSpPr>
            <p:cNvPr id="31" name="Freeform 1102"/>
            <p:cNvSpPr/>
            <p:nvPr/>
          </p:nvSpPr>
          <p:spPr bwMode="auto">
            <a:xfrm>
              <a:off x="10020300" y="3170238"/>
              <a:ext cx="496888" cy="212725"/>
            </a:xfrm>
            <a:custGeom>
              <a:avLst/>
              <a:gdLst>
                <a:gd name="T0" fmla="*/ 28 w 28"/>
                <a:gd name="T1" fmla="*/ 10 h 12"/>
                <a:gd name="T2" fmla="*/ 28 w 28"/>
                <a:gd name="T3" fmla="*/ 9 h 12"/>
                <a:gd name="T4" fmla="*/ 28 w 28"/>
                <a:gd name="T5" fmla="*/ 9 h 12"/>
                <a:gd name="T6" fmla="*/ 26 w 28"/>
                <a:gd name="T7" fmla="*/ 4 h 12"/>
                <a:gd name="T8" fmla="*/ 22 w 28"/>
                <a:gd name="T9" fmla="*/ 1 h 12"/>
                <a:gd name="T10" fmla="*/ 19 w 28"/>
                <a:gd name="T11" fmla="*/ 0 h 12"/>
                <a:gd name="T12" fmla="*/ 19 w 28"/>
                <a:gd name="T13" fmla="*/ 10 h 12"/>
                <a:gd name="T14" fmla="*/ 14 w 28"/>
                <a:gd name="T15" fmla="*/ 6 h 12"/>
                <a:gd name="T16" fmla="*/ 9 w 28"/>
                <a:gd name="T17" fmla="*/ 10 h 12"/>
                <a:gd name="T18" fmla="*/ 9 w 28"/>
                <a:gd name="T19" fmla="*/ 0 h 12"/>
                <a:gd name="T20" fmla="*/ 2 w 28"/>
                <a:gd name="T21" fmla="*/ 4 h 12"/>
                <a:gd name="T22" fmla="*/ 0 w 28"/>
                <a:gd name="T23" fmla="*/ 9 h 12"/>
                <a:gd name="T24" fmla="*/ 0 w 28"/>
                <a:gd name="T25" fmla="*/ 10 h 12"/>
                <a:gd name="T26" fmla="*/ 0 w 28"/>
                <a:gd name="T27" fmla="*/ 10 h 12"/>
                <a:gd name="T28" fmla="*/ 14 w 28"/>
                <a:gd name="T29" fmla="*/ 12 h 12"/>
                <a:gd name="T30" fmla="*/ 28 w 28"/>
                <a:gd name="T31" fmla="*/ 10 h 12"/>
                <a:gd name="T32" fmla="*/ 28 w 2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2">
                  <a:moveTo>
                    <a:pt x="28" y="10"/>
                  </a:moveTo>
                  <a:cubicBezTo>
                    <a:pt x="28" y="10"/>
                    <a:pt x="28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6" y="12"/>
                    <a:pt x="14" y="12"/>
                  </a:cubicBezTo>
                  <a:cubicBezTo>
                    <a:pt x="22" y="12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2" name="Freeform 1103"/>
            <p:cNvSpPr>
              <a:spLocks noEditPoints="1"/>
            </p:cNvSpPr>
            <p:nvPr/>
          </p:nvSpPr>
          <p:spPr bwMode="auto">
            <a:xfrm>
              <a:off x="10161587" y="2905126"/>
              <a:ext cx="212725" cy="425450"/>
            </a:xfrm>
            <a:custGeom>
              <a:avLst/>
              <a:gdLst>
                <a:gd name="T0" fmla="*/ 11 w 12"/>
                <a:gd name="T1" fmla="*/ 8 h 24"/>
                <a:gd name="T2" fmla="*/ 11 w 12"/>
                <a:gd name="T3" fmla="*/ 4 h 24"/>
                <a:gd name="T4" fmla="*/ 6 w 12"/>
                <a:gd name="T5" fmla="*/ 2 h 24"/>
                <a:gd name="T6" fmla="*/ 1 w 12"/>
                <a:gd name="T7" fmla="*/ 5 h 24"/>
                <a:gd name="T8" fmla="*/ 1 w 12"/>
                <a:gd name="T9" fmla="*/ 8 h 24"/>
                <a:gd name="T10" fmla="*/ 3 w 12"/>
                <a:gd name="T11" fmla="*/ 12 h 24"/>
                <a:gd name="T12" fmla="*/ 3 w 12"/>
                <a:gd name="T13" fmla="*/ 15 h 24"/>
                <a:gd name="T14" fmla="*/ 1 w 12"/>
                <a:gd name="T15" fmla="*/ 24 h 24"/>
                <a:gd name="T16" fmla="*/ 10 w 12"/>
                <a:gd name="T17" fmla="*/ 24 h 24"/>
                <a:gd name="T18" fmla="*/ 10 w 12"/>
                <a:gd name="T19" fmla="*/ 15 h 24"/>
                <a:gd name="T20" fmla="*/ 9 w 12"/>
                <a:gd name="T21" fmla="*/ 12 h 24"/>
                <a:gd name="T22" fmla="*/ 9 w 12"/>
                <a:gd name="T23" fmla="*/ 2 h 24"/>
                <a:gd name="T24" fmla="*/ 9 w 12"/>
                <a:gd name="T25" fmla="*/ 2 h 24"/>
                <a:gd name="T26" fmla="*/ 9 w 12"/>
                <a:gd name="T27" fmla="*/ 12 h 24"/>
                <a:gd name="T28" fmla="*/ 9 w 12"/>
                <a:gd name="T29" fmla="*/ 12 h 24"/>
                <a:gd name="T30" fmla="*/ 9 w 12"/>
                <a:gd name="T31" fmla="*/ 15 h 24"/>
                <a:gd name="T32" fmla="*/ 9 w 12"/>
                <a:gd name="T33" fmla="*/ 15 h 24"/>
                <a:gd name="T34" fmla="*/ 6 w 12"/>
                <a:gd name="T35" fmla="*/ 18 h 24"/>
                <a:gd name="T36" fmla="*/ 3 w 12"/>
                <a:gd name="T37" fmla="*/ 15 h 24"/>
                <a:gd name="T38" fmla="*/ 3 w 12"/>
                <a:gd name="T39" fmla="*/ 12 h 24"/>
                <a:gd name="T40" fmla="*/ 2 w 12"/>
                <a:gd name="T41" fmla="*/ 8 h 24"/>
                <a:gd name="T42" fmla="*/ 1 w 12"/>
                <a:gd name="T43" fmla="*/ 8 h 24"/>
                <a:gd name="T44" fmla="*/ 1 w 12"/>
                <a:gd name="T45" fmla="*/ 6 h 24"/>
                <a:gd name="T46" fmla="*/ 2 w 12"/>
                <a:gd name="T47" fmla="*/ 6 h 24"/>
                <a:gd name="T48" fmla="*/ 2 w 12"/>
                <a:gd name="T49" fmla="*/ 4 h 24"/>
                <a:gd name="T50" fmla="*/ 3 w 12"/>
                <a:gd name="T51" fmla="*/ 3 h 24"/>
                <a:gd name="T52" fmla="*/ 3 w 12"/>
                <a:gd name="T53" fmla="*/ 4 h 24"/>
                <a:gd name="T54" fmla="*/ 3 w 12"/>
                <a:gd name="T55" fmla="*/ 3 h 24"/>
                <a:gd name="T56" fmla="*/ 3 w 12"/>
                <a:gd name="T57" fmla="*/ 3 h 24"/>
                <a:gd name="T58" fmla="*/ 4 w 12"/>
                <a:gd name="T59" fmla="*/ 4 h 24"/>
                <a:gd name="T60" fmla="*/ 4 w 12"/>
                <a:gd name="T61" fmla="*/ 3 h 24"/>
                <a:gd name="T62" fmla="*/ 3 w 12"/>
                <a:gd name="T63" fmla="*/ 3 h 24"/>
                <a:gd name="T64" fmla="*/ 3 w 12"/>
                <a:gd name="T65" fmla="*/ 2 h 24"/>
                <a:gd name="T66" fmla="*/ 3 w 12"/>
                <a:gd name="T67" fmla="*/ 3 h 24"/>
                <a:gd name="T68" fmla="*/ 5 w 12"/>
                <a:gd name="T69" fmla="*/ 3 h 24"/>
                <a:gd name="T70" fmla="*/ 6 w 12"/>
                <a:gd name="T71" fmla="*/ 3 h 24"/>
                <a:gd name="T72" fmla="*/ 5 w 12"/>
                <a:gd name="T73" fmla="*/ 3 h 24"/>
                <a:gd name="T74" fmla="*/ 6 w 12"/>
                <a:gd name="T75" fmla="*/ 3 h 24"/>
                <a:gd name="T76" fmla="*/ 10 w 12"/>
                <a:gd name="T77" fmla="*/ 5 h 24"/>
                <a:gd name="T78" fmla="*/ 10 w 12"/>
                <a:gd name="T79" fmla="*/ 6 h 24"/>
                <a:gd name="T80" fmla="*/ 11 w 12"/>
                <a:gd name="T81" fmla="*/ 7 h 24"/>
                <a:gd name="T82" fmla="*/ 11 w 12"/>
                <a:gd name="T83" fmla="*/ 8 h 24"/>
                <a:gd name="T84" fmla="*/ 10 w 12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24">
                  <a:moveTo>
                    <a:pt x="10" y="9"/>
                  </a:moveTo>
                  <a:cubicBezTo>
                    <a:pt x="11" y="9"/>
                    <a:pt x="11" y="8"/>
                    <a:pt x="11" y="8"/>
                  </a:cubicBezTo>
                  <a:cubicBezTo>
                    <a:pt x="11" y="7"/>
                    <a:pt x="12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2"/>
                    <a:pt x="11" y="1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1"/>
                    <a:pt x="9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3" name="Freeform 1104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3 h 7"/>
                <a:gd name="T12" fmla="*/ 10 w 15"/>
                <a:gd name="T13" fmla="*/ 2 h 7"/>
                <a:gd name="T14" fmla="*/ 11 w 15"/>
                <a:gd name="T15" fmla="*/ 3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5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10" y="3"/>
                    <a:pt x="9" y="3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4" name="Freeform 1105"/>
            <p:cNvSpPr/>
            <p:nvPr/>
          </p:nvSpPr>
          <p:spPr bwMode="auto">
            <a:xfrm>
              <a:off x="10250487" y="2870201"/>
              <a:ext cx="177800" cy="158750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10 w 10"/>
                <a:gd name="T5" fmla="*/ 9 h 9"/>
                <a:gd name="T6" fmla="*/ 9 w 10"/>
                <a:gd name="T7" fmla="*/ 7 h 9"/>
                <a:gd name="T8" fmla="*/ 9 w 10"/>
                <a:gd name="T9" fmla="*/ 7 h 9"/>
                <a:gd name="T10" fmla="*/ 9 w 10"/>
                <a:gd name="T11" fmla="*/ 7 h 9"/>
                <a:gd name="T12" fmla="*/ 9 w 10"/>
                <a:gd name="T13" fmla="*/ 7 h 9"/>
                <a:gd name="T14" fmla="*/ 9 w 10"/>
                <a:gd name="T15" fmla="*/ 7 h 9"/>
                <a:gd name="T16" fmla="*/ 9 w 10"/>
                <a:gd name="T17" fmla="*/ 7 h 9"/>
                <a:gd name="T18" fmla="*/ 8 w 10"/>
                <a:gd name="T19" fmla="*/ 4 h 9"/>
                <a:gd name="T20" fmla="*/ 8 w 10"/>
                <a:gd name="T21" fmla="*/ 2 h 9"/>
                <a:gd name="T22" fmla="*/ 4 w 10"/>
                <a:gd name="T23" fmla="*/ 0 h 9"/>
                <a:gd name="T24" fmla="*/ 1 w 10"/>
                <a:gd name="T25" fmla="*/ 0 h 9"/>
                <a:gd name="T26" fmla="*/ 1 w 10"/>
                <a:gd name="T27" fmla="*/ 0 h 9"/>
                <a:gd name="T28" fmla="*/ 0 w 10"/>
                <a:gd name="T29" fmla="*/ 0 h 9"/>
                <a:gd name="T30" fmla="*/ 1 w 10"/>
                <a:gd name="T31" fmla="*/ 1 h 9"/>
                <a:gd name="T32" fmla="*/ 2 w 10"/>
                <a:gd name="T33" fmla="*/ 0 h 9"/>
                <a:gd name="T34" fmla="*/ 4 w 10"/>
                <a:gd name="T35" fmla="*/ 0 h 9"/>
                <a:gd name="T36" fmla="*/ 7 w 10"/>
                <a:gd name="T37" fmla="*/ 3 h 9"/>
                <a:gd name="T38" fmla="*/ 7 w 10"/>
                <a:gd name="T39" fmla="*/ 4 h 9"/>
                <a:gd name="T40" fmla="*/ 8 w 10"/>
                <a:gd name="T41" fmla="*/ 7 h 9"/>
                <a:gd name="T42" fmla="*/ 8 w 10"/>
                <a:gd name="T43" fmla="*/ 7 h 9"/>
                <a:gd name="T44" fmla="*/ 8 w 10"/>
                <a:gd name="T45" fmla="*/ 7 h 9"/>
                <a:gd name="T46" fmla="*/ 8 w 10"/>
                <a:gd name="T47" fmla="*/ 7 h 9"/>
                <a:gd name="T48" fmla="*/ 8 w 10"/>
                <a:gd name="T49" fmla="*/ 8 h 9"/>
                <a:gd name="T50" fmla="*/ 9 w 10"/>
                <a:gd name="T51" fmla="*/ 8 h 9"/>
                <a:gd name="T52" fmla="*/ 9 w 10"/>
                <a:gd name="T53" fmla="*/ 8 h 9"/>
                <a:gd name="T54" fmla="*/ 10 w 10"/>
                <a:gd name="T55" fmla="*/ 9 h 9"/>
                <a:gd name="T56" fmla="*/ 10 w 10"/>
                <a:gd name="T57" fmla="*/ 9 h 9"/>
                <a:gd name="T58" fmla="*/ 10 w 10"/>
                <a:gd name="T59" fmla="*/ 9 h 9"/>
                <a:gd name="T60" fmla="*/ 10 w 10"/>
                <a:gd name="T61" fmla="*/ 9 h 9"/>
                <a:gd name="T62" fmla="*/ 10 w 10"/>
                <a:gd name="T63" fmla="*/ 9 h 9"/>
                <a:gd name="T64" fmla="*/ 10 w 10"/>
                <a:gd name="T65" fmla="*/ 9 h 9"/>
                <a:gd name="T66" fmla="*/ 10 w 10"/>
                <a:gd name="T67" fmla="*/ 9 h 9"/>
                <a:gd name="T68" fmla="*/ 10 w 10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1"/>
                    <a:pt x="7" y="1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5" name="Freeform 1286"/>
            <p:cNvSpPr/>
            <p:nvPr/>
          </p:nvSpPr>
          <p:spPr bwMode="auto">
            <a:xfrm>
              <a:off x="10002837" y="3170238"/>
              <a:ext cx="514350" cy="212725"/>
            </a:xfrm>
            <a:custGeom>
              <a:avLst/>
              <a:gdLst>
                <a:gd name="T0" fmla="*/ 29 w 29"/>
                <a:gd name="T1" fmla="*/ 10 h 12"/>
                <a:gd name="T2" fmla="*/ 29 w 29"/>
                <a:gd name="T3" fmla="*/ 9 h 12"/>
                <a:gd name="T4" fmla="*/ 29 w 29"/>
                <a:gd name="T5" fmla="*/ 9 h 12"/>
                <a:gd name="T6" fmla="*/ 27 w 29"/>
                <a:gd name="T7" fmla="*/ 4 h 12"/>
                <a:gd name="T8" fmla="*/ 22 w 29"/>
                <a:gd name="T9" fmla="*/ 1 h 12"/>
                <a:gd name="T10" fmla="*/ 20 w 29"/>
                <a:gd name="T11" fmla="*/ 0 h 12"/>
                <a:gd name="T12" fmla="*/ 20 w 29"/>
                <a:gd name="T13" fmla="*/ 10 h 12"/>
                <a:gd name="T14" fmla="*/ 15 w 29"/>
                <a:gd name="T15" fmla="*/ 6 h 12"/>
                <a:gd name="T16" fmla="*/ 10 w 29"/>
                <a:gd name="T17" fmla="*/ 10 h 12"/>
                <a:gd name="T18" fmla="*/ 10 w 29"/>
                <a:gd name="T19" fmla="*/ 0 h 12"/>
                <a:gd name="T20" fmla="*/ 2 w 29"/>
                <a:gd name="T21" fmla="*/ 4 h 12"/>
                <a:gd name="T22" fmla="*/ 0 w 29"/>
                <a:gd name="T23" fmla="*/ 9 h 12"/>
                <a:gd name="T24" fmla="*/ 0 w 29"/>
                <a:gd name="T25" fmla="*/ 10 h 12"/>
                <a:gd name="T26" fmla="*/ 0 w 29"/>
                <a:gd name="T27" fmla="*/ 10 h 12"/>
                <a:gd name="T28" fmla="*/ 15 w 29"/>
                <a:gd name="T29" fmla="*/ 12 h 12"/>
                <a:gd name="T30" fmla="*/ 29 w 29"/>
                <a:gd name="T31" fmla="*/ 10 h 12"/>
                <a:gd name="T32" fmla="*/ 29 w 29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10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6"/>
                    <a:pt x="27" y="4"/>
                  </a:cubicBezTo>
                  <a:cubicBezTo>
                    <a:pt x="26" y="3"/>
                    <a:pt x="24" y="2"/>
                    <a:pt x="22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7" y="12"/>
                    <a:pt x="15" y="12"/>
                  </a:cubicBezTo>
                  <a:cubicBezTo>
                    <a:pt x="23" y="12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6" name="Freeform 1287"/>
            <p:cNvSpPr>
              <a:spLocks noEditPoints="1"/>
            </p:cNvSpPr>
            <p:nvPr/>
          </p:nvSpPr>
          <p:spPr bwMode="auto">
            <a:xfrm>
              <a:off x="10161587" y="2905126"/>
              <a:ext cx="195263" cy="425450"/>
            </a:xfrm>
            <a:custGeom>
              <a:avLst/>
              <a:gdLst>
                <a:gd name="T0" fmla="*/ 11 w 11"/>
                <a:gd name="T1" fmla="*/ 7 h 24"/>
                <a:gd name="T2" fmla="*/ 11 w 11"/>
                <a:gd name="T3" fmla="*/ 4 h 24"/>
                <a:gd name="T4" fmla="*/ 6 w 11"/>
                <a:gd name="T5" fmla="*/ 2 h 24"/>
                <a:gd name="T6" fmla="*/ 1 w 11"/>
                <a:gd name="T7" fmla="*/ 5 h 24"/>
                <a:gd name="T8" fmla="*/ 0 w 11"/>
                <a:gd name="T9" fmla="*/ 7 h 24"/>
                <a:gd name="T10" fmla="*/ 3 w 11"/>
                <a:gd name="T11" fmla="*/ 12 h 24"/>
                <a:gd name="T12" fmla="*/ 2 w 11"/>
                <a:gd name="T13" fmla="*/ 15 h 24"/>
                <a:gd name="T14" fmla="*/ 1 w 11"/>
                <a:gd name="T15" fmla="*/ 24 h 24"/>
                <a:gd name="T16" fmla="*/ 10 w 11"/>
                <a:gd name="T17" fmla="*/ 24 h 24"/>
                <a:gd name="T18" fmla="*/ 9 w 11"/>
                <a:gd name="T19" fmla="*/ 15 h 24"/>
                <a:gd name="T20" fmla="*/ 9 w 11"/>
                <a:gd name="T21" fmla="*/ 12 h 24"/>
                <a:gd name="T22" fmla="*/ 9 w 11"/>
                <a:gd name="T23" fmla="*/ 2 h 24"/>
                <a:gd name="T24" fmla="*/ 9 w 11"/>
                <a:gd name="T25" fmla="*/ 2 h 24"/>
                <a:gd name="T26" fmla="*/ 8 w 11"/>
                <a:gd name="T27" fmla="*/ 12 h 24"/>
                <a:gd name="T28" fmla="*/ 8 w 11"/>
                <a:gd name="T29" fmla="*/ 12 h 24"/>
                <a:gd name="T30" fmla="*/ 8 w 11"/>
                <a:gd name="T31" fmla="*/ 15 h 24"/>
                <a:gd name="T32" fmla="*/ 8 w 11"/>
                <a:gd name="T33" fmla="*/ 15 h 24"/>
                <a:gd name="T34" fmla="*/ 6 w 11"/>
                <a:gd name="T35" fmla="*/ 18 h 24"/>
                <a:gd name="T36" fmla="*/ 3 w 11"/>
                <a:gd name="T37" fmla="*/ 15 h 24"/>
                <a:gd name="T38" fmla="*/ 3 w 11"/>
                <a:gd name="T39" fmla="*/ 12 h 24"/>
                <a:gd name="T40" fmla="*/ 2 w 11"/>
                <a:gd name="T41" fmla="*/ 8 h 24"/>
                <a:gd name="T42" fmla="*/ 1 w 11"/>
                <a:gd name="T43" fmla="*/ 7 h 24"/>
                <a:gd name="T44" fmla="*/ 1 w 11"/>
                <a:gd name="T45" fmla="*/ 6 h 24"/>
                <a:gd name="T46" fmla="*/ 1 w 11"/>
                <a:gd name="T47" fmla="*/ 6 h 24"/>
                <a:gd name="T48" fmla="*/ 2 w 11"/>
                <a:gd name="T49" fmla="*/ 4 h 24"/>
                <a:gd name="T50" fmla="*/ 3 w 11"/>
                <a:gd name="T51" fmla="*/ 3 h 24"/>
                <a:gd name="T52" fmla="*/ 3 w 11"/>
                <a:gd name="T53" fmla="*/ 4 h 24"/>
                <a:gd name="T54" fmla="*/ 2 w 11"/>
                <a:gd name="T55" fmla="*/ 3 h 24"/>
                <a:gd name="T56" fmla="*/ 2 w 11"/>
                <a:gd name="T57" fmla="*/ 3 h 24"/>
                <a:gd name="T58" fmla="*/ 4 w 11"/>
                <a:gd name="T59" fmla="*/ 4 h 24"/>
                <a:gd name="T60" fmla="*/ 3 w 11"/>
                <a:gd name="T61" fmla="*/ 3 h 24"/>
                <a:gd name="T62" fmla="*/ 3 w 11"/>
                <a:gd name="T63" fmla="*/ 2 h 24"/>
                <a:gd name="T64" fmla="*/ 3 w 11"/>
                <a:gd name="T65" fmla="*/ 2 h 24"/>
                <a:gd name="T66" fmla="*/ 3 w 11"/>
                <a:gd name="T67" fmla="*/ 3 h 24"/>
                <a:gd name="T68" fmla="*/ 4 w 11"/>
                <a:gd name="T69" fmla="*/ 3 h 24"/>
                <a:gd name="T70" fmla="*/ 6 w 11"/>
                <a:gd name="T71" fmla="*/ 3 h 24"/>
                <a:gd name="T72" fmla="*/ 5 w 11"/>
                <a:gd name="T73" fmla="*/ 3 h 24"/>
                <a:gd name="T74" fmla="*/ 5 w 11"/>
                <a:gd name="T75" fmla="*/ 3 h 24"/>
                <a:gd name="T76" fmla="*/ 10 w 11"/>
                <a:gd name="T77" fmla="*/ 5 h 24"/>
                <a:gd name="T78" fmla="*/ 10 w 11"/>
                <a:gd name="T79" fmla="*/ 6 h 24"/>
                <a:gd name="T80" fmla="*/ 11 w 11"/>
                <a:gd name="T81" fmla="*/ 7 h 24"/>
                <a:gd name="T82" fmla="*/ 10 w 11"/>
                <a:gd name="T83" fmla="*/ 8 h 24"/>
                <a:gd name="T84" fmla="*/ 10 w 11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24">
                  <a:moveTo>
                    <a:pt x="10" y="9"/>
                  </a:move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1"/>
                    <a:pt x="8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7" name="Freeform 1288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2 h 7"/>
                <a:gd name="T12" fmla="*/ 10 w 15"/>
                <a:gd name="T13" fmla="*/ 2 h 7"/>
                <a:gd name="T14" fmla="*/ 11 w 15"/>
                <a:gd name="T15" fmla="*/ 2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4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8" name="Freeform 1289"/>
            <p:cNvSpPr/>
            <p:nvPr/>
          </p:nvSpPr>
          <p:spPr bwMode="auto">
            <a:xfrm>
              <a:off x="10250487" y="2851151"/>
              <a:ext cx="177800" cy="17780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9 h 10"/>
                <a:gd name="T6" fmla="*/ 9 w 10"/>
                <a:gd name="T7" fmla="*/ 8 h 10"/>
                <a:gd name="T8" fmla="*/ 9 w 10"/>
                <a:gd name="T9" fmla="*/ 8 h 10"/>
                <a:gd name="T10" fmla="*/ 9 w 10"/>
                <a:gd name="T11" fmla="*/ 8 h 10"/>
                <a:gd name="T12" fmla="*/ 9 w 10"/>
                <a:gd name="T13" fmla="*/ 8 h 10"/>
                <a:gd name="T14" fmla="*/ 9 w 10"/>
                <a:gd name="T15" fmla="*/ 8 h 10"/>
                <a:gd name="T16" fmla="*/ 8 w 10"/>
                <a:gd name="T17" fmla="*/ 8 h 10"/>
                <a:gd name="T18" fmla="*/ 8 w 10"/>
                <a:gd name="T19" fmla="*/ 5 h 10"/>
                <a:gd name="T20" fmla="*/ 7 w 10"/>
                <a:gd name="T21" fmla="*/ 3 h 10"/>
                <a:gd name="T22" fmla="*/ 4 w 10"/>
                <a:gd name="T23" fmla="*/ 1 h 10"/>
                <a:gd name="T24" fmla="*/ 1 w 10"/>
                <a:gd name="T25" fmla="*/ 1 h 10"/>
                <a:gd name="T26" fmla="*/ 1 w 10"/>
                <a:gd name="T27" fmla="*/ 1 h 10"/>
                <a:gd name="T28" fmla="*/ 0 w 10"/>
                <a:gd name="T29" fmla="*/ 1 h 10"/>
                <a:gd name="T30" fmla="*/ 1 w 10"/>
                <a:gd name="T31" fmla="*/ 1 h 10"/>
                <a:gd name="T32" fmla="*/ 1 w 10"/>
                <a:gd name="T33" fmla="*/ 1 h 10"/>
                <a:gd name="T34" fmla="*/ 4 w 10"/>
                <a:gd name="T35" fmla="*/ 1 h 10"/>
                <a:gd name="T36" fmla="*/ 7 w 10"/>
                <a:gd name="T37" fmla="*/ 4 h 10"/>
                <a:gd name="T38" fmla="*/ 7 w 10"/>
                <a:gd name="T39" fmla="*/ 5 h 10"/>
                <a:gd name="T40" fmla="*/ 8 w 10"/>
                <a:gd name="T41" fmla="*/ 8 h 10"/>
                <a:gd name="T42" fmla="*/ 8 w 10"/>
                <a:gd name="T43" fmla="*/ 8 h 10"/>
                <a:gd name="T44" fmla="*/ 8 w 10"/>
                <a:gd name="T45" fmla="*/ 8 h 10"/>
                <a:gd name="T46" fmla="*/ 8 w 10"/>
                <a:gd name="T47" fmla="*/ 8 h 10"/>
                <a:gd name="T48" fmla="*/ 8 w 10"/>
                <a:gd name="T49" fmla="*/ 9 h 10"/>
                <a:gd name="T50" fmla="*/ 8 w 10"/>
                <a:gd name="T51" fmla="*/ 9 h 10"/>
                <a:gd name="T52" fmla="*/ 8 w 10"/>
                <a:gd name="T53" fmla="*/ 9 h 10"/>
                <a:gd name="T54" fmla="*/ 9 w 10"/>
                <a:gd name="T55" fmla="*/ 10 h 10"/>
                <a:gd name="T56" fmla="*/ 10 w 10"/>
                <a:gd name="T57" fmla="*/ 10 h 10"/>
                <a:gd name="T58" fmla="*/ 10 w 10"/>
                <a:gd name="T59" fmla="*/ 10 h 10"/>
                <a:gd name="T60" fmla="*/ 10 w 10"/>
                <a:gd name="T61" fmla="*/ 10 h 10"/>
                <a:gd name="T62" fmla="*/ 10 w 10"/>
                <a:gd name="T63" fmla="*/ 10 h 10"/>
                <a:gd name="T64" fmla="*/ 10 w 10"/>
                <a:gd name="T65" fmla="*/ 10 h 10"/>
                <a:gd name="T66" fmla="*/ 10 w 10"/>
                <a:gd name="T67" fmla="*/ 10 h 10"/>
                <a:gd name="T68" fmla="*/ 10 w 10"/>
                <a:gd name="T6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2"/>
                    <a:pt x="6" y="2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cxnSp>
        <p:nvCxnSpPr>
          <p:cNvPr id="6" name="Straight Arrow Connector 3"/>
          <p:cNvCxnSpPr/>
          <p:nvPr/>
        </p:nvCxnSpPr>
        <p:spPr>
          <a:xfrm>
            <a:off x="1202092" y="3073318"/>
            <a:ext cx="9787815" cy="0"/>
          </a:xfrm>
          <a:prstGeom prst="straightConnector1">
            <a:avLst/>
          </a:prstGeom>
          <a:ln>
            <a:solidFill>
              <a:srgbClr val="4B7FB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900963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34987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799649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248563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685174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13408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584832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033746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9482730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931644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757746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18" name="Group 16"/>
          <p:cNvGrpSpPr/>
          <p:nvPr/>
        </p:nvGrpSpPr>
        <p:grpSpPr>
          <a:xfrm>
            <a:off x="7828819" y="2930670"/>
            <a:ext cx="297137" cy="297137"/>
            <a:chOff x="7275629" y="3045147"/>
            <a:chExt cx="464344" cy="464344"/>
          </a:xfrm>
          <a:solidFill>
            <a:schemeClr val="bg1"/>
          </a:solidFill>
        </p:grpSpPr>
        <p:sp>
          <p:nvSpPr>
            <p:cNvPr id="19" name="AutoShape 56"/>
            <p:cNvSpPr/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57"/>
            <p:cNvSpPr/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8"/>
            <p:cNvSpPr/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79325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44609" y="2949209"/>
            <a:ext cx="297137" cy="260058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24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6" name="Oval 26"/>
          <p:cNvSpPr/>
          <p:nvPr/>
        </p:nvSpPr>
        <p:spPr>
          <a:xfrm>
            <a:off x="568535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AutoShape 112"/>
          <p:cNvSpPr/>
          <p:nvPr/>
        </p:nvSpPr>
        <p:spPr bwMode="auto">
          <a:xfrm>
            <a:off x="5936714" y="2930416"/>
            <a:ext cx="297137" cy="29764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8" name="Oval 29"/>
          <p:cNvSpPr/>
          <p:nvPr/>
        </p:nvSpPr>
        <p:spPr>
          <a:xfrm>
            <a:off x="190114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2198979" y="2930416"/>
            <a:ext cx="204187" cy="297645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3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2" name="Oval 34"/>
          <p:cNvSpPr/>
          <p:nvPr/>
        </p:nvSpPr>
        <p:spPr>
          <a:xfrm>
            <a:off x="946956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33" name="Group 35"/>
          <p:cNvGrpSpPr/>
          <p:nvPr/>
        </p:nvGrpSpPr>
        <p:grpSpPr>
          <a:xfrm>
            <a:off x="9720924" y="2930670"/>
            <a:ext cx="297137" cy="297137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34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1603766" y="2646233"/>
            <a:ext cx="734975" cy="601582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8260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45786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6"/>
          <p:cNvSpPr>
            <a:spLocks noEditPoints="1"/>
          </p:cNvSpPr>
          <p:nvPr/>
        </p:nvSpPr>
        <p:spPr bwMode="auto">
          <a:xfrm>
            <a:off x="3669529" y="2645272"/>
            <a:ext cx="731520" cy="603504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14832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301621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5757086" y="2607071"/>
            <a:ext cx="679906" cy="679906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5205779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07282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7810253" y="2607071"/>
            <a:ext cx="679906" cy="679906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7263237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43260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9857777" y="2645272"/>
            <a:ext cx="731520" cy="603504"/>
          </a:xfrm>
          <a:custGeom>
            <a:avLst/>
            <a:gdLst>
              <a:gd name="T0" fmla="*/ 48 w 176"/>
              <a:gd name="T1" fmla="*/ 32 h 160"/>
              <a:gd name="T2" fmla="*/ 32 w 176"/>
              <a:gd name="T3" fmla="*/ 32 h 160"/>
              <a:gd name="T4" fmla="*/ 96 w 176"/>
              <a:gd name="T5" fmla="*/ 40 h 160"/>
              <a:gd name="T6" fmla="*/ 96 w 176"/>
              <a:gd name="T7" fmla="*/ 24 h 160"/>
              <a:gd name="T8" fmla="*/ 96 w 176"/>
              <a:gd name="T9" fmla="*/ 40 h 160"/>
              <a:gd name="T10" fmla="*/ 170 w 176"/>
              <a:gd name="T11" fmla="*/ 72 h 160"/>
              <a:gd name="T12" fmla="*/ 136 w 176"/>
              <a:gd name="T13" fmla="*/ 86 h 160"/>
              <a:gd name="T14" fmla="*/ 120 w 176"/>
              <a:gd name="T15" fmla="*/ 56 h 160"/>
              <a:gd name="T16" fmla="*/ 128 w 176"/>
              <a:gd name="T17" fmla="*/ 32 h 160"/>
              <a:gd name="T18" fmla="*/ 68 w 176"/>
              <a:gd name="T19" fmla="*/ 17 h 160"/>
              <a:gd name="T20" fmla="*/ 8 w 176"/>
              <a:gd name="T21" fmla="*/ 32 h 160"/>
              <a:gd name="T22" fmla="*/ 16 w 176"/>
              <a:gd name="T23" fmla="*/ 56 h 160"/>
              <a:gd name="T24" fmla="*/ 0 w 176"/>
              <a:gd name="T25" fmla="*/ 144 h 160"/>
              <a:gd name="T26" fmla="*/ 120 w 176"/>
              <a:gd name="T27" fmla="*/ 160 h 160"/>
              <a:gd name="T28" fmla="*/ 136 w 176"/>
              <a:gd name="T29" fmla="*/ 130 h 160"/>
              <a:gd name="T30" fmla="*/ 170 w 176"/>
              <a:gd name="T31" fmla="*/ 144 h 160"/>
              <a:gd name="T32" fmla="*/ 176 w 176"/>
              <a:gd name="T33" fmla="*/ 140 h 160"/>
              <a:gd name="T34" fmla="*/ 172 w 176"/>
              <a:gd name="T35" fmla="*/ 72 h 160"/>
              <a:gd name="T36" fmla="*/ 120 w 176"/>
              <a:gd name="T37" fmla="*/ 32 h 160"/>
              <a:gd name="T38" fmla="*/ 72 w 176"/>
              <a:gd name="T39" fmla="*/ 32 h 160"/>
              <a:gd name="T40" fmla="*/ 75 w 176"/>
              <a:gd name="T41" fmla="*/ 56 h 160"/>
              <a:gd name="T42" fmla="*/ 68 w 176"/>
              <a:gd name="T43" fmla="*/ 47 h 160"/>
              <a:gd name="T44" fmla="*/ 16 w 176"/>
              <a:gd name="T45" fmla="*/ 32 h 160"/>
              <a:gd name="T46" fmla="*/ 64 w 176"/>
              <a:gd name="T47" fmla="*/ 32 h 160"/>
              <a:gd name="T48" fmla="*/ 16 w 176"/>
              <a:gd name="T49" fmla="*/ 32 h 160"/>
              <a:gd name="T50" fmla="*/ 120 w 176"/>
              <a:gd name="T51" fmla="*/ 152 h 160"/>
              <a:gd name="T52" fmla="*/ 8 w 176"/>
              <a:gd name="T53" fmla="*/ 144 h 160"/>
              <a:gd name="T54" fmla="*/ 16 w 176"/>
              <a:gd name="T55" fmla="*/ 64 h 160"/>
              <a:gd name="T56" fmla="*/ 128 w 176"/>
              <a:gd name="T57" fmla="*/ 72 h 160"/>
              <a:gd name="T58" fmla="*/ 168 w 176"/>
              <a:gd name="T59" fmla="*/ 134 h 160"/>
              <a:gd name="T60" fmla="*/ 136 w 176"/>
              <a:gd name="T61" fmla="*/ 95 h 160"/>
              <a:gd name="T62" fmla="*/ 168 w 176"/>
              <a:gd name="T63" fmla="*/ 134 h 160"/>
              <a:gd name="T64" fmla="*/ 20 w 176"/>
              <a:gd name="T65" fmla="*/ 136 h 160"/>
              <a:gd name="T66" fmla="*/ 20 w 176"/>
              <a:gd name="T67" fmla="*/ 144 h 160"/>
              <a:gd name="T68" fmla="*/ 120 w 176"/>
              <a:gd name="T69" fmla="*/ 140 h 160"/>
              <a:gd name="T70" fmla="*/ 28 w 176"/>
              <a:gd name="T71" fmla="*/ 96 h 160"/>
              <a:gd name="T72" fmla="*/ 28 w 176"/>
              <a:gd name="T73" fmla="*/ 72 h 160"/>
              <a:gd name="T74" fmla="*/ 28 w 176"/>
              <a:gd name="T75" fmla="*/ 96 h 160"/>
              <a:gd name="T76" fmla="*/ 32 w 176"/>
              <a:gd name="T77" fmla="*/ 84 h 160"/>
              <a:gd name="T78" fmla="*/ 24 w 176"/>
              <a:gd name="T79" fmla="*/ 84 h 160"/>
              <a:gd name="T80" fmla="*/ 52 w 176"/>
              <a:gd name="T81" fmla="*/ 80 h 160"/>
              <a:gd name="T82" fmla="*/ 52 w 176"/>
              <a:gd name="T83" fmla="*/ 72 h 160"/>
              <a:gd name="T84" fmla="*/ 52 w 176"/>
              <a:gd name="T8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60">
                <a:moveTo>
                  <a:pt x="40" y="40"/>
                </a:moveTo>
                <a:cubicBezTo>
                  <a:pt x="44" y="40"/>
                  <a:pt x="48" y="36"/>
                  <a:pt x="48" y="32"/>
                </a:cubicBezTo>
                <a:cubicBezTo>
                  <a:pt x="48" y="28"/>
                  <a:pt x="44" y="24"/>
                  <a:pt x="40" y="24"/>
                </a:cubicBezTo>
                <a:cubicBezTo>
                  <a:pt x="36" y="24"/>
                  <a:pt x="32" y="28"/>
                  <a:pt x="32" y="32"/>
                </a:cubicBezTo>
                <a:cubicBezTo>
                  <a:pt x="32" y="36"/>
                  <a:pt x="36" y="40"/>
                  <a:pt x="40" y="40"/>
                </a:cubicBezTo>
                <a:moveTo>
                  <a:pt x="96" y="40"/>
                </a:moveTo>
                <a:cubicBezTo>
                  <a:pt x="100" y="40"/>
                  <a:pt x="104" y="36"/>
                  <a:pt x="104" y="32"/>
                </a:cubicBezTo>
                <a:cubicBezTo>
                  <a:pt x="104" y="28"/>
                  <a:pt x="100" y="24"/>
                  <a:pt x="96" y="24"/>
                </a:cubicBezTo>
                <a:cubicBezTo>
                  <a:pt x="92" y="24"/>
                  <a:pt x="88" y="28"/>
                  <a:pt x="88" y="32"/>
                </a:cubicBezTo>
                <a:cubicBezTo>
                  <a:pt x="88" y="36"/>
                  <a:pt x="92" y="40"/>
                  <a:pt x="96" y="40"/>
                </a:cubicBezTo>
                <a:moveTo>
                  <a:pt x="172" y="72"/>
                </a:moveTo>
                <a:cubicBezTo>
                  <a:pt x="171" y="72"/>
                  <a:pt x="171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63"/>
                  <a:pt x="129" y="56"/>
                  <a:pt x="120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4" y="50"/>
                  <a:pt x="128" y="42"/>
                  <a:pt x="128" y="32"/>
                </a:cubicBezTo>
                <a:cubicBezTo>
                  <a:pt x="128" y="14"/>
                  <a:pt x="114" y="0"/>
                  <a:pt x="96" y="0"/>
                </a:cubicBezTo>
                <a:cubicBezTo>
                  <a:pt x="84" y="0"/>
                  <a:pt x="73" y="7"/>
                  <a:pt x="68" y="17"/>
                </a:cubicBezTo>
                <a:cubicBezTo>
                  <a:pt x="63" y="7"/>
                  <a:pt x="52" y="0"/>
                  <a:pt x="40" y="0"/>
                </a:cubicBezTo>
                <a:cubicBezTo>
                  <a:pt x="22" y="0"/>
                  <a:pt x="8" y="14"/>
                  <a:pt x="8" y="32"/>
                </a:cubicBezTo>
                <a:cubicBezTo>
                  <a:pt x="8" y="42"/>
                  <a:pt x="12" y="50"/>
                  <a:pt x="19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9" y="160"/>
                  <a:pt x="136" y="153"/>
                  <a:pt x="136" y="144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1" y="144"/>
                  <a:pt x="171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moveTo>
                  <a:pt x="96" y="8"/>
                </a:moveTo>
                <a:cubicBezTo>
                  <a:pt x="109" y="8"/>
                  <a:pt x="120" y="19"/>
                  <a:pt x="120" y="32"/>
                </a:cubicBezTo>
                <a:cubicBezTo>
                  <a:pt x="120" y="45"/>
                  <a:pt x="109" y="56"/>
                  <a:pt x="96" y="56"/>
                </a:cubicBezTo>
                <a:cubicBezTo>
                  <a:pt x="83" y="56"/>
                  <a:pt x="72" y="45"/>
                  <a:pt x="72" y="32"/>
                </a:cubicBezTo>
                <a:cubicBezTo>
                  <a:pt x="72" y="19"/>
                  <a:pt x="83" y="8"/>
                  <a:pt x="96" y="8"/>
                </a:cubicBezTo>
                <a:moveTo>
                  <a:pt x="75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4" y="54"/>
                  <a:pt x="66" y="51"/>
                  <a:pt x="68" y="47"/>
                </a:cubicBezTo>
                <a:cubicBezTo>
                  <a:pt x="70" y="51"/>
                  <a:pt x="72" y="54"/>
                  <a:pt x="75" y="56"/>
                </a:cubicBezTo>
                <a:moveTo>
                  <a:pt x="16" y="32"/>
                </a:moveTo>
                <a:cubicBezTo>
                  <a:pt x="16" y="19"/>
                  <a:pt x="27" y="8"/>
                  <a:pt x="40" y="8"/>
                </a:cubicBezTo>
                <a:cubicBezTo>
                  <a:pt x="53" y="8"/>
                  <a:pt x="64" y="19"/>
                  <a:pt x="64" y="32"/>
                </a:cubicBezTo>
                <a:cubicBezTo>
                  <a:pt x="64" y="45"/>
                  <a:pt x="53" y="56"/>
                  <a:pt x="40" y="56"/>
                </a:cubicBezTo>
                <a:cubicBezTo>
                  <a:pt x="27" y="56"/>
                  <a:pt x="16" y="45"/>
                  <a:pt x="16" y="32"/>
                </a:cubicBezTo>
                <a:moveTo>
                  <a:pt x="128" y="144"/>
                </a:moveTo>
                <a:cubicBezTo>
                  <a:pt x="128" y="148"/>
                  <a:pt x="124" y="152"/>
                  <a:pt x="12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4" y="64"/>
                  <a:pt x="128" y="68"/>
                  <a:pt x="128" y="72"/>
                </a:cubicBezTo>
                <a:lnTo>
                  <a:pt x="128" y="144"/>
                </a:lnTo>
                <a:close/>
                <a:moveTo>
                  <a:pt x="168" y="134"/>
                </a:moveTo>
                <a:cubicBezTo>
                  <a:pt x="136" y="121"/>
                  <a:pt x="136" y="121"/>
                  <a:pt x="136" y="12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68" y="82"/>
                  <a:pt x="168" y="82"/>
                  <a:pt x="168" y="82"/>
                </a:cubicBezTo>
                <a:lnTo>
                  <a:pt x="168" y="134"/>
                </a:lnTo>
                <a:close/>
                <a:moveTo>
                  <a:pt x="11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28" y="96"/>
                </a:moveTo>
                <a:cubicBezTo>
                  <a:pt x="35" y="96"/>
                  <a:pt x="40" y="91"/>
                  <a:pt x="40" y="84"/>
                </a:cubicBezTo>
                <a:cubicBezTo>
                  <a:pt x="40" y="77"/>
                  <a:pt x="35" y="72"/>
                  <a:pt x="28" y="72"/>
                </a:cubicBezTo>
                <a:cubicBezTo>
                  <a:pt x="21" y="72"/>
                  <a:pt x="16" y="77"/>
                  <a:pt x="16" y="84"/>
                </a:cubicBezTo>
                <a:cubicBezTo>
                  <a:pt x="16" y="91"/>
                  <a:pt x="21" y="96"/>
                  <a:pt x="28" y="96"/>
                </a:cubicBezTo>
                <a:moveTo>
                  <a:pt x="28" y="80"/>
                </a:moveTo>
                <a:cubicBezTo>
                  <a:pt x="30" y="80"/>
                  <a:pt x="32" y="82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6" y="88"/>
                  <a:pt x="24" y="86"/>
                  <a:pt x="24" y="84"/>
                </a:cubicBezTo>
                <a:cubicBezTo>
                  <a:pt x="24" y="82"/>
                  <a:pt x="26" y="80"/>
                  <a:pt x="28" y="80"/>
                </a:cubicBezTo>
                <a:moveTo>
                  <a:pt x="52" y="80"/>
                </a:moveTo>
                <a:cubicBezTo>
                  <a:pt x="54" y="80"/>
                  <a:pt x="56" y="78"/>
                  <a:pt x="56" y="76"/>
                </a:cubicBezTo>
                <a:cubicBezTo>
                  <a:pt x="56" y="74"/>
                  <a:pt x="54" y="72"/>
                  <a:pt x="52" y="72"/>
                </a:cubicBezTo>
                <a:cubicBezTo>
                  <a:pt x="50" y="72"/>
                  <a:pt x="48" y="74"/>
                  <a:pt x="48" y="76"/>
                </a:cubicBezTo>
                <a:cubicBezTo>
                  <a:pt x="48" y="78"/>
                  <a:pt x="50" y="80"/>
                  <a:pt x="52" y="8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35462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9203359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11"/>
          <p:cNvSpPr txBox="1"/>
          <p:nvPr/>
        </p:nvSpPr>
        <p:spPr>
          <a:xfrm>
            <a:off x="1065125" y="4845410"/>
            <a:ext cx="10058400" cy="703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</a:t>
            </a:r>
            <a:r>
              <a:rPr lang="zh-CN" altLang="en-US" sz="1400" dirty="0" smtClean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手册</a:t>
            </a:r>
            <a:endParaRPr lang="en-US" altLang="zh-CN" sz="1400" dirty="0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75538" y="4683760"/>
            <a:ext cx="10040924" cy="0"/>
          </a:xfrm>
          <a:prstGeom prst="line">
            <a:avLst/>
          </a:prstGeom>
          <a:ln w="12700">
            <a:solidFill>
              <a:srgbClr val="4B7FB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972521" y="2801479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198554" y="2344601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526796" y="1945572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781"/>
          <p:cNvSpPr/>
          <p:nvPr/>
        </p:nvSpPr>
        <p:spPr>
          <a:xfrm>
            <a:off x="6583054" y="2955600"/>
            <a:ext cx="2627113" cy="1102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0" extrusionOk="0">
                <a:moveTo>
                  <a:pt x="0" y="17890"/>
                </a:moveTo>
                <a:cubicBezTo>
                  <a:pt x="4906" y="1368"/>
                  <a:pt x="12106" y="-3710"/>
                  <a:pt x="21600" y="2657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782"/>
          <p:cNvSpPr/>
          <p:nvPr/>
        </p:nvSpPr>
        <p:spPr>
          <a:xfrm>
            <a:off x="4305121" y="3425241"/>
            <a:ext cx="2103129" cy="87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55" extrusionOk="0">
                <a:moveTo>
                  <a:pt x="0" y="17755"/>
                </a:moveTo>
                <a:cubicBezTo>
                  <a:pt x="4555" y="1088"/>
                  <a:pt x="11755" y="-3845"/>
                  <a:pt x="21600" y="2956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83"/>
          <p:cNvSpPr/>
          <p:nvPr/>
        </p:nvSpPr>
        <p:spPr>
          <a:xfrm>
            <a:off x="2149520" y="3795352"/>
            <a:ext cx="1997434" cy="89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78" extrusionOk="0">
                <a:moveTo>
                  <a:pt x="0" y="17478"/>
                </a:moveTo>
                <a:cubicBezTo>
                  <a:pt x="6934" y="476"/>
                  <a:pt x="14134" y="-4122"/>
                  <a:pt x="21600" y="3685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769"/>
          <p:cNvSpPr/>
          <p:nvPr/>
        </p:nvSpPr>
        <p:spPr>
          <a:xfrm rot="21284061">
            <a:off x="1783294" y="4532575"/>
            <a:ext cx="1237277" cy="123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770"/>
          <p:cNvSpPr/>
          <p:nvPr/>
        </p:nvSpPr>
        <p:spPr>
          <a:xfrm rot="21284061">
            <a:off x="3496603" y="4178501"/>
            <a:ext cx="1601870" cy="160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771"/>
          <p:cNvSpPr/>
          <p:nvPr/>
        </p:nvSpPr>
        <p:spPr>
          <a:xfrm rot="21284061">
            <a:off x="5565198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772"/>
          <p:cNvSpPr/>
          <p:nvPr/>
        </p:nvSpPr>
        <p:spPr>
          <a:xfrm rot="21284061">
            <a:off x="8067783" y="3359801"/>
            <a:ext cx="2408693" cy="2408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763"/>
          <p:cNvSpPr/>
          <p:nvPr/>
        </p:nvSpPr>
        <p:spPr>
          <a:xfrm rot="21284061">
            <a:off x="2760992" y="3510389"/>
            <a:ext cx="751375" cy="751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764"/>
          <p:cNvSpPr/>
          <p:nvPr/>
        </p:nvSpPr>
        <p:spPr>
          <a:xfrm rot="21284061">
            <a:off x="2950436" y="3667006"/>
            <a:ext cx="367492" cy="38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765"/>
          <p:cNvSpPr/>
          <p:nvPr/>
        </p:nvSpPr>
        <p:spPr>
          <a:xfrm rot="21284061">
            <a:off x="4913696" y="3009121"/>
            <a:ext cx="896755" cy="896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66"/>
          <p:cNvSpPr/>
          <p:nvPr/>
        </p:nvSpPr>
        <p:spPr>
          <a:xfrm rot="21284061">
            <a:off x="5139795" y="3196041"/>
            <a:ext cx="438596" cy="458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67"/>
          <p:cNvSpPr/>
          <p:nvPr/>
        </p:nvSpPr>
        <p:spPr>
          <a:xfrm rot="21284061">
            <a:off x="7141474" y="2562732"/>
            <a:ext cx="1086906" cy="108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768"/>
          <p:cNvSpPr/>
          <p:nvPr/>
        </p:nvSpPr>
        <p:spPr>
          <a:xfrm rot="21284061">
            <a:off x="7415515" y="2789288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777"/>
          <p:cNvSpPr/>
          <p:nvPr/>
        </p:nvSpPr>
        <p:spPr>
          <a:xfrm>
            <a:off x="8751823" y="3957754"/>
            <a:ext cx="1040614" cy="79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768"/>
          <p:cNvSpPr/>
          <p:nvPr/>
        </p:nvSpPr>
        <p:spPr>
          <a:xfrm rot="21284061">
            <a:off x="7415516" y="2789287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771"/>
          <p:cNvSpPr/>
          <p:nvPr/>
        </p:nvSpPr>
        <p:spPr>
          <a:xfrm rot="21284061">
            <a:off x="5562301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715523" y="5016208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11129" y="4844431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857308" y="466106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85720" y="4866113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论文总结与致谢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1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5634037" y="3472856"/>
            <a:ext cx="923926" cy="742440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150129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2968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2055905" y="300599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1256253" y="4677021"/>
            <a:ext cx="2112424" cy="6444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5547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23647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52040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4578262" y="301938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8610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77830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46004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74397" y="2798893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7100619" y="302006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TextBox 13"/>
          <p:cNvSpPr txBox="1"/>
          <p:nvPr/>
        </p:nvSpPr>
        <p:spPr>
          <a:xfrm>
            <a:off x="6300967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900187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06836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9675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9622975" y="300531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13"/>
          <p:cNvSpPr txBox="1"/>
          <p:nvPr/>
        </p:nvSpPr>
        <p:spPr>
          <a:xfrm>
            <a:off x="8823323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42254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8374510" y="3335693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374510" y="3633231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462239" y="5109589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79913" y="5407128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898443" y="1850551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98443" y="2148090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984126" y="3501487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1800" y="3799025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274"/>
          <p:cNvSpPr/>
          <p:nvPr/>
        </p:nvSpPr>
        <p:spPr>
          <a:xfrm>
            <a:off x="6294029" y="2884738"/>
            <a:ext cx="1691372" cy="1363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38" extrusionOk="0">
                <a:moveTo>
                  <a:pt x="0" y="0"/>
                </a:moveTo>
                <a:cubicBezTo>
                  <a:pt x="1343" y="384"/>
                  <a:pt x="2635" y="1028"/>
                  <a:pt x="3797" y="1931"/>
                </a:cubicBezTo>
                <a:cubicBezTo>
                  <a:pt x="4964" y="2825"/>
                  <a:pt x="6009" y="3956"/>
                  <a:pt x="6873" y="5272"/>
                </a:cubicBezTo>
                <a:cubicBezTo>
                  <a:pt x="7736" y="6589"/>
                  <a:pt x="8427" y="8077"/>
                  <a:pt x="8902" y="9665"/>
                </a:cubicBezTo>
                <a:cubicBezTo>
                  <a:pt x="9374" y="11254"/>
                  <a:pt x="9639" y="12939"/>
                  <a:pt x="9667" y="14633"/>
                </a:cubicBezTo>
                <a:lnTo>
                  <a:pt x="9667" y="14638"/>
                </a:lnTo>
                <a:lnTo>
                  <a:pt x="9667" y="14648"/>
                </a:lnTo>
                <a:cubicBezTo>
                  <a:pt x="9697" y="15129"/>
                  <a:pt x="9759" y="15623"/>
                  <a:pt x="9865" y="16097"/>
                </a:cubicBezTo>
                <a:cubicBezTo>
                  <a:pt x="9970" y="16572"/>
                  <a:pt x="10113" y="17033"/>
                  <a:pt x="10292" y="17472"/>
                </a:cubicBezTo>
                <a:cubicBezTo>
                  <a:pt x="10648" y="18351"/>
                  <a:pt x="11146" y="19140"/>
                  <a:pt x="11746" y="19778"/>
                </a:cubicBezTo>
                <a:cubicBezTo>
                  <a:pt x="12346" y="20419"/>
                  <a:pt x="13052" y="20901"/>
                  <a:pt x="13804" y="21196"/>
                </a:cubicBezTo>
                <a:cubicBezTo>
                  <a:pt x="14556" y="21489"/>
                  <a:pt x="15354" y="21600"/>
                  <a:pt x="16136" y="21504"/>
                </a:cubicBezTo>
                <a:cubicBezTo>
                  <a:pt x="16919" y="21411"/>
                  <a:pt x="17684" y="21121"/>
                  <a:pt x="18373" y="20657"/>
                </a:cubicBezTo>
                <a:cubicBezTo>
                  <a:pt x="19062" y="20194"/>
                  <a:pt x="19675" y="19561"/>
                  <a:pt x="20165" y="18806"/>
                </a:cubicBezTo>
                <a:cubicBezTo>
                  <a:pt x="21147" y="17294"/>
                  <a:pt x="21600" y="15287"/>
                  <a:pt x="21399" y="13386"/>
                </a:cubicBezTo>
                <a:cubicBezTo>
                  <a:pt x="21429" y="13863"/>
                  <a:pt x="21420" y="14342"/>
                  <a:pt x="21374" y="14815"/>
                </a:cubicBezTo>
                <a:cubicBezTo>
                  <a:pt x="21332" y="15289"/>
                  <a:pt x="21252" y="15756"/>
                  <a:pt x="21135" y="16208"/>
                </a:cubicBezTo>
                <a:cubicBezTo>
                  <a:pt x="20904" y="17112"/>
                  <a:pt x="20523" y="17952"/>
                  <a:pt x="20032" y="18668"/>
                </a:cubicBezTo>
                <a:cubicBezTo>
                  <a:pt x="19543" y="19388"/>
                  <a:pt x="18940" y="19983"/>
                  <a:pt x="18269" y="20411"/>
                </a:cubicBezTo>
                <a:cubicBezTo>
                  <a:pt x="17599" y="20840"/>
                  <a:pt x="16861" y="21097"/>
                  <a:pt x="16113" y="21166"/>
                </a:cubicBezTo>
                <a:cubicBezTo>
                  <a:pt x="15366" y="21233"/>
                  <a:pt x="14608" y="21123"/>
                  <a:pt x="13897" y="20834"/>
                </a:cubicBezTo>
                <a:cubicBezTo>
                  <a:pt x="13186" y="20545"/>
                  <a:pt x="12524" y="20076"/>
                  <a:pt x="11960" y="19468"/>
                </a:cubicBezTo>
                <a:cubicBezTo>
                  <a:pt x="11394" y="18862"/>
                  <a:pt x="10926" y="18115"/>
                  <a:pt x="10592" y="17284"/>
                </a:cubicBezTo>
                <a:cubicBezTo>
                  <a:pt x="10256" y="16451"/>
                  <a:pt x="10060" y="15546"/>
                  <a:pt x="10003" y="14608"/>
                </a:cubicBezTo>
                <a:lnTo>
                  <a:pt x="10004" y="14623"/>
                </a:lnTo>
                <a:cubicBezTo>
                  <a:pt x="9968" y="12884"/>
                  <a:pt x="9700" y="11149"/>
                  <a:pt x="9195" y="9527"/>
                </a:cubicBezTo>
                <a:cubicBezTo>
                  <a:pt x="8696" y="7903"/>
                  <a:pt x="7974" y="6387"/>
                  <a:pt x="7066" y="5072"/>
                </a:cubicBezTo>
                <a:cubicBezTo>
                  <a:pt x="6160" y="3754"/>
                  <a:pt x="5080" y="2626"/>
                  <a:pt x="3879" y="1762"/>
                </a:cubicBezTo>
                <a:cubicBezTo>
                  <a:pt x="2675" y="904"/>
                  <a:pt x="1358" y="295"/>
                  <a:pt x="0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88"/>
          <p:cNvSpPr/>
          <p:nvPr/>
        </p:nvSpPr>
        <p:spPr>
          <a:xfrm>
            <a:off x="7279550" y="3432250"/>
            <a:ext cx="712424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8"/>
                </a:cubicBezTo>
                <a:cubicBezTo>
                  <a:pt x="14263" y="19282"/>
                  <a:pt x="8330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1"/>
          <p:cNvSpPr>
            <a:spLocks noEditPoints="1"/>
          </p:cNvSpPr>
          <p:nvPr/>
        </p:nvSpPr>
        <p:spPr bwMode="auto">
          <a:xfrm>
            <a:off x="7541628" y="3645612"/>
            <a:ext cx="188268" cy="28570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76"/>
          <p:cNvSpPr/>
          <p:nvPr/>
        </p:nvSpPr>
        <p:spPr>
          <a:xfrm>
            <a:off x="4213484" y="3420083"/>
            <a:ext cx="1691380" cy="136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8" extrusionOk="0">
                <a:moveTo>
                  <a:pt x="21445" y="21538"/>
                </a:moveTo>
                <a:cubicBezTo>
                  <a:pt x="20102" y="21155"/>
                  <a:pt x="18810" y="20510"/>
                  <a:pt x="17648" y="19607"/>
                </a:cubicBezTo>
                <a:cubicBezTo>
                  <a:pt x="16482" y="18713"/>
                  <a:pt x="15436" y="17582"/>
                  <a:pt x="14572" y="16266"/>
                </a:cubicBezTo>
                <a:cubicBezTo>
                  <a:pt x="13709" y="14949"/>
                  <a:pt x="13019" y="13462"/>
                  <a:pt x="12544" y="11873"/>
                </a:cubicBezTo>
                <a:cubicBezTo>
                  <a:pt x="12071" y="10283"/>
                  <a:pt x="11806" y="8599"/>
                  <a:pt x="11779" y="6905"/>
                </a:cubicBezTo>
                <a:lnTo>
                  <a:pt x="11779" y="6900"/>
                </a:lnTo>
                <a:lnTo>
                  <a:pt x="11778" y="6890"/>
                </a:lnTo>
                <a:cubicBezTo>
                  <a:pt x="11748" y="6409"/>
                  <a:pt x="11686" y="5915"/>
                  <a:pt x="11580" y="5441"/>
                </a:cubicBezTo>
                <a:cubicBezTo>
                  <a:pt x="11475" y="4966"/>
                  <a:pt x="11332" y="4505"/>
                  <a:pt x="11154" y="4066"/>
                </a:cubicBezTo>
                <a:cubicBezTo>
                  <a:pt x="10797" y="3187"/>
                  <a:pt x="10300" y="2399"/>
                  <a:pt x="9699" y="1760"/>
                </a:cubicBezTo>
                <a:cubicBezTo>
                  <a:pt x="9099" y="1120"/>
                  <a:pt x="8393" y="638"/>
                  <a:pt x="7642" y="342"/>
                </a:cubicBezTo>
                <a:cubicBezTo>
                  <a:pt x="6890" y="49"/>
                  <a:pt x="6092" y="-62"/>
                  <a:pt x="5309" y="34"/>
                </a:cubicBezTo>
                <a:cubicBezTo>
                  <a:pt x="4527" y="127"/>
                  <a:pt x="3761" y="417"/>
                  <a:pt x="3072" y="881"/>
                </a:cubicBezTo>
                <a:cubicBezTo>
                  <a:pt x="2383" y="1344"/>
                  <a:pt x="1771" y="1977"/>
                  <a:pt x="1280" y="2732"/>
                </a:cubicBezTo>
                <a:cubicBezTo>
                  <a:pt x="299" y="4244"/>
                  <a:pt x="-155" y="6251"/>
                  <a:pt x="47" y="8152"/>
                </a:cubicBezTo>
                <a:cubicBezTo>
                  <a:pt x="17" y="7675"/>
                  <a:pt x="25" y="7196"/>
                  <a:pt x="71" y="6722"/>
                </a:cubicBezTo>
                <a:cubicBezTo>
                  <a:pt x="113" y="6249"/>
                  <a:pt x="194" y="5782"/>
                  <a:pt x="310" y="5331"/>
                </a:cubicBezTo>
                <a:cubicBezTo>
                  <a:pt x="542" y="4426"/>
                  <a:pt x="922" y="3586"/>
                  <a:pt x="1414" y="2870"/>
                </a:cubicBezTo>
                <a:cubicBezTo>
                  <a:pt x="1903" y="2150"/>
                  <a:pt x="2506" y="1555"/>
                  <a:pt x="3177" y="1127"/>
                </a:cubicBezTo>
                <a:cubicBezTo>
                  <a:pt x="3846" y="699"/>
                  <a:pt x="4584" y="441"/>
                  <a:pt x="5332" y="372"/>
                </a:cubicBezTo>
                <a:cubicBezTo>
                  <a:pt x="6080" y="305"/>
                  <a:pt x="6838" y="415"/>
                  <a:pt x="7548" y="704"/>
                </a:cubicBezTo>
                <a:cubicBezTo>
                  <a:pt x="8259" y="993"/>
                  <a:pt x="8921" y="1462"/>
                  <a:pt x="9486" y="2070"/>
                </a:cubicBezTo>
                <a:cubicBezTo>
                  <a:pt x="10051" y="2676"/>
                  <a:pt x="10520" y="3423"/>
                  <a:pt x="10853" y="4254"/>
                </a:cubicBezTo>
                <a:cubicBezTo>
                  <a:pt x="11189" y="5088"/>
                  <a:pt x="11385" y="5992"/>
                  <a:pt x="11442" y="6930"/>
                </a:cubicBezTo>
                <a:lnTo>
                  <a:pt x="11441" y="6915"/>
                </a:lnTo>
                <a:cubicBezTo>
                  <a:pt x="11478" y="8654"/>
                  <a:pt x="11746" y="10389"/>
                  <a:pt x="12250" y="12011"/>
                </a:cubicBezTo>
                <a:cubicBezTo>
                  <a:pt x="12750" y="13635"/>
                  <a:pt x="13472" y="15151"/>
                  <a:pt x="14380" y="16466"/>
                </a:cubicBezTo>
                <a:cubicBezTo>
                  <a:pt x="15285" y="17784"/>
                  <a:pt x="16365" y="18912"/>
                  <a:pt x="17567" y="19777"/>
                </a:cubicBezTo>
                <a:cubicBezTo>
                  <a:pt x="18770" y="20634"/>
                  <a:pt x="20087" y="21243"/>
                  <a:pt x="21445" y="21538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294"/>
          <p:cNvSpPr/>
          <p:nvPr/>
        </p:nvSpPr>
        <p:spPr>
          <a:xfrm>
            <a:off x="4213484" y="3541752"/>
            <a:ext cx="712427" cy="712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4"/>
                  <a:pt x="17286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60"/>
          <p:cNvSpPr/>
          <p:nvPr/>
        </p:nvSpPr>
        <p:spPr bwMode="auto">
          <a:xfrm>
            <a:off x="4425937" y="3766909"/>
            <a:ext cx="267517" cy="2675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75"/>
          <p:cNvSpPr/>
          <p:nvPr/>
        </p:nvSpPr>
        <p:spPr>
          <a:xfrm>
            <a:off x="5685682" y="4028429"/>
            <a:ext cx="1363156" cy="1691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21538" y="0"/>
                </a:moveTo>
                <a:cubicBezTo>
                  <a:pt x="21154" y="1343"/>
                  <a:pt x="20510" y="2635"/>
                  <a:pt x="19608" y="3798"/>
                </a:cubicBezTo>
                <a:cubicBezTo>
                  <a:pt x="18714" y="4963"/>
                  <a:pt x="17582" y="6009"/>
                  <a:pt x="16266" y="6873"/>
                </a:cubicBezTo>
                <a:cubicBezTo>
                  <a:pt x="14949" y="7736"/>
                  <a:pt x="13462" y="8427"/>
                  <a:pt x="11873" y="8902"/>
                </a:cubicBezTo>
                <a:cubicBezTo>
                  <a:pt x="10283" y="9374"/>
                  <a:pt x="8599" y="9639"/>
                  <a:pt x="6905" y="9666"/>
                </a:cubicBezTo>
                <a:lnTo>
                  <a:pt x="6900" y="9667"/>
                </a:lnTo>
                <a:lnTo>
                  <a:pt x="6889" y="9667"/>
                </a:lnTo>
                <a:cubicBezTo>
                  <a:pt x="6409" y="9697"/>
                  <a:pt x="5914" y="9759"/>
                  <a:pt x="5441" y="9865"/>
                </a:cubicBezTo>
                <a:cubicBezTo>
                  <a:pt x="4966" y="9970"/>
                  <a:pt x="4505" y="10113"/>
                  <a:pt x="4066" y="10292"/>
                </a:cubicBezTo>
                <a:cubicBezTo>
                  <a:pt x="3187" y="10647"/>
                  <a:pt x="2398" y="11146"/>
                  <a:pt x="1759" y="11746"/>
                </a:cubicBezTo>
                <a:cubicBezTo>
                  <a:pt x="1119" y="12346"/>
                  <a:pt x="637" y="13052"/>
                  <a:pt x="342" y="13804"/>
                </a:cubicBezTo>
                <a:cubicBezTo>
                  <a:pt x="48" y="14556"/>
                  <a:pt x="-62" y="15353"/>
                  <a:pt x="34" y="16136"/>
                </a:cubicBezTo>
                <a:cubicBezTo>
                  <a:pt x="126" y="16918"/>
                  <a:pt x="417" y="17684"/>
                  <a:pt x="881" y="18373"/>
                </a:cubicBezTo>
                <a:cubicBezTo>
                  <a:pt x="1343" y="19062"/>
                  <a:pt x="1977" y="19674"/>
                  <a:pt x="2732" y="20165"/>
                </a:cubicBezTo>
                <a:cubicBezTo>
                  <a:pt x="4244" y="21146"/>
                  <a:pt x="6252" y="21600"/>
                  <a:pt x="8152" y="21398"/>
                </a:cubicBezTo>
                <a:cubicBezTo>
                  <a:pt x="7675" y="21428"/>
                  <a:pt x="7196" y="21420"/>
                  <a:pt x="6722" y="21375"/>
                </a:cubicBezTo>
                <a:cubicBezTo>
                  <a:pt x="6249" y="21331"/>
                  <a:pt x="5782" y="21252"/>
                  <a:pt x="5330" y="21135"/>
                </a:cubicBezTo>
                <a:cubicBezTo>
                  <a:pt x="4426" y="20903"/>
                  <a:pt x="3586" y="20523"/>
                  <a:pt x="2869" y="20031"/>
                </a:cubicBezTo>
                <a:cubicBezTo>
                  <a:pt x="2150" y="19543"/>
                  <a:pt x="1554" y="18939"/>
                  <a:pt x="1127" y="18269"/>
                </a:cubicBezTo>
                <a:cubicBezTo>
                  <a:pt x="698" y="17599"/>
                  <a:pt x="441" y="16861"/>
                  <a:pt x="372" y="16113"/>
                </a:cubicBezTo>
                <a:cubicBezTo>
                  <a:pt x="305" y="15365"/>
                  <a:pt x="414" y="14607"/>
                  <a:pt x="704" y="13897"/>
                </a:cubicBezTo>
                <a:cubicBezTo>
                  <a:pt x="993" y="13185"/>
                  <a:pt x="1462" y="12525"/>
                  <a:pt x="2070" y="11960"/>
                </a:cubicBezTo>
                <a:cubicBezTo>
                  <a:pt x="2676" y="11394"/>
                  <a:pt x="3423" y="10926"/>
                  <a:pt x="4254" y="10592"/>
                </a:cubicBezTo>
                <a:cubicBezTo>
                  <a:pt x="5087" y="10256"/>
                  <a:pt x="5992" y="10060"/>
                  <a:pt x="6930" y="10003"/>
                </a:cubicBezTo>
                <a:lnTo>
                  <a:pt x="6915" y="10004"/>
                </a:lnTo>
                <a:cubicBezTo>
                  <a:pt x="8654" y="9968"/>
                  <a:pt x="10389" y="9699"/>
                  <a:pt x="12011" y="9195"/>
                </a:cubicBezTo>
                <a:cubicBezTo>
                  <a:pt x="13635" y="8696"/>
                  <a:pt x="15151" y="7973"/>
                  <a:pt x="16467" y="7066"/>
                </a:cubicBezTo>
                <a:cubicBezTo>
                  <a:pt x="17783" y="6160"/>
                  <a:pt x="18913" y="5080"/>
                  <a:pt x="19777" y="3878"/>
                </a:cubicBezTo>
                <a:cubicBezTo>
                  <a:pt x="20634" y="2675"/>
                  <a:pt x="21243" y="1359"/>
                  <a:pt x="21538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291"/>
          <p:cNvSpPr/>
          <p:nvPr/>
        </p:nvSpPr>
        <p:spPr>
          <a:xfrm>
            <a:off x="5807352" y="5013950"/>
            <a:ext cx="712426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2"/>
                  <a:pt x="-1289" y="8330"/>
                  <a:pt x="1735" y="4035"/>
                </a:cubicBezTo>
                <a:cubicBezTo>
                  <a:pt x="4759" y="-259"/>
                  <a:pt x="10692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61"/>
          <p:cNvSpPr>
            <a:spLocks noEditPoints="1"/>
          </p:cNvSpPr>
          <p:nvPr/>
        </p:nvSpPr>
        <p:spPr bwMode="auto">
          <a:xfrm>
            <a:off x="6009282" y="5264467"/>
            <a:ext cx="302841" cy="237688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273"/>
          <p:cNvSpPr/>
          <p:nvPr/>
        </p:nvSpPr>
        <p:spPr>
          <a:xfrm>
            <a:off x="5187989" y="1947884"/>
            <a:ext cx="1363161" cy="169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0" y="21445"/>
                </a:moveTo>
                <a:cubicBezTo>
                  <a:pt x="383" y="20102"/>
                  <a:pt x="1027" y="18810"/>
                  <a:pt x="1930" y="17647"/>
                </a:cubicBezTo>
                <a:cubicBezTo>
                  <a:pt x="2825" y="16481"/>
                  <a:pt x="3956" y="15436"/>
                  <a:pt x="5272" y="14572"/>
                </a:cubicBezTo>
                <a:cubicBezTo>
                  <a:pt x="6589" y="13709"/>
                  <a:pt x="8076" y="13018"/>
                  <a:pt x="9665" y="12543"/>
                </a:cubicBezTo>
                <a:cubicBezTo>
                  <a:pt x="11255" y="12071"/>
                  <a:pt x="12939" y="11806"/>
                  <a:pt x="14633" y="11779"/>
                </a:cubicBezTo>
                <a:lnTo>
                  <a:pt x="14637" y="11778"/>
                </a:lnTo>
                <a:lnTo>
                  <a:pt x="14648" y="11778"/>
                </a:lnTo>
                <a:cubicBezTo>
                  <a:pt x="15129" y="11748"/>
                  <a:pt x="15623" y="11687"/>
                  <a:pt x="16097" y="11580"/>
                </a:cubicBezTo>
                <a:cubicBezTo>
                  <a:pt x="16571" y="11475"/>
                  <a:pt x="17033" y="11332"/>
                  <a:pt x="17472" y="11154"/>
                </a:cubicBezTo>
                <a:cubicBezTo>
                  <a:pt x="18351" y="10797"/>
                  <a:pt x="19139" y="10299"/>
                  <a:pt x="19778" y="9699"/>
                </a:cubicBezTo>
                <a:cubicBezTo>
                  <a:pt x="20418" y="9099"/>
                  <a:pt x="20901" y="8393"/>
                  <a:pt x="21196" y="7641"/>
                </a:cubicBezTo>
                <a:cubicBezTo>
                  <a:pt x="21489" y="6889"/>
                  <a:pt x="21600" y="6092"/>
                  <a:pt x="21504" y="5309"/>
                </a:cubicBezTo>
                <a:cubicBezTo>
                  <a:pt x="21411" y="4526"/>
                  <a:pt x="21120" y="3761"/>
                  <a:pt x="20657" y="3072"/>
                </a:cubicBezTo>
                <a:cubicBezTo>
                  <a:pt x="20194" y="2383"/>
                  <a:pt x="19561" y="1770"/>
                  <a:pt x="18806" y="1280"/>
                </a:cubicBezTo>
                <a:cubicBezTo>
                  <a:pt x="17294" y="299"/>
                  <a:pt x="15287" y="-155"/>
                  <a:pt x="13386" y="47"/>
                </a:cubicBezTo>
                <a:cubicBezTo>
                  <a:pt x="13863" y="16"/>
                  <a:pt x="14342" y="25"/>
                  <a:pt x="14815" y="70"/>
                </a:cubicBezTo>
                <a:cubicBezTo>
                  <a:pt x="15289" y="113"/>
                  <a:pt x="15756" y="193"/>
                  <a:pt x="16208" y="310"/>
                </a:cubicBezTo>
                <a:cubicBezTo>
                  <a:pt x="17112" y="542"/>
                  <a:pt x="17952" y="922"/>
                  <a:pt x="18668" y="1414"/>
                </a:cubicBezTo>
                <a:cubicBezTo>
                  <a:pt x="19388" y="1902"/>
                  <a:pt x="19983" y="2506"/>
                  <a:pt x="20411" y="3176"/>
                </a:cubicBezTo>
                <a:cubicBezTo>
                  <a:pt x="20840" y="3846"/>
                  <a:pt x="21097" y="4584"/>
                  <a:pt x="21166" y="5332"/>
                </a:cubicBezTo>
                <a:cubicBezTo>
                  <a:pt x="21233" y="6080"/>
                  <a:pt x="21123" y="6838"/>
                  <a:pt x="20834" y="7548"/>
                </a:cubicBezTo>
                <a:cubicBezTo>
                  <a:pt x="20545" y="8259"/>
                  <a:pt x="20076" y="8921"/>
                  <a:pt x="19468" y="9485"/>
                </a:cubicBezTo>
                <a:cubicBezTo>
                  <a:pt x="18862" y="10051"/>
                  <a:pt x="18115" y="10519"/>
                  <a:pt x="17284" y="10853"/>
                </a:cubicBezTo>
                <a:cubicBezTo>
                  <a:pt x="16450" y="11189"/>
                  <a:pt x="15546" y="11385"/>
                  <a:pt x="14608" y="11442"/>
                </a:cubicBezTo>
                <a:lnTo>
                  <a:pt x="14623" y="11441"/>
                </a:lnTo>
                <a:cubicBezTo>
                  <a:pt x="12884" y="11477"/>
                  <a:pt x="11149" y="11746"/>
                  <a:pt x="9527" y="12250"/>
                </a:cubicBezTo>
                <a:cubicBezTo>
                  <a:pt x="7903" y="12749"/>
                  <a:pt x="6387" y="13472"/>
                  <a:pt x="5071" y="14379"/>
                </a:cubicBezTo>
                <a:cubicBezTo>
                  <a:pt x="3755" y="15285"/>
                  <a:pt x="2626" y="16365"/>
                  <a:pt x="1761" y="17566"/>
                </a:cubicBezTo>
                <a:cubicBezTo>
                  <a:pt x="904" y="18770"/>
                  <a:pt x="295" y="20086"/>
                  <a:pt x="0" y="21445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285"/>
          <p:cNvSpPr/>
          <p:nvPr/>
        </p:nvSpPr>
        <p:spPr>
          <a:xfrm>
            <a:off x="5685683" y="1947884"/>
            <a:ext cx="712439" cy="71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8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91"/>
          <p:cNvSpPr>
            <a:spLocks noChangeAspect="1"/>
          </p:cNvSpPr>
          <p:nvPr/>
        </p:nvSpPr>
        <p:spPr bwMode="auto">
          <a:xfrm>
            <a:off x="5904865" y="2145392"/>
            <a:ext cx="261104" cy="287289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6" name="Shape 1267"/>
          <p:cNvSpPr/>
          <p:nvPr/>
        </p:nvSpPr>
        <p:spPr>
          <a:xfrm>
            <a:off x="5138170" y="2872571"/>
            <a:ext cx="1933661" cy="1933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60" extrusionOk="0">
                <a:moveTo>
                  <a:pt x="43" y="9402"/>
                </a:moveTo>
                <a:cubicBezTo>
                  <a:pt x="-470" y="15083"/>
                  <a:pt x="3720" y="20105"/>
                  <a:pt x="9402" y="20618"/>
                </a:cubicBezTo>
                <a:cubicBezTo>
                  <a:pt x="15083" y="21130"/>
                  <a:pt x="20105" y="16940"/>
                  <a:pt x="20617" y="11258"/>
                </a:cubicBezTo>
                <a:cubicBezTo>
                  <a:pt x="21130" y="5576"/>
                  <a:pt x="16939" y="555"/>
                  <a:pt x="11258" y="42"/>
                </a:cubicBezTo>
                <a:cubicBezTo>
                  <a:pt x="5576" y="-470"/>
                  <a:pt x="555" y="3720"/>
                  <a:pt x="43" y="9402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 flipH="1">
            <a:off x="5733718" y="3467155"/>
            <a:ext cx="730178" cy="719621"/>
          </a:xfrm>
          <a:custGeom>
            <a:avLst/>
            <a:gdLst>
              <a:gd name="T0" fmla="*/ 194 w 998"/>
              <a:gd name="T1" fmla="*/ 196 h 1124"/>
              <a:gd name="T2" fmla="*/ 16 w 998"/>
              <a:gd name="T3" fmla="*/ 329 h 1124"/>
              <a:gd name="T4" fmla="*/ 30 w 998"/>
              <a:gd name="T5" fmla="*/ 558 h 1124"/>
              <a:gd name="T6" fmla="*/ 517 w 998"/>
              <a:gd name="T7" fmla="*/ 646 h 1124"/>
              <a:gd name="T8" fmla="*/ 625 w 998"/>
              <a:gd name="T9" fmla="*/ 919 h 1124"/>
              <a:gd name="T10" fmla="*/ 153 w 998"/>
              <a:gd name="T11" fmla="*/ 915 h 1124"/>
              <a:gd name="T12" fmla="*/ 156 w 998"/>
              <a:gd name="T13" fmla="*/ 1124 h 1124"/>
              <a:gd name="T14" fmla="*/ 663 w 998"/>
              <a:gd name="T15" fmla="*/ 965 h 1124"/>
              <a:gd name="T16" fmla="*/ 863 w 998"/>
              <a:gd name="T17" fmla="*/ 842 h 1124"/>
              <a:gd name="T18" fmla="*/ 709 w 998"/>
              <a:gd name="T19" fmla="*/ 619 h 1124"/>
              <a:gd name="T20" fmla="*/ 883 w 998"/>
              <a:gd name="T21" fmla="*/ 205 h 1124"/>
              <a:gd name="T22" fmla="*/ 950 w 998"/>
              <a:gd name="T23" fmla="*/ 69 h 1124"/>
              <a:gd name="T24" fmla="*/ 635 w 998"/>
              <a:gd name="T25" fmla="*/ 970 h 1124"/>
              <a:gd name="T26" fmla="*/ 848 w 998"/>
              <a:gd name="T27" fmla="*/ 910 h 1124"/>
              <a:gd name="T28" fmla="*/ 637 w 998"/>
              <a:gd name="T29" fmla="*/ 930 h 1124"/>
              <a:gd name="T30" fmla="*/ 503 w 998"/>
              <a:gd name="T31" fmla="*/ 666 h 1124"/>
              <a:gd name="T32" fmla="*/ 860 w 998"/>
              <a:gd name="T33" fmla="*/ 137 h 1124"/>
              <a:gd name="T34" fmla="*/ 198 w 998"/>
              <a:gd name="T35" fmla="*/ 554 h 1124"/>
              <a:gd name="T36" fmla="*/ 326 w 998"/>
              <a:gd name="T37" fmla="*/ 232 h 1124"/>
              <a:gd name="T38" fmla="*/ 518 w 998"/>
              <a:gd name="T39" fmla="*/ 179 h 1124"/>
              <a:gd name="T40" fmla="*/ 728 w 998"/>
              <a:gd name="T41" fmla="*/ 200 h 1124"/>
              <a:gd name="T42" fmla="*/ 160 w 998"/>
              <a:gd name="T43" fmla="*/ 450 h 1124"/>
              <a:gd name="T44" fmla="*/ 310 w 998"/>
              <a:gd name="T45" fmla="*/ 335 h 1124"/>
              <a:gd name="T46" fmla="*/ 370 w 998"/>
              <a:gd name="T47" fmla="*/ 335 h 1124"/>
              <a:gd name="T48" fmla="*/ 476 w 998"/>
              <a:gd name="T49" fmla="*/ 470 h 1124"/>
              <a:gd name="T50" fmla="*/ 636 w 998"/>
              <a:gd name="T51" fmla="*/ 481 h 1124"/>
              <a:gd name="T52" fmla="*/ 542 w 998"/>
              <a:gd name="T53" fmla="*/ 336 h 1124"/>
              <a:gd name="T54" fmla="*/ 475 w 998"/>
              <a:gd name="T55" fmla="*/ 588 h 1124"/>
              <a:gd name="T56" fmla="*/ 547 w 998"/>
              <a:gd name="T57" fmla="*/ 596 h 1124"/>
              <a:gd name="T58" fmla="*/ 661 w 998"/>
              <a:gd name="T59" fmla="*/ 489 h 1124"/>
              <a:gd name="T60" fmla="*/ 688 w 998"/>
              <a:gd name="T61" fmla="*/ 491 h 1124"/>
              <a:gd name="T62" fmla="*/ 751 w 998"/>
              <a:gd name="T63" fmla="*/ 328 h 1124"/>
              <a:gd name="T64" fmla="*/ 732 w 998"/>
              <a:gd name="T65" fmla="*/ 328 h 1124"/>
              <a:gd name="T66" fmla="*/ 631 w 998"/>
              <a:gd name="T67" fmla="*/ 326 h 1124"/>
              <a:gd name="T68" fmla="*/ 569 w 998"/>
              <a:gd name="T69" fmla="*/ 219 h 1124"/>
              <a:gd name="T70" fmla="*/ 478 w 998"/>
              <a:gd name="T71" fmla="*/ 226 h 1124"/>
              <a:gd name="T72" fmla="*/ 314 w 998"/>
              <a:gd name="T73" fmla="*/ 325 h 1124"/>
              <a:gd name="T74" fmla="*/ 262 w 998"/>
              <a:gd name="T75" fmla="*/ 243 h 1124"/>
              <a:gd name="T76" fmla="*/ 145 w 998"/>
              <a:gd name="T77" fmla="*/ 212 h 1124"/>
              <a:gd name="T78" fmla="*/ 85 w 998"/>
              <a:gd name="T79" fmla="*/ 333 h 1124"/>
              <a:gd name="T80" fmla="*/ 103 w 998"/>
              <a:gd name="T81" fmla="*/ 452 h 1124"/>
              <a:gd name="T82" fmla="*/ 160 w 998"/>
              <a:gd name="T83" fmla="*/ 456 h 1124"/>
              <a:gd name="T84" fmla="*/ 297 w 998"/>
              <a:gd name="T85" fmla="*/ 566 h 1124"/>
              <a:gd name="T86" fmla="*/ 398 w 998"/>
              <a:gd name="T87" fmla="*/ 472 h 1124"/>
              <a:gd name="T88" fmla="*/ 499 w 998"/>
              <a:gd name="T89" fmla="*/ 599 h 1124"/>
              <a:gd name="T90" fmla="*/ 649 w 998"/>
              <a:gd name="T91" fmla="*/ 615 h 1124"/>
              <a:gd name="T92" fmla="*/ 727 w 998"/>
              <a:gd name="T93" fmla="*/ 487 h 1124"/>
              <a:gd name="T94" fmla="*/ 635 w 998"/>
              <a:gd name="T95" fmla="*/ 208 h 1124"/>
              <a:gd name="T96" fmla="*/ 479 w 998"/>
              <a:gd name="T97" fmla="*/ 220 h 1124"/>
              <a:gd name="T98" fmla="*/ 210 w 998"/>
              <a:gd name="T99" fmla="*/ 208 h 1124"/>
              <a:gd name="T100" fmla="*/ 65 w 998"/>
              <a:gd name="T101" fmla="*/ 222 h 1124"/>
              <a:gd name="T102" fmla="*/ 50 w 998"/>
              <a:gd name="T103" fmla="*/ 333 h 1124"/>
              <a:gd name="T104" fmla="*/ 49 w 998"/>
              <a:gd name="T105" fmla="*/ 560 h 1124"/>
              <a:gd name="T106" fmla="*/ 148 w 998"/>
              <a:gd name="T107" fmla="*/ 555 h 1124"/>
              <a:gd name="T108" fmla="*/ 200 w 998"/>
              <a:gd name="T109" fmla="*/ 561 h 1124"/>
              <a:gd name="T110" fmla="*/ 321 w 998"/>
              <a:gd name="T111" fmla="*/ 576 h 1124"/>
              <a:gd name="T112" fmla="*/ 375 w 998"/>
              <a:gd name="T113" fmla="*/ 582 h 1124"/>
              <a:gd name="T114" fmla="*/ 670 w 998"/>
              <a:gd name="T115" fmla="*/ 618 h 1124"/>
              <a:gd name="T116" fmla="*/ 793 w 998"/>
              <a:gd name="T117" fmla="*/ 335 h 1124"/>
              <a:gd name="T118" fmla="*/ 850 w 998"/>
              <a:gd name="T119" fmla="*/ 198 h 1124"/>
              <a:gd name="T120" fmla="*/ 875 w 998"/>
              <a:gd name="T121" fmla="*/ 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8" h="1124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Shape 3969"/>
          <p:cNvSpPr/>
          <p:nvPr/>
        </p:nvSpPr>
        <p:spPr>
          <a:xfrm>
            <a:off x="1504408" y="2257622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970"/>
          <p:cNvSpPr/>
          <p:nvPr/>
        </p:nvSpPr>
        <p:spPr>
          <a:xfrm>
            <a:off x="1733947" y="2564728"/>
            <a:ext cx="461881" cy="30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687584" y="2584146"/>
            <a:ext cx="3180307" cy="645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687585" y="2261703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3974"/>
          <p:cNvSpPr/>
          <p:nvPr/>
        </p:nvSpPr>
        <p:spPr>
          <a:xfrm>
            <a:off x="4108011" y="3448366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975"/>
          <p:cNvSpPr/>
          <p:nvPr/>
        </p:nvSpPr>
        <p:spPr>
          <a:xfrm>
            <a:off x="4323971" y="3749994"/>
            <a:ext cx="489038" cy="317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313780" y="3774890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13781" y="3452447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3979"/>
          <p:cNvSpPr/>
          <p:nvPr/>
        </p:nvSpPr>
        <p:spPr>
          <a:xfrm>
            <a:off x="6711614" y="4639110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980"/>
          <p:cNvSpPr/>
          <p:nvPr/>
        </p:nvSpPr>
        <p:spPr>
          <a:xfrm>
            <a:off x="7046169" y="4937761"/>
            <a:ext cx="251848" cy="32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0"/>
                </a:moveTo>
                <a:lnTo>
                  <a:pt x="17589" y="3600"/>
                </a:lnTo>
                <a:lnTo>
                  <a:pt x="4011" y="3600"/>
                </a:lnTo>
                <a:lnTo>
                  <a:pt x="2159" y="0"/>
                </a:lnTo>
                <a:cubicBezTo>
                  <a:pt x="972" y="0"/>
                  <a:pt x="0" y="756"/>
                  <a:pt x="0" y="1679"/>
                </a:cubicBezTo>
                <a:lnTo>
                  <a:pt x="0" y="19921"/>
                </a:lnTo>
                <a:cubicBezTo>
                  <a:pt x="0" y="20844"/>
                  <a:pt x="972" y="21600"/>
                  <a:pt x="2159" y="21600"/>
                </a:cubicBezTo>
                <a:lnTo>
                  <a:pt x="19441" y="21600"/>
                </a:lnTo>
                <a:cubicBezTo>
                  <a:pt x="20628" y="21600"/>
                  <a:pt x="21600" y="20844"/>
                  <a:pt x="21600" y="19921"/>
                </a:cubicBezTo>
                <a:lnTo>
                  <a:pt x="21600" y="1679"/>
                </a:lnTo>
                <a:cubicBezTo>
                  <a:pt x="21600" y="756"/>
                  <a:pt x="20628" y="0"/>
                  <a:pt x="19441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3981"/>
          <p:cNvSpPr/>
          <p:nvPr/>
        </p:nvSpPr>
        <p:spPr>
          <a:xfrm>
            <a:off x="7120768" y="5077060"/>
            <a:ext cx="101887" cy="4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21600"/>
                </a:moveTo>
                <a:lnTo>
                  <a:pt x="21600" y="10800"/>
                </a:lnTo>
                <a:lnTo>
                  <a:pt x="16369" y="10800"/>
                </a:lnTo>
                <a:lnTo>
                  <a:pt x="14641" y="0"/>
                </a:lnTo>
                <a:lnTo>
                  <a:pt x="6959" y="0"/>
                </a:lnTo>
                <a:lnTo>
                  <a:pt x="5231" y="10800"/>
                </a:lnTo>
                <a:lnTo>
                  <a:pt x="0" y="10800"/>
                </a:lnTo>
                <a:lnTo>
                  <a:pt x="2159" y="21600"/>
                </a:lnTo>
                <a:cubicBezTo>
                  <a:pt x="2159" y="21600"/>
                  <a:pt x="19441" y="21600"/>
                  <a:pt x="19441" y="216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39976" y="4965633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939977" y="4643191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Freeform 12"/>
          <p:cNvSpPr/>
          <p:nvPr/>
        </p:nvSpPr>
        <p:spPr>
          <a:xfrm>
            <a:off x="3025458" y="4035327"/>
            <a:ext cx="671830" cy="673735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104722" y="74794"/>
              </a:cxn>
              <a:cxn ang="0">
                <a:pos x="406465" y="103287"/>
              </a:cxn>
              <a:cxn ang="0">
                <a:pos x="378066" y="406025"/>
              </a:cxn>
              <a:cxn ang="0">
                <a:pos x="76323" y="377532"/>
              </a:cxn>
              <a:cxn ang="0">
                <a:pos x="104722" y="74794"/>
              </a:cxn>
            </a:cxnLst>
            <a:rect l="txL" t="txT" r="txR" b="txB"/>
            <a:pathLst>
              <a:path w="271" h="271">
                <a:moveTo>
                  <a:pt x="59" y="42"/>
                </a:moveTo>
                <a:cubicBezTo>
                  <a:pt x="110" y="0"/>
                  <a:pt x="186" y="7"/>
                  <a:pt x="229" y="58"/>
                </a:cubicBezTo>
                <a:cubicBezTo>
                  <a:pt x="271" y="110"/>
                  <a:pt x="264" y="186"/>
                  <a:pt x="213" y="228"/>
                </a:cubicBezTo>
                <a:cubicBezTo>
                  <a:pt x="161" y="271"/>
                  <a:pt x="85" y="264"/>
                  <a:pt x="43" y="212"/>
                </a:cubicBezTo>
                <a:cubicBezTo>
                  <a:pt x="0" y="161"/>
                  <a:pt x="7" y="85"/>
                  <a:pt x="59" y="42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7" name="Freeform 43"/>
          <p:cNvSpPr/>
          <p:nvPr/>
        </p:nvSpPr>
        <p:spPr>
          <a:xfrm>
            <a:off x="3161983" y="4193759"/>
            <a:ext cx="398780" cy="356870"/>
          </a:xfrm>
          <a:custGeom>
            <a:avLst/>
            <a:gdLst>
              <a:gd name="txL" fmla="*/ 0 w 161"/>
              <a:gd name="txT" fmla="*/ 0 h 144"/>
              <a:gd name="txR" fmla="*/ 161 w 161"/>
              <a:gd name="txB" fmla="*/ 144 h 144"/>
            </a:gdLst>
            <a:ahLst/>
            <a:cxnLst>
              <a:cxn ang="0">
                <a:pos x="141988" y="55022"/>
              </a:cxn>
              <a:cxn ang="0">
                <a:pos x="70994" y="1775"/>
              </a:cxn>
              <a:cxn ang="0">
                <a:pos x="5325" y="88746"/>
              </a:cxn>
              <a:cxn ang="0">
                <a:pos x="140213" y="255588"/>
              </a:cxn>
              <a:cxn ang="0">
                <a:pos x="280425" y="90521"/>
              </a:cxn>
              <a:cxn ang="0">
                <a:pos x="214756" y="3550"/>
              </a:cxn>
              <a:cxn ang="0">
                <a:pos x="141988" y="55022"/>
              </a:cxn>
            </a:cxnLst>
            <a:rect l="txL" t="txT" r="txR" b="txB"/>
            <a:pathLst>
              <a:path w="161" h="144">
                <a:moveTo>
                  <a:pt x="80" y="31"/>
                </a:moveTo>
                <a:cubicBezTo>
                  <a:pt x="73" y="11"/>
                  <a:pt x="60" y="0"/>
                  <a:pt x="40" y="1"/>
                </a:cubicBezTo>
                <a:cubicBezTo>
                  <a:pt x="11" y="3"/>
                  <a:pt x="0" y="23"/>
                  <a:pt x="3" y="50"/>
                </a:cubicBezTo>
                <a:cubicBezTo>
                  <a:pt x="6" y="83"/>
                  <a:pt x="49" y="103"/>
                  <a:pt x="79" y="144"/>
                </a:cubicBezTo>
                <a:cubicBezTo>
                  <a:pt x="110" y="103"/>
                  <a:pt x="154" y="84"/>
                  <a:pt x="158" y="51"/>
                </a:cubicBezTo>
                <a:cubicBezTo>
                  <a:pt x="161" y="24"/>
                  <a:pt x="150" y="4"/>
                  <a:pt x="121" y="2"/>
                </a:cubicBezTo>
                <a:cubicBezTo>
                  <a:pt x="101" y="0"/>
                  <a:pt x="89" y="11"/>
                  <a:pt x="80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>
          <a:xfrm>
            <a:off x="8490268" y="4034057"/>
            <a:ext cx="676275" cy="676275"/>
          </a:xfrm>
          <a:custGeom>
            <a:avLst/>
            <a:gdLst>
              <a:gd name="txL" fmla="*/ 0 w 273"/>
              <a:gd name="txT" fmla="*/ 0 h 273"/>
              <a:gd name="txR" fmla="*/ 273 w 273"/>
              <a:gd name="txB" fmla="*/ 273 h 273"/>
            </a:gdLst>
            <a:ahLst/>
            <a:cxnLst>
              <a:cxn ang="0">
                <a:pos x="168490" y="443396"/>
              </a:cxn>
              <a:cxn ang="0">
                <a:pos x="40792" y="168490"/>
              </a:cxn>
              <a:cxn ang="0">
                <a:pos x="317471" y="40792"/>
              </a:cxn>
              <a:cxn ang="0">
                <a:pos x="443396" y="317471"/>
              </a:cxn>
              <a:cxn ang="0">
                <a:pos x="168490" y="443396"/>
              </a:cxn>
            </a:cxnLst>
            <a:rect l="txL" t="txT" r="txR" b="txB"/>
            <a:pathLst>
              <a:path w="273" h="273">
                <a:moveTo>
                  <a:pt x="95" y="250"/>
                </a:moveTo>
                <a:cubicBezTo>
                  <a:pt x="32" y="227"/>
                  <a:pt x="0" y="157"/>
                  <a:pt x="23" y="95"/>
                </a:cubicBezTo>
                <a:cubicBezTo>
                  <a:pt x="47" y="32"/>
                  <a:pt x="116" y="0"/>
                  <a:pt x="179" y="23"/>
                </a:cubicBezTo>
                <a:cubicBezTo>
                  <a:pt x="241" y="47"/>
                  <a:pt x="273" y="116"/>
                  <a:pt x="250" y="179"/>
                </a:cubicBezTo>
                <a:cubicBezTo>
                  <a:pt x="227" y="241"/>
                  <a:pt x="157" y="273"/>
                  <a:pt x="95" y="25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63623" y="4190267"/>
            <a:ext cx="336550" cy="363855"/>
            <a:chOff x="8550275" y="4220210"/>
            <a:chExt cx="336550" cy="363855"/>
          </a:xfrm>
          <a:solidFill>
            <a:schemeClr val="bg1"/>
          </a:solidFill>
        </p:grpSpPr>
        <p:sp>
          <p:nvSpPr>
            <p:cNvPr id="10" name="Freeform 53"/>
            <p:cNvSpPr/>
            <p:nvPr/>
          </p:nvSpPr>
          <p:spPr>
            <a:xfrm>
              <a:off x="8550275" y="4220210"/>
              <a:ext cx="303530" cy="203835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8583295" y="4382135"/>
              <a:ext cx="303530" cy="201930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12" name="Freeform 10"/>
          <p:cNvSpPr/>
          <p:nvPr/>
        </p:nvSpPr>
        <p:spPr>
          <a:xfrm>
            <a:off x="4032250" y="2478942"/>
            <a:ext cx="600710" cy="603250"/>
          </a:xfrm>
          <a:custGeom>
            <a:avLst/>
            <a:gdLst>
              <a:gd name="txL" fmla="*/ 0 w 242"/>
              <a:gd name="txT" fmla="*/ 0 h 243"/>
              <a:gd name="txR" fmla="*/ 242 w 242"/>
              <a:gd name="txB" fmla="*/ 243 h 243"/>
            </a:gdLst>
            <a:ahLst/>
            <a:cxnLst>
              <a:cxn ang="0">
                <a:pos x="216884" y="1777"/>
              </a:cxn>
              <a:cxn ang="0">
                <a:pos x="430213" y="216788"/>
              </a:cxn>
              <a:cxn ang="0">
                <a:pos x="213329" y="430023"/>
              </a:cxn>
              <a:cxn ang="0">
                <a:pos x="0" y="215012"/>
              </a:cxn>
              <a:cxn ang="0">
                <a:pos x="216884" y="1777"/>
              </a:cxn>
            </a:cxnLst>
            <a:rect l="txL" t="txT" r="txR" b="txB"/>
            <a:pathLst>
              <a:path w="242" h="243">
                <a:moveTo>
                  <a:pt x="122" y="1"/>
                </a:moveTo>
                <a:cubicBezTo>
                  <a:pt x="188" y="1"/>
                  <a:pt x="242" y="56"/>
                  <a:pt x="242" y="122"/>
                </a:cubicBezTo>
                <a:cubicBezTo>
                  <a:pt x="241" y="189"/>
                  <a:pt x="187" y="243"/>
                  <a:pt x="120" y="242"/>
                </a:cubicBezTo>
                <a:cubicBezTo>
                  <a:pt x="53" y="242"/>
                  <a:pt x="0" y="188"/>
                  <a:pt x="0" y="121"/>
                </a:cubicBezTo>
                <a:cubicBezTo>
                  <a:pt x="1" y="54"/>
                  <a:pt x="55" y="0"/>
                  <a:pt x="122" y="1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>
          <a:xfrm>
            <a:off x="4216400" y="2576097"/>
            <a:ext cx="233045" cy="407670"/>
          </a:xfrm>
          <a:custGeom>
            <a:avLst/>
            <a:gdLst>
              <a:gd name="txL" fmla="*/ 0 w 94"/>
              <a:gd name="txT" fmla="*/ 0 h 165"/>
              <a:gd name="txR" fmla="*/ 94 w 94"/>
              <a:gd name="txB" fmla="*/ 165 h 165"/>
            </a:gdLst>
            <a:ahLst/>
            <a:cxnLst>
              <a:cxn ang="0">
                <a:pos x="147181" y="0"/>
              </a:cxn>
              <a:cxn ang="0">
                <a:pos x="17733" y="0"/>
              </a:cxn>
              <a:cxn ang="0">
                <a:pos x="0" y="19473"/>
              </a:cxn>
              <a:cxn ang="0">
                <a:pos x="0" y="272627"/>
              </a:cxn>
              <a:cxn ang="0">
                <a:pos x="17733" y="292100"/>
              </a:cxn>
              <a:cxn ang="0">
                <a:pos x="147181" y="292100"/>
              </a:cxn>
              <a:cxn ang="0">
                <a:pos x="166687" y="272627"/>
              </a:cxn>
              <a:cxn ang="0">
                <a:pos x="166687" y="19473"/>
              </a:cxn>
              <a:cxn ang="0">
                <a:pos x="147181" y="0"/>
              </a:cxn>
              <a:cxn ang="0">
                <a:pos x="56745" y="21244"/>
              </a:cxn>
              <a:cxn ang="0">
                <a:pos x="109942" y="21244"/>
              </a:cxn>
              <a:cxn ang="0">
                <a:pos x="109942" y="28325"/>
              </a:cxn>
              <a:cxn ang="0">
                <a:pos x="56745" y="28325"/>
              </a:cxn>
              <a:cxn ang="0">
                <a:pos x="56745" y="21244"/>
              </a:cxn>
              <a:cxn ang="0">
                <a:pos x="83344" y="279708"/>
              </a:cxn>
              <a:cxn ang="0">
                <a:pos x="72704" y="269086"/>
              </a:cxn>
              <a:cxn ang="0">
                <a:pos x="83344" y="260235"/>
              </a:cxn>
              <a:cxn ang="0">
                <a:pos x="93983" y="269086"/>
              </a:cxn>
              <a:cxn ang="0">
                <a:pos x="83344" y="279708"/>
              </a:cxn>
              <a:cxn ang="0">
                <a:pos x="154274" y="244302"/>
              </a:cxn>
              <a:cxn ang="0">
                <a:pos x="12413" y="244302"/>
              </a:cxn>
              <a:cxn ang="0">
                <a:pos x="12413" y="46028"/>
              </a:cxn>
              <a:cxn ang="0">
                <a:pos x="154274" y="46028"/>
              </a:cxn>
              <a:cxn ang="0">
                <a:pos x="154274" y="244302"/>
              </a:cxn>
            </a:cxnLst>
            <a:rect l="txL" t="txT" r="txR" b="txB"/>
            <a:pathLst>
              <a:path w="94" h="165">
                <a:moveTo>
                  <a:pt x="8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0"/>
                  <a:pt x="5" y="165"/>
                  <a:pt x="10" y="165"/>
                </a:cubicBezTo>
                <a:cubicBezTo>
                  <a:pt x="83" y="165"/>
                  <a:pt x="83" y="165"/>
                  <a:pt x="83" y="165"/>
                </a:cubicBezTo>
                <a:cubicBezTo>
                  <a:pt x="89" y="165"/>
                  <a:pt x="94" y="160"/>
                  <a:pt x="94" y="154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5"/>
                  <a:pt x="89" y="0"/>
                  <a:pt x="83" y="0"/>
                </a:cubicBezTo>
                <a:close/>
                <a:moveTo>
                  <a:pt x="32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6"/>
                  <a:pt x="62" y="16"/>
                  <a:pt x="62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12"/>
                </a:lnTo>
                <a:close/>
                <a:moveTo>
                  <a:pt x="47" y="158"/>
                </a:moveTo>
                <a:cubicBezTo>
                  <a:pt x="44" y="158"/>
                  <a:pt x="41" y="156"/>
                  <a:pt x="41" y="152"/>
                </a:cubicBezTo>
                <a:cubicBezTo>
                  <a:pt x="41" y="149"/>
                  <a:pt x="44" y="147"/>
                  <a:pt x="47" y="147"/>
                </a:cubicBezTo>
                <a:cubicBezTo>
                  <a:pt x="50" y="147"/>
                  <a:pt x="53" y="149"/>
                  <a:pt x="53" y="152"/>
                </a:cubicBezTo>
                <a:cubicBezTo>
                  <a:pt x="53" y="156"/>
                  <a:pt x="50" y="158"/>
                  <a:pt x="47" y="158"/>
                </a:cubicBezTo>
                <a:close/>
                <a:moveTo>
                  <a:pt x="87" y="138"/>
                </a:moveTo>
                <a:cubicBezTo>
                  <a:pt x="7" y="138"/>
                  <a:pt x="7" y="138"/>
                  <a:pt x="7" y="138"/>
                </a:cubicBezTo>
                <a:cubicBezTo>
                  <a:pt x="7" y="26"/>
                  <a:pt x="7" y="26"/>
                  <a:pt x="7" y="26"/>
                </a:cubicBezTo>
                <a:cubicBezTo>
                  <a:pt x="87" y="26"/>
                  <a:pt x="87" y="26"/>
                  <a:pt x="87" y="26"/>
                </a:cubicBezTo>
                <a:lnTo>
                  <a:pt x="87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4" name="Freeform 1819"/>
          <p:cNvSpPr/>
          <p:nvPr/>
        </p:nvSpPr>
        <p:spPr>
          <a:xfrm>
            <a:off x="7487285" y="2474497"/>
            <a:ext cx="672465" cy="675005"/>
          </a:xfrm>
          <a:custGeom>
            <a:avLst/>
            <a:gdLst>
              <a:gd name="txL" fmla="*/ 0 w 92"/>
              <a:gd name="txT" fmla="*/ 0 h 92"/>
              <a:gd name="txR" fmla="*/ 92 w 92"/>
              <a:gd name="txB" fmla="*/ 92 h 92"/>
            </a:gdLst>
            <a:ahLst/>
            <a:cxnLst>
              <a:cxn ang="0">
                <a:pos x="382657" y="63966"/>
              </a:cxn>
              <a:cxn ang="0">
                <a:pos x="469624" y="383796"/>
              </a:cxn>
              <a:cxn ang="0">
                <a:pos x="150743" y="471022"/>
              </a:cxn>
              <a:cxn ang="0">
                <a:pos x="69574" y="151192"/>
              </a:cxn>
              <a:cxn ang="0">
                <a:pos x="382657" y="63966"/>
              </a:cxn>
            </a:cxnLst>
            <a:rect l="txL" t="txT" r="txR" b="txB"/>
            <a:pathLst>
              <a:path w="92" h="92">
                <a:moveTo>
                  <a:pt x="66" y="11"/>
                </a:moveTo>
                <a:cubicBezTo>
                  <a:pt x="85" y="23"/>
                  <a:pt x="92" y="47"/>
                  <a:pt x="81" y="66"/>
                </a:cubicBezTo>
                <a:cubicBezTo>
                  <a:pt x="70" y="85"/>
                  <a:pt x="45" y="92"/>
                  <a:pt x="26" y="81"/>
                </a:cubicBezTo>
                <a:cubicBezTo>
                  <a:pt x="7" y="70"/>
                  <a:pt x="0" y="45"/>
                  <a:pt x="12" y="26"/>
                </a:cubicBezTo>
                <a:cubicBezTo>
                  <a:pt x="23" y="7"/>
                  <a:pt x="47" y="0"/>
                  <a:pt x="66" y="11"/>
                </a:cubicBezTo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5" name="稻壳儿小白白(http://dwz.cn/Wu2UP)"/>
          <p:cNvSpPr>
            <a:spLocks noEditPoints="1"/>
          </p:cNvSpPr>
          <p:nvPr/>
        </p:nvSpPr>
        <p:spPr>
          <a:xfrm>
            <a:off x="7634587" y="2630637"/>
            <a:ext cx="340235" cy="340305"/>
          </a:xfrm>
          <a:custGeom>
            <a:avLst/>
            <a:gdLst/>
            <a:ahLst/>
            <a:cxnLst>
              <a:cxn ang="0">
                <a:pos x="1479576135" y="12226576"/>
              </a:cxn>
              <a:cxn ang="0">
                <a:pos x="1455122931" y="0"/>
              </a:cxn>
              <a:cxn ang="0">
                <a:pos x="1430665982" y="12226576"/>
              </a:cxn>
              <a:cxn ang="0">
                <a:pos x="24456949" y="941543682"/>
              </a:cxn>
              <a:cxn ang="0">
                <a:pos x="0" y="990457474"/>
              </a:cxn>
              <a:cxn ang="0">
                <a:pos x="24456949" y="1027140945"/>
              </a:cxn>
              <a:cxn ang="0">
                <a:pos x="391292460" y="1173874831"/>
              </a:cxn>
              <a:cxn ang="0">
                <a:pos x="562483613" y="1479569178"/>
              </a:cxn>
              <a:cxn ang="0">
                <a:pos x="611393766" y="1504026074"/>
              </a:cxn>
              <a:cxn ang="0">
                <a:pos x="611393766" y="1504026074"/>
              </a:cxn>
              <a:cxn ang="0">
                <a:pos x="648081062" y="1479569178"/>
              </a:cxn>
              <a:cxn ang="0">
                <a:pos x="745901369" y="1308382141"/>
              </a:cxn>
              <a:cxn ang="0">
                <a:pos x="1198334329" y="1491799499"/>
              </a:cxn>
              <a:cxn ang="0">
                <a:pos x="1222791278" y="1504026074"/>
              </a:cxn>
              <a:cxn ang="0">
                <a:pos x="1235017880" y="1491799499"/>
              </a:cxn>
              <a:cxn ang="0">
                <a:pos x="1259474829" y="1455116027"/>
              </a:cxn>
              <a:cxn ang="0">
                <a:pos x="1504033084" y="48910047"/>
              </a:cxn>
              <a:cxn ang="0">
                <a:pos x="1479576135" y="12226576"/>
              </a:cxn>
              <a:cxn ang="0">
                <a:pos x="146734204" y="978227154"/>
              </a:cxn>
              <a:cxn ang="0">
                <a:pos x="1235017880" y="244557725"/>
              </a:cxn>
              <a:cxn ang="0">
                <a:pos x="440206358" y="1088277568"/>
              </a:cxn>
              <a:cxn ang="0">
                <a:pos x="427976011" y="1088277568"/>
              </a:cxn>
              <a:cxn ang="0">
                <a:pos x="146734204" y="978227154"/>
              </a:cxn>
              <a:cxn ang="0">
                <a:pos x="476889909" y="1124961039"/>
              </a:cxn>
              <a:cxn ang="0">
                <a:pos x="476889909" y="1124961039"/>
              </a:cxn>
              <a:cxn ang="0">
                <a:pos x="1369525482" y="171190782"/>
              </a:cxn>
              <a:cxn ang="0">
                <a:pos x="611393766" y="1357292188"/>
              </a:cxn>
              <a:cxn ang="0">
                <a:pos x="476889909" y="1124961039"/>
              </a:cxn>
              <a:cxn ang="0">
                <a:pos x="1186107726" y="1381749084"/>
              </a:cxn>
              <a:cxn ang="0">
                <a:pos x="782584920" y="1222784878"/>
              </a:cxn>
              <a:cxn ang="0">
                <a:pos x="745901369" y="1222784878"/>
              </a:cxn>
              <a:cxn ang="0">
                <a:pos x="1369525482" y="269014620"/>
              </a:cxn>
              <a:cxn ang="0">
                <a:pos x="1186107726" y="1381749084"/>
              </a:cxn>
              <a:cxn ang="0">
                <a:pos x="1186107726" y="1381749084"/>
              </a:cxn>
              <a:cxn ang="0">
                <a:pos x="1186107726" y="1381749084"/>
              </a:cxn>
            </a:cxnLst>
            <a:rect l="0" t="0" r="0" b="0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6" name="AutoShape 25"/>
          <p:cNvSpPr/>
          <p:nvPr/>
        </p:nvSpPr>
        <p:spPr>
          <a:xfrm rot="21558471">
            <a:off x="4456113" y="3360420"/>
            <a:ext cx="3279775" cy="340296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>
          <a:xfrm>
            <a:off x="5759133" y="2033270"/>
            <a:ext cx="673735" cy="669290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381094" y="77840"/>
              </a:cxn>
              <a:cxn ang="0">
                <a:pos x="406025" y="378587"/>
              </a:cxn>
              <a:cxn ang="0">
                <a:pos x="101506" y="403354"/>
              </a:cxn>
              <a:cxn ang="0">
                <a:pos x="78356" y="100838"/>
              </a:cxn>
              <a:cxn ang="0">
                <a:pos x="381094" y="77840"/>
              </a:cxn>
            </a:cxnLst>
            <a:rect l="txL" t="txT" r="txR" b="txB"/>
            <a:pathLst>
              <a:path w="271" h="271">
                <a:moveTo>
                  <a:pt x="214" y="44"/>
                </a:moveTo>
                <a:cubicBezTo>
                  <a:pt x="265" y="87"/>
                  <a:pt x="271" y="163"/>
                  <a:pt x="228" y="214"/>
                </a:cubicBezTo>
                <a:cubicBezTo>
                  <a:pt x="184" y="265"/>
                  <a:pt x="108" y="271"/>
                  <a:pt x="57" y="228"/>
                </a:cubicBezTo>
                <a:cubicBezTo>
                  <a:pt x="7" y="184"/>
                  <a:pt x="0" y="108"/>
                  <a:pt x="44" y="57"/>
                </a:cubicBezTo>
                <a:cubicBezTo>
                  <a:pt x="87" y="7"/>
                  <a:pt x="163" y="0"/>
                  <a:pt x="214" y="44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8" name="Freeform 87"/>
          <p:cNvSpPr>
            <a:spLocks noEditPoints="1"/>
          </p:cNvSpPr>
          <p:nvPr/>
        </p:nvSpPr>
        <p:spPr>
          <a:xfrm>
            <a:off x="5869940" y="2219325"/>
            <a:ext cx="452120" cy="297180"/>
          </a:xfrm>
          <a:custGeom>
            <a:avLst/>
            <a:gdLst>
              <a:gd name="txL" fmla="*/ 0 w 162"/>
              <a:gd name="txT" fmla="*/ 0 h 106"/>
              <a:gd name="txR" fmla="*/ 162 w 162"/>
              <a:gd name="txB" fmla="*/ 106 h 106"/>
            </a:gdLst>
            <a:ahLst/>
            <a:cxnLst>
              <a:cxn ang="0">
                <a:pos x="323850" y="24082"/>
              </a:cxn>
              <a:cxn ang="0">
                <a:pos x="173919" y="0"/>
              </a:cxn>
              <a:cxn ang="0">
                <a:pos x="9995" y="24082"/>
              </a:cxn>
              <a:cxn ang="0">
                <a:pos x="9995" y="110376"/>
              </a:cxn>
              <a:cxn ang="0">
                <a:pos x="5997" y="120410"/>
              </a:cxn>
              <a:cxn ang="0">
                <a:pos x="15993" y="132451"/>
              </a:cxn>
              <a:cxn ang="0">
                <a:pos x="27987" y="120410"/>
              </a:cxn>
              <a:cxn ang="0">
                <a:pos x="21990" y="110376"/>
              </a:cxn>
              <a:cxn ang="0">
                <a:pos x="21990" y="56192"/>
              </a:cxn>
              <a:cxn ang="0">
                <a:pos x="173919" y="78267"/>
              </a:cxn>
              <a:cxn ang="0">
                <a:pos x="323850" y="54185"/>
              </a:cxn>
              <a:cxn ang="0">
                <a:pos x="323850" y="24082"/>
              </a:cxn>
              <a:cxn ang="0">
                <a:pos x="25988" y="136465"/>
              </a:cxn>
              <a:cxn ang="0">
                <a:pos x="7996" y="136465"/>
              </a:cxn>
              <a:cxn ang="0">
                <a:pos x="0" y="188643"/>
              </a:cxn>
              <a:cxn ang="0">
                <a:pos x="5997" y="190650"/>
              </a:cxn>
              <a:cxn ang="0">
                <a:pos x="7996" y="184629"/>
              </a:cxn>
              <a:cxn ang="0">
                <a:pos x="7996" y="190650"/>
              </a:cxn>
              <a:cxn ang="0">
                <a:pos x="17992" y="192657"/>
              </a:cxn>
              <a:cxn ang="0">
                <a:pos x="19991" y="186636"/>
              </a:cxn>
              <a:cxn ang="0">
                <a:pos x="21990" y="190650"/>
              </a:cxn>
              <a:cxn ang="0">
                <a:pos x="23989" y="190650"/>
              </a:cxn>
              <a:cxn ang="0">
                <a:pos x="25988" y="166568"/>
              </a:cxn>
              <a:cxn ang="0">
                <a:pos x="27987" y="190650"/>
              </a:cxn>
              <a:cxn ang="0">
                <a:pos x="33984" y="188643"/>
              </a:cxn>
              <a:cxn ang="0">
                <a:pos x="25988" y="136465"/>
              </a:cxn>
              <a:cxn ang="0">
                <a:pos x="59972" y="188643"/>
              </a:cxn>
              <a:cxn ang="0">
                <a:pos x="59972" y="74253"/>
              </a:cxn>
              <a:cxn ang="0">
                <a:pos x="173919" y="90308"/>
              </a:cxn>
              <a:cxn ang="0">
                <a:pos x="281869" y="74253"/>
              </a:cxn>
              <a:cxn ang="0">
                <a:pos x="281869" y="186636"/>
              </a:cxn>
              <a:cxn ang="0">
                <a:pos x="171920" y="212725"/>
              </a:cxn>
              <a:cxn ang="0">
                <a:pos x="59972" y="188643"/>
              </a:cxn>
            </a:cxnLst>
            <a:rect l="txL" t="txT" r="txR" b="txB"/>
            <a:pathLst>
              <a:path w="162" h="106">
                <a:moveTo>
                  <a:pt x="162" y="12"/>
                </a:moveTo>
                <a:cubicBezTo>
                  <a:pt x="87" y="0"/>
                  <a:pt x="87" y="0"/>
                  <a:pt x="87" y="0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5" y="41"/>
                  <a:pt x="5" y="55"/>
                </a:cubicBezTo>
                <a:cubicBezTo>
                  <a:pt x="4" y="56"/>
                  <a:pt x="3" y="58"/>
                  <a:pt x="3" y="60"/>
                </a:cubicBezTo>
                <a:cubicBezTo>
                  <a:pt x="3" y="63"/>
                  <a:pt x="5" y="66"/>
                  <a:pt x="8" y="66"/>
                </a:cubicBezTo>
                <a:cubicBezTo>
                  <a:pt x="12" y="66"/>
                  <a:pt x="14" y="63"/>
                  <a:pt x="14" y="60"/>
                </a:cubicBezTo>
                <a:cubicBezTo>
                  <a:pt x="14" y="58"/>
                  <a:pt x="13" y="56"/>
                  <a:pt x="11" y="55"/>
                </a:cubicBezTo>
                <a:cubicBezTo>
                  <a:pt x="11" y="28"/>
                  <a:pt x="11" y="28"/>
                  <a:pt x="11" y="28"/>
                </a:cubicBezTo>
                <a:cubicBezTo>
                  <a:pt x="87" y="39"/>
                  <a:pt x="87" y="39"/>
                  <a:pt x="87" y="39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2" y="12"/>
                  <a:pt x="162" y="12"/>
                  <a:pt x="162" y="12"/>
                </a:cubicBezTo>
                <a:close/>
                <a:moveTo>
                  <a:pt x="13" y="68"/>
                </a:moveTo>
                <a:cubicBezTo>
                  <a:pt x="10" y="69"/>
                  <a:pt x="7" y="69"/>
                  <a:pt x="4" y="68"/>
                </a:cubicBezTo>
                <a:cubicBezTo>
                  <a:pt x="3" y="77"/>
                  <a:pt x="1" y="85"/>
                  <a:pt x="0" y="94"/>
                </a:cubicBezTo>
                <a:cubicBezTo>
                  <a:pt x="1" y="94"/>
                  <a:pt x="2" y="94"/>
                  <a:pt x="3" y="95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5"/>
                  <a:pt x="4" y="95"/>
                  <a:pt x="4" y="95"/>
                </a:cubicBezTo>
                <a:cubicBezTo>
                  <a:pt x="6" y="95"/>
                  <a:pt x="8" y="96"/>
                  <a:pt x="9" y="96"/>
                </a:cubicBezTo>
                <a:cubicBezTo>
                  <a:pt x="10" y="93"/>
                  <a:pt x="10" y="93"/>
                  <a:pt x="10" y="93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83"/>
                  <a:pt x="13" y="83"/>
                  <a:pt x="13" y="83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4"/>
                  <a:pt x="16" y="94"/>
                  <a:pt x="17" y="94"/>
                </a:cubicBezTo>
                <a:cubicBezTo>
                  <a:pt x="16" y="85"/>
                  <a:pt x="14" y="77"/>
                  <a:pt x="13" y="68"/>
                </a:cubicBezTo>
                <a:close/>
                <a:moveTo>
                  <a:pt x="30" y="94"/>
                </a:moveTo>
                <a:cubicBezTo>
                  <a:pt x="30" y="37"/>
                  <a:pt x="30" y="37"/>
                  <a:pt x="30" y="37"/>
                </a:cubicBezTo>
                <a:cubicBezTo>
                  <a:pt x="87" y="45"/>
                  <a:pt x="87" y="45"/>
                  <a:pt x="87" y="45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22" y="93"/>
                  <a:pt x="104" y="98"/>
                  <a:pt x="86" y="106"/>
                </a:cubicBezTo>
                <a:cubicBezTo>
                  <a:pt x="68" y="97"/>
                  <a:pt x="49" y="94"/>
                  <a:pt x="30" y="9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5388114" y="11032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9180" y="144716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210"/>
          <p:cNvSpPr/>
          <p:nvPr/>
        </p:nvSpPr>
        <p:spPr>
          <a:xfrm>
            <a:off x="2402483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6461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8373745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7374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1478876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1008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9297353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97353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5430" y="3803762"/>
            <a:ext cx="7341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2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谢谢欣赏  欢迎指正</a:t>
            </a:r>
            <a:endParaRPr lang="zh-CN" altLang="en-US" sz="62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1"/>
            </p:custDataLst>
          </p:nvPr>
        </p:nvSpPr>
        <p:spPr>
          <a:xfrm>
            <a:off x="2661919" y="4607059"/>
            <a:ext cx="68681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39390" y="5047031"/>
            <a:ext cx="67132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2"/>
            </p:custDataLst>
          </p:nvPr>
        </p:nvSpPr>
        <p:spPr>
          <a:xfrm>
            <a:off x="3097198" y="5098124"/>
            <a:ext cx="221808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：亮亮图文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3"/>
            </p:custDataLst>
          </p:nvPr>
        </p:nvSpPr>
        <p:spPr>
          <a:xfrm>
            <a:off x="7122463" y="5098124"/>
            <a:ext cx="197233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：亮亮图文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745469" y="445960"/>
            <a:ext cx="11667524" cy="1835106"/>
            <a:chOff x="852709" y="5009914"/>
            <a:chExt cx="11667524" cy="1835106"/>
          </a:xfrm>
        </p:grpSpPr>
        <p:sp>
          <p:nvSpPr>
            <p:cNvPr id="136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4B7FB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712626" y="5216411"/>
              <a:ext cx="1080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4511" y="2675732"/>
            <a:ext cx="9397206" cy="3336131"/>
            <a:chOff x="1364511" y="2675732"/>
            <a:chExt cx="9397206" cy="3336131"/>
          </a:xfrm>
          <a:solidFill>
            <a:srgbClr val="4B7FB1"/>
          </a:solidFill>
        </p:grpSpPr>
        <p:sp>
          <p:nvSpPr>
            <p:cNvPr id="78850" name="Freeform 1"/>
            <p:cNvSpPr>
              <a:spLocks noChangeArrowheads="1"/>
            </p:cNvSpPr>
            <p:nvPr/>
          </p:nvSpPr>
          <p:spPr bwMode="auto">
            <a:xfrm>
              <a:off x="10463267" y="4791075"/>
              <a:ext cx="298450" cy="92869"/>
            </a:xfrm>
            <a:custGeom>
              <a:avLst/>
              <a:gdLst>
                <a:gd name="T0" fmla="*/ 2147483647 w 623"/>
                <a:gd name="T1" fmla="*/ 2147483647 h 192"/>
                <a:gd name="T2" fmla="*/ 2147483647 w 623"/>
                <a:gd name="T3" fmla="*/ 2147483647 h 192"/>
                <a:gd name="T4" fmla="*/ 2147483647 w 623"/>
                <a:gd name="T5" fmla="*/ 2147483647 h 192"/>
                <a:gd name="T6" fmla="*/ 2147483647 w 623"/>
                <a:gd name="T7" fmla="*/ 0 h 192"/>
                <a:gd name="T8" fmla="*/ 2147483647 w 623"/>
                <a:gd name="T9" fmla="*/ 2147483647 h 192"/>
                <a:gd name="T10" fmla="*/ 2147483647 w 623"/>
                <a:gd name="T11" fmla="*/ 0 h 192"/>
                <a:gd name="T12" fmla="*/ 2147483647 w 623"/>
                <a:gd name="T13" fmla="*/ 2147483647 h 192"/>
                <a:gd name="T14" fmla="*/ 1731072023 w 623"/>
                <a:gd name="T15" fmla="*/ 2147483647 h 192"/>
                <a:gd name="T16" fmla="*/ 2147483647 w 623"/>
                <a:gd name="T17" fmla="*/ 2147483647 h 192"/>
                <a:gd name="T18" fmla="*/ 2147483647 w 623"/>
                <a:gd name="T19" fmla="*/ 2147483647 h 192"/>
                <a:gd name="T20" fmla="*/ 2147483647 w 623"/>
                <a:gd name="T21" fmla="*/ 2147483647 h 192"/>
                <a:gd name="T22" fmla="*/ 2147483647 w 623"/>
                <a:gd name="T23" fmla="*/ 214748364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3" h="192">
                  <a:moveTo>
                    <a:pt x="615" y="42"/>
                  </a:moveTo>
                  <a:lnTo>
                    <a:pt x="615" y="42"/>
                  </a:lnTo>
                  <a:cubicBezTo>
                    <a:pt x="601" y="42"/>
                    <a:pt x="587" y="84"/>
                    <a:pt x="544" y="84"/>
                  </a:cubicBezTo>
                  <a:cubicBezTo>
                    <a:pt x="495" y="84"/>
                    <a:pt x="473" y="0"/>
                    <a:pt x="396" y="0"/>
                  </a:cubicBezTo>
                  <a:cubicBezTo>
                    <a:pt x="339" y="0"/>
                    <a:pt x="318" y="49"/>
                    <a:pt x="311" y="49"/>
                  </a:cubicBezTo>
                  <a:cubicBezTo>
                    <a:pt x="311" y="49"/>
                    <a:pt x="290" y="0"/>
                    <a:pt x="226" y="0"/>
                  </a:cubicBezTo>
                  <a:cubicBezTo>
                    <a:pt x="148" y="0"/>
                    <a:pt x="127" y="84"/>
                    <a:pt x="78" y="84"/>
                  </a:cubicBezTo>
                  <a:cubicBezTo>
                    <a:pt x="42" y="84"/>
                    <a:pt x="21" y="42"/>
                    <a:pt x="14" y="42"/>
                  </a:cubicBezTo>
                  <a:cubicBezTo>
                    <a:pt x="0" y="49"/>
                    <a:pt x="35" y="191"/>
                    <a:pt x="169" y="191"/>
                  </a:cubicBezTo>
                  <a:cubicBezTo>
                    <a:pt x="254" y="191"/>
                    <a:pt x="304" y="120"/>
                    <a:pt x="311" y="120"/>
                  </a:cubicBezTo>
                  <a:cubicBezTo>
                    <a:pt x="318" y="120"/>
                    <a:pt x="375" y="191"/>
                    <a:pt x="459" y="191"/>
                  </a:cubicBezTo>
                  <a:cubicBezTo>
                    <a:pt x="594" y="191"/>
                    <a:pt x="622" y="49"/>
                    <a:pt x="61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1" name="Freeform 2"/>
            <p:cNvSpPr>
              <a:spLocks noChangeArrowheads="1"/>
            </p:cNvSpPr>
            <p:nvPr/>
          </p:nvSpPr>
          <p:spPr bwMode="auto">
            <a:xfrm>
              <a:off x="9960029" y="4750594"/>
              <a:ext cx="292100" cy="173831"/>
            </a:xfrm>
            <a:custGeom>
              <a:avLst/>
              <a:gdLst>
                <a:gd name="T0" fmla="*/ 2147483647 w 609"/>
                <a:gd name="T1" fmla="*/ 2147483647 h 361"/>
                <a:gd name="T2" fmla="*/ 2147483647 w 609"/>
                <a:gd name="T3" fmla="*/ 2147483647 h 361"/>
                <a:gd name="T4" fmla="*/ 2147483647 w 609"/>
                <a:gd name="T5" fmla="*/ 2147483647 h 361"/>
                <a:gd name="T6" fmla="*/ 2147483647 w 609"/>
                <a:gd name="T7" fmla="*/ 2147483647 h 361"/>
                <a:gd name="T8" fmla="*/ 2147483647 w 609"/>
                <a:gd name="T9" fmla="*/ 2147483647 h 361"/>
                <a:gd name="T10" fmla="*/ 2147483647 w 609"/>
                <a:gd name="T11" fmla="*/ 2147483647 h 361"/>
                <a:gd name="T12" fmla="*/ 2147483647 w 609"/>
                <a:gd name="T13" fmla="*/ 2147483647 h 361"/>
                <a:gd name="T14" fmla="*/ 2147483647 w 609"/>
                <a:gd name="T15" fmla="*/ 2147483647 h 361"/>
                <a:gd name="T16" fmla="*/ 2147483647 w 609"/>
                <a:gd name="T17" fmla="*/ 2147483647 h 361"/>
                <a:gd name="T18" fmla="*/ 2147483647 w 609"/>
                <a:gd name="T19" fmla="*/ 2147483647 h 361"/>
                <a:gd name="T20" fmla="*/ 2147483647 w 609"/>
                <a:gd name="T21" fmla="*/ 2147483647 h 361"/>
                <a:gd name="T22" fmla="*/ 2147483647 w 609"/>
                <a:gd name="T23" fmla="*/ 2147483647 h 361"/>
                <a:gd name="T24" fmla="*/ 2147483647 w 609"/>
                <a:gd name="T25" fmla="*/ 2147483647 h 361"/>
                <a:gd name="T26" fmla="*/ 2147483647 w 609"/>
                <a:gd name="T27" fmla="*/ 2147483647 h 361"/>
                <a:gd name="T28" fmla="*/ 2147483647 w 609"/>
                <a:gd name="T29" fmla="*/ 2147483647 h 361"/>
                <a:gd name="T30" fmla="*/ 2147483647 w 609"/>
                <a:gd name="T31" fmla="*/ 0 h 361"/>
                <a:gd name="T32" fmla="*/ 2147483647 w 609"/>
                <a:gd name="T33" fmla="*/ 0 h 361"/>
                <a:gd name="T34" fmla="*/ 2147483647 w 609"/>
                <a:gd name="T35" fmla="*/ 0 h 361"/>
                <a:gd name="T36" fmla="*/ 2147483647 w 609"/>
                <a:gd name="T37" fmla="*/ 2147483647 h 361"/>
                <a:gd name="T38" fmla="*/ 2147483647 w 609"/>
                <a:gd name="T39" fmla="*/ 2147483647 h 361"/>
                <a:gd name="T40" fmla="*/ 2147483647 w 609"/>
                <a:gd name="T41" fmla="*/ 2147483647 h 361"/>
                <a:gd name="T42" fmla="*/ 2147483647 w 609"/>
                <a:gd name="T43" fmla="*/ 2147483647 h 361"/>
                <a:gd name="T44" fmla="*/ 2147483647 w 609"/>
                <a:gd name="T45" fmla="*/ 2147483647 h 361"/>
                <a:gd name="T46" fmla="*/ 2147483647 w 609"/>
                <a:gd name="T47" fmla="*/ 2147483647 h 361"/>
                <a:gd name="T48" fmla="*/ 0 w 609"/>
                <a:gd name="T49" fmla="*/ 2147483647 h 361"/>
                <a:gd name="T50" fmla="*/ 2147483647 w 609"/>
                <a:gd name="T51" fmla="*/ 2147483647 h 361"/>
                <a:gd name="T52" fmla="*/ 2147483647 w 609"/>
                <a:gd name="T53" fmla="*/ 2147483647 h 361"/>
                <a:gd name="T54" fmla="*/ 2147483647 w 609"/>
                <a:gd name="T55" fmla="*/ 2147483647 h 361"/>
                <a:gd name="T56" fmla="*/ 2147483647 w 609"/>
                <a:gd name="T57" fmla="*/ 2147483647 h 361"/>
                <a:gd name="T58" fmla="*/ 2147483647 w 609"/>
                <a:gd name="T59" fmla="*/ 2147483647 h 361"/>
                <a:gd name="T60" fmla="*/ 2147483647 w 609"/>
                <a:gd name="T61" fmla="*/ 2147483647 h 361"/>
                <a:gd name="T62" fmla="*/ 2147483647 w 609"/>
                <a:gd name="T63" fmla="*/ 2147483647 h 361"/>
                <a:gd name="T64" fmla="*/ 2147483647 w 609"/>
                <a:gd name="T65" fmla="*/ 2147483647 h 361"/>
                <a:gd name="T66" fmla="*/ 2147483647 w 609"/>
                <a:gd name="T67" fmla="*/ 2147483647 h 361"/>
                <a:gd name="T68" fmla="*/ 0 w 609"/>
                <a:gd name="T69" fmla="*/ 2147483647 h 361"/>
                <a:gd name="T70" fmla="*/ 2147483647 w 609"/>
                <a:gd name="T71" fmla="*/ 2147483647 h 361"/>
                <a:gd name="T72" fmla="*/ 2147483647 w 609"/>
                <a:gd name="T73" fmla="*/ 2147483647 h 361"/>
                <a:gd name="T74" fmla="*/ 2147483647 w 609"/>
                <a:gd name="T75" fmla="*/ 2147483647 h 361"/>
                <a:gd name="T76" fmla="*/ 2147483647 w 609"/>
                <a:gd name="T77" fmla="*/ 2147483647 h 361"/>
                <a:gd name="T78" fmla="*/ 2147483647 w 609"/>
                <a:gd name="T79" fmla="*/ 2147483647 h 361"/>
                <a:gd name="T80" fmla="*/ 2147483647 w 609"/>
                <a:gd name="T81" fmla="*/ 2147483647 h 361"/>
                <a:gd name="T82" fmla="*/ 2147483647 w 609"/>
                <a:gd name="T83" fmla="*/ 2147483647 h 361"/>
                <a:gd name="T84" fmla="*/ 2147483647 w 609"/>
                <a:gd name="T85" fmla="*/ 2147483647 h 361"/>
                <a:gd name="T86" fmla="*/ 2147483647 w 609"/>
                <a:gd name="T87" fmla="*/ 2147483647 h 361"/>
                <a:gd name="T88" fmla="*/ 0 w 609"/>
                <a:gd name="T89" fmla="*/ 2147483647 h 361"/>
                <a:gd name="T90" fmla="*/ 2147483647 w 609"/>
                <a:gd name="T91" fmla="*/ 0 h 361"/>
                <a:gd name="T92" fmla="*/ 2147483647 w 609"/>
                <a:gd name="T93" fmla="*/ 0 h 361"/>
                <a:gd name="T94" fmla="*/ 2147483647 w 609"/>
                <a:gd name="T95" fmla="*/ 0 h 361"/>
                <a:gd name="T96" fmla="*/ 2147483647 w 609"/>
                <a:gd name="T97" fmla="*/ 2147483647 h 361"/>
                <a:gd name="T98" fmla="*/ 2147483647 w 609"/>
                <a:gd name="T99" fmla="*/ 2147483647 h 361"/>
                <a:gd name="T100" fmla="*/ 2147483647 w 609"/>
                <a:gd name="T101" fmla="*/ 2147483647 h 361"/>
                <a:gd name="T102" fmla="*/ 2147483647 w 609"/>
                <a:gd name="T103" fmla="*/ 2147483647 h 361"/>
                <a:gd name="T104" fmla="*/ 2147483647 w 609"/>
                <a:gd name="T105" fmla="*/ 2147483647 h 361"/>
                <a:gd name="T106" fmla="*/ 2147483647 w 609"/>
                <a:gd name="T107" fmla="*/ 2147483647 h 361"/>
                <a:gd name="T108" fmla="*/ 2147483647 w 609"/>
                <a:gd name="T109" fmla="*/ 2147483647 h 361"/>
                <a:gd name="T110" fmla="*/ 2147483647 w 609"/>
                <a:gd name="T111" fmla="*/ 2147483647 h 361"/>
                <a:gd name="T112" fmla="*/ 2147483647 w 609"/>
                <a:gd name="T113" fmla="*/ 2147483647 h 361"/>
                <a:gd name="T114" fmla="*/ 2147483647 w 609"/>
                <a:gd name="T115" fmla="*/ 2147483647 h 361"/>
                <a:gd name="T116" fmla="*/ 2147483647 w 609"/>
                <a:gd name="T117" fmla="*/ 2147483647 h 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9" h="361">
                  <a:moveTo>
                    <a:pt x="579" y="205"/>
                  </a:moveTo>
                  <a:lnTo>
                    <a:pt x="579" y="205"/>
                  </a:lnTo>
                  <a:cubicBezTo>
                    <a:pt x="198" y="205"/>
                    <a:pt x="198" y="205"/>
                    <a:pt x="198" y="205"/>
                  </a:cubicBezTo>
                  <a:cubicBezTo>
                    <a:pt x="184" y="205"/>
                    <a:pt x="169" y="198"/>
                    <a:pt x="169" y="176"/>
                  </a:cubicBezTo>
                  <a:cubicBezTo>
                    <a:pt x="169" y="162"/>
                    <a:pt x="184" y="148"/>
                    <a:pt x="198" y="148"/>
                  </a:cubicBezTo>
                  <a:cubicBezTo>
                    <a:pt x="579" y="148"/>
                    <a:pt x="579" y="148"/>
                    <a:pt x="579" y="148"/>
                  </a:cubicBezTo>
                  <a:cubicBezTo>
                    <a:pt x="594" y="148"/>
                    <a:pt x="608" y="162"/>
                    <a:pt x="608" y="176"/>
                  </a:cubicBezTo>
                  <a:cubicBezTo>
                    <a:pt x="608" y="198"/>
                    <a:pt x="594" y="205"/>
                    <a:pt x="579" y="205"/>
                  </a:cubicBezTo>
                  <a:close/>
                  <a:moveTo>
                    <a:pt x="579" y="56"/>
                  </a:moveTo>
                  <a:lnTo>
                    <a:pt x="579" y="56"/>
                  </a:lnTo>
                  <a:cubicBezTo>
                    <a:pt x="198" y="56"/>
                    <a:pt x="198" y="56"/>
                    <a:pt x="198" y="56"/>
                  </a:cubicBezTo>
                  <a:cubicBezTo>
                    <a:pt x="184" y="56"/>
                    <a:pt x="169" y="42"/>
                    <a:pt x="169" y="28"/>
                  </a:cubicBezTo>
                  <a:cubicBezTo>
                    <a:pt x="169" y="14"/>
                    <a:pt x="184" y="0"/>
                    <a:pt x="19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42"/>
                    <a:pt x="594" y="56"/>
                    <a:pt x="579" y="56"/>
                  </a:cubicBezTo>
                  <a:close/>
                  <a:moveTo>
                    <a:pt x="85" y="360"/>
                  </a:moveTo>
                  <a:lnTo>
                    <a:pt x="85" y="360"/>
                  </a:ln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6" y="304"/>
                    <a:pt x="113" y="311"/>
                    <a:pt x="113" y="332"/>
                  </a:cubicBezTo>
                  <a:cubicBezTo>
                    <a:pt x="113" y="346"/>
                    <a:pt x="106" y="360"/>
                    <a:pt x="85" y="360"/>
                  </a:cubicBezTo>
                  <a:close/>
                  <a:moveTo>
                    <a:pt x="85" y="205"/>
                  </a:moveTo>
                  <a:lnTo>
                    <a:pt x="85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6" y="148"/>
                    <a:pt x="113" y="162"/>
                    <a:pt x="113" y="176"/>
                  </a:cubicBezTo>
                  <a:cubicBezTo>
                    <a:pt x="113" y="198"/>
                    <a:pt x="106" y="205"/>
                    <a:pt x="85" y="205"/>
                  </a:cubicBezTo>
                  <a:close/>
                  <a:moveTo>
                    <a:pt x="85" y="56"/>
                  </a:moveTo>
                  <a:lnTo>
                    <a:pt x="85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6" y="0"/>
                    <a:pt x="113" y="14"/>
                    <a:pt x="113" y="28"/>
                  </a:cubicBezTo>
                  <a:cubicBezTo>
                    <a:pt x="113" y="42"/>
                    <a:pt x="106" y="56"/>
                    <a:pt x="85" y="56"/>
                  </a:cubicBezTo>
                  <a:close/>
                  <a:moveTo>
                    <a:pt x="198" y="360"/>
                  </a:moveTo>
                  <a:lnTo>
                    <a:pt x="198" y="360"/>
                  </a:lnTo>
                  <a:cubicBezTo>
                    <a:pt x="184" y="360"/>
                    <a:pt x="169" y="346"/>
                    <a:pt x="169" y="332"/>
                  </a:cubicBezTo>
                  <a:cubicBezTo>
                    <a:pt x="169" y="311"/>
                    <a:pt x="184" y="304"/>
                    <a:pt x="198" y="304"/>
                  </a:cubicBezTo>
                  <a:cubicBezTo>
                    <a:pt x="579" y="304"/>
                    <a:pt x="579" y="304"/>
                    <a:pt x="579" y="304"/>
                  </a:cubicBezTo>
                  <a:cubicBezTo>
                    <a:pt x="594" y="304"/>
                    <a:pt x="608" y="311"/>
                    <a:pt x="608" y="332"/>
                  </a:cubicBezTo>
                  <a:cubicBezTo>
                    <a:pt x="608" y="346"/>
                    <a:pt x="594" y="360"/>
                    <a:pt x="579" y="360"/>
                  </a:cubicBezTo>
                  <a:cubicBezTo>
                    <a:pt x="198" y="360"/>
                    <a:pt x="198" y="360"/>
                    <a:pt x="198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2" name="Freeform 3"/>
            <p:cNvSpPr>
              <a:spLocks noChangeArrowheads="1"/>
            </p:cNvSpPr>
            <p:nvPr/>
          </p:nvSpPr>
          <p:spPr bwMode="auto">
            <a:xfrm>
              <a:off x="10033848" y="5775325"/>
              <a:ext cx="289719" cy="173832"/>
            </a:xfrm>
            <a:custGeom>
              <a:avLst/>
              <a:gdLst>
                <a:gd name="T0" fmla="*/ 2147483647 w 602"/>
                <a:gd name="T1" fmla="*/ 2147483647 h 361"/>
                <a:gd name="T2" fmla="*/ 2147483647 w 602"/>
                <a:gd name="T3" fmla="*/ 2147483647 h 361"/>
                <a:gd name="T4" fmla="*/ 2147483647 w 602"/>
                <a:gd name="T5" fmla="*/ 2147483647 h 361"/>
                <a:gd name="T6" fmla="*/ 0 w 602"/>
                <a:gd name="T7" fmla="*/ 2147483647 h 361"/>
                <a:gd name="T8" fmla="*/ 2147483647 w 602"/>
                <a:gd name="T9" fmla="*/ 2147483647 h 361"/>
                <a:gd name="T10" fmla="*/ 2147483647 w 602"/>
                <a:gd name="T11" fmla="*/ 2147483647 h 361"/>
                <a:gd name="T12" fmla="*/ 2147483647 w 602"/>
                <a:gd name="T13" fmla="*/ 2147483647 h 361"/>
                <a:gd name="T14" fmla="*/ 2147483647 w 602"/>
                <a:gd name="T15" fmla="*/ 2147483647 h 361"/>
                <a:gd name="T16" fmla="*/ 2147483647 w 602"/>
                <a:gd name="T17" fmla="*/ 2147483647 h 361"/>
                <a:gd name="T18" fmla="*/ 2147483647 w 602"/>
                <a:gd name="T19" fmla="*/ 2147483647 h 361"/>
                <a:gd name="T20" fmla="*/ 2147483647 w 602"/>
                <a:gd name="T21" fmla="*/ 2147483647 h 361"/>
                <a:gd name="T22" fmla="*/ 0 w 602"/>
                <a:gd name="T23" fmla="*/ 2147483647 h 361"/>
                <a:gd name="T24" fmla="*/ 2147483647 w 602"/>
                <a:gd name="T25" fmla="*/ 0 h 361"/>
                <a:gd name="T26" fmla="*/ 2147483647 w 602"/>
                <a:gd name="T27" fmla="*/ 0 h 361"/>
                <a:gd name="T28" fmla="*/ 2147483647 w 602"/>
                <a:gd name="T29" fmla="*/ 2147483647 h 361"/>
                <a:gd name="T30" fmla="*/ 2147483647 w 602"/>
                <a:gd name="T31" fmla="*/ 2147483647 h 361"/>
                <a:gd name="T32" fmla="*/ 2147483647 w 602"/>
                <a:gd name="T33" fmla="*/ 2147483647 h 361"/>
                <a:gd name="T34" fmla="*/ 2147483647 w 602"/>
                <a:gd name="T35" fmla="*/ 2147483647 h 361"/>
                <a:gd name="T36" fmla="*/ 2147483647 w 602"/>
                <a:gd name="T37" fmla="*/ 2147483647 h 361"/>
                <a:gd name="T38" fmla="*/ 2147483647 w 602"/>
                <a:gd name="T39" fmla="*/ 2147483647 h 361"/>
                <a:gd name="T40" fmla="*/ 2147483647 w 602"/>
                <a:gd name="T41" fmla="*/ 2147483647 h 361"/>
                <a:gd name="T42" fmla="*/ 2147483647 w 602"/>
                <a:gd name="T43" fmla="*/ 2147483647 h 361"/>
                <a:gd name="T44" fmla="*/ 0 w 602"/>
                <a:gd name="T45" fmla="*/ 2147483647 h 361"/>
                <a:gd name="T46" fmla="*/ 2147483647 w 602"/>
                <a:gd name="T47" fmla="*/ 214748364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2" h="361">
                  <a:moveTo>
                    <a:pt x="572" y="205"/>
                  </a:moveTo>
                  <a:lnTo>
                    <a:pt x="572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572" y="148"/>
                    <a:pt x="572" y="148"/>
                    <a:pt x="572" y="148"/>
                  </a:cubicBezTo>
                  <a:cubicBezTo>
                    <a:pt x="594" y="148"/>
                    <a:pt x="601" y="162"/>
                    <a:pt x="601" y="176"/>
                  </a:cubicBezTo>
                  <a:cubicBezTo>
                    <a:pt x="601" y="198"/>
                    <a:pt x="594" y="205"/>
                    <a:pt x="572" y="205"/>
                  </a:cubicBezTo>
                  <a:close/>
                  <a:moveTo>
                    <a:pt x="572" y="56"/>
                  </a:moveTo>
                  <a:lnTo>
                    <a:pt x="572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4" y="0"/>
                    <a:pt x="601" y="14"/>
                    <a:pt x="601" y="28"/>
                  </a:cubicBezTo>
                  <a:cubicBezTo>
                    <a:pt x="601" y="42"/>
                    <a:pt x="594" y="56"/>
                    <a:pt x="572" y="56"/>
                  </a:cubicBezTo>
                  <a:close/>
                  <a:moveTo>
                    <a:pt x="28" y="304"/>
                  </a:moveTo>
                  <a:lnTo>
                    <a:pt x="28" y="304"/>
                  </a:lnTo>
                  <a:cubicBezTo>
                    <a:pt x="572" y="304"/>
                    <a:pt x="572" y="304"/>
                    <a:pt x="572" y="304"/>
                  </a:cubicBezTo>
                  <a:cubicBezTo>
                    <a:pt x="594" y="304"/>
                    <a:pt x="601" y="311"/>
                    <a:pt x="601" y="332"/>
                  </a:cubicBezTo>
                  <a:cubicBezTo>
                    <a:pt x="601" y="346"/>
                    <a:pt x="594" y="360"/>
                    <a:pt x="572" y="36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3" name="Freeform 4"/>
            <p:cNvSpPr>
              <a:spLocks noChangeArrowheads="1"/>
            </p:cNvSpPr>
            <p:nvPr/>
          </p:nvSpPr>
          <p:spPr bwMode="auto">
            <a:xfrm>
              <a:off x="10515654" y="5387182"/>
              <a:ext cx="228600" cy="54769"/>
            </a:xfrm>
            <a:custGeom>
              <a:avLst/>
              <a:gdLst>
                <a:gd name="T0" fmla="*/ 2147483647 w 475"/>
                <a:gd name="T1" fmla="*/ 2147483647 h 114"/>
                <a:gd name="T2" fmla="*/ 2147483647 w 475"/>
                <a:gd name="T3" fmla="*/ 2147483647 h 114"/>
                <a:gd name="T4" fmla="*/ 2147483647 w 475"/>
                <a:gd name="T5" fmla="*/ 2147483647 h 114"/>
                <a:gd name="T6" fmla="*/ 2147483647 w 475"/>
                <a:gd name="T7" fmla="*/ 0 h 114"/>
                <a:gd name="T8" fmla="*/ 2147483647 w 475"/>
                <a:gd name="T9" fmla="*/ 2147483647 h 114"/>
                <a:gd name="T10" fmla="*/ 2147483647 w 475"/>
                <a:gd name="T11" fmla="*/ 2147483647 h 114"/>
                <a:gd name="T12" fmla="*/ 2147483647 w 475"/>
                <a:gd name="T13" fmla="*/ 2147483647 h 114"/>
                <a:gd name="T14" fmla="*/ 2147483647 w 475"/>
                <a:gd name="T15" fmla="*/ 2147483647 h 114"/>
                <a:gd name="T16" fmla="*/ 2147483647 w 475"/>
                <a:gd name="T17" fmla="*/ 2147483647 h 114"/>
                <a:gd name="T18" fmla="*/ 2147483647 w 475"/>
                <a:gd name="T19" fmla="*/ 0 h 114"/>
                <a:gd name="T20" fmla="*/ 2147483647 w 475"/>
                <a:gd name="T21" fmla="*/ 2147483647 h 114"/>
                <a:gd name="T22" fmla="*/ 2147483647 w 475"/>
                <a:gd name="T23" fmla="*/ 2147483647 h 114"/>
                <a:gd name="T24" fmla="*/ 2147483647 w 475"/>
                <a:gd name="T25" fmla="*/ 2147483647 h 114"/>
                <a:gd name="T26" fmla="*/ 2147483647 w 475"/>
                <a:gd name="T27" fmla="*/ 2147483647 h 114"/>
                <a:gd name="T28" fmla="*/ 0 w 475"/>
                <a:gd name="T29" fmla="*/ 2147483647 h 114"/>
                <a:gd name="T30" fmla="*/ 2147483647 w 475"/>
                <a:gd name="T31" fmla="*/ 0 h 114"/>
                <a:gd name="T32" fmla="*/ 2147483647 w 475"/>
                <a:gd name="T33" fmla="*/ 2147483647 h 114"/>
                <a:gd name="T34" fmla="*/ 2147483647 w 475"/>
                <a:gd name="T35" fmla="*/ 2147483647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5" h="114">
                  <a:moveTo>
                    <a:pt x="417" y="113"/>
                  </a:moveTo>
                  <a:lnTo>
                    <a:pt x="417" y="113"/>
                  </a:lnTo>
                  <a:cubicBezTo>
                    <a:pt x="382" y="113"/>
                    <a:pt x="361" y="92"/>
                    <a:pt x="361" y="56"/>
                  </a:cubicBezTo>
                  <a:cubicBezTo>
                    <a:pt x="361" y="28"/>
                    <a:pt x="382" y="0"/>
                    <a:pt x="417" y="0"/>
                  </a:cubicBezTo>
                  <a:cubicBezTo>
                    <a:pt x="446" y="0"/>
                    <a:pt x="474" y="28"/>
                    <a:pt x="474" y="56"/>
                  </a:cubicBezTo>
                  <a:cubicBezTo>
                    <a:pt x="474" y="92"/>
                    <a:pt x="446" y="113"/>
                    <a:pt x="417" y="113"/>
                  </a:cubicBezTo>
                  <a:close/>
                  <a:moveTo>
                    <a:pt x="234" y="113"/>
                  </a:moveTo>
                  <a:lnTo>
                    <a:pt x="234" y="113"/>
                  </a:lnTo>
                  <a:cubicBezTo>
                    <a:pt x="205" y="113"/>
                    <a:pt x="177" y="92"/>
                    <a:pt x="177" y="56"/>
                  </a:cubicBezTo>
                  <a:cubicBezTo>
                    <a:pt x="177" y="28"/>
                    <a:pt x="205" y="0"/>
                    <a:pt x="234" y="0"/>
                  </a:cubicBezTo>
                  <a:cubicBezTo>
                    <a:pt x="269" y="0"/>
                    <a:pt x="290" y="28"/>
                    <a:pt x="290" y="56"/>
                  </a:cubicBezTo>
                  <a:cubicBezTo>
                    <a:pt x="290" y="92"/>
                    <a:pt x="269" y="113"/>
                    <a:pt x="234" y="113"/>
                  </a:cubicBezTo>
                  <a:close/>
                  <a:moveTo>
                    <a:pt x="57" y="113"/>
                  </a:moveTo>
                  <a:lnTo>
                    <a:pt x="57" y="113"/>
                  </a:lnTo>
                  <a:cubicBezTo>
                    <a:pt x="29" y="113"/>
                    <a:pt x="0" y="92"/>
                    <a:pt x="0" y="56"/>
                  </a:cubicBezTo>
                  <a:cubicBezTo>
                    <a:pt x="0" y="28"/>
                    <a:pt x="29" y="0"/>
                    <a:pt x="57" y="0"/>
                  </a:cubicBezTo>
                  <a:cubicBezTo>
                    <a:pt x="85" y="0"/>
                    <a:pt x="113" y="28"/>
                    <a:pt x="113" y="56"/>
                  </a:cubicBezTo>
                  <a:cubicBezTo>
                    <a:pt x="113" y="92"/>
                    <a:pt x="85" y="113"/>
                    <a:pt x="5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4" name="Freeform 5"/>
            <p:cNvSpPr>
              <a:spLocks noChangeArrowheads="1"/>
            </p:cNvSpPr>
            <p:nvPr/>
          </p:nvSpPr>
          <p:spPr bwMode="auto">
            <a:xfrm>
              <a:off x="10068773" y="5318919"/>
              <a:ext cx="110331" cy="190500"/>
            </a:xfrm>
            <a:custGeom>
              <a:avLst/>
              <a:gdLst>
                <a:gd name="T0" fmla="*/ 885578102 w 228"/>
                <a:gd name="T1" fmla="*/ 2147483647 h 396"/>
                <a:gd name="T2" fmla="*/ 885578102 w 228"/>
                <a:gd name="T3" fmla="*/ 2147483647 h 396"/>
                <a:gd name="T4" fmla="*/ 2147483647 w 228"/>
                <a:gd name="T5" fmla="*/ 2147483647 h 396"/>
                <a:gd name="T6" fmla="*/ 885578102 w 228"/>
                <a:gd name="T7" fmla="*/ 2147483647 h 396"/>
                <a:gd name="T8" fmla="*/ 885578102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885578102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5" name="Freeform 6"/>
            <p:cNvSpPr>
              <a:spLocks noChangeArrowheads="1"/>
            </p:cNvSpPr>
            <p:nvPr/>
          </p:nvSpPr>
          <p:spPr bwMode="auto">
            <a:xfrm>
              <a:off x="10510098" y="4241800"/>
              <a:ext cx="109538" cy="190500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2147483647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885578102 w 228"/>
                <a:gd name="T19" fmla="*/ 2147483647 h 396"/>
                <a:gd name="T20" fmla="*/ 885578102 w 228"/>
                <a:gd name="T21" fmla="*/ 2147483647 h 396"/>
                <a:gd name="T22" fmla="*/ 0 w 228"/>
                <a:gd name="T23" fmla="*/ 2147483647 h 396"/>
                <a:gd name="T24" fmla="*/ 0 w 228"/>
                <a:gd name="T25" fmla="*/ 2147483647 h 396"/>
                <a:gd name="T26" fmla="*/ 0 w 228"/>
                <a:gd name="T27" fmla="*/ 2147483647 h 396"/>
                <a:gd name="T28" fmla="*/ 885578102 w 228"/>
                <a:gd name="T29" fmla="*/ 2147483647 h 396"/>
                <a:gd name="T30" fmla="*/ 885578102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2147483647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212" y="49"/>
                  </a:moveTo>
                  <a:lnTo>
                    <a:pt x="212" y="49"/>
                  </a:lnTo>
                  <a:cubicBezTo>
                    <a:pt x="64" y="197"/>
                    <a:pt x="64" y="197"/>
                    <a:pt x="64" y="197"/>
                  </a:cubicBezTo>
                  <a:cubicBezTo>
                    <a:pt x="220" y="353"/>
                    <a:pt x="220" y="353"/>
                    <a:pt x="220" y="353"/>
                  </a:cubicBezTo>
                  <a:cubicBezTo>
                    <a:pt x="220" y="353"/>
                    <a:pt x="227" y="360"/>
                    <a:pt x="227" y="367"/>
                  </a:cubicBezTo>
                  <a:cubicBezTo>
                    <a:pt x="227" y="388"/>
                    <a:pt x="212" y="395"/>
                    <a:pt x="198" y="395"/>
                  </a:cubicBezTo>
                  <a:cubicBezTo>
                    <a:pt x="191" y="395"/>
                    <a:pt x="184" y="395"/>
                    <a:pt x="177" y="388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0" y="212"/>
                    <a:pt x="0" y="205"/>
                    <a:pt x="0" y="197"/>
                  </a:cubicBezTo>
                  <a:cubicBezTo>
                    <a:pt x="0" y="190"/>
                    <a:pt x="0" y="183"/>
                    <a:pt x="7" y="17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  <a:cubicBezTo>
                    <a:pt x="227" y="42"/>
                    <a:pt x="220" y="49"/>
                    <a:pt x="212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6" name="Freeform 7"/>
            <p:cNvSpPr>
              <a:spLocks noChangeArrowheads="1"/>
            </p:cNvSpPr>
            <p:nvPr/>
          </p:nvSpPr>
          <p:spPr bwMode="auto">
            <a:xfrm>
              <a:off x="9960029" y="4282282"/>
              <a:ext cx="190500" cy="109538"/>
            </a:xfrm>
            <a:custGeom>
              <a:avLst/>
              <a:gdLst>
                <a:gd name="T0" fmla="*/ 2147483647 w 397"/>
                <a:gd name="T1" fmla="*/ 2147483647 h 228"/>
                <a:gd name="T2" fmla="*/ 2147483647 w 397"/>
                <a:gd name="T3" fmla="*/ 2147483647 h 228"/>
                <a:gd name="T4" fmla="*/ 2147483647 w 397"/>
                <a:gd name="T5" fmla="*/ 2147483647 h 228"/>
                <a:gd name="T6" fmla="*/ 2147483647 w 397"/>
                <a:gd name="T7" fmla="*/ 2147483647 h 228"/>
                <a:gd name="T8" fmla="*/ 2147483647 w 397"/>
                <a:gd name="T9" fmla="*/ 2147483647 h 228"/>
                <a:gd name="T10" fmla="*/ 2147483647 w 397"/>
                <a:gd name="T11" fmla="*/ 2147483647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1898507128 h 228"/>
                <a:gd name="T20" fmla="*/ 2147483647 w 397"/>
                <a:gd name="T21" fmla="*/ 1898507128 h 228"/>
                <a:gd name="T22" fmla="*/ 2147483647 w 397"/>
                <a:gd name="T23" fmla="*/ 0 h 228"/>
                <a:gd name="T24" fmla="*/ 2147483647 w 397"/>
                <a:gd name="T25" fmla="*/ 0 h 228"/>
                <a:gd name="T26" fmla="*/ 2147483647 w 397"/>
                <a:gd name="T27" fmla="*/ 0 h 228"/>
                <a:gd name="T28" fmla="*/ 2147483647 w 397"/>
                <a:gd name="T29" fmla="*/ 1898507128 h 228"/>
                <a:gd name="T30" fmla="*/ 2147483647 w 397"/>
                <a:gd name="T31" fmla="*/ 1898507128 h 228"/>
                <a:gd name="T32" fmla="*/ 994097881 w 397"/>
                <a:gd name="T33" fmla="*/ 2147483647 h 228"/>
                <a:gd name="T34" fmla="*/ 99409788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2147483647 h 228"/>
                <a:gd name="T40" fmla="*/ 2147483647 w 397"/>
                <a:gd name="T41" fmla="*/ 214748364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220"/>
                  </a:moveTo>
                  <a:lnTo>
                    <a:pt x="50" y="220"/>
                  </a:lnTo>
                  <a:cubicBezTo>
                    <a:pt x="198" y="71"/>
                    <a:pt x="198" y="71"/>
                    <a:pt x="198" y="71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4" y="227"/>
                    <a:pt x="361" y="227"/>
                    <a:pt x="368" y="227"/>
                  </a:cubicBezTo>
                  <a:cubicBezTo>
                    <a:pt x="389" y="227"/>
                    <a:pt x="396" y="220"/>
                    <a:pt x="396" y="198"/>
                  </a:cubicBezTo>
                  <a:cubicBezTo>
                    <a:pt x="396" y="191"/>
                    <a:pt x="396" y="184"/>
                    <a:pt x="389" y="184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13" y="8"/>
                    <a:pt x="205" y="0"/>
                    <a:pt x="198" y="0"/>
                  </a:cubicBezTo>
                  <a:cubicBezTo>
                    <a:pt x="191" y="0"/>
                    <a:pt x="184" y="8"/>
                    <a:pt x="177" y="15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0" y="191"/>
                    <a:pt x="0" y="198"/>
                  </a:cubicBezTo>
                  <a:cubicBezTo>
                    <a:pt x="0" y="220"/>
                    <a:pt x="15" y="227"/>
                    <a:pt x="29" y="227"/>
                  </a:cubicBezTo>
                  <a:cubicBezTo>
                    <a:pt x="43" y="227"/>
                    <a:pt x="50" y="227"/>
                    <a:pt x="50" y="2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7" name="Freeform 8"/>
            <p:cNvSpPr>
              <a:spLocks noChangeArrowheads="1"/>
            </p:cNvSpPr>
            <p:nvPr/>
          </p:nvSpPr>
          <p:spPr bwMode="auto">
            <a:xfrm>
              <a:off x="9455998" y="4282282"/>
              <a:ext cx="190500" cy="109538"/>
            </a:xfrm>
            <a:custGeom>
              <a:avLst/>
              <a:gdLst>
                <a:gd name="T0" fmla="*/ 2147483647 w 397"/>
                <a:gd name="T1" fmla="*/ 1898507128 h 228"/>
                <a:gd name="T2" fmla="*/ 2147483647 w 397"/>
                <a:gd name="T3" fmla="*/ 1898507128 h 228"/>
                <a:gd name="T4" fmla="*/ 2147483647 w 397"/>
                <a:gd name="T5" fmla="*/ 2147483647 h 228"/>
                <a:gd name="T6" fmla="*/ 2147483647 w 397"/>
                <a:gd name="T7" fmla="*/ 1012351116 h 228"/>
                <a:gd name="T8" fmla="*/ 2147483647 w 397"/>
                <a:gd name="T9" fmla="*/ 1012351116 h 228"/>
                <a:gd name="T10" fmla="*/ 2147483647 w 397"/>
                <a:gd name="T11" fmla="*/ 0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2147483647 h 228"/>
                <a:gd name="T20" fmla="*/ 2147483647 w 397"/>
                <a:gd name="T21" fmla="*/ 2147483647 h 228"/>
                <a:gd name="T22" fmla="*/ 2147483647 w 397"/>
                <a:gd name="T23" fmla="*/ 2147483647 h 228"/>
                <a:gd name="T24" fmla="*/ 2147483647 w 397"/>
                <a:gd name="T25" fmla="*/ 2147483647 h 228"/>
                <a:gd name="T26" fmla="*/ 2147483647 w 397"/>
                <a:gd name="T27" fmla="*/ 2147483647 h 228"/>
                <a:gd name="T28" fmla="*/ 2147483647 w 397"/>
                <a:gd name="T29" fmla="*/ 2147483647 h 228"/>
                <a:gd name="T30" fmla="*/ 2147483647 w 397"/>
                <a:gd name="T31" fmla="*/ 2147483647 h 228"/>
                <a:gd name="T32" fmla="*/ 869791751 w 397"/>
                <a:gd name="T33" fmla="*/ 2147483647 h 228"/>
                <a:gd name="T34" fmla="*/ 86979175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0 h 228"/>
                <a:gd name="T40" fmla="*/ 2147483647 w 397"/>
                <a:gd name="T41" fmla="*/ 1898507128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15"/>
                  </a:moveTo>
                  <a:lnTo>
                    <a:pt x="50" y="15"/>
                  </a:lnTo>
                  <a:cubicBezTo>
                    <a:pt x="198" y="163"/>
                    <a:pt x="198" y="163"/>
                    <a:pt x="198" y="163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8"/>
                    <a:pt x="361" y="0"/>
                    <a:pt x="368" y="0"/>
                  </a:cubicBezTo>
                  <a:cubicBezTo>
                    <a:pt x="382" y="0"/>
                    <a:pt x="396" y="15"/>
                    <a:pt x="396" y="29"/>
                  </a:cubicBezTo>
                  <a:cubicBezTo>
                    <a:pt x="396" y="36"/>
                    <a:pt x="396" y="43"/>
                    <a:pt x="389" y="50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12" y="227"/>
                    <a:pt x="205" y="227"/>
                    <a:pt x="198" y="227"/>
                  </a:cubicBezTo>
                  <a:cubicBezTo>
                    <a:pt x="191" y="227"/>
                    <a:pt x="184" y="227"/>
                    <a:pt x="177" y="22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3"/>
                    <a:pt x="0" y="36"/>
                    <a:pt x="0" y="29"/>
                  </a:cubicBezTo>
                  <a:cubicBezTo>
                    <a:pt x="0" y="15"/>
                    <a:pt x="15" y="0"/>
                    <a:pt x="29" y="0"/>
                  </a:cubicBezTo>
                  <a:cubicBezTo>
                    <a:pt x="36" y="0"/>
                    <a:pt x="43" y="8"/>
                    <a:pt x="5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8" name="Freeform 9"/>
            <p:cNvSpPr>
              <a:spLocks noChangeArrowheads="1"/>
            </p:cNvSpPr>
            <p:nvPr/>
          </p:nvSpPr>
          <p:spPr bwMode="auto">
            <a:xfrm>
              <a:off x="8967048" y="4263232"/>
              <a:ext cx="152400" cy="152400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2147483647 h 319"/>
                <a:gd name="T4" fmla="*/ 2147483647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2147483647 w 319"/>
                <a:gd name="T21" fmla="*/ 2147483647 h 319"/>
                <a:gd name="T22" fmla="*/ 2147483647 w 319"/>
                <a:gd name="T23" fmla="*/ 2147483647 h 319"/>
                <a:gd name="T24" fmla="*/ 2147483647 w 319"/>
                <a:gd name="T25" fmla="*/ 2147483647 h 319"/>
                <a:gd name="T26" fmla="*/ 0 w 319"/>
                <a:gd name="T27" fmla="*/ 2147483647 h 319"/>
                <a:gd name="T28" fmla="*/ 858409565 w 319"/>
                <a:gd name="T29" fmla="*/ 2147483647 h 319"/>
                <a:gd name="T30" fmla="*/ 858409565 w 319"/>
                <a:gd name="T31" fmla="*/ 2147483647 h 319"/>
                <a:gd name="T32" fmla="*/ 2147483647 w 319"/>
                <a:gd name="T33" fmla="*/ 2147483647 h 319"/>
                <a:gd name="T34" fmla="*/ 858409565 w 319"/>
                <a:gd name="T35" fmla="*/ 2147483647 h 319"/>
                <a:gd name="T36" fmla="*/ 858409565 w 319"/>
                <a:gd name="T37" fmla="*/ 2147483647 h 319"/>
                <a:gd name="T38" fmla="*/ 0 w 319"/>
                <a:gd name="T39" fmla="*/ 2147483647 h 319"/>
                <a:gd name="T40" fmla="*/ 2147483647 w 319"/>
                <a:gd name="T41" fmla="*/ 0 h 319"/>
                <a:gd name="T42" fmla="*/ 2147483647 w 319"/>
                <a:gd name="T43" fmla="*/ 858632110 h 319"/>
                <a:gd name="T44" fmla="*/ 2147483647 w 319"/>
                <a:gd name="T45" fmla="*/ 858632110 h 319"/>
                <a:gd name="T46" fmla="*/ 2147483647 w 319"/>
                <a:gd name="T47" fmla="*/ 2147483647 h 319"/>
                <a:gd name="T48" fmla="*/ 2147483647 w 319"/>
                <a:gd name="T49" fmla="*/ 858632110 h 319"/>
                <a:gd name="T50" fmla="*/ 2147483647 w 319"/>
                <a:gd name="T51" fmla="*/ 858632110 h 319"/>
                <a:gd name="T52" fmla="*/ 2147483647 w 319"/>
                <a:gd name="T53" fmla="*/ 0 h 319"/>
                <a:gd name="T54" fmla="*/ 2147483647 w 319"/>
                <a:gd name="T55" fmla="*/ 2147483647 h 319"/>
                <a:gd name="T56" fmla="*/ 2147483647 w 319"/>
                <a:gd name="T57" fmla="*/ 2147483647 h 3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319">
                  <a:moveTo>
                    <a:pt x="311" y="42"/>
                  </a:moveTo>
                  <a:lnTo>
                    <a:pt x="311" y="42"/>
                  </a:lnTo>
                  <a:cubicBezTo>
                    <a:pt x="198" y="155"/>
                    <a:pt x="198" y="155"/>
                    <a:pt x="198" y="155"/>
                  </a:cubicBezTo>
                  <a:cubicBezTo>
                    <a:pt x="311" y="269"/>
                    <a:pt x="311" y="269"/>
                    <a:pt x="311" y="269"/>
                  </a:cubicBezTo>
                  <a:cubicBezTo>
                    <a:pt x="318" y="276"/>
                    <a:pt x="318" y="283"/>
                    <a:pt x="318" y="290"/>
                  </a:cubicBezTo>
                  <a:cubicBezTo>
                    <a:pt x="318" y="304"/>
                    <a:pt x="311" y="318"/>
                    <a:pt x="289" y="318"/>
                  </a:cubicBezTo>
                  <a:cubicBezTo>
                    <a:pt x="282" y="318"/>
                    <a:pt x="275" y="318"/>
                    <a:pt x="275" y="311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2" y="318"/>
                    <a:pt x="35" y="318"/>
                    <a:pt x="28" y="318"/>
                  </a:cubicBezTo>
                  <a:cubicBezTo>
                    <a:pt x="14" y="318"/>
                    <a:pt x="0" y="304"/>
                    <a:pt x="0" y="290"/>
                  </a:cubicBezTo>
                  <a:cubicBezTo>
                    <a:pt x="0" y="283"/>
                    <a:pt x="0" y="276"/>
                    <a:pt x="7" y="269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35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5" y="0"/>
                    <a:pt x="282" y="0"/>
                    <a:pt x="289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35"/>
                    <a:pt x="318" y="42"/>
                    <a:pt x="31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9" name="Freeform 10"/>
            <p:cNvSpPr>
              <a:spLocks noChangeArrowheads="1"/>
            </p:cNvSpPr>
            <p:nvPr/>
          </p:nvSpPr>
          <p:spPr bwMode="auto">
            <a:xfrm>
              <a:off x="8440792" y="4275932"/>
              <a:ext cx="189707" cy="128588"/>
            </a:xfrm>
            <a:custGeom>
              <a:avLst/>
              <a:gdLst>
                <a:gd name="T0" fmla="*/ 2147483647 w 397"/>
                <a:gd name="T1" fmla="*/ 2147483647 h 270"/>
                <a:gd name="T2" fmla="*/ 2147483647 w 397"/>
                <a:gd name="T3" fmla="*/ 2147483647 h 270"/>
                <a:gd name="T4" fmla="*/ 2147483647 w 397"/>
                <a:gd name="T5" fmla="*/ 2147483647 h 270"/>
                <a:gd name="T6" fmla="*/ 2147483647 w 397"/>
                <a:gd name="T7" fmla="*/ 2147483647 h 270"/>
                <a:gd name="T8" fmla="*/ 2147483647 w 397"/>
                <a:gd name="T9" fmla="*/ 2147483647 h 270"/>
                <a:gd name="T10" fmla="*/ 2147483647 w 397"/>
                <a:gd name="T11" fmla="*/ 2147483647 h 270"/>
                <a:gd name="T12" fmla="*/ 2147483647 w 397"/>
                <a:gd name="T13" fmla="*/ 2147483647 h 270"/>
                <a:gd name="T14" fmla="*/ 2147483647 w 397"/>
                <a:gd name="T15" fmla="*/ 2147483647 h 270"/>
                <a:gd name="T16" fmla="*/ 1739584461 w 397"/>
                <a:gd name="T17" fmla="*/ 2147483647 h 270"/>
                <a:gd name="T18" fmla="*/ 1739584461 w 397"/>
                <a:gd name="T19" fmla="*/ 2147483647 h 270"/>
                <a:gd name="T20" fmla="*/ 0 w 397"/>
                <a:gd name="T21" fmla="*/ 2147483647 h 270"/>
                <a:gd name="T22" fmla="*/ 2147483647 w 397"/>
                <a:gd name="T23" fmla="*/ 2147483647 h 270"/>
                <a:gd name="T24" fmla="*/ 2147483647 w 397"/>
                <a:gd name="T25" fmla="*/ 2147483647 h 270"/>
                <a:gd name="T26" fmla="*/ 2147483647 w 397"/>
                <a:gd name="T27" fmla="*/ 2147483647 h 270"/>
                <a:gd name="T28" fmla="*/ 2147483647 w 397"/>
                <a:gd name="T29" fmla="*/ 2147483647 h 270"/>
                <a:gd name="T30" fmla="*/ 2147483647 w 397"/>
                <a:gd name="T31" fmla="*/ 861350494 h 270"/>
                <a:gd name="T32" fmla="*/ 2147483647 w 397"/>
                <a:gd name="T33" fmla="*/ 861350494 h 270"/>
                <a:gd name="T34" fmla="*/ 2147483647 w 397"/>
                <a:gd name="T35" fmla="*/ 0 h 270"/>
                <a:gd name="T36" fmla="*/ 2147483647 w 397"/>
                <a:gd name="T37" fmla="*/ 2147483647 h 270"/>
                <a:gd name="T38" fmla="*/ 2147483647 w 397"/>
                <a:gd name="T39" fmla="*/ 2147483647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7" h="270">
                  <a:moveTo>
                    <a:pt x="389" y="43"/>
                  </a:moveTo>
                  <a:lnTo>
                    <a:pt x="389" y="43"/>
                  </a:lnTo>
                  <a:cubicBezTo>
                    <a:pt x="170" y="262"/>
                    <a:pt x="170" y="262"/>
                    <a:pt x="170" y="262"/>
                  </a:cubicBezTo>
                  <a:cubicBezTo>
                    <a:pt x="170" y="269"/>
                    <a:pt x="163" y="269"/>
                    <a:pt x="156" y="269"/>
                  </a:cubicBezTo>
                  <a:cubicBezTo>
                    <a:pt x="149" y="269"/>
                    <a:pt x="141" y="269"/>
                    <a:pt x="134" y="26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35"/>
                    <a:pt x="0" y="127"/>
                    <a:pt x="0" y="120"/>
                  </a:cubicBezTo>
                  <a:cubicBezTo>
                    <a:pt x="0" y="106"/>
                    <a:pt x="14" y="92"/>
                    <a:pt x="28" y="92"/>
                  </a:cubicBezTo>
                  <a:cubicBezTo>
                    <a:pt x="36" y="92"/>
                    <a:pt x="43" y="92"/>
                    <a:pt x="50" y="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0"/>
                    <a:pt x="361" y="0"/>
                    <a:pt x="368" y="0"/>
                  </a:cubicBezTo>
                  <a:cubicBezTo>
                    <a:pt x="389" y="0"/>
                    <a:pt x="396" y="7"/>
                    <a:pt x="396" y="29"/>
                  </a:cubicBezTo>
                  <a:cubicBezTo>
                    <a:pt x="396" y="36"/>
                    <a:pt x="396" y="43"/>
                    <a:pt x="389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0" name="Freeform 11"/>
            <p:cNvSpPr>
              <a:spLocks noChangeArrowheads="1"/>
            </p:cNvSpPr>
            <p:nvPr/>
          </p:nvSpPr>
          <p:spPr bwMode="auto">
            <a:xfrm>
              <a:off x="7926442" y="4321969"/>
              <a:ext cx="211138" cy="27781"/>
            </a:xfrm>
            <a:custGeom>
              <a:avLst/>
              <a:gdLst>
                <a:gd name="T0" fmla="*/ 2147483647 w 439"/>
                <a:gd name="T1" fmla="*/ 2147483647 h 58"/>
                <a:gd name="T2" fmla="*/ 2147483647 w 439"/>
                <a:gd name="T3" fmla="*/ 2147483647 h 58"/>
                <a:gd name="T4" fmla="*/ 2147483647 w 439"/>
                <a:gd name="T5" fmla="*/ 2147483647 h 58"/>
                <a:gd name="T6" fmla="*/ 2147483647 w 439"/>
                <a:gd name="T7" fmla="*/ 2147483647 h 58"/>
                <a:gd name="T8" fmla="*/ 2147483647 w 439"/>
                <a:gd name="T9" fmla="*/ 2147483647 h 58"/>
                <a:gd name="T10" fmla="*/ 0 w 439"/>
                <a:gd name="T11" fmla="*/ 2147483647 h 58"/>
                <a:gd name="T12" fmla="*/ 2147483647 w 439"/>
                <a:gd name="T13" fmla="*/ 0 h 58"/>
                <a:gd name="T14" fmla="*/ 2147483647 w 439"/>
                <a:gd name="T15" fmla="*/ 0 h 58"/>
                <a:gd name="T16" fmla="*/ 2147483647 w 439"/>
                <a:gd name="T17" fmla="*/ 0 h 58"/>
                <a:gd name="T18" fmla="*/ 2147483647 w 439"/>
                <a:gd name="T19" fmla="*/ 0 h 58"/>
                <a:gd name="T20" fmla="*/ 2147483647 w 439"/>
                <a:gd name="T21" fmla="*/ 2147483647 h 58"/>
                <a:gd name="T22" fmla="*/ 2147483647 w 439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9" h="58">
                  <a:moveTo>
                    <a:pt x="410" y="57"/>
                  </a:moveTo>
                  <a:lnTo>
                    <a:pt x="410" y="57"/>
                  </a:lnTo>
                  <a:cubicBezTo>
                    <a:pt x="247" y="57"/>
                    <a:pt x="247" y="57"/>
                    <a:pt x="247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4" y="57"/>
                    <a:pt x="0" y="50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4" y="0"/>
                    <a:pt x="438" y="14"/>
                    <a:pt x="438" y="28"/>
                  </a:cubicBezTo>
                  <a:cubicBezTo>
                    <a:pt x="438" y="50"/>
                    <a:pt x="424" y="57"/>
                    <a:pt x="410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1" name="Freeform 12"/>
            <p:cNvSpPr>
              <a:spLocks noChangeArrowheads="1"/>
            </p:cNvSpPr>
            <p:nvPr/>
          </p:nvSpPr>
          <p:spPr bwMode="auto">
            <a:xfrm>
              <a:off x="7420823" y="4235450"/>
              <a:ext cx="207169" cy="207169"/>
            </a:xfrm>
            <a:custGeom>
              <a:avLst/>
              <a:gdLst>
                <a:gd name="T0" fmla="*/ 2147483647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2147483647 w 432"/>
                <a:gd name="T7" fmla="*/ 2147483647 h 432"/>
                <a:gd name="T8" fmla="*/ 2147483647 w 432"/>
                <a:gd name="T9" fmla="*/ 2147483647 h 432"/>
                <a:gd name="T10" fmla="*/ 2147483647 w 432"/>
                <a:gd name="T11" fmla="*/ 2147483647 h 432"/>
                <a:gd name="T12" fmla="*/ 2147483647 w 432"/>
                <a:gd name="T13" fmla="*/ 2147483647 h 432"/>
                <a:gd name="T14" fmla="*/ 2147483647 w 432"/>
                <a:gd name="T15" fmla="*/ 2147483647 h 432"/>
                <a:gd name="T16" fmla="*/ 0 w 432"/>
                <a:gd name="T17" fmla="*/ 2147483647 h 432"/>
                <a:gd name="T18" fmla="*/ 2147483647 w 432"/>
                <a:gd name="T19" fmla="*/ 2147483647 h 432"/>
                <a:gd name="T20" fmla="*/ 2147483647 w 432"/>
                <a:gd name="T21" fmla="*/ 2147483647 h 432"/>
                <a:gd name="T22" fmla="*/ 2147483647 w 432"/>
                <a:gd name="T23" fmla="*/ 2147483647 h 432"/>
                <a:gd name="T24" fmla="*/ 2147483647 w 432"/>
                <a:gd name="T25" fmla="*/ 0 h 432"/>
                <a:gd name="T26" fmla="*/ 2147483647 w 432"/>
                <a:gd name="T27" fmla="*/ 2147483647 h 432"/>
                <a:gd name="T28" fmla="*/ 2147483647 w 432"/>
                <a:gd name="T29" fmla="*/ 2147483647 h 432"/>
                <a:gd name="T30" fmla="*/ 2147483647 w 432"/>
                <a:gd name="T31" fmla="*/ 2147483647 h 432"/>
                <a:gd name="T32" fmla="*/ 2147483647 w 432"/>
                <a:gd name="T33" fmla="*/ 2147483647 h 432"/>
                <a:gd name="T34" fmla="*/ 2147483647 w 432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432">
                  <a:moveTo>
                    <a:pt x="403" y="240"/>
                  </a:moveTo>
                  <a:lnTo>
                    <a:pt x="403" y="240"/>
                  </a:lnTo>
                  <a:cubicBezTo>
                    <a:pt x="247" y="240"/>
                    <a:pt x="247" y="240"/>
                    <a:pt x="247" y="240"/>
                  </a:cubicBezTo>
                  <a:cubicBezTo>
                    <a:pt x="247" y="402"/>
                    <a:pt x="247" y="402"/>
                    <a:pt x="247" y="402"/>
                  </a:cubicBezTo>
                  <a:cubicBezTo>
                    <a:pt x="247" y="417"/>
                    <a:pt x="233" y="431"/>
                    <a:pt x="219" y="431"/>
                  </a:cubicBezTo>
                  <a:cubicBezTo>
                    <a:pt x="198" y="431"/>
                    <a:pt x="191" y="417"/>
                    <a:pt x="191" y="40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4" y="240"/>
                    <a:pt x="0" y="233"/>
                    <a:pt x="0" y="211"/>
                  </a:cubicBezTo>
                  <a:cubicBezTo>
                    <a:pt x="0" y="197"/>
                    <a:pt x="14" y="183"/>
                    <a:pt x="28" y="183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8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24" y="183"/>
                    <a:pt x="431" y="197"/>
                    <a:pt x="431" y="211"/>
                  </a:cubicBezTo>
                  <a:cubicBezTo>
                    <a:pt x="431" y="233"/>
                    <a:pt x="424" y="240"/>
                    <a:pt x="403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2" name="Freeform 13"/>
            <p:cNvSpPr>
              <a:spLocks noChangeArrowheads="1"/>
            </p:cNvSpPr>
            <p:nvPr/>
          </p:nvSpPr>
          <p:spPr bwMode="auto">
            <a:xfrm>
              <a:off x="9543311" y="5719763"/>
              <a:ext cx="107156" cy="245269"/>
            </a:xfrm>
            <a:custGeom>
              <a:avLst/>
              <a:gdLst>
                <a:gd name="T0" fmla="*/ 2147483647 w 227"/>
                <a:gd name="T1" fmla="*/ 2147483647 h 510"/>
                <a:gd name="T2" fmla="*/ 2147483647 w 227"/>
                <a:gd name="T3" fmla="*/ 2147483647 h 510"/>
                <a:gd name="T4" fmla="*/ 0 w 227"/>
                <a:gd name="T5" fmla="*/ 2147483647 h 510"/>
                <a:gd name="T6" fmla="*/ 0 w 227"/>
                <a:gd name="T7" fmla="*/ 2147483647 h 510"/>
                <a:gd name="T8" fmla="*/ 0 w 227"/>
                <a:gd name="T9" fmla="*/ 2147483647 h 510"/>
                <a:gd name="T10" fmla="*/ 0 w 227"/>
                <a:gd name="T11" fmla="*/ 2147483647 h 510"/>
                <a:gd name="T12" fmla="*/ 0 w 227"/>
                <a:gd name="T13" fmla="*/ 2147483647 h 510"/>
                <a:gd name="T14" fmla="*/ 0 w 227"/>
                <a:gd name="T15" fmla="*/ 2147483647 h 510"/>
                <a:gd name="T16" fmla="*/ 2147483647 w 227"/>
                <a:gd name="T17" fmla="*/ 0 h 510"/>
                <a:gd name="T18" fmla="*/ 2147483647 w 227"/>
                <a:gd name="T19" fmla="*/ 0 h 510"/>
                <a:gd name="T20" fmla="*/ 2147483647 w 227"/>
                <a:gd name="T21" fmla="*/ 2147483647 h 510"/>
                <a:gd name="T22" fmla="*/ 2147483647 w 227"/>
                <a:gd name="T23" fmla="*/ 2147483647 h 510"/>
                <a:gd name="T24" fmla="*/ 2147483647 w 227"/>
                <a:gd name="T25" fmla="*/ 2147483647 h 510"/>
                <a:gd name="T26" fmla="*/ 2147483647 w 227"/>
                <a:gd name="T27" fmla="*/ 2147483647 h 510"/>
                <a:gd name="T28" fmla="*/ 2147483647 w 227"/>
                <a:gd name="T29" fmla="*/ 2147483647 h 510"/>
                <a:gd name="T30" fmla="*/ 2147483647 w 227"/>
                <a:gd name="T31" fmla="*/ 2147483647 h 510"/>
                <a:gd name="T32" fmla="*/ 2147483647 w 227"/>
                <a:gd name="T33" fmla="*/ 2147483647 h 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510">
                  <a:moveTo>
                    <a:pt x="113" y="396"/>
                  </a:moveTo>
                  <a:lnTo>
                    <a:pt x="113" y="396"/>
                  </a:lnTo>
                  <a:cubicBezTo>
                    <a:pt x="0" y="509"/>
                    <a:pt x="0" y="509"/>
                    <a:pt x="0" y="509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9" y="0"/>
                    <a:pt x="226" y="15"/>
                    <a:pt x="226" y="29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6" y="170"/>
                    <a:pt x="226" y="170"/>
                    <a:pt x="226" y="170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368"/>
                    <a:pt x="226" y="368"/>
                    <a:pt x="226" y="368"/>
                  </a:cubicBezTo>
                  <a:cubicBezTo>
                    <a:pt x="226" y="509"/>
                    <a:pt x="226" y="509"/>
                    <a:pt x="226" y="509"/>
                  </a:cubicBezTo>
                  <a:lnTo>
                    <a:pt x="113" y="3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3" name="Freeform 14"/>
            <p:cNvSpPr>
              <a:spLocks noChangeArrowheads="1"/>
            </p:cNvSpPr>
            <p:nvPr/>
          </p:nvSpPr>
          <p:spPr bwMode="auto">
            <a:xfrm>
              <a:off x="8944029" y="5719763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2147483647 w 609"/>
                <a:gd name="T5" fmla="*/ 2147483647 h 609"/>
                <a:gd name="T6" fmla="*/ 0 w 609"/>
                <a:gd name="T7" fmla="*/ 2147483647 h 609"/>
                <a:gd name="T8" fmla="*/ 2147483647 w 609"/>
                <a:gd name="T9" fmla="*/ 993140000 h 609"/>
                <a:gd name="T10" fmla="*/ 2147483647 w 609"/>
                <a:gd name="T11" fmla="*/ 993140000 h 609"/>
                <a:gd name="T12" fmla="*/ 2147483647 w 609"/>
                <a:gd name="T13" fmla="*/ 2147483647 h 609"/>
                <a:gd name="T14" fmla="*/ 2147483647 w 609"/>
                <a:gd name="T15" fmla="*/ 993140000 h 609"/>
                <a:gd name="T16" fmla="*/ 2147483647 w 609"/>
                <a:gd name="T17" fmla="*/ 993140000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2147483647 w 609"/>
                <a:gd name="T51" fmla="*/ 2147483647 h 609"/>
                <a:gd name="T52" fmla="*/ 2147483647 w 609"/>
                <a:gd name="T53" fmla="*/ 2147483647 h 609"/>
                <a:gd name="T54" fmla="*/ 2147483647 w 609"/>
                <a:gd name="T55" fmla="*/ 2147483647 h 609"/>
                <a:gd name="T56" fmla="*/ 2147483647 w 609"/>
                <a:gd name="T57" fmla="*/ 2147483647 h 609"/>
                <a:gd name="T58" fmla="*/ 2147483647 w 609"/>
                <a:gd name="T59" fmla="*/ 2147483647 h 609"/>
                <a:gd name="T60" fmla="*/ 2147483647 w 609"/>
                <a:gd name="T61" fmla="*/ 2147483647 h 609"/>
                <a:gd name="T62" fmla="*/ 2147483647 w 609"/>
                <a:gd name="T63" fmla="*/ 2147483647 h 609"/>
                <a:gd name="T64" fmla="*/ 2147483647 w 609"/>
                <a:gd name="T65" fmla="*/ 2147483647 h 609"/>
                <a:gd name="T66" fmla="*/ 2147483647 w 609"/>
                <a:gd name="T67" fmla="*/ 2147483647 h 609"/>
                <a:gd name="T68" fmla="*/ 2147483647 w 609"/>
                <a:gd name="T69" fmla="*/ 2147483647 h 609"/>
                <a:gd name="T70" fmla="*/ 2147483647 w 609"/>
                <a:gd name="T71" fmla="*/ 2147483647 h 609"/>
                <a:gd name="T72" fmla="*/ 2147483647 w 609"/>
                <a:gd name="T73" fmla="*/ 2147483647 h 609"/>
                <a:gd name="T74" fmla="*/ 2147483647 w 609"/>
                <a:gd name="T75" fmla="*/ 2147483647 h 609"/>
                <a:gd name="T76" fmla="*/ 2147483647 w 609"/>
                <a:gd name="T77" fmla="*/ 2147483647 h 609"/>
                <a:gd name="T78" fmla="*/ 2147483647 w 609"/>
                <a:gd name="T79" fmla="*/ 2147483647 h 609"/>
                <a:gd name="T80" fmla="*/ 2147483647 w 609"/>
                <a:gd name="T81" fmla="*/ 2147483647 h 609"/>
                <a:gd name="T82" fmla="*/ 2147483647 w 609"/>
                <a:gd name="T83" fmla="*/ 2147483647 h 609"/>
                <a:gd name="T84" fmla="*/ 2147483647 w 609"/>
                <a:gd name="T85" fmla="*/ 2147483647 h 609"/>
                <a:gd name="T86" fmla="*/ 2147483647 w 609"/>
                <a:gd name="T87" fmla="*/ 2147483647 h 609"/>
                <a:gd name="T88" fmla="*/ 2147483647 w 609"/>
                <a:gd name="T89" fmla="*/ 2147483647 h 609"/>
                <a:gd name="T90" fmla="*/ 2147483647 w 609"/>
                <a:gd name="T91" fmla="*/ 2147483647 h 609"/>
                <a:gd name="T92" fmla="*/ 2147483647 w 609"/>
                <a:gd name="T93" fmla="*/ 2147483647 h 609"/>
                <a:gd name="T94" fmla="*/ 2147483647 w 609"/>
                <a:gd name="T95" fmla="*/ 2147483647 h 609"/>
                <a:gd name="T96" fmla="*/ 2147483647 w 609"/>
                <a:gd name="T97" fmla="*/ 2147483647 h 609"/>
                <a:gd name="T98" fmla="*/ 2147483647 w 609"/>
                <a:gd name="T99" fmla="*/ 2147483647 h 609"/>
                <a:gd name="T100" fmla="*/ 2147483647 w 609"/>
                <a:gd name="T101" fmla="*/ 2147483647 h 609"/>
                <a:gd name="T102" fmla="*/ 2147483647 w 609"/>
                <a:gd name="T103" fmla="*/ 2147483647 h 609"/>
                <a:gd name="T104" fmla="*/ 2147483647 w 609"/>
                <a:gd name="T105" fmla="*/ 2147483647 h 609"/>
                <a:gd name="T106" fmla="*/ 2147483647 w 609"/>
                <a:gd name="T107" fmla="*/ 2147483647 h 609"/>
                <a:gd name="T108" fmla="*/ 2147483647 w 609"/>
                <a:gd name="T109" fmla="*/ 2147483647 h 609"/>
                <a:gd name="T110" fmla="*/ 2147483647 w 609"/>
                <a:gd name="T111" fmla="*/ 2147483647 h 609"/>
                <a:gd name="T112" fmla="*/ 2147483647 w 609"/>
                <a:gd name="T113" fmla="*/ 2147483647 h 609"/>
                <a:gd name="T114" fmla="*/ 2147483647 w 609"/>
                <a:gd name="T115" fmla="*/ 2147483647 h 6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09" h="609">
                  <a:moveTo>
                    <a:pt x="587" y="488"/>
                  </a:moveTo>
                  <a:lnTo>
                    <a:pt x="587" y="488"/>
                  </a:lnTo>
                  <a:cubicBezTo>
                    <a:pt x="318" y="601"/>
                    <a:pt x="318" y="601"/>
                    <a:pt x="318" y="601"/>
                  </a:cubicBezTo>
                  <a:cubicBezTo>
                    <a:pt x="311" y="608"/>
                    <a:pt x="311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72" y="0"/>
                    <a:pt x="572" y="0"/>
                    <a:pt x="579" y="0"/>
                  </a:cubicBezTo>
                  <a:cubicBezTo>
                    <a:pt x="594" y="0"/>
                    <a:pt x="608" y="15"/>
                    <a:pt x="608" y="29"/>
                  </a:cubicBezTo>
                  <a:cubicBezTo>
                    <a:pt x="608" y="467"/>
                    <a:pt x="608" y="467"/>
                    <a:pt x="608" y="467"/>
                  </a:cubicBezTo>
                  <a:cubicBezTo>
                    <a:pt x="608" y="474"/>
                    <a:pt x="601" y="488"/>
                    <a:pt x="587" y="488"/>
                  </a:cubicBezTo>
                  <a:close/>
                  <a:moveTo>
                    <a:pt x="276" y="163"/>
                  </a:moveTo>
                  <a:lnTo>
                    <a:pt x="276" y="163"/>
                  </a:ln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cubicBezTo>
                    <a:pt x="276" y="538"/>
                    <a:pt x="276" y="538"/>
                    <a:pt x="276" y="538"/>
                  </a:cubicBezTo>
                  <a:lnTo>
                    <a:pt x="276" y="163"/>
                  </a:lnTo>
                  <a:close/>
                  <a:moveTo>
                    <a:pt x="551" y="71"/>
                  </a:moveTo>
                  <a:lnTo>
                    <a:pt x="551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51" y="446"/>
                    <a:pt x="551" y="446"/>
                    <a:pt x="551" y="446"/>
                  </a:cubicBezTo>
                  <a:lnTo>
                    <a:pt x="551" y="71"/>
                  </a:lnTo>
                  <a:close/>
                  <a:moveTo>
                    <a:pt x="375" y="206"/>
                  </a:moveTo>
                  <a:lnTo>
                    <a:pt x="375" y="206"/>
                  </a:lnTo>
                  <a:cubicBezTo>
                    <a:pt x="480" y="156"/>
                    <a:pt x="480" y="156"/>
                    <a:pt x="480" y="156"/>
                  </a:cubicBezTo>
                  <a:cubicBezTo>
                    <a:pt x="488" y="156"/>
                    <a:pt x="488" y="156"/>
                    <a:pt x="495" y="156"/>
                  </a:cubicBezTo>
                  <a:cubicBezTo>
                    <a:pt x="509" y="156"/>
                    <a:pt x="523" y="163"/>
                    <a:pt x="523" y="184"/>
                  </a:cubicBezTo>
                  <a:cubicBezTo>
                    <a:pt x="523" y="191"/>
                    <a:pt x="516" y="206"/>
                    <a:pt x="502" y="206"/>
                  </a:cubicBezTo>
                  <a:cubicBezTo>
                    <a:pt x="403" y="255"/>
                    <a:pt x="403" y="255"/>
                    <a:pt x="403" y="255"/>
                  </a:cubicBezTo>
                  <a:cubicBezTo>
                    <a:pt x="396" y="255"/>
                    <a:pt x="396" y="255"/>
                    <a:pt x="389" y="255"/>
                  </a:cubicBezTo>
                  <a:cubicBezTo>
                    <a:pt x="375" y="255"/>
                    <a:pt x="360" y="248"/>
                    <a:pt x="360" y="227"/>
                  </a:cubicBezTo>
                  <a:cubicBezTo>
                    <a:pt x="360" y="220"/>
                    <a:pt x="367" y="206"/>
                    <a:pt x="375" y="206"/>
                  </a:cubicBezTo>
                  <a:close/>
                  <a:moveTo>
                    <a:pt x="375" y="304"/>
                  </a:moveTo>
                  <a:lnTo>
                    <a:pt x="375" y="304"/>
                  </a:lnTo>
                  <a:cubicBezTo>
                    <a:pt x="480" y="262"/>
                    <a:pt x="480" y="262"/>
                    <a:pt x="480" y="262"/>
                  </a:cubicBezTo>
                  <a:cubicBezTo>
                    <a:pt x="488" y="255"/>
                    <a:pt x="488" y="255"/>
                    <a:pt x="495" y="255"/>
                  </a:cubicBezTo>
                  <a:cubicBezTo>
                    <a:pt x="509" y="255"/>
                    <a:pt x="523" y="269"/>
                    <a:pt x="523" y="283"/>
                  </a:cubicBezTo>
                  <a:cubicBezTo>
                    <a:pt x="523" y="297"/>
                    <a:pt x="516" y="304"/>
                    <a:pt x="502" y="311"/>
                  </a:cubicBezTo>
                  <a:cubicBezTo>
                    <a:pt x="403" y="361"/>
                    <a:pt x="403" y="361"/>
                    <a:pt x="403" y="361"/>
                  </a:cubicBezTo>
                  <a:cubicBezTo>
                    <a:pt x="396" y="361"/>
                    <a:pt x="396" y="361"/>
                    <a:pt x="389" y="361"/>
                  </a:cubicBezTo>
                  <a:cubicBezTo>
                    <a:pt x="375" y="361"/>
                    <a:pt x="360" y="347"/>
                    <a:pt x="360" y="333"/>
                  </a:cubicBezTo>
                  <a:cubicBezTo>
                    <a:pt x="360" y="319"/>
                    <a:pt x="367" y="311"/>
                    <a:pt x="375" y="304"/>
                  </a:cubicBezTo>
                  <a:close/>
                  <a:moveTo>
                    <a:pt x="375" y="410"/>
                  </a:moveTo>
                  <a:lnTo>
                    <a:pt x="375" y="410"/>
                  </a:lnTo>
                  <a:cubicBezTo>
                    <a:pt x="480" y="361"/>
                    <a:pt x="480" y="361"/>
                    <a:pt x="480" y="361"/>
                  </a:cubicBezTo>
                  <a:cubicBezTo>
                    <a:pt x="488" y="361"/>
                    <a:pt x="488" y="361"/>
                    <a:pt x="495" y="361"/>
                  </a:cubicBezTo>
                  <a:cubicBezTo>
                    <a:pt x="509" y="361"/>
                    <a:pt x="523" y="375"/>
                    <a:pt x="523" y="389"/>
                  </a:cubicBezTo>
                  <a:cubicBezTo>
                    <a:pt x="523" y="403"/>
                    <a:pt x="516" y="410"/>
                    <a:pt x="502" y="417"/>
                  </a:cubicBezTo>
                  <a:cubicBezTo>
                    <a:pt x="403" y="460"/>
                    <a:pt x="403" y="460"/>
                    <a:pt x="403" y="460"/>
                  </a:cubicBezTo>
                  <a:cubicBezTo>
                    <a:pt x="396" y="467"/>
                    <a:pt x="396" y="467"/>
                    <a:pt x="389" y="467"/>
                  </a:cubicBezTo>
                  <a:cubicBezTo>
                    <a:pt x="375" y="467"/>
                    <a:pt x="360" y="453"/>
                    <a:pt x="360" y="439"/>
                  </a:cubicBezTo>
                  <a:cubicBezTo>
                    <a:pt x="360" y="425"/>
                    <a:pt x="367" y="417"/>
                    <a:pt x="375" y="410"/>
                  </a:cubicBezTo>
                  <a:close/>
                  <a:moveTo>
                    <a:pt x="113" y="156"/>
                  </a:moveTo>
                  <a:lnTo>
                    <a:pt x="113" y="156"/>
                  </a:lnTo>
                  <a:cubicBezTo>
                    <a:pt x="120" y="156"/>
                    <a:pt x="120" y="156"/>
                    <a:pt x="127" y="156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40" y="206"/>
                    <a:pt x="247" y="220"/>
                    <a:pt x="247" y="227"/>
                  </a:cubicBezTo>
                  <a:cubicBezTo>
                    <a:pt x="247" y="248"/>
                    <a:pt x="233" y="255"/>
                    <a:pt x="219" y="255"/>
                  </a:cubicBezTo>
                  <a:cubicBezTo>
                    <a:pt x="212" y="255"/>
                    <a:pt x="212" y="255"/>
                    <a:pt x="205" y="25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92" y="206"/>
                    <a:pt x="85" y="191"/>
                    <a:pt x="85" y="184"/>
                  </a:cubicBezTo>
                  <a:cubicBezTo>
                    <a:pt x="85" y="163"/>
                    <a:pt x="99" y="156"/>
                    <a:pt x="113" y="156"/>
                  </a:cubicBezTo>
                  <a:close/>
                  <a:moveTo>
                    <a:pt x="113" y="255"/>
                  </a:moveTo>
                  <a:lnTo>
                    <a:pt x="113" y="255"/>
                  </a:lnTo>
                  <a:cubicBezTo>
                    <a:pt x="120" y="255"/>
                    <a:pt x="120" y="255"/>
                    <a:pt x="127" y="262"/>
                  </a:cubicBezTo>
                  <a:cubicBezTo>
                    <a:pt x="233" y="304"/>
                    <a:pt x="233" y="304"/>
                    <a:pt x="233" y="304"/>
                  </a:cubicBezTo>
                  <a:cubicBezTo>
                    <a:pt x="240" y="311"/>
                    <a:pt x="247" y="319"/>
                    <a:pt x="247" y="333"/>
                  </a:cubicBezTo>
                  <a:cubicBezTo>
                    <a:pt x="247" y="347"/>
                    <a:pt x="233" y="361"/>
                    <a:pt x="219" y="361"/>
                  </a:cubicBezTo>
                  <a:cubicBezTo>
                    <a:pt x="212" y="361"/>
                    <a:pt x="212" y="361"/>
                    <a:pt x="205" y="36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92" y="304"/>
                    <a:pt x="85" y="297"/>
                    <a:pt x="85" y="283"/>
                  </a:cubicBezTo>
                  <a:cubicBezTo>
                    <a:pt x="85" y="269"/>
                    <a:pt x="99" y="255"/>
                    <a:pt x="113" y="255"/>
                  </a:cubicBezTo>
                  <a:close/>
                  <a:moveTo>
                    <a:pt x="113" y="361"/>
                  </a:moveTo>
                  <a:lnTo>
                    <a:pt x="113" y="361"/>
                  </a:lnTo>
                  <a:cubicBezTo>
                    <a:pt x="120" y="361"/>
                    <a:pt x="120" y="361"/>
                    <a:pt x="127" y="361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40" y="417"/>
                    <a:pt x="247" y="425"/>
                    <a:pt x="247" y="439"/>
                  </a:cubicBezTo>
                  <a:cubicBezTo>
                    <a:pt x="247" y="453"/>
                    <a:pt x="233" y="467"/>
                    <a:pt x="219" y="467"/>
                  </a:cubicBezTo>
                  <a:cubicBezTo>
                    <a:pt x="212" y="467"/>
                    <a:pt x="212" y="467"/>
                    <a:pt x="205" y="460"/>
                  </a:cubicBezTo>
                  <a:cubicBezTo>
                    <a:pt x="106" y="417"/>
                    <a:pt x="106" y="417"/>
                    <a:pt x="106" y="417"/>
                  </a:cubicBezTo>
                  <a:cubicBezTo>
                    <a:pt x="92" y="410"/>
                    <a:pt x="85" y="403"/>
                    <a:pt x="85" y="389"/>
                  </a:cubicBezTo>
                  <a:cubicBezTo>
                    <a:pt x="85" y="375"/>
                    <a:pt x="99" y="361"/>
                    <a:pt x="113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4" name="Freeform 15"/>
            <p:cNvSpPr>
              <a:spLocks noChangeArrowheads="1"/>
            </p:cNvSpPr>
            <p:nvPr/>
          </p:nvSpPr>
          <p:spPr bwMode="auto">
            <a:xfrm>
              <a:off x="8440792" y="5719763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1759997904 w 602"/>
                <a:gd name="T11" fmla="*/ 2147483647 h 609"/>
                <a:gd name="T12" fmla="*/ 0 w 602"/>
                <a:gd name="T13" fmla="*/ 2147483647 h 609"/>
                <a:gd name="T14" fmla="*/ 0 w 602"/>
                <a:gd name="T15" fmla="*/ 2147483647 h 609"/>
                <a:gd name="T16" fmla="*/ 2147483647 w 602"/>
                <a:gd name="T17" fmla="*/ 0 h 609"/>
                <a:gd name="T18" fmla="*/ 2147483647 w 602"/>
                <a:gd name="T19" fmla="*/ 993140000 h 609"/>
                <a:gd name="T20" fmla="*/ 2147483647 w 602"/>
                <a:gd name="T21" fmla="*/ 993140000 h 609"/>
                <a:gd name="T22" fmla="*/ 2147483647 w 602"/>
                <a:gd name="T23" fmla="*/ 993140000 h 609"/>
                <a:gd name="T24" fmla="*/ 2147483647 w 602"/>
                <a:gd name="T25" fmla="*/ 993140000 h 609"/>
                <a:gd name="T26" fmla="*/ 2147483647 w 602"/>
                <a:gd name="T27" fmla="*/ 2147483647 h 609"/>
                <a:gd name="T28" fmla="*/ 2147483647 w 602"/>
                <a:gd name="T29" fmla="*/ 993140000 h 609"/>
                <a:gd name="T30" fmla="*/ 2147483647 w 602"/>
                <a:gd name="T31" fmla="*/ 993140000 h 609"/>
                <a:gd name="T32" fmla="*/ 2147483647 w 602"/>
                <a:gd name="T33" fmla="*/ 993140000 h 609"/>
                <a:gd name="T34" fmla="*/ 2147483647 w 602"/>
                <a:gd name="T35" fmla="*/ 993140000 h 609"/>
                <a:gd name="T36" fmla="*/ 2147483647 w 602"/>
                <a:gd name="T37" fmla="*/ 0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609">
                  <a:moveTo>
                    <a:pt x="586" y="488"/>
                  </a:moveTo>
                  <a:lnTo>
                    <a:pt x="586" y="488"/>
                  </a:lnTo>
                  <a:cubicBezTo>
                    <a:pt x="311" y="601"/>
                    <a:pt x="311" y="601"/>
                    <a:pt x="311" y="601"/>
                  </a:cubicBezTo>
                  <a:cubicBezTo>
                    <a:pt x="311" y="608"/>
                    <a:pt x="304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65" y="0"/>
                    <a:pt x="572" y="0"/>
                    <a:pt x="572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7"/>
                    <a:pt x="601" y="467"/>
                    <a:pt x="601" y="467"/>
                  </a:cubicBezTo>
                  <a:cubicBezTo>
                    <a:pt x="601" y="474"/>
                    <a:pt x="594" y="488"/>
                    <a:pt x="586" y="488"/>
                  </a:cubicBezTo>
                  <a:close/>
                  <a:moveTo>
                    <a:pt x="276" y="538"/>
                  </a:moveTo>
                  <a:lnTo>
                    <a:pt x="276" y="538"/>
                  </a:lnTo>
                  <a:cubicBezTo>
                    <a:pt x="276" y="163"/>
                    <a:pt x="276" y="163"/>
                    <a:pt x="276" y="163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lnTo>
                    <a:pt x="276" y="538"/>
                  </a:lnTo>
                  <a:close/>
                  <a:moveTo>
                    <a:pt x="544" y="71"/>
                  </a:moveTo>
                  <a:lnTo>
                    <a:pt x="544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44" y="446"/>
                    <a:pt x="544" y="446"/>
                    <a:pt x="544" y="446"/>
                  </a:cubicBezTo>
                  <a:lnTo>
                    <a:pt x="54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5" name="Freeform 16"/>
            <p:cNvSpPr>
              <a:spLocks noChangeArrowheads="1"/>
            </p:cNvSpPr>
            <p:nvPr/>
          </p:nvSpPr>
          <p:spPr bwMode="auto">
            <a:xfrm>
              <a:off x="7964542" y="5734050"/>
              <a:ext cx="228600" cy="265113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6" name="Freeform 17"/>
            <p:cNvSpPr>
              <a:spLocks noChangeArrowheads="1"/>
            </p:cNvSpPr>
            <p:nvPr/>
          </p:nvSpPr>
          <p:spPr bwMode="auto">
            <a:xfrm>
              <a:off x="7473211" y="5730082"/>
              <a:ext cx="243681" cy="281781"/>
            </a:xfrm>
            <a:custGeom>
              <a:avLst/>
              <a:gdLst>
                <a:gd name="T0" fmla="*/ 2147483647 w 509"/>
                <a:gd name="T1" fmla="*/ 2147483647 h 587"/>
                <a:gd name="T2" fmla="*/ 2147483647 w 509"/>
                <a:gd name="T3" fmla="*/ 2147483647 h 587"/>
                <a:gd name="T4" fmla="*/ 2147483647 w 509"/>
                <a:gd name="T5" fmla="*/ 2147483647 h 587"/>
                <a:gd name="T6" fmla="*/ 2147483647 w 509"/>
                <a:gd name="T7" fmla="*/ 2147483647 h 587"/>
                <a:gd name="T8" fmla="*/ 2147483647 w 509"/>
                <a:gd name="T9" fmla="*/ 2147483647 h 587"/>
                <a:gd name="T10" fmla="*/ 2147483647 w 509"/>
                <a:gd name="T11" fmla="*/ 2147483647 h 587"/>
                <a:gd name="T12" fmla="*/ 2147483647 w 509"/>
                <a:gd name="T13" fmla="*/ 2147483647 h 587"/>
                <a:gd name="T14" fmla="*/ 2147483647 w 509"/>
                <a:gd name="T15" fmla="*/ 2147483647 h 587"/>
                <a:gd name="T16" fmla="*/ 2147483647 w 509"/>
                <a:gd name="T17" fmla="*/ 2147483647 h 587"/>
                <a:gd name="T18" fmla="*/ 2147483647 w 509"/>
                <a:gd name="T19" fmla="*/ 2147483647 h 587"/>
                <a:gd name="T20" fmla="*/ 2147483647 w 509"/>
                <a:gd name="T21" fmla="*/ 2147483647 h 587"/>
                <a:gd name="T22" fmla="*/ 2147483647 w 509"/>
                <a:gd name="T23" fmla="*/ 2147483647 h 587"/>
                <a:gd name="T24" fmla="*/ 2147483647 w 509"/>
                <a:gd name="T25" fmla="*/ 2147483647 h 587"/>
                <a:gd name="T26" fmla="*/ 2147483647 w 509"/>
                <a:gd name="T27" fmla="*/ 2147483647 h 587"/>
                <a:gd name="T28" fmla="*/ 2147483647 w 509"/>
                <a:gd name="T29" fmla="*/ 2147483647 h 587"/>
                <a:gd name="T30" fmla="*/ 2147483647 w 509"/>
                <a:gd name="T31" fmla="*/ 2147483647 h 587"/>
                <a:gd name="T32" fmla="*/ 2147483647 w 509"/>
                <a:gd name="T33" fmla="*/ 2147483647 h 587"/>
                <a:gd name="T34" fmla="*/ 2147483647 w 509"/>
                <a:gd name="T35" fmla="*/ 2147483647 h 587"/>
                <a:gd name="T36" fmla="*/ 2147483647 w 509"/>
                <a:gd name="T37" fmla="*/ 2147483647 h 587"/>
                <a:gd name="T38" fmla="*/ 2147483647 w 509"/>
                <a:gd name="T39" fmla="*/ 2147483647 h 587"/>
                <a:gd name="T40" fmla="*/ 2147483647 w 509"/>
                <a:gd name="T41" fmla="*/ 2147483647 h 587"/>
                <a:gd name="T42" fmla="*/ 2147483647 w 509"/>
                <a:gd name="T43" fmla="*/ 2147483647 h 587"/>
                <a:gd name="T44" fmla="*/ 2147483647 w 509"/>
                <a:gd name="T45" fmla="*/ 2147483647 h 587"/>
                <a:gd name="T46" fmla="*/ 2147483647 w 509"/>
                <a:gd name="T47" fmla="*/ 2147483647 h 587"/>
                <a:gd name="T48" fmla="*/ 2147483647 w 509"/>
                <a:gd name="T49" fmla="*/ 2147483647 h 587"/>
                <a:gd name="T50" fmla="*/ 0 w 509"/>
                <a:gd name="T51" fmla="*/ 2147483647 h 587"/>
                <a:gd name="T52" fmla="*/ 0 w 509"/>
                <a:gd name="T53" fmla="*/ 2147483647 h 587"/>
                <a:gd name="T54" fmla="*/ 2147483647 w 509"/>
                <a:gd name="T55" fmla="*/ 0 h 587"/>
                <a:gd name="T56" fmla="*/ 2147483647 w 509"/>
                <a:gd name="T57" fmla="*/ 0 h 587"/>
                <a:gd name="T58" fmla="*/ 2147483647 w 509"/>
                <a:gd name="T59" fmla="*/ 0 h 587"/>
                <a:gd name="T60" fmla="*/ 2147483647 w 509"/>
                <a:gd name="T61" fmla="*/ 0 h 587"/>
                <a:gd name="T62" fmla="*/ 2147483647 w 509"/>
                <a:gd name="T63" fmla="*/ 2147483647 h 587"/>
                <a:gd name="T64" fmla="*/ 2147483647 w 509"/>
                <a:gd name="T65" fmla="*/ 2147483647 h 587"/>
                <a:gd name="T66" fmla="*/ 2147483647 w 509"/>
                <a:gd name="T67" fmla="*/ 2147483647 h 587"/>
                <a:gd name="T68" fmla="*/ 2147483647 w 509"/>
                <a:gd name="T69" fmla="*/ 2147483647 h 587"/>
                <a:gd name="T70" fmla="*/ 2147483647 w 509"/>
                <a:gd name="T71" fmla="*/ 2147483647 h 587"/>
                <a:gd name="T72" fmla="*/ 2147483647 w 509"/>
                <a:gd name="T73" fmla="*/ 2147483647 h 587"/>
                <a:gd name="T74" fmla="*/ 2147483647 w 509"/>
                <a:gd name="T75" fmla="*/ 2147483647 h 587"/>
                <a:gd name="T76" fmla="*/ 2147483647 w 509"/>
                <a:gd name="T77" fmla="*/ 2147483647 h 587"/>
                <a:gd name="T78" fmla="*/ 2147483647 w 509"/>
                <a:gd name="T79" fmla="*/ 2147483647 h 587"/>
                <a:gd name="T80" fmla="*/ 2147483647 w 509"/>
                <a:gd name="T81" fmla="*/ 2147483647 h 587"/>
                <a:gd name="T82" fmla="*/ 2147483647 w 509"/>
                <a:gd name="T83" fmla="*/ 2147483647 h 587"/>
                <a:gd name="T84" fmla="*/ 2147483647 w 509"/>
                <a:gd name="T85" fmla="*/ 2147483647 h 587"/>
                <a:gd name="T86" fmla="*/ 2147483647 w 509"/>
                <a:gd name="T87" fmla="*/ 0 h 587"/>
                <a:gd name="T88" fmla="*/ 2147483647 w 509"/>
                <a:gd name="T89" fmla="*/ 0 h 587"/>
                <a:gd name="T90" fmla="*/ 2147483647 w 509"/>
                <a:gd name="T91" fmla="*/ 2147483647 h 587"/>
                <a:gd name="T92" fmla="*/ 2147483647 w 509"/>
                <a:gd name="T93" fmla="*/ 2147483647 h 587"/>
                <a:gd name="T94" fmla="*/ 2147483647 w 509"/>
                <a:gd name="T95" fmla="*/ 2147483647 h 5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587">
                  <a:moveTo>
                    <a:pt x="480" y="452"/>
                  </a:moveTo>
                  <a:lnTo>
                    <a:pt x="480" y="452"/>
                  </a:lnTo>
                  <a:cubicBezTo>
                    <a:pt x="473" y="452"/>
                    <a:pt x="466" y="452"/>
                    <a:pt x="459" y="445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558"/>
                    <a:pt x="438" y="558"/>
                    <a:pt x="438" y="558"/>
                  </a:cubicBezTo>
                  <a:cubicBezTo>
                    <a:pt x="438" y="572"/>
                    <a:pt x="431" y="586"/>
                    <a:pt x="409" y="586"/>
                  </a:cubicBezTo>
                  <a:cubicBezTo>
                    <a:pt x="395" y="586"/>
                    <a:pt x="381" y="572"/>
                    <a:pt x="381" y="55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67" y="445"/>
                    <a:pt x="367" y="445"/>
                    <a:pt x="367" y="445"/>
                  </a:cubicBezTo>
                  <a:cubicBezTo>
                    <a:pt x="360" y="452"/>
                    <a:pt x="353" y="452"/>
                    <a:pt x="346" y="452"/>
                  </a:cubicBezTo>
                  <a:cubicBezTo>
                    <a:pt x="332" y="452"/>
                    <a:pt x="318" y="438"/>
                    <a:pt x="318" y="424"/>
                  </a:cubicBezTo>
                  <a:cubicBezTo>
                    <a:pt x="318" y="417"/>
                    <a:pt x="318" y="410"/>
                    <a:pt x="325" y="403"/>
                  </a:cubicBezTo>
                  <a:cubicBezTo>
                    <a:pt x="395" y="339"/>
                    <a:pt x="395" y="339"/>
                    <a:pt x="395" y="339"/>
                  </a:cubicBezTo>
                  <a:cubicBezTo>
                    <a:pt x="395" y="332"/>
                    <a:pt x="402" y="332"/>
                    <a:pt x="409" y="332"/>
                  </a:cubicBezTo>
                  <a:cubicBezTo>
                    <a:pt x="417" y="332"/>
                    <a:pt x="424" y="332"/>
                    <a:pt x="431" y="339"/>
                  </a:cubicBezTo>
                  <a:cubicBezTo>
                    <a:pt x="494" y="403"/>
                    <a:pt x="494" y="403"/>
                    <a:pt x="494" y="403"/>
                  </a:cubicBezTo>
                  <a:cubicBezTo>
                    <a:pt x="501" y="410"/>
                    <a:pt x="508" y="417"/>
                    <a:pt x="508" y="424"/>
                  </a:cubicBezTo>
                  <a:cubicBezTo>
                    <a:pt x="508" y="438"/>
                    <a:pt x="494" y="452"/>
                    <a:pt x="480" y="452"/>
                  </a:cubicBezTo>
                  <a:close/>
                  <a:moveTo>
                    <a:pt x="304" y="381"/>
                  </a:moveTo>
                  <a:lnTo>
                    <a:pt x="304" y="381"/>
                  </a:lnTo>
                  <a:cubicBezTo>
                    <a:pt x="296" y="395"/>
                    <a:pt x="289" y="410"/>
                    <a:pt x="289" y="424"/>
                  </a:cubicBezTo>
                  <a:cubicBezTo>
                    <a:pt x="289" y="452"/>
                    <a:pt x="318" y="480"/>
                    <a:pt x="346" y="480"/>
                  </a:cubicBezTo>
                  <a:lnTo>
                    <a:pt x="353" y="480"/>
                  </a:lnTo>
                  <a:cubicBezTo>
                    <a:pt x="353" y="544"/>
                    <a:pt x="353" y="544"/>
                    <a:pt x="353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6" y="191"/>
                    <a:pt x="205" y="219"/>
                    <a:pt x="233" y="219"/>
                  </a:cubicBezTo>
                  <a:cubicBezTo>
                    <a:pt x="289" y="219"/>
                    <a:pt x="289" y="219"/>
                    <a:pt x="289" y="219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9" y="304"/>
                    <a:pt x="409" y="304"/>
                    <a:pt x="409" y="304"/>
                  </a:cubicBezTo>
                  <a:cubicBezTo>
                    <a:pt x="395" y="304"/>
                    <a:pt x="381" y="311"/>
                    <a:pt x="374" y="318"/>
                  </a:cubicBezTo>
                  <a:lnTo>
                    <a:pt x="304" y="381"/>
                  </a:ln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289" y="191"/>
                    <a:pt x="289" y="191"/>
                    <a:pt x="289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7" name="Freeform 18"/>
            <p:cNvSpPr>
              <a:spLocks noChangeArrowheads="1"/>
            </p:cNvSpPr>
            <p:nvPr/>
          </p:nvSpPr>
          <p:spPr bwMode="auto">
            <a:xfrm>
              <a:off x="10461679" y="3695700"/>
              <a:ext cx="245269" cy="281782"/>
            </a:xfrm>
            <a:custGeom>
              <a:avLst/>
              <a:gdLst>
                <a:gd name="T0" fmla="*/ 2147483647 w 510"/>
                <a:gd name="T1" fmla="*/ 2147483647 h 587"/>
                <a:gd name="T2" fmla="*/ 2147483647 w 510"/>
                <a:gd name="T3" fmla="*/ 2147483647 h 587"/>
                <a:gd name="T4" fmla="*/ 2147483647 w 510"/>
                <a:gd name="T5" fmla="*/ 2147483647 h 587"/>
                <a:gd name="T6" fmla="*/ 2147483647 w 510"/>
                <a:gd name="T7" fmla="*/ 2147483647 h 587"/>
                <a:gd name="T8" fmla="*/ 2147483647 w 510"/>
                <a:gd name="T9" fmla="*/ 2147483647 h 587"/>
                <a:gd name="T10" fmla="*/ 2147483647 w 510"/>
                <a:gd name="T11" fmla="*/ 2147483647 h 587"/>
                <a:gd name="T12" fmla="*/ 2147483647 w 510"/>
                <a:gd name="T13" fmla="*/ 2147483647 h 587"/>
                <a:gd name="T14" fmla="*/ 2147483647 w 510"/>
                <a:gd name="T15" fmla="*/ 2147483647 h 587"/>
                <a:gd name="T16" fmla="*/ 2147483647 w 510"/>
                <a:gd name="T17" fmla="*/ 2147483647 h 587"/>
                <a:gd name="T18" fmla="*/ 2147483647 w 510"/>
                <a:gd name="T19" fmla="*/ 2147483647 h 587"/>
                <a:gd name="T20" fmla="*/ 2147483647 w 510"/>
                <a:gd name="T21" fmla="*/ 2147483647 h 587"/>
                <a:gd name="T22" fmla="*/ 2147483647 w 510"/>
                <a:gd name="T23" fmla="*/ 2147483647 h 587"/>
                <a:gd name="T24" fmla="*/ 2147483647 w 510"/>
                <a:gd name="T25" fmla="*/ 2147483647 h 587"/>
                <a:gd name="T26" fmla="*/ 2147483647 w 510"/>
                <a:gd name="T27" fmla="*/ 2147483647 h 587"/>
                <a:gd name="T28" fmla="*/ 2147483647 w 510"/>
                <a:gd name="T29" fmla="*/ 2147483647 h 587"/>
                <a:gd name="T30" fmla="*/ 2147483647 w 510"/>
                <a:gd name="T31" fmla="*/ 2147483647 h 587"/>
                <a:gd name="T32" fmla="*/ 2147483647 w 510"/>
                <a:gd name="T33" fmla="*/ 2147483647 h 587"/>
                <a:gd name="T34" fmla="*/ 2147483647 w 510"/>
                <a:gd name="T35" fmla="*/ 2147483647 h 587"/>
                <a:gd name="T36" fmla="*/ 2147483647 w 510"/>
                <a:gd name="T37" fmla="*/ 2147483647 h 587"/>
                <a:gd name="T38" fmla="*/ 2147483647 w 510"/>
                <a:gd name="T39" fmla="*/ 2147483647 h 587"/>
                <a:gd name="T40" fmla="*/ 2147483647 w 510"/>
                <a:gd name="T41" fmla="*/ 2147483647 h 587"/>
                <a:gd name="T42" fmla="*/ 2147483647 w 510"/>
                <a:gd name="T43" fmla="*/ 2147483647 h 587"/>
                <a:gd name="T44" fmla="*/ 2147483647 w 510"/>
                <a:gd name="T45" fmla="*/ 2147483647 h 587"/>
                <a:gd name="T46" fmla="*/ 2147483647 w 510"/>
                <a:gd name="T47" fmla="*/ 2147483647 h 587"/>
                <a:gd name="T48" fmla="*/ 2147483647 w 510"/>
                <a:gd name="T49" fmla="*/ 2147483647 h 587"/>
                <a:gd name="T50" fmla="*/ 2147483647 w 510"/>
                <a:gd name="T51" fmla="*/ 2147483647 h 587"/>
                <a:gd name="T52" fmla="*/ 0 w 510"/>
                <a:gd name="T53" fmla="*/ 2147483647 h 587"/>
                <a:gd name="T54" fmla="*/ 0 w 510"/>
                <a:gd name="T55" fmla="*/ 2147483647 h 587"/>
                <a:gd name="T56" fmla="*/ 2147483647 w 510"/>
                <a:gd name="T57" fmla="*/ 0 h 587"/>
                <a:gd name="T58" fmla="*/ 2147483647 w 510"/>
                <a:gd name="T59" fmla="*/ 0 h 587"/>
                <a:gd name="T60" fmla="*/ 2147483647 w 510"/>
                <a:gd name="T61" fmla="*/ 0 h 587"/>
                <a:gd name="T62" fmla="*/ 2147483647 w 510"/>
                <a:gd name="T63" fmla="*/ 0 h 587"/>
                <a:gd name="T64" fmla="*/ 2147483647 w 510"/>
                <a:gd name="T65" fmla="*/ 2147483647 h 587"/>
                <a:gd name="T66" fmla="*/ 2147483647 w 510"/>
                <a:gd name="T67" fmla="*/ 2147483647 h 587"/>
                <a:gd name="T68" fmla="*/ 2147483647 w 510"/>
                <a:gd name="T69" fmla="*/ 2147483647 h 587"/>
                <a:gd name="T70" fmla="*/ 2147483647 w 510"/>
                <a:gd name="T71" fmla="*/ 2147483647 h 587"/>
                <a:gd name="T72" fmla="*/ 2147483647 w 510"/>
                <a:gd name="T73" fmla="*/ 2147483647 h 587"/>
                <a:gd name="T74" fmla="*/ 2147483647 w 510"/>
                <a:gd name="T75" fmla="*/ 2147483647 h 587"/>
                <a:gd name="T76" fmla="*/ 2147483647 w 510"/>
                <a:gd name="T77" fmla="*/ 2147483647 h 587"/>
                <a:gd name="T78" fmla="*/ 2147483647 w 510"/>
                <a:gd name="T79" fmla="*/ 2147483647 h 587"/>
                <a:gd name="T80" fmla="*/ 2147483647 w 510"/>
                <a:gd name="T81" fmla="*/ 2147483647 h 587"/>
                <a:gd name="T82" fmla="*/ 2147483647 w 510"/>
                <a:gd name="T83" fmla="*/ 2147483647 h 587"/>
                <a:gd name="T84" fmla="*/ 2147483647 w 510"/>
                <a:gd name="T85" fmla="*/ 2147483647 h 587"/>
                <a:gd name="T86" fmla="*/ 2147483647 w 510"/>
                <a:gd name="T87" fmla="*/ 2147483647 h 587"/>
                <a:gd name="T88" fmla="*/ 2147483647 w 510"/>
                <a:gd name="T89" fmla="*/ 0 h 587"/>
                <a:gd name="T90" fmla="*/ 2147483647 w 510"/>
                <a:gd name="T91" fmla="*/ 0 h 587"/>
                <a:gd name="T92" fmla="*/ 2147483647 w 510"/>
                <a:gd name="T93" fmla="*/ 2147483647 h 587"/>
                <a:gd name="T94" fmla="*/ 2147483647 w 510"/>
                <a:gd name="T95" fmla="*/ 2147483647 h 587"/>
                <a:gd name="T96" fmla="*/ 2147483647 w 510"/>
                <a:gd name="T97" fmla="*/ 2147483647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0" h="587">
                  <a:moveTo>
                    <a:pt x="502" y="509"/>
                  </a:moveTo>
                  <a:lnTo>
                    <a:pt x="502" y="509"/>
                  </a:lnTo>
                  <a:cubicBezTo>
                    <a:pt x="439" y="572"/>
                    <a:pt x="439" y="572"/>
                    <a:pt x="439" y="572"/>
                  </a:cubicBezTo>
                  <a:cubicBezTo>
                    <a:pt x="432" y="579"/>
                    <a:pt x="424" y="586"/>
                    <a:pt x="417" y="586"/>
                  </a:cubicBezTo>
                  <a:cubicBezTo>
                    <a:pt x="410" y="586"/>
                    <a:pt x="403" y="579"/>
                    <a:pt x="396" y="572"/>
                  </a:cubicBezTo>
                  <a:cubicBezTo>
                    <a:pt x="333" y="509"/>
                    <a:pt x="333" y="509"/>
                    <a:pt x="333" y="509"/>
                  </a:cubicBezTo>
                  <a:cubicBezTo>
                    <a:pt x="326" y="502"/>
                    <a:pt x="326" y="495"/>
                    <a:pt x="326" y="487"/>
                  </a:cubicBezTo>
                  <a:cubicBezTo>
                    <a:pt x="326" y="473"/>
                    <a:pt x="333" y="459"/>
                    <a:pt x="354" y="459"/>
                  </a:cubicBezTo>
                  <a:cubicBezTo>
                    <a:pt x="361" y="459"/>
                    <a:pt x="368" y="466"/>
                    <a:pt x="368" y="473"/>
                  </a:cubicBezTo>
                  <a:cubicBezTo>
                    <a:pt x="389" y="487"/>
                    <a:pt x="389" y="487"/>
                    <a:pt x="389" y="487"/>
                  </a:cubicBezTo>
                  <a:cubicBezTo>
                    <a:pt x="389" y="360"/>
                    <a:pt x="389" y="360"/>
                    <a:pt x="389" y="360"/>
                  </a:cubicBezTo>
                  <a:cubicBezTo>
                    <a:pt x="389" y="339"/>
                    <a:pt x="403" y="332"/>
                    <a:pt x="417" y="332"/>
                  </a:cubicBezTo>
                  <a:cubicBezTo>
                    <a:pt x="432" y="332"/>
                    <a:pt x="446" y="339"/>
                    <a:pt x="446" y="360"/>
                  </a:cubicBezTo>
                  <a:cubicBezTo>
                    <a:pt x="446" y="487"/>
                    <a:pt x="446" y="487"/>
                    <a:pt x="446" y="487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6"/>
                    <a:pt x="474" y="459"/>
                    <a:pt x="481" y="459"/>
                  </a:cubicBezTo>
                  <a:cubicBezTo>
                    <a:pt x="502" y="459"/>
                    <a:pt x="509" y="473"/>
                    <a:pt x="509" y="487"/>
                  </a:cubicBezTo>
                  <a:cubicBezTo>
                    <a:pt x="509" y="495"/>
                    <a:pt x="509" y="502"/>
                    <a:pt x="502" y="509"/>
                  </a:cubicBezTo>
                  <a:close/>
                  <a:moveTo>
                    <a:pt x="361" y="360"/>
                  </a:moveTo>
                  <a:lnTo>
                    <a:pt x="361" y="360"/>
                  </a:lnTo>
                  <a:cubicBezTo>
                    <a:pt x="361" y="431"/>
                    <a:pt x="361" y="431"/>
                    <a:pt x="361" y="431"/>
                  </a:cubicBezTo>
                  <a:lnTo>
                    <a:pt x="354" y="431"/>
                  </a:lnTo>
                  <a:cubicBezTo>
                    <a:pt x="319" y="431"/>
                    <a:pt x="297" y="459"/>
                    <a:pt x="297" y="487"/>
                  </a:cubicBezTo>
                  <a:cubicBezTo>
                    <a:pt x="297" y="509"/>
                    <a:pt x="304" y="523"/>
                    <a:pt x="311" y="530"/>
                  </a:cubicBezTo>
                  <a:cubicBezTo>
                    <a:pt x="326" y="544"/>
                    <a:pt x="326" y="544"/>
                    <a:pt x="326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6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04"/>
                    <a:pt x="417" y="304"/>
                    <a:pt x="417" y="304"/>
                  </a:cubicBezTo>
                  <a:cubicBezTo>
                    <a:pt x="389" y="304"/>
                    <a:pt x="361" y="325"/>
                    <a:pt x="361" y="360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20" y="191"/>
                    <a:pt x="213" y="176"/>
                    <a:pt x="213" y="162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8" name="Freeform 19"/>
            <p:cNvSpPr>
              <a:spLocks noChangeArrowheads="1"/>
            </p:cNvSpPr>
            <p:nvPr/>
          </p:nvSpPr>
          <p:spPr bwMode="auto">
            <a:xfrm>
              <a:off x="9957648" y="3695700"/>
              <a:ext cx="245269" cy="275432"/>
            </a:xfrm>
            <a:custGeom>
              <a:avLst/>
              <a:gdLst>
                <a:gd name="T0" fmla="*/ 2147483647 w 510"/>
                <a:gd name="T1" fmla="*/ 2147483647 h 573"/>
                <a:gd name="T2" fmla="*/ 2147483647 w 510"/>
                <a:gd name="T3" fmla="*/ 2147483647 h 573"/>
                <a:gd name="T4" fmla="*/ 2147483647 w 510"/>
                <a:gd name="T5" fmla="*/ 2147483647 h 573"/>
                <a:gd name="T6" fmla="*/ 2147483647 w 510"/>
                <a:gd name="T7" fmla="*/ 2147483647 h 573"/>
                <a:gd name="T8" fmla="*/ 2147483647 w 510"/>
                <a:gd name="T9" fmla="*/ 2147483647 h 573"/>
                <a:gd name="T10" fmla="*/ 2147483647 w 510"/>
                <a:gd name="T11" fmla="*/ 2147483647 h 573"/>
                <a:gd name="T12" fmla="*/ 2147483647 w 510"/>
                <a:gd name="T13" fmla="*/ 2147483647 h 573"/>
                <a:gd name="T14" fmla="*/ 2147483647 w 510"/>
                <a:gd name="T15" fmla="*/ 2147483647 h 573"/>
                <a:gd name="T16" fmla="*/ 2147483647 w 510"/>
                <a:gd name="T17" fmla="*/ 2147483647 h 573"/>
                <a:gd name="T18" fmla="*/ 2147483647 w 510"/>
                <a:gd name="T19" fmla="*/ 2147483647 h 573"/>
                <a:gd name="T20" fmla="*/ 2147483647 w 510"/>
                <a:gd name="T21" fmla="*/ 2147483647 h 573"/>
                <a:gd name="T22" fmla="*/ 2147483647 w 510"/>
                <a:gd name="T23" fmla="*/ 2147483647 h 573"/>
                <a:gd name="T24" fmla="*/ 2147483647 w 510"/>
                <a:gd name="T25" fmla="*/ 2147483647 h 573"/>
                <a:gd name="T26" fmla="*/ 2147483647 w 510"/>
                <a:gd name="T27" fmla="*/ 2147483647 h 573"/>
                <a:gd name="T28" fmla="*/ 2147483647 w 510"/>
                <a:gd name="T29" fmla="*/ 2147483647 h 573"/>
                <a:gd name="T30" fmla="*/ 2147483647 w 510"/>
                <a:gd name="T31" fmla="*/ 2147483647 h 573"/>
                <a:gd name="T32" fmla="*/ 2147483647 w 510"/>
                <a:gd name="T33" fmla="*/ 2147483647 h 573"/>
                <a:gd name="T34" fmla="*/ 2147483647 w 510"/>
                <a:gd name="T35" fmla="*/ 2147483647 h 573"/>
                <a:gd name="T36" fmla="*/ 2147483647 w 510"/>
                <a:gd name="T37" fmla="*/ 2147483647 h 573"/>
                <a:gd name="T38" fmla="*/ 2147483647 w 510"/>
                <a:gd name="T39" fmla="*/ 2147483647 h 573"/>
                <a:gd name="T40" fmla="*/ 2147483647 w 510"/>
                <a:gd name="T41" fmla="*/ 2147483647 h 573"/>
                <a:gd name="T42" fmla="*/ 2147483647 w 510"/>
                <a:gd name="T43" fmla="*/ 2147483647 h 573"/>
                <a:gd name="T44" fmla="*/ 2147483647 w 510"/>
                <a:gd name="T45" fmla="*/ 2147483647 h 573"/>
                <a:gd name="T46" fmla="*/ 2147483647 w 510"/>
                <a:gd name="T47" fmla="*/ 2147483647 h 573"/>
                <a:gd name="T48" fmla="*/ 2147483647 w 510"/>
                <a:gd name="T49" fmla="*/ 2147483647 h 573"/>
                <a:gd name="T50" fmla="*/ 2147483647 w 510"/>
                <a:gd name="T51" fmla="*/ 2147483647 h 573"/>
                <a:gd name="T52" fmla="*/ 2147483647 w 510"/>
                <a:gd name="T53" fmla="*/ 2147483647 h 573"/>
                <a:gd name="T54" fmla="*/ 2147483647 w 510"/>
                <a:gd name="T55" fmla="*/ 2147483647 h 573"/>
                <a:gd name="T56" fmla="*/ 2147483647 w 510"/>
                <a:gd name="T57" fmla="*/ 2147483647 h 573"/>
                <a:gd name="T58" fmla="*/ 2147483647 w 510"/>
                <a:gd name="T59" fmla="*/ 2147483647 h 573"/>
                <a:gd name="T60" fmla="*/ 2147483647 w 510"/>
                <a:gd name="T61" fmla="*/ 2147483647 h 573"/>
                <a:gd name="T62" fmla="*/ 2147483647 w 510"/>
                <a:gd name="T63" fmla="*/ 2147483647 h 573"/>
                <a:gd name="T64" fmla="*/ 2147483647 w 510"/>
                <a:gd name="T65" fmla="*/ 2147483647 h 573"/>
                <a:gd name="T66" fmla="*/ 2147483647 w 510"/>
                <a:gd name="T67" fmla="*/ 2147483647 h 573"/>
                <a:gd name="T68" fmla="*/ 2147483647 w 510"/>
                <a:gd name="T69" fmla="*/ 2147483647 h 573"/>
                <a:gd name="T70" fmla="*/ 2147483647 w 510"/>
                <a:gd name="T71" fmla="*/ 2147483647 h 573"/>
                <a:gd name="T72" fmla="*/ 2147483647 w 510"/>
                <a:gd name="T73" fmla="*/ 2147483647 h 573"/>
                <a:gd name="T74" fmla="*/ 2147483647 w 510"/>
                <a:gd name="T75" fmla="*/ 2147483647 h 573"/>
                <a:gd name="T76" fmla="*/ 2147483647 w 510"/>
                <a:gd name="T77" fmla="*/ 2147483647 h 573"/>
                <a:gd name="T78" fmla="*/ 2147483647 w 510"/>
                <a:gd name="T79" fmla="*/ 2147483647 h 573"/>
                <a:gd name="T80" fmla="*/ 0 w 510"/>
                <a:gd name="T81" fmla="*/ 2147483647 h 573"/>
                <a:gd name="T82" fmla="*/ 0 w 510"/>
                <a:gd name="T83" fmla="*/ 2147483647 h 573"/>
                <a:gd name="T84" fmla="*/ 2147483647 w 510"/>
                <a:gd name="T85" fmla="*/ 0 h 573"/>
                <a:gd name="T86" fmla="*/ 2147483647 w 510"/>
                <a:gd name="T87" fmla="*/ 0 h 573"/>
                <a:gd name="T88" fmla="*/ 2147483647 w 510"/>
                <a:gd name="T89" fmla="*/ 0 h 573"/>
                <a:gd name="T90" fmla="*/ 2147483647 w 510"/>
                <a:gd name="T91" fmla="*/ 2147483647 h 573"/>
                <a:gd name="T92" fmla="*/ 2147483647 w 510"/>
                <a:gd name="T93" fmla="*/ 2147483647 h 573"/>
                <a:gd name="T94" fmla="*/ 2147483647 w 510"/>
                <a:gd name="T95" fmla="*/ 2147483647 h 573"/>
                <a:gd name="T96" fmla="*/ 2147483647 w 510"/>
                <a:gd name="T97" fmla="*/ 2147483647 h 573"/>
                <a:gd name="T98" fmla="*/ 2147483647 w 510"/>
                <a:gd name="T99" fmla="*/ 2147483647 h 573"/>
                <a:gd name="T100" fmla="*/ 2147483647 w 510"/>
                <a:gd name="T101" fmla="*/ 2147483647 h 573"/>
                <a:gd name="T102" fmla="*/ 2147483647 w 510"/>
                <a:gd name="T103" fmla="*/ 2147483647 h 573"/>
                <a:gd name="T104" fmla="*/ 2147483647 w 510"/>
                <a:gd name="T105" fmla="*/ 2147483647 h 573"/>
                <a:gd name="T106" fmla="*/ 2147483647 w 510"/>
                <a:gd name="T107" fmla="*/ 2147483647 h 573"/>
                <a:gd name="T108" fmla="*/ 2147483647 w 510"/>
                <a:gd name="T109" fmla="*/ 2147483647 h 573"/>
                <a:gd name="T110" fmla="*/ 2147483647 w 510"/>
                <a:gd name="T111" fmla="*/ 2147483647 h 573"/>
                <a:gd name="T112" fmla="*/ 2147483647 w 510"/>
                <a:gd name="T113" fmla="*/ 2147483647 h 573"/>
                <a:gd name="T114" fmla="*/ 2147483647 w 510"/>
                <a:gd name="T115" fmla="*/ 0 h 573"/>
                <a:gd name="T116" fmla="*/ 2147483647 w 510"/>
                <a:gd name="T117" fmla="*/ 2147483647 h 573"/>
                <a:gd name="T118" fmla="*/ 2147483647 w 510"/>
                <a:gd name="T119" fmla="*/ 2147483647 h 573"/>
                <a:gd name="T120" fmla="*/ 2147483647 w 510"/>
                <a:gd name="T121" fmla="*/ 2147483647 h 5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10" h="573">
                  <a:moveTo>
                    <a:pt x="502" y="452"/>
                  </a:moveTo>
                  <a:lnTo>
                    <a:pt x="502" y="452"/>
                  </a:lnTo>
                  <a:cubicBezTo>
                    <a:pt x="467" y="487"/>
                    <a:pt x="467" y="487"/>
                    <a:pt x="467" y="487"/>
                  </a:cubicBezTo>
                  <a:cubicBezTo>
                    <a:pt x="502" y="530"/>
                    <a:pt x="502" y="530"/>
                    <a:pt x="502" y="530"/>
                  </a:cubicBezTo>
                  <a:cubicBezTo>
                    <a:pt x="509" y="530"/>
                    <a:pt x="509" y="537"/>
                    <a:pt x="509" y="544"/>
                  </a:cubicBezTo>
                  <a:cubicBezTo>
                    <a:pt x="509" y="565"/>
                    <a:pt x="495" y="572"/>
                    <a:pt x="481" y="572"/>
                  </a:cubicBezTo>
                  <a:cubicBezTo>
                    <a:pt x="474" y="572"/>
                    <a:pt x="467" y="572"/>
                    <a:pt x="460" y="565"/>
                  </a:cubicBezTo>
                  <a:cubicBezTo>
                    <a:pt x="424" y="530"/>
                    <a:pt x="424" y="530"/>
                    <a:pt x="424" y="530"/>
                  </a:cubicBezTo>
                  <a:cubicBezTo>
                    <a:pt x="389" y="565"/>
                    <a:pt x="389" y="565"/>
                    <a:pt x="389" y="565"/>
                  </a:cubicBezTo>
                  <a:cubicBezTo>
                    <a:pt x="382" y="572"/>
                    <a:pt x="375" y="572"/>
                    <a:pt x="368" y="572"/>
                  </a:cubicBezTo>
                  <a:cubicBezTo>
                    <a:pt x="354" y="572"/>
                    <a:pt x="340" y="565"/>
                    <a:pt x="340" y="544"/>
                  </a:cubicBezTo>
                  <a:cubicBezTo>
                    <a:pt x="340" y="537"/>
                    <a:pt x="340" y="530"/>
                    <a:pt x="347" y="530"/>
                  </a:cubicBezTo>
                  <a:cubicBezTo>
                    <a:pt x="382" y="487"/>
                    <a:pt x="382" y="487"/>
                    <a:pt x="382" y="487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0" y="445"/>
                    <a:pt x="340" y="438"/>
                    <a:pt x="340" y="431"/>
                  </a:cubicBezTo>
                  <a:cubicBezTo>
                    <a:pt x="340" y="417"/>
                    <a:pt x="354" y="403"/>
                    <a:pt x="368" y="403"/>
                  </a:cubicBezTo>
                  <a:cubicBezTo>
                    <a:pt x="375" y="403"/>
                    <a:pt x="382" y="410"/>
                    <a:pt x="389" y="417"/>
                  </a:cubicBezTo>
                  <a:cubicBezTo>
                    <a:pt x="424" y="452"/>
                    <a:pt x="424" y="452"/>
                    <a:pt x="424" y="452"/>
                  </a:cubicBezTo>
                  <a:cubicBezTo>
                    <a:pt x="460" y="417"/>
                    <a:pt x="460" y="417"/>
                    <a:pt x="460" y="417"/>
                  </a:cubicBezTo>
                  <a:cubicBezTo>
                    <a:pt x="467" y="410"/>
                    <a:pt x="474" y="403"/>
                    <a:pt x="481" y="403"/>
                  </a:cubicBezTo>
                  <a:cubicBezTo>
                    <a:pt x="495" y="403"/>
                    <a:pt x="509" y="417"/>
                    <a:pt x="509" y="431"/>
                  </a:cubicBezTo>
                  <a:cubicBezTo>
                    <a:pt x="509" y="438"/>
                    <a:pt x="509" y="445"/>
                    <a:pt x="502" y="452"/>
                  </a:cubicBezTo>
                  <a:close/>
                  <a:moveTo>
                    <a:pt x="417" y="403"/>
                  </a:moveTo>
                  <a:lnTo>
                    <a:pt x="417" y="403"/>
                  </a:lnTo>
                  <a:cubicBezTo>
                    <a:pt x="410" y="395"/>
                    <a:pt x="410" y="395"/>
                    <a:pt x="410" y="395"/>
                  </a:cubicBezTo>
                  <a:cubicBezTo>
                    <a:pt x="396" y="381"/>
                    <a:pt x="382" y="374"/>
                    <a:pt x="368" y="374"/>
                  </a:cubicBezTo>
                  <a:cubicBezTo>
                    <a:pt x="340" y="374"/>
                    <a:pt x="311" y="403"/>
                    <a:pt x="311" y="431"/>
                  </a:cubicBezTo>
                  <a:cubicBezTo>
                    <a:pt x="311" y="452"/>
                    <a:pt x="318" y="466"/>
                    <a:pt x="326" y="473"/>
                  </a:cubicBezTo>
                  <a:cubicBezTo>
                    <a:pt x="347" y="487"/>
                    <a:pt x="347" y="487"/>
                    <a:pt x="347" y="487"/>
                  </a:cubicBezTo>
                  <a:cubicBezTo>
                    <a:pt x="326" y="509"/>
                    <a:pt x="326" y="509"/>
                    <a:pt x="326" y="509"/>
                  </a:cubicBezTo>
                  <a:cubicBezTo>
                    <a:pt x="318" y="516"/>
                    <a:pt x="311" y="530"/>
                    <a:pt x="311" y="544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lnTo>
                    <a:pt x="417" y="403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20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9" name="Freeform 20"/>
            <p:cNvSpPr>
              <a:spLocks noChangeArrowheads="1"/>
            </p:cNvSpPr>
            <p:nvPr/>
          </p:nvSpPr>
          <p:spPr bwMode="auto">
            <a:xfrm>
              <a:off x="9452029" y="3695700"/>
              <a:ext cx="245269" cy="269082"/>
            </a:xfrm>
            <a:custGeom>
              <a:avLst/>
              <a:gdLst>
                <a:gd name="T0" fmla="*/ 2147483647 w 510"/>
                <a:gd name="T1" fmla="*/ 2147483647 h 559"/>
                <a:gd name="T2" fmla="*/ 2147483647 w 510"/>
                <a:gd name="T3" fmla="*/ 2147483647 h 559"/>
                <a:gd name="T4" fmla="*/ 2147483647 w 510"/>
                <a:gd name="T5" fmla="*/ 2147483647 h 559"/>
                <a:gd name="T6" fmla="*/ 2147483647 w 510"/>
                <a:gd name="T7" fmla="*/ 2147483647 h 559"/>
                <a:gd name="T8" fmla="*/ 2147483647 w 510"/>
                <a:gd name="T9" fmla="*/ 2147483647 h 559"/>
                <a:gd name="T10" fmla="*/ 2147483647 w 510"/>
                <a:gd name="T11" fmla="*/ 2147483647 h 559"/>
                <a:gd name="T12" fmla="*/ 2147483647 w 510"/>
                <a:gd name="T13" fmla="*/ 2147483647 h 559"/>
                <a:gd name="T14" fmla="*/ 2147483647 w 510"/>
                <a:gd name="T15" fmla="*/ 2147483647 h 559"/>
                <a:gd name="T16" fmla="*/ 2147483647 w 510"/>
                <a:gd name="T17" fmla="*/ 2147483647 h 559"/>
                <a:gd name="T18" fmla="*/ 2147483647 w 510"/>
                <a:gd name="T19" fmla="*/ 2147483647 h 559"/>
                <a:gd name="T20" fmla="*/ 2147483647 w 510"/>
                <a:gd name="T21" fmla="*/ 2147483647 h 559"/>
                <a:gd name="T22" fmla="*/ 2147483647 w 510"/>
                <a:gd name="T23" fmla="*/ 2147483647 h 559"/>
                <a:gd name="T24" fmla="*/ 2147483647 w 510"/>
                <a:gd name="T25" fmla="*/ 2147483647 h 559"/>
                <a:gd name="T26" fmla="*/ 2147483647 w 510"/>
                <a:gd name="T27" fmla="*/ 2147483647 h 559"/>
                <a:gd name="T28" fmla="*/ 2147483647 w 510"/>
                <a:gd name="T29" fmla="*/ 2147483647 h 559"/>
                <a:gd name="T30" fmla="*/ 2147483647 w 510"/>
                <a:gd name="T31" fmla="*/ 2147483647 h 559"/>
                <a:gd name="T32" fmla="*/ 2147483647 w 510"/>
                <a:gd name="T33" fmla="*/ 2147483647 h 559"/>
                <a:gd name="T34" fmla="*/ 2147483647 w 510"/>
                <a:gd name="T35" fmla="*/ 2147483647 h 559"/>
                <a:gd name="T36" fmla="*/ 2147483647 w 510"/>
                <a:gd name="T37" fmla="*/ 2147483647 h 559"/>
                <a:gd name="T38" fmla="*/ 2147483647 w 510"/>
                <a:gd name="T39" fmla="*/ 2147483647 h 559"/>
                <a:gd name="T40" fmla="*/ 2147483647 w 510"/>
                <a:gd name="T41" fmla="*/ 2147483647 h 559"/>
                <a:gd name="T42" fmla="*/ 2147483647 w 510"/>
                <a:gd name="T43" fmla="*/ 2147483647 h 559"/>
                <a:gd name="T44" fmla="*/ 2147483647 w 510"/>
                <a:gd name="T45" fmla="*/ 2147483647 h 559"/>
                <a:gd name="T46" fmla="*/ 2147483647 w 510"/>
                <a:gd name="T47" fmla="*/ 2147483647 h 559"/>
                <a:gd name="T48" fmla="*/ 2147483647 w 510"/>
                <a:gd name="T49" fmla="*/ 2147483647 h 559"/>
                <a:gd name="T50" fmla="*/ 2147483647 w 510"/>
                <a:gd name="T51" fmla="*/ 2147483647 h 559"/>
                <a:gd name="T52" fmla="*/ 2147483647 w 510"/>
                <a:gd name="T53" fmla="*/ 2147483647 h 559"/>
                <a:gd name="T54" fmla="*/ 0 w 510"/>
                <a:gd name="T55" fmla="*/ 2147483647 h 559"/>
                <a:gd name="T56" fmla="*/ 0 w 510"/>
                <a:gd name="T57" fmla="*/ 2147483647 h 559"/>
                <a:gd name="T58" fmla="*/ 2147483647 w 510"/>
                <a:gd name="T59" fmla="*/ 0 h 559"/>
                <a:gd name="T60" fmla="*/ 2147483647 w 510"/>
                <a:gd name="T61" fmla="*/ 0 h 559"/>
                <a:gd name="T62" fmla="*/ 2147483647 w 510"/>
                <a:gd name="T63" fmla="*/ 0 h 559"/>
                <a:gd name="T64" fmla="*/ 2147483647 w 510"/>
                <a:gd name="T65" fmla="*/ 2147483647 h 559"/>
                <a:gd name="T66" fmla="*/ 2147483647 w 510"/>
                <a:gd name="T67" fmla="*/ 2147483647 h 559"/>
                <a:gd name="T68" fmla="*/ 2147483647 w 510"/>
                <a:gd name="T69" fmla="*/ 2147483647 h 559"/>
                <a:gd name="T70" fmla="*/ 2147483647 w 510"/>
                <a:gd name="T71" fmla="*/ 2147483647 h 559"/>
                <a:gd name="T72" fmla="*/ 2147483647 w 510"/>
                <a:gd name="T73" fmla="*/ 2147483647 h 559"/>
                <a:gd name="T74" fmla="*/ 2147483647 w 510"/>
                <a:gd name="T75" fmla="*/ 2147483647 h 559"/>
                <a:gd name="T76" fmla="*/ 2147483647 w 510"/>
                <a:gd name="T77" fmla="*/ 2147483647 h 559"/>
                <a:gd name="T78" fmla="*/ 2147483647 w 510"/>
                <a:gd name="T79" fmla="*/ 2147483647 h 559"/>
                <a:gd name="T80" fmla="*/ 2147483647 w 510"/>
                <a:gd name="T81" fmla="*/ 2147483647 h 559"/>
                <a:gd name="T82" fmla="*/ 2147483647 w 510"/>
                <a:gd name="T83" fmla="*/ 2147483647 h 559"/>
                <a:gd name="T84" fmla="*/ 2147483647 w 510"/>
                <a:gd name="T85" fmla="*/ 2147483647 h 559"/>
                <a:gd name="T86" fmla="*/ 2147483647 w 510"/>
                <a:gd name="T87" fmla="*/ 2147483647 h 559"/>
                <a:gd name="T88" fmla="*/ 2147483647 w 510"/>
                <a:gd name="T89" fmla="*/ 0 h 559"/>
                <a:gd name="T90" fmla="*/ 2147483647 w 510"/>
                <a:gd name="T91" fmla="*/ 2147483647 h 559"/>
                <a:gd name="T92" fmla="*/ 2147483647 w 510"/>
                <a:gd name="T93" fmla="*/ 2147483647 h 559"/>
                <a:gd name="T94" fmla="*/ 2147483647 w 510"/>
                <a:gd name="T95" fmla="*/ 2147483647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0" h="559">
                  <a:moveTo>
                    <a:pt x="495" y="473"/>
                  </a:moveTo>
                  <a:lnTo>
                    <a:pt x="495" y="473"/>
                  </a:lnTo>
                  <a:cubicBezTo>
                    <a:pt x="424" y="544"/>
                    <a:pt x="424" y="544"/>
                    <a:pt x="424" y="544"/>
                  </a:cubicBezTo>
                  <a:cubicBezTo>
                    <a:pt x="417" y="551"/>
                    <a:pt x="410" y="558"/>
                    <a:pt x="403" y="558"/>
                  </a:cubicBezTo>
                  <a:cubicBezTo>
                    <a:pt x="396" y="558"/>
                    <a:pt x="389" y="551"/>
                    <a:pt x="382" y="544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0" y="502"/>
                    <a:pt x="340" y="495"/>
                    <a:pt x="340" y="487"/>
                  </a:cubicBezTo>
                  <a:cubicBezTo>
                    <a:pt x="340" y="473"/>
                    <a:pt x="347" y="459"/>
                    <a:pt x="368" y="459"/>
                  </a:cubicBezTo>
                  <a:cubicBezTo>
                    <a:pt x="375" y="459"/>
                    <a:pt x="382" y="466"/>
                    <a:pt x="382" y="473"/>
                  </a:cubicBezTo>
                  <a:cubicBezTo>
                    <a:pt x="403" y="487"/>
                    <a:pt x="403" y="487"/>
                    <a:pt x="403" y="487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7" y="424"/>
                    <a:pt x="474" y="424"/>
                    <a:pt x="481" y="424"/>
                  </a:cubicBezTo>
                  <a:cubicBezTo>
                    <a:pt x="495" y="424"/>
                    <a:pt x="509" y="438"/>
                    <a:pt x="509" y="452"/>
                  </a:cubicBezTo>
                  <a:cubicBezTo>
                    <a:pt x="509" y="459"/>
                    <a:pt x="502" y="466"/>
                    <a:pt x="495" y="473"/>
                  </a:cubicBez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03" y="445"/>
                    <a:pt x="403" y="445"/>
                    <a:pt x="403" y="445"/>
                  </a:cubicBezTo>
                  <a:cubicBezTo>
                    <a:pt x="396" y="438"/>
                    <a:pt x="382" y="431"/>
                    <a:pt x="368" y="431"/>
                  </a:cubicBezTo>
                  <a:cubicBezTo>
                    <a:pt x="333" y="431"/>
                    <a:pt x="311" y="459"/>
                    <a:pt x="311" y="487"/>
                  </a:cubicBezTo>
                  <a:cubicBezTo>
                    <a:pt x="311" y="509"/>
                    <a:pt x="318" y="523"/>
                    <a:pt x="325" y="530"/>
                  </a:cubicBezTo>
                  <a:cubicBezTo>
                    <a:pt x="340" y="544"/>
                    <a:pt x="340" y="544"/>
                    <a:pt x="340" y="544"/>
                  </a:cubicBezTo>
                  <a:cubicBezTo>
                    <a:pt x="241" y="544"/>
                    <a:pt x="241" y="544"/>
                    <a:pt x="24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0" y="219"/>
                    <a:pt x="410" y="219"/>
                    <a:pt x="410" y="219"/>
                  </a:cubicBezTo>
                  <a:cubicBezTo>
                    <a:pt x="410" y="388"/>
                    <a:pt x="410" y="388"/>
                    <a:pt x="410" y="388"/>
                  </a:cubicBezTo>
                  <a:lnTo>
                    <a:pt x="410" y="438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0" y="191"/>
                    <a:pt x="410" y="191"/>
                    <a:pt x="410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0" name="Freeform 21"/>
            <p:cNvSpPr>
              <a:spLocks noChangeArrowheads="1"/>
            </p:cNvSpPr>
            <p:nvPr/>
          </p:nvSpPr>
          <p:spPr bwMode="auto">
            <a:xfrm>
              <a:off x="8944029" y="3695700"/>
              <a:ext cx="241300" cy="262732"/>
            </a:xfrm>
            <a:custGeom>
              <a:avLst/>
              <a:gdLst>
                <a:gd name="T0" fmla="*/ 2147483647 w 503"/>
                <a:gd name="T1" fmla="*/ 2147483647 h 545"/>
                <a:gd name="T2" fmla="*/ 2147483647 w 503"/>
                <a:gd name="T3" fmla="*/ 2147483647 h 545"/>
                <a:gd name="T4" fmla="*/ 2147483647 w 503"/>
                <a:gd name="T5" fmla="*/ 2147483647 h 545"/>
                <a:gd name="T6" fmla="*/ 2147483647 w 503"/>
                <a:gd name="T7" fmla="*/ 2147483647 h 545"/>
                <a:gd name="T8" fmla="*/ 2147483647 w 503"/>
                <a:gd name="T9" fmla="*/ 2147483647 h 545"/>
                <a:gd name="T10" fmla="*/ 2147483647 w 503"/>
                <a:gd name="T11" fmla="*/ 2147483647 h 545"/>
                <a:gd name="T12" fmla="*/ 2147483647 w 503"/>
                <a:gd name="T13" fmla="*/ 2147483647 h 545"/>
                <a:gd name="T14" fmla="*/ 2147483647 w 503"/>
                <a:gd name="T15" fmla="*/ 2147483647 h 545"/>
                <a:gd name="T16" fmla="*/ 2147483647 w 503"/>
                <a:gd name="T17" fmla="*/ 2147483647 h 545"/>
                <a:gd name="T18" fmla="*/ 2147483647 w 503"/>
                <a:gd name="T19" fmla="*/ 2147483647 h 545"/>
                <a:gd name="T20" fmla="*/ 2147483647 w 503"/>
                <a:gd name="T21" fmla="*/ 2147483647 h 545"/>
                <a:gd name="T22" fmla="*/ 2147483647 w 503"/>
                <a:gd name="T23" fmla="*/ 2147483647 h 545"/>
                <a:gd name="T24" fmla="*/ 2147483647 w 503"/>
                <a:gd name="T25" fmla="*/ 2147483647 h 545"/>
                <a:gd name="T26" fmla="*/ 2147483647 w 503"/>
                <a:gd name="T27" fmla="*/ 2147483647 h 545"/>
                <a:gd name="T28" fmla="*/ 2147483647 w 503"/>
                <a:gd name="T29" fmla="*/ 2147483647 h 545"/>
                <a:gd name="T30" fmla="*/ 2147483647 w 503"/>
                <a:gd name="T31" fmla="*/ 2147483647 h 545"/>
                <a:gd name="T32" fmla="*/ 2147483647 w 503"/>
                <a:gd name="T33" fmla="*/ 2147483647 h 545"/>
                <a:gd name="T34" fmla="*/ 2147483647 w 503"/>
                <a:gd name="T35" fmla="*/ 2147483647 h 545"/>
                <a:gd name="T36" fmla="*/ 2147483647 w 503"/>
                <a:gd name="T37" fmla="*/ 2147483647 h 545"/>
                <a:gd name="T38" fmla="*/ 2147483647 w 503"/>
                <a:gd name="T39" fmla="*/ 2147483647 h 545"/>
                <a:gd name="T40" fmla="*/ 2147483647 w 503"/>
                <a:gd name="T41" fmla="*/ 2147483647 h 545"/>
                <a:gd name="T42" fmla="*/ 2147483647 w 503"/>
                <a:gd name="T43" fmla="*/ 2147483647 h 545"/>
                <a:gd name="T44" fmla="*/ 2147483647 w 503"/>
                <a:gd name="T45" fmla="*/ 2147483647 h 545"/>
                <a:gd name="T46" fmla="*/ 0 w 503"/>
                <a:gd name="T47" fmla="*/ 2147483647 h 545"/>
                <a:gd name="T48" fmla="*/ 0 w 503"/>
                <a:gd name="T49" fmla="*/ 2147483647 h 545"/>
                <a:gd name="T50" fmla="*/ 2147483647 w 503"/>
                <a:gd name="T51" fmla="*/ 0 h 545"/>
                <a:gd name="T52" fmla="*/ 2147483647 w 503"/>
                <a:gd name="T53" fmla="*/ 0 h 545"/>
                <a:gd name="T54" fmla="*/ 2147483647 w 503"/>
                <a:gd name="T55" fmla="*/ 0 h 545"/>
                <a:gd name="T56" fmla="*/ 2147483647 w 503"/>
                <a:gd name="T57" fmla="*/ 0 h 545"/>
                <a:gd name="T58" fmla="*/ 2147483647 w 503"/>
                <a:gd name="T59" fmla="*/ 2147483647 h 545"/>
                <a:gd name="T60" fmla="*/ 2147483647 w 503"/>
                <a:gd name="T61" fmla="*/ 2147483647 h 545"/>
                <a:gd name="T62" fmla="*/ 2147483647 w 503"/>
                <a:gd name="T63" fmla="*/ 2147483647 h 545"/>
                <a:gd name="T64" fmla="*/ 2147483647 w 503"/>
                <a:gd name="T65" fmla="*/ 2147483647 h 545"/>
                <a:gd name="T66" fmla="*/ 2147483647 w 503"/>
                <a:gd name="T67" fmla="*/ 2147483647 h 545"/>
                <a:gd name="T68" fmla="*/ 2147483647 w 503"/>
                <a:gd name="T69" fmla="*/ 2147483647 h 545"/>
                <a:gd name="T70" fmla="*/ 2147483647 w 503"/>
                <a:gd name="T71" fmla="*/ 2147483647 h 545"/>
                <a:gd name="T72" fmla="*/ 2147483647 w 503"/>
                <a:gd name="T73" fmla="*/ 2147483647 h 545"/>
                <a:gd name="T74" fmla="*/ 2147483647 w 503"/>
                <a:gd name="T75" fmla="*/ 2147483647 h 545"/>
                <a:gd name="T76" fmla="*/ 2147483647 w 503"/>
                <a:gd name="T77" fmla="*/ 2147483647 h 545"/>
                <a:gd name="T78" fmla="*/ 2147483647 w 503"/>
                <a:gd name="T79" fmla="*/ 0 h 545"/>
                <a:gd name="T80" fmla="*/ 2147483647 w 503"/>
                <a:gd name="T81" fmla="*/ 2147483647 h 545"/>
                <a:gd name="T82" fmla="*/ 2147483647 w 503"/>
                <a:gd name="T83" fmla="*/ 2147483647 h 545"/>
                <a:gd name="T84" fmla="*/ 2147483647 w 503"/>
                <a:gd name="T85" fmla="*/ 2147483647 h 5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3" h="545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47" y="516"/>
                    <a:pt x="332" y="509"/>
                    <a:pt x="332" y="487"/>
                  </a:cubicBezTo>
                  <a:cubicBezTo>
                    <a:pt x="332" y="473"/>
                    <a:pt x="347" y="459"/>
                    <a:pt x="361" y="459"/>
                  </a:cubicBezTo>
                  <a:cubicBezTo>
                    <a:pt x="382" y="459"/>
                    <a:pt x="382" y="459"/>
                    <a:pt x="382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417" y="374"/>
                  </a:moveTo>
                  <a:lnTo>
                    <a:pt x="417" y="374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61" y="431"/>
                    <a:pt x="361" y="431"/>
                    <a:pt x="361" y="431"/>
                  </a:cubicBezTo>
                  <a:cubicBezTo>
                    <a:pt x="332" y="431"/>
                    <a:pt x="304" y="459"/>
                    <a:pt x="304" y="487"/>
                  </a:cubicBezTo>
                  <a:cubicBezTo>
                    <a:pt x="304" y="523"/>
                    <a:pt x="332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1" name="Freeform 22"/>
            <p:cNvSpPr>
              <a:spLocks noChangeArrowheads="1"/>
            </p:cNvSpPr>
            <p:nvPr/>
          </p:nvSpPr>
          <p:spPr bwMode="auto">
            <a:xfrm>
              <a:off x="8438411" y="3695700"/>
              <a:ext cx="241300" cy="275432"/>
            </a:xfrm>
            <a:custGeom>
              <a:avLst/>
              <a:gdLst>
                <a:gd name="T0" fmla="*/ 2147483647 w 503"/>
                <a:gd name="T1" fmla="*/ 2147483647 h 573"/>
                <a:gd name="T2" fmla="*/ 2147483647 w 503"/>
                <a:gd name="T3" fmla="*/ 2147483647 h 573"/>
                <a:gd name="T4" fmla="*/ 2147483647 w 503"/>
                <a:gd name="T5" fmla="*/ 2147483647 h 573"/>
                <a:gd name="T6" fmla="*/ 2147483647 w 503"/>
                <a:gd name="T7" fmla="*/ 2147483647 h 573"/>
                <a:gd name="T8" fmla="*/ 2147483647 w 503"/>
                <a:gd name="T9" fmla="*/ 2147483647 h 573"/>
                <a:gd name="T10" fmla="*/ 2147483647 w 503"/>
                <a:gd name="T11" fmla="*/ 2147483647 h 573"/>
                <a:gd name="T12" fmla="*/ 2147483647 w 503"/>
                <a:gd name="T13" fmla="*/ 2147483647 h 573"/>
                <a:gd name="T14" fmla="*/ 2147483647 w 503"/>
                <a:gd name="T15" fmla="*/ 2147483647 h 573"/>
                <a:gd name="T16" fmla="*/ 2147483647 w 503"/>
                <a:gd name="T17" fmla="*/ 2147483647 h 573"/>
                <a:gd name="T18" fmla="*/ 2147483647 w 503"/>
                <a:gd name="T19" fmla="*/ 2147483647 h 573"/>
                <a:gd name="T20" fmla="*/ 2147483647 w 503"/>
                <a:gd name="T21" fmla="*/ 2147483647 h 573"/>
                <a:gd name="T22" fmla="*/ 2147483647 w 503"/>
                <a:gd name="T23" fmla="*/ 2147483647 h 573"/>
                <a:gd name="T24" fmla="*/ 2147483647 w 503"/>
                <a:gd name="T25" fmla="*/ 2147483647 h 573"/>
                <a:gd name="T26" fmla="*/ 2147483647 w 503"/>
                <a:gd name="T27" fmla="*/ 2147483647 h 573"/>
                <a:gd name="T28" fmla="*/ 2147483647 w 503"/>
                <a:gd name="T29" fmla="*/ 2147483647 h 573"/>
                <a:gd name="T30" fmla="*/ 2147483647 w 503"/>
                <a:gd name="T31" fmla="*/ 2147483647 h 573"/>
                <a:gd name="T32" fmla="*/ 2147483647 w 503"/>
                <a:gd name="T33" fmla="*/ 2147483647 h 573"/>
                <a:gd name="T34" fmla="*/ 2147483647 w 503"/>
                <a:gd name="T35" fmla="*/ 2147483647 h 573"/>
                <a:gd name="T36" fmla="*/ 2147483647 w 503"/>
                <a:gd name="T37" fmla="*/ 2147483647 h 573"/>
                <a:gd name="T38" fmla="*/ 2147483647 w 503"/>
                <a:gd name="T39" fmla="*/ 2147483647 h 573"/>
                <a:gd name="T40" fmla="*/ 2147483647 w 503"/>
                <a:gd name="T41" fmla="*/ 2147483647 h 573"/>
                <a:gd name="T42" fmla="*/ 2147483647 w 503"/>
                <a:gd name="T43" fmla="*/ 2147483647 h 573"/>
                <a:gd name="T44" fmla="*/ 2147483647 w 503"/>
                <a:gd name="T45" fmla="*/ 2147483647 h 573"/>
                <a:gd name="T46" fmla="*/ 2147483647 w 503"/>
                <a:gd name="T47" fmla="*/ 2147483647 h 573"/>
                <a:gd name="T48" fmla="*/ 0 w 503"/>
                <a:gd name="T49" fmla="*/ 2147483647 h 573"/>
                <a:gd name="T50" fmla="*/ 0 w 503"/>
                <a:gd name="T51" fmla="*/ 2147483647 h 573"/>
                <a:gd name="T52" fmla="*/ 2147483647 w 503"/>
                <a:gd name="T53" fmla="*/ 0 h 573"/>
                <a:gd name="T54" fmla="*/ 2147483647 w 503"/>
                <a:gd name="T55" fmla="*/ 0 h 573"/>
                <a:gd name="T56" fmla="*/ 2147483647 w 503"/>
                <a:gd name="T57" fmla="*/ 0 h 573"/>
                <a:gd name="T58" fmla="*/ 2147483647 w 503"/>
                <a:gd name="T59" fmla="*/ 0 h 573"/>
                <a:gd name="T60" fmla="*/ 2147483647 w 503"/>
                <a:gd name="T61" fmla="*/ 2147483647 h 573"/>
                <a:gd name="T62" fmla="*/ 2147483647 w 503"/>
                <a:gd name="T63" fmla="*/ 2147483647 h 573"/>
                <a:gd name="T64" fmla="*/ 2147483647 w 503"/>
                <a:gd name="T65" fmla="*/ 2147483647 h 573"/>
                <a:gd name="T66" fmla="*/ 2147483647 w 503"/>
                <a:gd name="T67" fmla="*/ 2147483647 h 573"/>
                <a:gd name="T68" fmla="*/ 2147483647 w 503"/>
                <a:gd name="T69" fmla="*/ 2147483647 h 573"/>
                <a:gd name="T70" fmla="*/ 2147483647 w 503"/>
                <a:gd name="T71" fmla="*/ 2147483647 h 573"/>
                <a:gd name="T72" fmla="*/ 2147483647 w 503"/>
                <a:gd name="T73" fmla="*/ 2147483647 h 573"/>
                <a:gd name="T74" fmla="*/ 2147483647 w 503"/>
                <a:gd name="T75" fmla="*/ 2147483647 h 573"/>
                <a:gd name="T76" fmla="*/ 2147483647 w 503"/>
                <a:gd name="T77" fmla="*/ 2147483647 h 573"/>
                <a:gd name="T78" fmla="*/ 2147483647 w 503"/>
                <a:gd name="T79" fmla="*/ 2147483647 h 573"/>
                <a:gd name="T80" fmla="*/ 2147483647 w 503"/>
                <a:gd name="T81" fmla="*/ 2147483647 h 573"/>
                <a:gd name="T82" fmla="*/ 2147483647 w 503"/>
                <a:gd name="T83" fmla="*/ 2147483647 h 573"/>
                <a:gd name="T84" fmla="*/ 2147483647 w 503"/>
                <a:gd name="T85" fmla="*/ 0 h 573"/>
                <a:gd name="T86" fmla="*/ 2147483647 w 503"/>
                <a:gd name="T87" fmla="*/ 2147483647 h 573"/>
                <a:gd name="T88" fmla="*/ 2147483647 w 503"/>
                <a:gd name="T89" fmla="*/ 2147483647 h 573"/>
                <a:gd name="T90" fmla="*/ 2147483647 w 503"/>
                <a:gd name="T91" fmla="*/ 2147483647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573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45" y="544"/>
                    <a:pt x="445" y="544"/>
                    <a:pt x="445" y="544"/>
                  </a:cubicBezTo>
                  <a:cubicBezTo>
                    <a:pt x="445" y="565"/>
                    <a:pt x="431" y="572"/>
                    <a:pt x="417" y="572"/>
                  </a:cubicBezTo>
                  <a:cubicBezTo>
                    <a:pt x="396" y="572"/>
                    <a:pt x="389" y="565"/>
                    <a:pt x="389" y="544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39" y="516"/>
                    <a:pt x="332" y="509"/>
                    <a:pt x="332" y="487"/>
                  </a:cubicBezTo>
                  <a:cubicBezTo>
                    <a:pt x="332" y="473"/>
                    <a:pt x="339" y="459"/>
                    <a:pt x="361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389" y="431"/>
                    <a:pt x="389" y="431"/>
                    <a:pt x="389" y="431"/>
                  </a:cubicBezTo>
                  <a:cubicBezTo>
                    <a:pt x="389" y="417"/>
                    <a:pt x="396" y="403"/>
                    <a:pt x="417" y="403"/>
                  </a:cubicBezTo>
                  <a:cubicBezTo>
                    <a:pt x="431" y="403"/>
                    <a:pt x="445" y="417"/>
                    <a:pt x="445" y="431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361" y="431"/>
                  </a:moveTo>
                  <a:lnTo>
                    <a:pt x="361" y="431"/>
                  </a:lnTo>
                  <a:cubicBezTo>
                    <a:pt x="325" y="431"/>
                    <a:pt x="304" y="459"/>
                    <a:pt x="304" y="487"/>
                  </a:cubicBezTo>
                  <a:cubicBezTo>
                    <a:pt x="304" y="523"/>
                    <a:pt x="325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3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ubicBezTo>
                    <a:pt x="382" y="374"/>
                    <a:pt x="361" y="403"/>
                    <a:pt x="361" y="431"/>
                  </a:cubicBez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2" name="Freeform 23"/>
            <p:cNvSpPr>
              <a:spLocks noChangeArrowheads="1"/>
            </p:cNvSpPr>
            <p:nvPr/>
          </p:nvSpPr>
          <p:spPr bwMode="auto">
            <a:xfrm>
              <a:off x="7920092" y="3685382"/>
              <a:ext cx="223838" cy="292100"/>
            </a:xfrm>
            <a:custGeom>
              <a:avLst/>
              <a:gdLst>
                <a:gd name="T0" fmla="*/ 2147483647 w 467"/>
                <a:gd name="T1" fmla="*/ 2147483647 h 609"/>
                <a:gd name="T2" fmla="*/ 2147483647 w 467"/>
                <a:gd name="T3" fmla="*/ 2147483647 h 609"/>
                <a:gd name="T4" fmla="*/ 2147483647 w 467"/>
                <a:gd name="T5" fmla="*/ 2147483647 h 609"/>
                <a:gd name="T6" fmla="*/ 2147483647 w 467"/>
                <a:gd name="T7" fmla="*/ 2147483647 h 609"/>
                <a:gd name="T8" fmla="*/ 2147483647 w 467"/>
                <a:gd name="T9" fmla="*/ 2147483647 h 609"/>
                <a:gd name="T10" fmla="*/ 2147483647 w 467"/>
                <a:gd name="T11" fmla="*/ 0 h 609"/>
                <a:gd name="T12" fmla="*/ 2147483647 w 467"/>
                <a:gd name="T13" fmla="*/ 0 h 609"/>
                <a:gd name="T14" fmla="*/ 2147483647 w 467"/>
                <a:gd name="T15" fmla="*/ 2147483647 h 609"/>
                <a:gd name="T16" fmla="*/ 2147483647 w 467"/>
                <a:gd name="T17" fmla="*/ 2147483647 h 609"/>
                <a:gd name="T18" fmla="*/ 2147483647 w 467"/>
                <a:gd name="T19" fmla="*/ 2147483647 h 609"/>
                <a:gd name="T20" fmla="*/ 2147483647 w 467"/>
                <a:gd name="T21" fmla="*/ 2147483647 h 609"/>
                <a:gd name="T22" fmla="*/ 2147483647 w 467"/>
                <a:gd name="T23" fmla="*/ 2147483647 h 609"/>
                <a:gd name="T24" fmla="*/ 2147483647 w 467"/>
                <a:gd name="T25" fmla="*/ 2147483647 h 609"/>
                <a:gd name="T26" fmla="*/ 2147483647 w 467"/>
                <a:gd name="T27" fmla="*/ 2147483647 h 609"/>
                <a:gd name="T28" fmla="*/ 2147483647 w 467"/>
                <a:gd name="T29" fmla="*/ 2147483647 h 609"/>
                <a:gd name="T30" fmla="*/ 2147483647 w 467"/>
                <a:gd name="T31" fmla="*/ 2147483647 h 609"/>
                <a:gd name="T32" fmla="*/ 2147483647 w 467"/>
                <a:gd name="T33" fmla="*/ 2147483647 h 609"/>
                <a:gd name="T34" fmla="*/ 2147483647 w 467"/>
                <a:gd name="T35" fmla="*/ 2147483647 h 609"/>
                <a:gd name="T36" fmla="*/ 2147483647 w 467"/>
                <a:gd name="T37" fmla="*/ 2147483647 h 609"/>
                <a:gd name="T38" fmla="*/ 2147483647 w 467"/>
                <a:gd name="T39" fmla="*/ 0 h 609"/>
                <a:gd name="T40" fmla="*/ 2147483647 w 467"/>
                <a:gd name="T41" fmla="*/ 2147483647 h 609"/>
                <a:gd name="T42" fmla="*/ 2147483647 w 467"/>
                <a:gd name="T43" fmla="*/ 2147483647 h 609"/>
                <a:gd name="T44" fmla="*/ 2147483647 w 467"/>
                <a:gd name="T45" fmla="*/ 2147483647 h 609"/>
                <a:gd name="T46" fmla="*/ 2147483647 w 467"/>
                <a:gd name="T47" fmla="*/ 2147483647 h 609"/>
                <a:gd name="T48" fmla="*/ 2147483647 w 467"/>
                <a:gd name="T49" fmla="*/ 2147483647 h 609"/>
                <a:gd name="T50" fmla="*/ 2147483647 w 467"/>
                <a:gd name="T51" fmla="*/ 2147483647 h 609"/>
                <a:gd name="T52" fmla="*/ 2147483647 w 467"/>
                <a:gd name="T53" fmla="*/ 2147483647 h 609"/>
                <a:gd name="T54" fmla="*/ 2147483647 w 467"/>
                <a:gd name="T55" fmla="*/ 2147483647 h 609"/>
                <a:gd name="T56" fmla="*/ 2147483647 w 467"/>
                <a:gd name="T57" fmla="*/ 2147483647 h 609"/>
                <a:gd name="T58" fmla="*/ 2147483647 w 467"/>
                <a:gd name="T59" fmla="*/ 2147483647 h 609"/>
                <a:gd name="T60" fmla="*/ 2147483647 w 467"/>
                <a:gd name="T61" fmla="*/ 2147483647 h 609"/>
                <a:gd name="T62" fmla="*/ 0 w 467"/>
                <a:gd name="T63" fmla="*/ 2147483647 h 609"/>
                <a:gd name="T64" fmla="*/ 0 w 467"/>
                <a:gd name="T65" fmla="*/ 2147483647 h 609"/>
                <a:gd name="T66" fmla="*/ 2147483647 w 467"/>
                <a:gd name="T67" fmla="*/ 2147483647 h 609"/>
                <a:gd name="T68" fmla="*/ 2147483647 w 467"/>
                <a:gd name="T69" fmla="*/ 2147483647 h 609"/>
                <a:gd name="T70" fmla="*/ 2147483647 w 467"/>
                <a:gd name="T71" fmla="*/ 2147483647 h 609"/>
                <a:gd name="T72" fmla="*/ 2147483647 w 467"/>
                <a:gd name="T73" fmla="*/ 2147483647 h 609"/>
                <a:gd name="T74" fmla="*/ 2147483647 w 467"/>
                <a:gd name="T75" fmla="*/ 2147483647 h 609"/>
                <a:gd name="T76" fmla="*/ 2147483647 w 467"/>
                <a:gd name="T77" fmla="*/ 214748364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7" h="609">
                  <a:moveTo>
                    <a:pt x="438" y="552"/>
                  </a:moveTo>
                  <a:lnTo>
                    <a:pt x="438" y="552"/>
                  </a:lnTo>
                  <a:cubicBezTo>
                    <a:pt x="85" y="552"/>
                    <a:pt x="85" y="552"/>
                    <a:pt x="85" y="552"/>
                  </a:cubicBezTo>
                  <a:cubicBezTo>
                    <a:pt x="63" y="552"/>
                    <a:pt x="56" y="538"/>
                    <a:pt x="56" y="5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15"/>
                    <a:pt x="63" y="0"/>
                    <a:pt x="8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3" y="191"/>
                    <a:pt x="261" y="220"/>
                    <a:pt x="290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466" y="220"/>
                    <a:pt x="466" y="220"/>
                    <a:pt x="466" y="220"/>
                  </a:cubicBezTo>
                  <a:cubicBezTo>
                    <a:pt x="466" y="446"/>
                    <a:pt x="466" y="446"/>
                    <a:pt x="466" y="446"/>
                  </a:cubicBezTo>
                  <a:cubicBezTo>
                    <a:pt x="466" y="524"/>
                    <a:pt x="466" y="524"/>
                    <a:pt x="466" y="524"/>
                  </a:cubicBezTo>
                  <a:cubicBezTo>
                    <a:pt x="466" y="538"/>
                    <a:pt x="459" y="552"/>
                    <a:pt x="438" y="552"/>
                  </a:cubicBezTo>
                  <a:close/>
                  <a:moveTo>
                    <a:pt x="290" y="191"/>
                  </a:moveTo>
                  <a:lnTo>
                    <a:pt x="290" y="191"/>
                  </a:lnTo>
                  <a:cubicBezTo>
                    <a:pt x="275" y="191"/>
                    <a:pt x="261" y="177"/>
                    <a:pt x="261" y="163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66" y="191"/>
                    <a:pt x="466" y="191"/>
                    <a:pt x="466" y="191"/>
                  </a:cubicBezTo>
                  <a:cubicBezTo>
                    <a:pt x="346" y="191"/>
                    <a:pt x="346" y="191"/>
                    <a:pt x="346" y="191"/>
                  </a:cubicBezTo>
                  <a:lnTo>
                    <a:pt x="290" y="191"/>
                  </a:lnTo>
                  <a:close/>
                  <a:moveTo>
                    <a:pt x="106" y="580"/>
                  </a:moveTo>
                  <a:lnTo>
                    <a:pt x="106" y="580"/>
                  </a:lnTo>
                  <a:cubicBezTo>
                    <a:pt x="127" y="580"/>
                    <a:pt x="127" y="580"/>
                    <a:pt x="127" y="580"/>
                  </a:cubicBezTo>
                  <a:cubicBezTo>
                    <a:pt x="311" y="580"/>
                    <a:pt x="311" y="580"/>
                    <a:pt x="311" y="580"/>
                  </a:cubicBezTo>
                  <a:cubicBezTo>
                    <a:pt x="353" y="580"/>
                    <a:pt x="353" y="580"/>
                    <a:pt x="353" y="580"/>
                  </a:cubicBezTo>
                  <a:cubicBezTo>
                    <a:pt x="410" y="580"/>
                    <a:pt x="410" y="580"/>
                    <a:pt x="410" y="580"/>
                  </a:cubicBezTo>
                  <a:cubicBezTo>
                    <a:pt x="410" y="594"/>
                    <a:pt x="403" y="608"/>
                    <a:pt x="381" y="608"/>
                  </a:cubicBezTo>
                  <a:cubicBezTo>
                    <a:pt x="56" y="608"/>
                    <a:pt x="56" y="608"/>
                    <a:pt x="56" y="608"/>
                  </a:cubicBezTo>
                  <a:cubicBezTo>
                    <a:pt x="21" y="608"/>
                    <a:pt x="0" y="580"/>
                    <a:pt x="0" y="55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7"/>
                    <a:pt x="28" y="57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8" y="552"/>
                    <a:pt x="49" y="580"/>
                    <a:pt x="85" y="580"/>
                  </a:cubicBezTo>
                  <a:lnTo>
                    <a:pt x="106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3" name="Freeform 24"/>
            <p:cNvSpPr>
              <a:spLocks noChangeArrowheads="1"/>
            </p:cNvSpPr>
            <p:nvPr/>
          </p:nvSpPr>
          <p:spPr bwMode="auto">
            <a:xfrm>
              <a:off x="7424792" y="3695700"/>
              <a:ext cx="200819" cy="262732"/>
            </a:xfrm>
            <a:custGeom>
              <a:avLst/>
              <a:gdLst>
                <a:gd name="T0" fmla="*/ 2147483647 w 418"/>
                <a:gd name="T1" fmla="*/ 2147483647 h 545"/>
                <a:gd name="T2" fmla="*/ 2147483647 w 418"/>
                <a:gd name="T3" fmla="*/ 2147483647 h 545"/>
                <a:gd name="T4" fmla="*/ 2147483647 w 418"/>
                <a:gd name="T5" fmla="*/ 2147483647 h 545"/>
                <a:gd name="T6" fmla="*/ 0 w 418"/>
                <a:gd name="T7" fmla="*/ 2147483647 h 545"/>
                <a:gd name="T8" fmla="*/ 0 w 418"/>
                <a:gd name="T9" fmla="*/ 2147483647 h 545"/>
                <a:gd name="T10" fmla="*/ 2147483647 w 418"/>
                <a:gd name="T11" fmla="*/ 0 h 545"/>
                <a:gd name="T12" fmla="*/ 2147483647 w 418"/>
                <a:gd name="T13" fmla="*/ 0 h 545"/>
                <a:gd name="T14" fmla="*/ 2147483647 w 418"/>
                <a:gd name="T15" fmla="*/ 2147483647 h 545"/>
                <a:gd name="T16" fmla="*/ 2147483647 w 418"/>
                <a:gd name="T17" fmla="*/ 2147483647 h 545"/>
                <a:gd name="T18" fmla="*/ 2147483647 w 418"/>
                <a:gd name="T19" fmla="*/ 2147483647 h 545"/>
                <a:gd name="T20" fmla="*/ 2147483647 w 418"/>
                <a:gd name="T21" fmla="*/ 2147483647 h 545"/>
                <a:gd name="T22" fmla="*/ 2147483647 w 418"/>
                <a:gd name="T23" fmla="*/ 2147483647 h 545"/>
                <a:gd name="T24" fmla="*/ 2147483647 w 418"/>
                <a:gd name="T25" fmla="*/ 2147483647 h 545"/>
                <a:gd name="T26" fmla="*/ 2147483647 w 418"/>
                <a:gd name="T27" fmla="*/ 2147483647 h 545"/>
                <a:gd name="T28" fmla="*/ 2147483647 w 418"/>
                <a:gd name="T29" fmla="*/ 2147483647 h 545"/>
                <a:gd name="T30" fmla="*/ 2147483647 w 418"/>
                <a:gd name="T31" fmla="*/ 2147483647 h 545"/>
                <a:gd name="T32" fmla="*/ 2147483647 w 418"/>
                <a:gd name="T33" fmla="*/ 2147483647 h 545"/>
                <a:gd name="T34" fmla="*/ 2147483647 w 418"/>
                <a:gd name="T35" fmla="*/ 2147483647 h 545"/>
                <a:gd name="T36" fmla="*/ 2147483647 w 418"/>
                <a:gd name="T37" fmla="*/ 2147483647 h 545"/>
                <a:gd name="T38" fmla="*/ 2147483647 w 418"/>
                <a:gd name="T39" fmla="*/ 0 h 545"/>
                <a:gd name="T40" fmla="*/ 2147483647 w 418"/>
                <a:gd name="T41" fmla="*/ 2147483647 h 545"/>
                <a:gd name="T42" fmla="*/ 2147483647 w 418"/>
                <a:gd name="T43" fmla="*/ 2147483647 h 545"/>
                <a:gd name="T44" fmla="*/ 2147483647 w 418"/>
                <a:gd name="T45" fmla="*/ 2147483647 h 5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8" h="545">
                  <a:moveTo>
                    <a:pt x="389" y="544"/>
                  </a:moveTo>
                  <a:lnTo>
                    <a:pt x="389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0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445"/>
                    <a:pt x="417" y="445"/>
                    <a:pt x="417" y="445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37"/>
                    <a:pt x="403" y="544"/>
                    <a:pt x="389" y="544"/>
                  </a:cubicBezTo>
                  <a:close/>
                  <a:moveTo>
                    <a:pt x="240" y="191"/>
                  </a:moveTo>
                  <a:lnTo>
                    <a:pt x="240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4" name="Freeform 25"/>
            <p:cNvSpPr>
              <a:spLocks noChangeArrowheads="1"/>
            </p:cNvSpPr>
            <p:nvPr/>
          </p:nvSpPr>
          <p:spPr bwMode="auto">
            <a:xfrm>
              <a:off x="9454411" y="5245100"/>
              <a:ext cx="289719" cy="258763"/>
            </a:xfrm>
            <a:custGeom>
              <a:avLst/>
              <a:gdLst>
                <a:gd name="T0" fmla="*/ 2147483647 w 602"/>
                <a:gd name="T1" fmla="*/ 2147483647 h 538"/>
                <a:gd name="T2" fmla="*/ 2147483647 w 602"/>
                <a:gd name="T3" fmla="*/ 2147483647 h 538"/>
                <a:gd name="T4" fmla="*/ 2147483647 w 602"/>
                <a:gd name="T5" fmla="*/ 2147483647 h 538"/>
                <a:gd name="T6" fmla="*/ 2147483647 w 602"/>
                <a:gd name="T7" fmla="*/ 2147483647 h 538"/>
                <a:gd name="T8" fmla="*/ 2147483647 w 602"/>
                <a:gd name="T9" fmla="*/ 2147483647 h 538"/>
                <a:gd name="T10" fmla="*/ 2147483647 w 602"/>
                <a:gd name="T11" fmla="*/ 2147483647 h 538"/>
                <a:gd name="T12" fmla="*/ 2147483647 w 602"/>
                <a:gd name="T13" fmla="*/ 2147483647 h 538"/>
                <a:gd name="T14" fmla="*/ 2147483647 w 602"/>
                <a:gd name="T15" fmla="*/ 2147483647 h 538"/>
                <a:gd name="T16" fmla="*/ 2147483647 w 602"/>
                <a:gd name="T17" fmla="*/ 2147483647 h 538"/>
                <a:gd name="T18" fmla="*/ 0 w 602"/>
                <a:gd name="T19" fmla="*/ 2147483647 h 538"/>
                <a:gd name="T20" fmla="*/ 0 w 602"/>
                <a:gd name="T21" fmla="*/ 2147483647 h 538"/>
                <a:gd name="T22" fmla="*/ 0 w 602"/>
                <a:gd name="T23" fmla="*/ 2147483647 h 538"/>
                <a:gd name="T24" fmla="*/ 2147483647 w 602"/>
                <a:gd name="T25" fmla="*/ 2147483647 h 538"/>
                <a:gd name="T26" fmla="*/ 2147483647 w 602"/>
                <a:gd name="T27" fmla="*/ 2147483647 h 538"/>
                <a:gd name="T28" fmla="*/ 2147483647 w 602"/>
                <a:gd name="T29" fmla="*/ 2147483647 h 538"/>
                <a:gd name="T30" fmla="*/ 0 w 602"/>
                <a:gd name="T31" fmla="*/ 2147483647 h 538"/>
                <a:gd name="T32" fmla="*/ 0 w 602"/>
                <a:gd name="T33" fmla="*/ 2147483647 h 538"/>
                <a:gd name="T34" fmla="*/ 2147483647 w 602"/>
                <a:gd name="T35" fmla="*/ 0 h 538"/>
                <a:gd name="T36" fmla="*/ 2147483647 w 602"/>
                <a:gd name="T37" fmla="*/ 0 h 538"/>
                <a:gd name="T38" fmla="*/ 2147483647 w 602"/>
                <a:gd name="T39" fmla="*/ 0 h 538"/>
                <a:gd name="T40" fmla="*/ 2147483647 w 602"/>
                <a:gd name="T41" fmla="*/ 2147483647 h 538"/>
                <a:gd name="T42" fmla="*/ 2147483647 w 602"/>
                <a:gd name="T43" fmla="*/ 2147483647 h 538"/>
                <a:gd name="T44" fmla="*/ 0 w 602"/>
                <a:gd name="T45" fmla="*/ 2147483647 h 538"/>
                <a:gd name="T46" fmla="*/ 2147483647 w 602"/>
                <a:gd name="T47" fmla="*/ 2147483647 h 538"/>
                <a:gd name="T48" fmla="*/ 2147483647 w 602"/>
                <a:gd name="T49" fmla="*/ 2147483647 h 538"/>
                <a:gd name="T50" fmla="*/ 2147483647 w 602"/>
                <a:gd name="T51" fmla="*/ 2147483647 h 538"/>
                <a:gd name="T52" fmla="*/ 2147483647 w 602"/>
                <a:gd name="T53" fmla="*/ 2147483647 h 538"/>
                <a:gd name="T54" fmla="*/ 2147483647 w 602"/>
                <a:gd name="T55" fmla="*/ 2147483647 h 538"/>
                <a:gd name="T56" fmla="*/ 2147483647 w 602"/>
                <a:gd name="T57" fmla="*/ 2147483647 h 538"/>
                <a:gd name="T58" fmla="*/ 2147483647 w 602"/>
                <a:gd name="T59" fmla="*/ 2147483647 h 538"/>
                <a:gd name="T60" fmla="*/ 2147483647 w 602"/>
                <a:gd name="T61" fmla="*/ 2147483647 h 538"/>
                <a:gd name="T62" fmla="*/ 2147483647 w 602"/>
                <a:gd name="T63" fmla="*/ 2147483647 h 538"/>
                <a:gd name="T64" fmla="*/ 2147483647 w 602"/>
                <a:gd name="T65" fmla="*/ 2147483647 h 538"/>
                <a:gd name="T66" fmla="*/ 2147483647 w 602"/>
                <a:gd name="T67" fmla="*/ 2147483647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38">
                  <a:moveTo>
                    <a:pt x="573" y="339"/>
                  </a:moveTo>
                  <a:lnTo>
                    <a:pt x="573" y="339"/>
                  </a:lnTo>
                  <a:cubicBezTo>
                    <a:pt x="558" y="339"/>
                    <a:pt x="544" y="346"/>
                    <a:pt x="530" y="360"/>
                  </a:cubicBezTo>
                  <a:cubicBezTo>
                    <a:pt x="516" y="375"/>
                    <a:pt x="516" y="375"/>
                    <a:pt x="516" y="375"/>
                  </a:cubicBezTo>
                  <a:cubicBezTo>
                    <a:pt x="502" y="360"/>
                    <a:pt x="502" y="360"/>
                    <a:pt x="502" y="360"/>
                  </a:cubicBezTo>
                  <a:cubicBezTo>
                    <a:pt x="488" y="346"/>
                    <a:pt x="474" y="339"/>
                    <a:pt x="459" y="339"/>
                  </a:cubicBezTo>
                  <a:cubicBezTo>
                    <a:pt x="431" y="339"/>
                    <a:pt x="403" y="367"/>
                    <a:pt x="403" y="396"/>
                  </a:cubicBezTo>
                  <a:cubicBezTo>
                    <a:pt x="403" y="417"/>
                    <a:pt x="410" y="431"/>
                    <a:pt x="417" y="438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17" y="474"/>
                    <a:pt x="417" y="474"/>
                    <a:pt x="417" y="474"/>
                  </a:cubicBezTo>
                  <a:cubicBezTo>
                    <a:pt x="410" y="474"/>
                    <a:pt x="410" y="474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594" y="346"/>
                    <a:pt x="580" y="339"/>
                    <a:pt x="573" y="339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87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38" y="495"/>
                  </a:moveTo>
                  <a:lnTo>
                    <a:pt x="438" y="495"/>
                  </a:lnTo>
                  <a:cubicBezTo>
                    <a:pt x="474" y="452"/>
                    <a:pt x="474" y="452"/>
                    <a:pt x="474" y="452"/>
                  </a:cubicBezTo>
                  <a:cubicBezTo>
                    <a:pt x="438" y="417"/>
                    <a:pt x="438" y="417"/>
                    <a:pt x="438" y="417"/>
                  </a:cubicBezTo>
                  <a:cubicBezTo>
                    <a:pt x="431" y="410"/>
                    <a:pt x="431" y="403"/>
                    <a:pt x="431" y="396"/>
                  </a:cubicBezTo>
                  <a:cubicBezTo>
                    <a:pt x="431" y="382"/>
                    <a:pt x="445" y="367"/>
                    <a:pt x="459" y="367"/>
                  </a:cubicBezTo>
                  <a:cubicBezTo>
                    <a:pt x="466" y="367"/>
                    <a:pt x="474" y="375"/>
                    <a:pt x="481" y="382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51" y="382"/>
                    <a:pt x="551" y="382"/>
                    <a:pt x="551" y="382"/>
                  </a:cubicBezTo>
                  <a:cubicBezTo>
                    <a:pt x="558" y="375"/>
                    <a:pt x="565" y="367"/>
                    <a:pt x="573" y="367"/>
                  </a:cubicBezTo>
                  <a:cubicBezTo>
                    <a:pt x="587" y="367"/>
                    <a:pt x="601" y="382"/>
                    <a:pt x="601" y="396"/>
                  </a:cubicBezTo>
                  <a:cubicBezTo>
                    <a:pt x="601" y="403"/>
                    <a:pt x="601" y="410"/>
                    <a:pt x="594" y="417"/>
                  </a:cubicBezTo>
                  <a:cubicBezTo>
                    <a:pt x="558" y="452"/>
                    <a:pt x="558" y="452"/>
                    <a:pt x="558" y="452"/>
                  </a:cubicBezTo>
                  <a:cubicBezTo>
                    <a:pt x="594" y="495"/>
                    <a:pt x="594" y="495"/>
                    <a:pt x="594" y="495"/>
                  </a:cubicBezTo>
                  <a:cubicBezTo>
                    <a:pt x="601" y="495"/>
                    <a:pt x="601" y="502"/>
                    <a:pt x="601" y="509"/>
                  </a:cubicBezTo>
                  <a:cubicBezTo>
                    <a:pt x="601" y="530"/>
                    <a:pt x="587" y="537"/>
                    <a:pt x="573" y="537"/>
                  </a:cubicBezTo>
                  <a:cubicBezTo>
                    <a:pt x="565" y="537"/>
                    <a:pt x="558" y="537"/>
                    <a:pt x="551" y="530"/>
                  </a:cubicBezTo>
                  <a:cubicBezTo>
                    <a:pt x="516" y="495"/>
                    <a:pt x="516" y="495"/>
                    <a:pt x="516" y="495"/>
                  </a:cubicBezTo>
                  <a:cubicBezTo>
                    <a:pt x="481" y="530"/>
                    <a:pt x="481" y="530"/>
                    <a:pt x="481" y="530"/>
                  </a:cubicBezTo>
                  <a:cubicBezTo>
                    <a:pt x="474" y="537"/>
                    <a:pt x="466" y="537"/>
                    <a:pt x="459" y="537"/>
                  </a:cubicBezTo>
                  <a:cubicBezTo>
                    <a:pt x="445" y="537"/>
                    <a:pt x="431" y="530"/>
                    <a:pt x="431" y="509"/>
                  </a:cubicBezTo>
                  <a:cubicBezTo>
                    <a:pt x="431" y="502"/>
                    <a:pt x="431" y="495"/>
                    <a:pt x="438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5" name="Freeform 26"/>
            <p:cNvSpPr>
              <a:spLocks noChangeArrowheads="1"/>
            </p:cNvSpPr>
            <p:nvPr/>
          </p:nvSpPr>
          <p:spPr bwMode="auto">
            <a:xfrm>
              <a:off x="8944029" y="5245100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0 w 609"/>
                <a:gd name="T17" fmla="*/ 2147483647 h 524"/>
                <a:gd name="T18" fmla="*/ 0 w 609"/>
                <a:gd name="T19" fmla="*/ 2147483647 h 524"/>
                <a:gd name="T20" fmla="*/ 0 w 609"/>
                <a:gd name="T21" fmla="*/ 2147483647 h 524"/>
                <a:gd name="T22" fmla="*/ 0 w 609"/>
                <a:gd name="T23" fmla="*/ 2147483647 h 524"/>
                <a:gd name="T24" fmla="*/ 0 w 609"/>
                <a:gd name="T25" fmla="*/ 2147483647 h 524"/>
                <a:gd name="T26" fmla="*/ 0 w 609"/>
                <a:gd name="T27" fmla="*/ 2147483647 h 524"/>
                <a:gd name="T28" fmla="*/ 0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0 w 609"/>
                <a:gd name="T45" fmla="*/ 2147483647 h 524"/>
                <a:gd name="T46" fmla="*/ 0 w 609"/>
                <a:gd name="T47" fmla="*/ 2147483647 h 524"/>
                <a:gd name="T48" fmla="*/ 0 w 609"/>
                <a:gd name="T49" fmla="*/ 2147483647 h 524"/>
                <a:gd name="T50" fmla="*/ 0 w 609"/>
                <a:gd name="T51" fmla="*/ 2147483647 h 524"/>
                <a:gd name="T52" fmla="*/ 2147483647 w 609"/>
                <a:gd name="T53" fmla="*/ 0 h 524"/>
                <a:gd name="T54" fmla="*/ 2147483647 w 609"/>
                <a:gd name="T55" fmla="*/ 0 h 524"/>
                <a:gd name="T56" fmla="*/ 2147483647 w 609"/>
                <a:gd name="T57" fmla="*/ 0 h 524"/>
                <a:gd name="T58" fmla="*/ 2147483647 w 609"/>
                <a:gd name="T59" fmla="*/ 0 h 524"/>
                <a:gd name="T60" fmla="*/ 2147483647 w 609"/>
                <a:gd name="T61" fmla="*/ 0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0 w 609"/>
                <a:gd name="T71" fmla="*/ 2147483647 h 524"/>
                <a:gd name="T72" fmla="*/ 0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2147483647 w 609"/>
                <a:gd name="T85" fmla="*/ 2147483647 h 524"/>
                <a:gd name="T86" fmla="*/ 2147483647 w 609"/>
                <a:gd name="T87" fmla="*/ 2147483647 h 524"/>
                <a:gd name="T88" fmla="*/ 2147483647 w 609"/>
                <a:gd name="T89" fmla="*/ 2147483647 h 524"/>
                <a:gd name="T90" fmla="*/ 2147483647 w 609"/>
                <a:gd name="T91" fmla="*/ 2147483647 h 524"/>
                <a:gd name="T92" fmla="*/ 2147483647 w 609"/>
                <a:gd name="T93" fmla="*/ 2147483647 h 524"/>
                <a:gd name="T94" fmla="*/ 2147483647 w 609"/>
                <a:gd name="T95" fmla="*/ 2147483647 h 524"/>
                <a:gd name="T96" fmla="*/ 2147483647 w 609"/>
                <a:gd name="T97" fmla="*/ 2147483647 h 524"/>
                <a:gd name="T98" fmla="*/ 2147483647 w 609"/>
                <a:gd name="T99" fmla="*/ 2147483647 h 524"/>
                <a:gd name="T100" fmla="*/ 2147483647 w 609"/>
                <a:gd name="T101" fmla="*/ 2147483647 h 5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9" h="524">
                  <a:moveTo>
                    <a:pt x="579" y="360"/>
                  </a:moveTo>
                  <a:lnTo>
                    <a:pt x="579" y="360"/>
                  </a:lnTo>
                  <a:cubicBezTo>
                    <a:pt x="558" y="360"/>
                    <a:pt x="544" y="367"/>
                    <a:pt x="537" y="375"/>
                  </a:cubicBezTo>
                  <a:cubicBezTo>
                    <a:pt x="502" y="410"/>
                    <a:pt x="502" y="410"/>
                    <a:pt x="502" y="410"/>
                  </a:cubicBezTo>
                  <a:cubicBezTo>
                    <a:pt x="495" y="403"/>
                    <a:pt x="480" y="396"/>
                    <a:pt x="466" y="396"/>
                  </a:cubicBezTo>
                  <a:cubicBezTo>
                    <a:pt x="431" y="396"/>
                    <a:pt x="410" y="424"/>
                    <a:pt x="410" y="452"/>
                  </a:cubicBezTo>
                  <a:cubicBezTo>
                    <a:pt x="410" y="459"/>
                    <a:pt x="410" y="467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8" y="141"/>
                    <a:pt x="608" y="141"/>
                    <a:pt x="608" y="141"/>
                  </a:cubicBezTo>
                  <a:cubicBezTo>
                    <a:pt x="608" y="240"/>
                    <a:pt x="608" y="240"/>
                    <a:pt x="608" y="240"/>
                  </a:cubicBezTo>
                  <a:cubicBezTo>
                    <a:pt x="608" y="276"/>
                    <a:pt x="608" y="276"/>
                    <a:pt x="608" y="276"/>
                  </a:cubicBezTo>
                  <a:cubicBezTo>
                    <a:pt x="608" y="325"/>
                    <a:pt x="608" y="325"/>
                    <a:pt x="608" y="325"/>
                  </a:cubicBezTo>
                  <a:cubicBezTo>
                    <a:pt x="608" y="360"/>
                    <a:pt x="608" y="360"/>
                    <a:pt x="608" y="360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594" y="360"/>
                    <a:pt x="587" y="360"/>
                    <a:pt x="579" y="360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4" y="56"/>
                    <a:pt x="608" y="71"/>
                    <a:pt x="608" y="85"/>
                  </a:cubicBezTo>
                  <a:cubicBezTo>
                    <a:pt x="608" y="113"/>
                    <a:pt x="608" y="113"/>
                    <a:pt x="608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66" y="424"/>
                  </a:moveTo>
                  <a:lnTo>
                    <a:pt x="466" y="424"/>
                  </a:lnTo>
                  <a:cubicBezTo>
                    <a:pt x="473" y="424"/>
                    <a:pt x="480" y="431"/>
                    <a:pt x="480" y="438"/>
                  </a:cubicBezTo>
                  <a:cubicBezTo>
                    <a:pt x="502" y="452"/>
                    <a:pt x="502" y="452"/>
                    <a:pt x="502" y="452"/>
                  </a:cubicBezTo>
                  <a:cubicBezTo>
                    <a:pt x="558" y="396"/>
                    <a:pt x="558" y="396"/>
                    <a:pt x="558" y="396"/>
                  </a:cubicBezTo>
                  <a:cubicBezTo>
                    <a:pt x="565" y="389"/>
                    <a:pt x="572" y="389"/>
                    <a:pt x="579" y="389"/>
                  </a:cubicBezTo>
                  <a:cubicBezTo>
                    <a:pt x="594" y="389"/>
                    <a:pt x="608" y="403"/>
                    <a:pt x="608" y="417"/>
                  </a:cubicBezTo>
                  <a:cubicBezTo>
                    <a:pt x="608" y="424"/>
                    <a:pt x="601" y="431"/>
                    <a:pt x="594" y="43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16" y="516"/>
                    <a:pt x="509" y="523"/>
                    <a:pt x="502" y="523"/>
                  </a:cubicBezTo>
                  <a:cubicBezTo>
                    <a:pt x="495" y="523"/>
                    <a:pt x="488" y="516"/>
                    <a:pt x="480" y="509"/>
                  </a:cubicBezTo>
                  <a:cubicBezTo>
                    <a:pt x="445" y="474"/>
                    <a:pt x="445" y="474"/>
                    <a:pt x="445" y="474"/>
                  </a:cubicBezTo>
                  <a:cubicBezTo>
                    <a:pt x="438" y="467"/>
                    <a:pt x="438" y="459"/>
                    <a:pt x="438" y="452"/>
                  </a:cubicBezTo>
                  <a:cubicBezTo>
                    <a:pt x="438" y="438"/>
                    <a:pt x="445" y="424"/>
                    <a:pt x="466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6" name="Freeform 27"/>
            <p:cNvSpPr>
              <a:spLocks noChangeArrowheads="1"/>
            </p:cNvSpPr>
            <p:nvPr/>
          </p:nvSpPr>
          <p:spPr bwMode="auto">
            <a:xfrm>
              <a:off x="8440792" y="5245100"/>
              <a:ext cx="289719" cy="230982"/>
            </a:xfrm>
            <a:custGeom>
              <a:avLst/>
              <a:gdLst>
                <a:gd name="T0" fmla="*/ 2147483647 w 602"/>
                <a:gd name="T1" fmla="*/ 2147483647 h 482"/>
                <a:gd name="T2" fmla="*/ 2147483647 w 602"/>
                <a:gd name="T3" fmla="*/ 2147483647 h 482"/>
                <a:gd name="T4" fmla="*/ 2147483647 w 602"/>
                <a:gd name="T5" fmla="*/ 2147483647 h 482"/>
                <a:gd name="T6" fmla="*/ 2147483647 w 602"/>
                <a:gd name="T7" fmla="*/ 2147483647 h 482"/>
                <a:gd name="T8" fmla="*/ 2147483647 w 602"/>
                <a:gd name="T9" fmla="*/ 2147483647 h 482"/>
                <a:gd name="T10" fmla="*/ 2147483647 w 602"/>
                <a:gd name="T11" fmla="*/ 2147483647 h 482"/>
                <a:gd name="T12" fmla="*/ 0 w 602"/>
                <a:gd name="T13" fmla="*/ 2147483647 h 482"/>
                <a:gd name="T14" fmla="*/ 0 w 602"/>
                <a:gd name="T15" fmla="*/ 2147483647 h 482"/>
                <a:gd name="T16" fmla="*/ 0 w 602"/>
                <a:gd name="T17" fmla="*/ 2147483647 h 482"/>
                <a:gd name="T18" fmla="*/ 0 w 602"/>
                <a:gd name="T19" fmla="*/ 2147483647 h 482"/>
                <a:gd name="T20" fmla="*/ 0 w 602"/>
                <a:gd name="T21" fmla="*/ 2147483647 h 482"/>
                <a:gd name="T22" fmla="*/ 0 w 602"/>
                <a:gd name="T23" fmla="*/ 2147483647 h 482"/>
                <a:gd name="T24" fmla="*/ 0 w 602"/>
                <a:gd name="T25" fmla="*/ 2147483647 h 482"/>
                <a:gd name="T26" fmla="*/ 2147483647 w 602"/>
                <a:gd name="T27" fmla="*/ 2147483647 h 482"/>
                <a:gd name="T28" fmla="*/ 2147483647 w 602"/>
                <a:gd name="T29" fmla="*/ 2147483647 h 482"/>
                <a:gd name="T30" fmla="*/ 2147483647 w 602"/>
                <a:gd name="T31" fmla="*/ 2147483647 h 482"/>
                <a:gd name="T32" fmla="*/ 2147483647 w 602"/>
                <a:gd name="T33" fmla="*/ 2147483647 h 482"/>
                <a:gd name="T34" fmla="*/ 2147483647 w 602"/>
                <a:gd name="T35" fmla="*/ 2147483647 h 482"/>
                <a:gd name="T36" fmla="*/ 2147483647 w 602"/>
                <a:gd name="T37" fmla="*/ 2147483647 h 482"/>
                <a:gd name="T38" fmla="*/ 2147483647 w 602"/>
                <a:gd name="T39" fmla="*/ 2147483647 h 482"/>
                <a:gd name="T40" fmla="*/ 2147483647 w 602"/>
                <a:gd name="T41" fmla="*/ 2147483647 h 482"/>
                <a:gd name="T42" fmla="*/ 0 w 602"/>
                <a:gd name="T43" fmla="*/ 2147483647 h 482"/>
                <a:gd name="T44" fmla="*/ 0 w 602"/>
                <a:gd name="T45" fmla="*/ 2147483647 h 482"/>
                <a:gd name="T46" fmla="*/ 0 w 602"/>
                <a:gd name="T47" fmla="*/ 2147483647 h 482"/>
                <a:gd name="T48" fmla="*/ 0 w 602"/>
                <a:gd name="T49" fmla="*/ 2147483647 h 482"/>
                <a:gd name="T50" fmla="*/ 2147483647 w 602"/>
                <a:gd name="T51" fmla="*/ 0 h 482"/>
                <a:gd name="T52" fmla="*/ 2147483647 w 602"/>
                <a:gd name="T53" fmla="*/ 0 h 482"/>
                <a:gd name="T54" fmla="*/ 2147483647 w 602"/>
                <a:gd name="T55" fmla="*/ 0 h 482"/>
                <a:gd name="T56" fmla="*/ 2147483647 w 602"/>
                <a:gd name="T57" fmla="*/ 0 h 482"/>
                <a:gd name="T58" fmla="*/ 2147483647 w 602"/>
                <a:gd name="T59" fmla="*/ 0 h 482"/>
                <a:gd name="T60" fmla="*/ 2147483647 w 602"/>
                <a:gd name="T61" fmla="*/ 2147483647 h 482"/>
                <a:gd name="T62" fmla="*/ 2147483647 w 602"/>
                <a:gd name="T63" fmla="*/ 2147483647 h 482"/>
                <a:gd name="T64" fmla="*/ 2147483647 w 602"/>
                <a:gd name="T65" fmla="*/ 2147483647 h 482"/>
                <a:gd name="T66" fmla="*/ 2147483647 w 602"/>
                <a:gd name="T67" fmla="*/ 2147483647 h 482"/>
                <a:gd name="T68" fmla="*/ 0 w 602"/>
                <a:gd name="T69" fmla="*/ 2147483647 h 482"/>
                <a:gd name="T70" fmla="*/ 0 w 602"/>
                <a:gd name="T71" fmla="*/ 2147483647 h 482"/>
                <a:gd name="T72" fmla="*/ 2147483647 w 602"/>
                <a:gd name="T73" fmla="*/ 2147483647 h 482"/>
                <a:gd name="T74" fmla="*/ 2147483647 w 602"/>
                <a:gd name="T75" fmla="*/ 2147483647 h 482"/>
                <a:gd name="T76" fmla="*/ 2147483647 w 602"/>
                <a:gd name="T77" fmla="*/ 2147483647 h 482"/>
                <a:gd name="T78" fmla="*/ 2147483647 w 602"/>
                <a:gd name="T79" fmla="*/ 2147483647 h 482"/>
                <a:gd name="T80" fmla="*/ 2147483647 w 602"/>
                <a:gd name="T81" fmla="*/ 2147483647 h 482"/>
                <a:gd name="T82" fmla="*/ 2147483647 w 602"/>
                <a:gd name="T83" fmla="*/ 2147483647 h 482"/>
                <a:gd name="T84" fmla="*/ 2147483647 w 602"/>
                <a:gd name="T85" fmla="*/ 2147483647 h 482"/>
                <a:gd name="T86" fmla="*/ 2147483647 w 602"/>
                <a:gd name="T87" fmla="*/ 2147483647 h 4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2" h="482">
                  <a:moveTo>
                    <a:pt x="565" y="396"/>
                  </a:moveTo>
                  <a:lnTo>
                    <a:pt x="565" y="396"/>
                  </a:lnTo>
                  <a:cubicBezTo>
                    <a:pt x="452" y="396"/>
                    <a:pt x="452" y="396"/>
                    <a:pt x="452" y="396"/>
                  </a:cubicBezTo>
                  <a:cubicBezTo>
                    <a:pt x="424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60"/>
                    <a:pt x="601" y="360"/>
                    <a:pt x="601" y="360"/>
                  </a:cubicBezTo>
                  <a:cubicBezTo>
                    <a:pt x="601" y="410"/>
                    <a:pt x="601" y="410"/>
                    <a:pt x="601" y="410"/>
                  </a:cubicBezTo>
                  <a:cubicBezTo>
                    <a:pt x="594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94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4" y="438"/>
                    <a:pt x="594" y="452"/>
                  </a:cubicBezTo>
                  <a:cubicBezTo>
                    <a:pt x="594" y="474"/>
                    <a:pt x="579" y="481"/>
                    <a:pt x="565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8" y="481"/>
                    <a:pt x="424" y="474"/>
                    <a:pt x="424" y="452"/>
                  </a:cubicBezTo>
                  <a:cubicBezTo>
                    <a:pt x="424" y="438"/>
                    <a:pt x="438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7" name="Freeform 28"/>
            <p:cNvSpPr>
              <a:spLocks noChangeArrowheads="1"/>
            </p:cNvSpPr>
            <p:nvPr/>
          </p:nvSpPr>
          <p:spPr bwMode="auto">
            <a:xfrm>
              <a:off x="7934379" y="5245100"/>
              <a:ext cx="288132" cy="258763"/>
            </a:xfrm>
            <a:custGeom>
              <a:avLst/>
              <a:gdLst>
                <a:gd name="T0" fmla="*/ 2147483647 w 601"/>
                <a:gd name="T1" fmla="*/ 2147483647 h 538"/>
                <a:gd name="T2" fmla="*/ 2147483647 w 601"/>
                <a:gd name="T3" fmla="*/ 2147483647 h 538"/>
                <a:gd name="T4" fmla="*/ 2147483647 w 601"/>
                <a:gd name="T5" fmla="*/ 2147483647 h 538"/>
                <a:gd name="T6" fmla="*/ 2147483647 w 601"/>
                <a:gd name="T7" fmla="*/ 2147483647 h 538"/>
                <a:gd name="T8" fmla="*/ 2147483647 w 601"/>
                <a:gd name="T9" fmla="*/ 2147483647 h 538"/>
                <a:gd name="T10" fmla="*/ 2147483647 w 601"/>
                <a:gd name="T11" fmla="*/ 2147483647 h 538"/>
                <a:gd name="T12" fmla="*/ 2147483647 w 601"/>
                <a:gd name="T13" fmla="*/ 2147483647 h 538"/>
                <a:gd name="T14" fmla="*/ 0 w 601"/>
                <a:gd name="T15" fmla="*/ 2147483647 h 538"/>
                <a:gd name="T16" fmla="*/ 0 w 601"/>
                <a:gd name="T17" fmla="*/ 2147483647 h 538"/>
                <a:gd name="T18" fmla="*/ 0 w 601"/>
                <a:gd name="T19" fmla="*/ 2147483647 h 538"/>
                <a:gd name="T20" fmla="*/ 0 w 601"/>
                <a:gd name="T21" fmla="*/ 2147483647 h 538"/>
                <a:gd name="T22" fmla="*/ 0 w 601"/>
                <a:gd name="T23" fmla="*/ 2147483647 h 538"/>
                <a:gd name="T24" fmla="*/ 0 w 601"/>
                <a:gd name="T25" fmla="*/ 2147483647 h 538"/>
                <a:gd name="T26" fmla="*/ 0 w 601"/>
                <a:gd name="T27" fmla="*/ 2147483647 h 538"/>
                <a:gd name="T28" fmla="*/ 2147483647 w 601"/>
                <a:gd name="T29" fmla="*/ 2147483647 h 538"/>
                <a:gd name="T30" fmla="*/ 2147483647 w 601"/>
                <a:gd name="T31" fmla="*/ 2147483647 h 538"/>
                <a:gd name="T32" fmla="*/ 2147483647 w 601"/>
                <a:gd name="T33" fmla="*/ 2147483647 h 538"/>
                <a:gd name="T34" fmla="*/ 2147483647 w 601"/>
                <a:gd name="T35" fmla="*/ 2147483647 h 538"/>
                <a:gd name="T36" fmla="*/ 2147483647 w 601"/>
                <a:gd name="T37" fmla="*/ 2147483647 h 538"/>
                <a:gd name="T38" fmla="*/ 2147483647 w 601"/>
                <a:gd name="T39" fmla="*/ 2147483647 h 538"/>
                <a:gd name="T40" fmla="*/ 2147483647 w 601"/>
                <a:gd name="T41" fmla="*/ 2147483647 h 538"/>
                <a:gd name="T42" fmla="*/ 2147483647 w 601"/>
                <a:gd name="T43" fmla="*/ 2147483647 h 538"/>
                <a:gd name="T44" fmla="*/ 0 w 601"/>
                <a:gd name="T45" fmla="*/ 2147483647 h 538"/>
                <a:gd name="T46" fmla="*/ 0 w 601"/>
                <a:gd name="T47" fmla="*/ 2147483647 h 538"/>
                <a:gd name="T48" fmla="*/ 0 w 601"/>
                <a:gd name="T49" fmla="*/ 2147483647 h 538"/>
                <a:gd name="T50" fmla="*/ 0 w 601"/>
                <a:gd name="T51" fmla="*/ 2147483647 h 538"/>
                <a:gd name="T52" fmla="*/ 2147483647 w 601"/>
                <a:gd name="T53" fmla="*/ 0 h 538"/>
                <a:gd name="T54" fmla="*/ 2147483647 w 601"/>
                <a:gd name="T55" fmla="*/ 0 h 538"/>
                <a:gd name="T56" fmla="*/ 2147483647 w 601"/>
                <a:gd name="T57" fmla="*/ 0 h 538"/>
                <a:gd name="T58" fmla="*/ 2147483647 w 601"/>
                <a:gd name="T59" fmla="*/ 0 h 538"/>
                <a:gd name="T60" fmla="*/ 2147483647 w 601"/>
                <a:gd name="T61" fmla="*/ 0 h 538"/>
                <a:gd name="T62" fmla="*/ 2147483647 w 601"/>
                <a:gd name="T63" fmla="*/ 2147483647 h 538"/>
                <a:gd name="T64" fmla="*/ 2147483647 w 601"/>
                <a:gd name="T65" fmla="*/ 2147483647 h 538"/>
                <a:gd name="T66" fmla="*/ 2147483647 w 601"/>
                <a:gd name="T67" fmla="*/ 2147483647 h 538"/>
                <a:gd name="T68" fmla="*/ 2147483647 w 601"/>
                <a:gd name="T69" fmla="*/ 2147483647 h 538"/>
                <a:gd name="T70" fmla="*/ 0 w 601"/>
                <a:gd name="T71" fmla="*/ 2147483647 h 538"/>
                <a:gd name="T72" fmla="*/ 0 w 601"/>
                <a:gd name="T73" fmla="*/ 2147483647 h 538"/>
                <a:gd name="T74" fmla="*/ 2147483647 w 601"/>
                <a:gd name="T75" fmla="*/ 2147483647 h 538"/>
                <a:gd name="T76" fmla="*/ 2147483647 w 601"/>
                <a:gd name="T77" fmla="*/ 2147483647 h 538"/>
                <a:gd name="T78" fmla="*/ 2147483647 w 601"/>
                <a:gd name="T79" fmla="*/ 2147483647 h 538"/>
                <a:gd name="T80" fmla="*/ 2147483647 w 601"/>
                <a:gd name="T81" fmla="*/ 2147483647 h 538"/>
                <a:gd name="T82" fmla="*/ 2147483647 w 601"/>
                <a:gd name="T83" fmla="*/ 2147483647 h 538"/>
                <a:gd name="T84" fmla="*/ 2147483647 w 601"/>
                <a:gd name="T85" fmla="*/ 2147483647 h 538"/>
                <a:gd name="T86" fmla="*/ 2147483647 w 601"/>
                <a:gd name="T87" fmla="*/ 2147483647 h 538"/>
                <a:gd name="T88" fmla="*/ 2147483647 w 601"/>
                <a:gd name="T89" fmla="*/ 2147483647 h 538"/>
                <a:gd name="T90" fmla="*/ 2147483647 w 601"/>
                <a:gd name="T91" fmla="*/ 2147483647 h 538"/>
                <a:gd name="T92" fmla="*/ 2147483647 w 601"/>
                <a:gd name="T93" fmla="*/ 2147483647 h 538"/>
                <a:gd name="T94" fmla="*/ 2147483647 w 601"/>
                <a:gd name="T95" fmla="*/ 2147483647 h 538"/>
                <a:gd name="T96" fmla="*/ 2147483647 w 601"/>
                <a:gd name="T97" fmla="*/ 2147483647 h 538"/>
                <a:gd name="T98" fmla="*/ 2147483647 w 601"/>
                <a:gd name="T99" fmla="*/ 2147483647 h 538"/>
                <a:gd name="T100" fmla="*/ 2147483647 w 601"/>
                <a:gd name="T101" fmla="*/ 2147483647 h 538"/>
                <a:gd name="T102" fmla="*/ 2147483647 w 601"/>
                <a:gd name="T103" fmla="*/ 2147483647 h 538"/>
                <a:gd name="T104" fmla="*/ 2147483647 w 601"/>
                <a:gd name="T105" fmla="*/ 2147483647 h 538"/>
                <a:gd name="T106" fmla="*/ 2147483647 w 601"/>
                <a:gd name="T107" fmla="*/ 2147483647 h 538"/>
                <a:gd name="T108" fmla="*/ 2147483647 w 601"/>
                <a:gd name="T109" fmla="*/ 2147483647 h 5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1" h="538">
                  <a:moveTo>
                    <a:pt x="565" y="396"/>
                  </a:moveTo>
                  <a:lnTo>
                    <a:pt x="565" y="396"/>
                  </a:lnTo>
                  <a:cubicBezTo>
                    <a:pt x="565" y="367"/>
                    <a:pt x="537" y="339"/>
                    <a:pt x="509" y="339"/>
                  </a:cubicBezTo>
                  <a:cubicBezTo>
                    <a:pt x="473" y="339"/>
                    <a:pt x="452" y="367"/>
                    <a:pt x="452" y="396"/>
                  </a:cubicBezTo>
                  <a:cubicBezTo>
                    <a:pt x="417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76"/>
                    <a:pt x="600" y="276"/>
                    <a:pt x="600" y="276"/>
                  </a:cubicBezTo>
                  <a:cubicBezTo>
                    <a:pt x="600" y="325"/>
                    <a:pt x="600" y="325"/>
                    <a:pt x="600" y="325"/>
                  </a:cubicBezTo>
                  <a:cubicBezTo>
                    <a:pt x="600" y="360"/>
                    <a:pt x="600" y="360"/>
                    <a:pt x="600" y="360"/>
                  </a:cubicBezTo>
                  <a:cubicBezTo>
                    <a:pt x="600" y="410"/>
                    <a:pt x="600" y="410"/>
                    <a:pt x="600" y="410"/>
                  </a:cubicBezTo>
                  <a:cubicBezTo>
                    <a:pt x="593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86" y="56"/>
                    <a:pt x="600" y="71"/>
                    <a:pt x="600" y="85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480" y="424"/>
                    <a:pt x="480" y="424"/>
                    <a:pt x="480" y="424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82"/>
                    <a:pt x="487" y="367"/>
                    <a:pt x="509" y="367"/>
                  </a:cubicBezTo>
                  <a:cubicBezTo>
                    <a:pt x="523" y="367"/>
                    <a:pt x="537" y="382"/>
                    <a:pt x="537" y="396"/>
                  </a:cubicBezTo>
                  <a:cubicBezTo>
                    <a:pt x="537" y="424"/>
                    <a:pt x="537" y="424"/>
                    <a:pt x="537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3" y="438"/>
                    <a:pt x="593" y="452"/>
                  </a:cubicBezTo>
                  <a:cubicBezTo>
                    <a:pt x="593" y="474"/>
                    <a:pt x="579" y="481"/>
                    <a:pt x="565" y="481"/>
                  </a:cubicBezTo>
                  <a:cubicBezTo>
                    <a:pt x="537" y="481"/>
                    <a:pt x="537" y="481"/>
                    <a:pt x="537" y="481"/>
                  </a:cubicBezTo>
                  <a:cubicBezTo>
                    <a:pt x="537" y="509"/>
                    <a:pt x="537" y="509"/>
                    <a:pt x="537" y="509"/>
                  </a:cubicBezTo>
                  <a:cubicBezTo>
                    <a:pt x="537" y="530"/>
                    <a:pt x="523" y="537"/>
                    <a:pt x="509" y="537"/>
                  </a:cubicBezTo>
                  <a:cubicBezTo>
                    <a:pt x="487" y="537"/>
                    <a:pt x="480" y="530"/>
                    <a:pt x="480" y="509"/>
                  </a:cubicBezTo>
                  <a:cubicBezTo>
                    <a:pt x="480" y="481"/>
                    <a:pt x="480" y="481"/>
                    <a:pt x="480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1" y="481"/>
                    <a:pt x="424" y="474"/>
                    <a:pt x="424" y="452"/>
                  </a:cubicBezTo>
                  <a:cubicBezTo>
                    <a:pt x="424" y="438"/>
                    <a:pt x="431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8" name="Freeform 29"/>
            <p:cNvSpPr>
              <a:spLocks noChangeArrowheads="1"/>
            </p:cNvSpPr>
            <p:nvPr/>
          </p:nvSpPr>
          <p:spPr bwMode="auto">
            <a:xfrm>
              <a:off x="7427173" y="5245100"/>
              <a:ext cx="291306" cy="228600"/>
            </a:xfrm>
            <a:custGeom>
              <a:avLst/>
              <a:gdLst>
                <a:gd name="T0" fmla="*/ 2147483647 w 608"/>
                <a:gd name="T1" fmla="*/ 2147483647 h 475"/>
                <a:gd name="T2" fmla="*/ 2147483647 w 608"/>
                <a:gd name="T3" fmla="*/ 2147483647 h 475"/>
                <a:gd name="T4" fmla="*/ 2147483647 w 608"/>
                <a:gd name="T5" fmla="*/ 2147483647 h 475"/>
                <a:gd name="T6" fmla="*/ 0 w 608"/>
                <a:gd name="T7" fmla="*/ 2147483647 h 475"/>
                <a:gd name="T8" fmla="*/ 0 w 608"/>
                <a:gd name="T9" fmla="*/ 2147483647 h 475"/>
                <a:gd name="T10" fmla="*/ 0 w 608"/>
                <a:gd name="T11" fmla="*/ 2147483647 h 475"/>
                <a:gd name="T12" fmla="*/ 0 w 608"/>
                <a:gd name="T13" fmla="*/ 2147483647 h 475"/>
                <a:gd name="T14" fmla="*/ 0 w 608"/>
                <a:gd name="T15" fmla="*/ 2147483647 h 475"/>
                <a:gd name="T16" fmla="*/ 0 w 608"/>
                <a:gd name="T17" fmla="*/ 2147483647 h 475"/>
                <a:gd name="T18" fmla="*/ 0 w 608"/>
                <a:gd name="T19" fmla="*/ 2147483647 h 475"/>
                <a:gd name="T20" fmla="*/ 2147483647 w 608"/>
                <a:gd name="T21" fmla="*/ 2147483647 h 475"/>
                <a:gd name="T22" fmla="*/ 2147483647 w 608"/>
                <a:gd name="T23" fmla="*/ 2147483647 h 475"/>
                <a:gd name="T24" fmla="*/ 2147483647 w 608"/>
                <a:gd name="T25" fmla="*/ 2147483647 h 475"/>
                <a:gd name="T26" fmla="*/ 2147483647 w 608"/>
                <a:gd name="T27" fmla="*/ 2147483647 h 475"/>
                <a:gd name="T28" fmla="*/ 2147483647 w 608"/>
                <a:gd name="T29" fmla="*/ 2147483647 h 475"/>
                <a:gd name="T30" fmla="*/ 2147483647 w 608"/>
                <a:gd name="T31" fmla="*/ 2147483647 h 475"/>
                <a:gd name="T32" fmla="*/ 2147483647 w 608"/>
                <a:gd name="T33" fmla="*/ 2147483647 h 475"/>
                <a:gd name="T34" fmla="*/ 2147483647 w 608"/>
                <a:gd name="T35" fmla="*/ 2147483647 h 475"/>
                <a:gd name="T36" fmla="*/ 0 w 608"/>
                <a:gd name="T37" fmla="*/ 2147483647 h 475"/>
                <a:gd name="T38" fmla="*/ 0 w 608"/>
                <a:gd name="T39" fmla="*/ 2147483647 h 475"/>
                <a:gd name="T40" fmla="*/ 0 w 608"/>
                <a:gd name="T41" fmla="*/ 2147483647 h 475"/>
                <a:gd name="T42" fmla="*/ 0 w 608"/>
                <a:gd name="T43" fmla="*/ 2147483647 h 475"/>
                <a:gd name="T44" fmla="*/ 2147483647 w 608"/>
                <a:gd name="T45" fmla="*/ 0 h 475"/>
                <a:gd name="T46" fmla="*/ 2147483647 w 608"/>
                <a:gd name="T47" fmla="*/ 0 h 475"/>
                <a:gd name="T48" fmla="*/ 2147483647 w 608"/>
                <a:gd name="T49" fmla="*/ 0 h 475"/>
                <a:gd name="T50" fmla="*/ 2147483647 w 608"/>
                <a:gd name="T51" fmla="*/ 0 h 475"/>
                <a:gd name="T52" fmla="*/ 2147483647 w 608"/>
                <a:gd name="T53" fmla="*/ 0 h 475"/>
                <a:gd name="T54" fmla="*/ 2147483647 w 608"/>
                <a:gd name="T55" fmla="*/ 2147483647 h 475"/>
                <a:gd name="T56" fmla="*/ 2147483647 w 608"/>
                <a:gd name="T57" fmla="*/ 2147483647 h 475"/>
                <a:gd name="T58" fmla="*/ 2147483647 w 608"/>
                <a:gd name="T59" fmla="*/ 2147483647 h 475"/>
                <a:gd name="T60" fmla="*/ 2147483647 w 608"/>
                <a:gd name="T61" fmla="*/ 2147483647 h 475"/>
                <a:gd name="T62" fmla="*/ 0 w 608"/>
                <a:gd name="T63" fmla="*/ 2147483647 h 475"/>
                <a:gd name="T64" fmla="*/ 0 w 608"/>
                <a:gd name="T65" fmla="*/ 2147483647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8" h="475">
                  <a:moveTo>
                    <a:pt x="579" y="474"/>
                  </a:moveTo>
                  <a:lnTo>
                    <a:pt x="579" y="474"/>
                  </a:ln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7" y="141"/>
                    <a:pt x="607" y="141"/>
                    <a:pt x="607" y="141"/>
                  </a:cubicBezTo>
                  <a:cubicBezTo>
                    <a:pt x="607" y="240"/>
                    <a:pt x="607" y="240"/>
                    <a:pt x="607" y="240"/>
                  </a:cubicBezTo>
                  <a:cubicBezTo>
                    <a:pt x="607" y="276"/>
                    <a:pt x="607" y="276"/>
                    <a:pt x="607" y="276"/>
                  </a:cubicBezTo>
                  <a:cubicBezTo>
                    <a:pt x="607" y="325"/>
                    <a:pt x="607" y="325"/>
                    <a:pt x="607" y="325"/>
                  </a:cubicBezTo>
                  <a:cubicBezTo>
                    <a:pt x="607" y="360"/>
                    <a:pt x="607" y="360"/>
                    <a:pt x="607" y="36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45"/>
                    <a:pt x="607" y="445"/>
                    <a:pt x="607" y="445"/>
                  </a:cubicBezTo>
                  <a:cubicBezTo>
                    <a:pt x="607" y="459"/>
                    <a:pt x="593" y="474"/>
                    <a:pt x="579" y="474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3" y="56"/>
                    <a:pt x="607" y="71"/>
                    <a:pt x="607" y="85"/>
                  </a:cubicBezTo>
                  <a:cubicBezTo>
                    <a:pt x="607" y="113"/>
                    <a:pt x="607" y="113"/>
                    <a:pt x="607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9" name="Freeform 30"/>
            <p:cNvSpPr>
              <a:spLocks noChangeArrowheads="1"/>
            </p:cNvSpPr>
            <p:nvPr/>
          </p:nvSpPr>
          <p:spPr bwMode="auto">
            <a:xfrm>
              <a:off x="10418817" y="3178969"/>
              <a:ext cx="288132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53" y="396"/>
                    <a:pt x="339" y="382"/>
                    <a:pt x="339" y="368"/>
                  </a:cubicBezTo>
                  <a:cubicBezTo>
                    <a:pt x="339" y="326"/>
                    <a:pt x="339" y="326"/>
                    <a:pt x="339" y="326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47" y="396"/>
                    <a:pt x="240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0" y="205"/>
                    <a:pt x="247" y="213"/>
                    <a:pt x="254" y="213"/>
                  </a:cubicBezTo>
                  <a:cubicBezTo>
                    <a:pt x="339" y="276"/>
                    <a:pt x="339" y="276"/>
                    <a:pt x="339" y="276"/>
                  </a:cubicBezTo>
                  <a:cubicBezTo>
                    <a:pt x="339" y="234"/>
                    <a:pt x="339" y="234"/>
                    <a:pt x="339" y="234"/>
                  </a:cubicBezTo>
                  <a:cubicBezTo>
                    <a:pt x="339" y="220"/>
                    <a:pt x="353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0" name="Freeform 31"/>
            <p:cNvSpPr>
              <a:spLocks noChangeArrowheads="1"/>
            </p:cNvSpPr>
            <p:nvPr/>
          </p:nvSpPr>
          <p:spPr bwMode="auto">
            <a:xfrm>
              <a:off x="9913198" y="3178969"/>
              <a:ext cx="288131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439"/>
                    <a:pt x="162" y="545"/>
                    <a:pt x="296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6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60" y="396"/>
                    <a:pt x="353" y="396"/>
                    <a:pt x="346" y="389"/>
                  </a:cubicBezTo>
                  <a:cubicBezTo>
                    <a:pt x="261" y="326"/>
                    <a:pt x="261" y="326"/>
                    <a:pt x="261" y="326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61" y="382"/>
                    <a:pt x="247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7" y="205"/>
                    <a:pt x="261" y="220"/>
                    <a:pt x="261" y="234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346" y="213"/>
                    <a:pt x="346" y="213"/>
                    <a:pt x="346" y="213"/>
                  </a:cubicBezTo>
                  <a:cubicBezTo>
                    <a:pt x="353" y="213"/>
                    <a:pt x="360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1" name="Freeform 32"/>
            <p:cNvSpPr>
              <a:spLocks noChangeArrowheads="1"/>
            </p:cNvSpPr>
            <p:nvPr/>
          </p:nvSpPr>
          <p:spPr bwMode="auto">
            <a:xfrm>
              <a:off x="9405198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9" y="545"/>
                    <a:pt x="552" y="439"/>
                    <a:pt x="552" y="304"/>
                  </a:cubicBezTo>
                  <a:cubicBezTo>
                    <a:pt x="552" y="170"/>
                    <a:pt x="439" y="57"/>
                    <a:pt x="304" y="57"/>
                  </a:cubicBezTo>
                  <a:close/>
                  <a:moveTo>
                    <a:pt x="432" y="326"/>
                  </a:moveTo>
                  <a:lnTo>
                    <a:pt x="432" y="326"/>
                  </a:lnTo>
                  <a:cubicBezTo>
                    <a:pt x="340" y="389"/>
                    <a:pt x="340" y="389"/>
                    <a:pt x="340" y="389"/>
                  </a:cubicBezTo>
                  <a:cubicBezTo>
                    <a:pt x="333" y="396"/>
                    <a:pt x="333" y="396"/>
                    <a:pt x="326" y="396"/>
                  </a:cubicBezTo>
                  <a:cubicBezTo>
                    <a:pt x="304" y="396"/>
                    <a:pt x="297" y="382"/>
                    <a:pt x="297" y="368"/>
                  </a:cubicBezTo>
                  <a:cubicBezTo>
                    <a:pt x="297" y="333"/>
                    <a:pt x="297" y="333"/>
                    <a:pt x="297" y="333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5" y="396"/>
                    <a:pt x="198" y="396"/>
                    <a:pt x="191" y="396"/>
                  </a:cubicBezTo>
                  <a:cubicBezTo>
                    <a:pt x="177" y="396"/>
                    <a:pt x="163" y="382"/>
                    <a:pt x="163" y="368"/>
                  </a:cubicBezTo>
                  <a:cubicBezTo>
                    <a:pt x="163" y="234"/>
                    <a:pt x="163" y="234"/>
                    <a:pt x="163" y="234"/>
                  </a:cubicBezTo>
                  <a:cubicBezTo>
                    <a:pt x="163" y="220"/>
                    <a:pt x="177" y="205"/>
                    <a:pt x="191" y="205"/>
                  </a:cubicBezTo>
                  <a:cubicBezTo>
                    <a:pt x="198" y="205"/>
                    <a:pt x="205" y="213"/>
                    <a:pt x="205" y="213"/>
                  </a:cubicBezTo>
                  <a:cubicBezTo>
                    <a:pt x="297" y="276"/>
                    <a:pt x="297" y="276"/>
                    <a:pt x="297" y="276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7" y="220"/>
                    <a:pt x="304" y="205"/>
                    <a:pt x="326" y="205"/>
                  </a:cubicBezTo>
                  <a:cubicBezTo>
                    <a:pt x="333" y="205"/>
                    <a:pt x="333" y="213"/>
                    <a:pt x="340" y="213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9" y="283"/>
                    <a:pt x="446" y="290"/>
                    <a:pt x="446" y="304"/>
                  </a:cubicBezTo>
                  <a:cubicBezTo>
                    <a:pt x="446" y="311"/>
                    <a:pt x="439" y="318"/>
                    <a:pt x="432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2" name="Freeform 33"/>
            <p:cNvSpPr>
              <a:spLocks noChangeArrowheads="1"/>
            </p:cNvSpPr>
            <p:nvPr/>
          </p:nvSpPr>
          <p:spPr bwMode="auto">
            <a:xfrm>
              <a:off x="8899579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0 h 602"/>
                <a:gd name="T8" fmla="*/ 0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467" y="601"/>
                    <a:pt x="601" y="467"/>
                    <a:pt x="601" y="304"/>
                  </a:cubicBezTo>
                  <a:cubicBezTo>
                    <a:pt x="601" y="135"/>
                    <a:pt x="467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67"/>
                    <a:pt x="135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439" y="57"/>
                    <a:pt x="544" y="170"/>
                    <a:pt x="544" y="304"/>
                  </a:cubicBezTo>
                  <a:cubicBezTo>
                    <a:pt x="544" y="439"/>
                    <a:pt x="439" y="545"/>
                    <a:pt x="304" y="545"/>
                  </a:cubicBezTo>
                  <a:cubicBezTo>
                    <a:pt x="170" y="545"/>
                    <a:pt x="57" y="439"/>
                    <a:pt x="57" y="304"/>
                  </a:cubicBezTo>
                  <a:cubicBezTo>
                    <a:pt x="57" y="170"/>
                    <a:pt x="170" y="57"/>
                    <a:pt x="304" y="57"/>
                  </a:cubicBezTo>
                  <a:close/>
                  <a:moveTo>
                    <a:pt x="177" y="326"/>
                  </a:moveTo>
                  <a:lnTo>
                    <a:pt x="177" y="326"/>
                  </a:lnTo>
                  <a:cubicBezTo>
                    <a:pt x="269" y="389"/>
                    <a:pt x="269" y="389"/>
                    <a:pt x="269" y="389"/>
                  </a:cubicBezTo>
                  <a:cubicBezTo>
                    <a:pt x="269" y="396"/>
                    <a:pt x="276" y="396"/>
                    <a:pt x="283" y="396"/>
                  </a:cubicBezTo>
                  <a:cubicBezTo>
                    <a:pt x="297" y="396"/>
                    <a:pt x="311" y="382"/>
                    <a:pt x="311" y="368"/>
                  </a:cubicBezTo>
                  <a:cubicBezTo>
                    <a:pt x="311" y="333"/>
                    <a:pt x="311" y="333"/>
                    <a:pt x="311" y="333"/>
                  </a:cubicBezTo>
                  <a:cubicBezTo>
                    <a:pt x="396" y="389"/>
                    <a:pt x="396" y="389"/>
                    <a:pt x="396" y="389"/>
                  </a:cubicBezTo>
                  <a:cubicBezTo>
                    <a:pt x="403" y="396"/>
                    <a:pt x="410" y="396"/>
                    <a:pt x="417" y="396"/>
                  </a:cubicBezTo>
                  <a:cubicBezTo>
                    <a:pt x="431" y="396"/>
                    <a:pt x="446" y="382"/>
                    <a:pt x="446" y="368"/>
                  </a:cubicBezTo>
                  <a:cubicBezTo>
                    <a:pt x="446" y="234"/>
                    <a:pt x="446" y="234"/>
                    <a:pt x="446" y="234"/>
                  </a:cubicBezTo>
                  <a:cubicBezTo>
                    <a:pt x="446" y="220"/>
                    <a:pt x="431" y="205"/>
                    <a:pt x="417" y="205"/>
                  </a:cubicBezTo>
                  <a:cubicBezTo>
                    <a:pt x="410" y="205"/>
                    <a:pt x="403" y="213"/>
                    <a:pt x="396" y="213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11" y="220"/>
                    <a:pt x="297" y="205"/>
                    <a:pt x="283" y="205"/>
                  </a:cubicBezTo>
                  <a:cubicBezTo>
                    <a:pt x="276" y="205"/>
                    <a:pt x="269" y="213"/>
                    <a:pt x="269" y="21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83"/>
                    <a:pt x="163" y="290"/>
                    <a:pt x="163" y="304"/>
                  </a:cubicBezTo>
                  <a:cubicBezTo>
                    <a:pt x="163" y="311"/>
                    <a:pt x="163" y="318"/>
                    <a:pt x="177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3" name="Freeform 34"/>
            <p:cNvSpPr>
              <a:spLocks noChangeArrowheads="1"/>
            </p:cNvSpPr>
            <p:nvPr/>
          </p:nvSpPr>
          <p:spPr bwMode="auto">
            <a:xfrm>
              <a:off x="8393961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70"/>
                    <a:pt x="57" y="304"/>
                  </a:cubicBezTo>
                  <a:cubicBezTo>
                    <a:pt x="57" y="439"/>
                    <a:pt x="163" y="545"/>
                    <a:pt x="297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  <a:moveTo>
                    <a:pt x="382" y="375"/>
                  </a:moveTo>
                  <a:lnTo>
                    <a:pt x="382" y="375"/>
                  </a:lnTo>
                  <a:cubicBezTo>
                    <a:pt x="382" y="396"/>
                    <a:pt x="375" y="403"/>
                    <a:pt x="354" y="403"/>
                  </a:cubicBezTo>
                  <a:cubicBezTo>
                    <a:pt x="340" y="403"/>
                    <a:pt x="325" y="396"/>
                    <a:pt x="325" y="375"/>
                  </a:cubicBezTo>
                  <a:cubicBezTo>
                    <a:pt x="325" y="227"/>
                    <a:pt x="325" y="227"/>
                    <a:pt x="325" y="227"/>
                  </a:cubicBezTo>
                  <a:cubicBezTo>
                    <a:pt x="325" y="213"/>
                    <a:pt x="340" y="198"/>
                    <a:pt x="354" y="198"/>
                  </a:cubicBezTo>
                  <a:cubicBezTo>
                    <a:pt x="375" y="198"/>
                    <a:pt x="382" y="213"/>
                    <a:pt x="382" y="227"/>
                  </a:cubicBezTo>
                  <a:cubicBezTo>
                    <a:pt x="382" y="375"/>
                    <a:pt x="382" y="375"/>
                    <a:pt x="382" y="375"/>
                  </a:cubicBezTo>
                  <a:close/>
                  <a:moveTo>
                    <a:pt x="269" y="375"/>
                  </a:moveTo>
                  <a:lnTo>
                    <a:pt x="269" y="375"/>
                  </a:lnTo>
                  <a:cubicBezTo>
                    <a:pt x="269" y="396"/>
                    <a:pt x="262" y="403"/>
                    <a:pt x="240" y="403"/>
                  </a:cubicBezTo>
                  <a:cubicBezTo>
                    <a:pt x="226" y="403"/>
                    <a:pt x="212" y="396"/>
                    <a:pt x="212" y="375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12" y="213"/>
                    <a:pt x="226" y="198"/>
                    <a:pt x="240" y="198"/>
                  </a:cubicBezTo>
                  <a:cubicBezTo>
                    <a:pt x="262" y="198"/>
                    <a:pt x="269" y="213"/>
                    <a:pt x="269" y="227"/>
                  </a:cubicBezTo>
                  <a:cubicBezTo>
                    <a:pt x="269" y="375"/>
                    <a:pt x="269" y="375"/>
                    <a:pt x="269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4" name="Freeform 35"/>
            <p:cNvSpPr>
              <a:spLocks noChangeArrowheads="1"/>
            </p:cNvSpPr>
            <p:nvPr/>
          </p:nvSpPr>
          <p:spPr bwMode="auto">
            <a:xfrm>
              <a:off x="7885961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51" y="439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382" y="403"/>
                  </a:moveTo>
                  <a:lnTo>
                    <a:pt x="382" y="403"/>
                  </a:lnTo>
                  <a:cubicBezTo>
                    <a:pt x="226" y="403"/>
                    <a:pt x="226" y="403"/>
                    <a:pt x="226" y="403"/>
                  </a:cubicBezTo>
                  <a:cubicBezTo>
                    <a:pt x="212" y="403"/>
                    <a:pt x="198" y="396"/>
                    <a:pt x="198" y="375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8" y="213"/>
                    <a:pt x="212" y="198"/>
                    <a:pt x="226" y="198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96" y="198"/>
                    <a:pt x="410" y="213"/>
                    <a:pt x="410" y="227"/>
                  </a:cubicBezTo>
                  <a:cubicBezTo>
                    <a:pt x="410" y="375"/>
                    <a:pt x="410" y="375"/>
                    <a:pt x="410" y="375"/>
                  </a:cubicBezTo>
                  <a:cubicBezTo>
                    <a:pt x="410" y="396"/>
                    <a:pt x="396" y="403"/>
                    <a:pt x="382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5" name="Freeform 36"/>
            <p:cNvSpPr>
              <a:spLocks noChangeArrowheads="1"/>
            </p:cNvSpPr>
            <p:nvPr/>
          </p:nvSpPr>
          <p:spPr bwMode="auto">
            <a:xfrm>
              <a:off x="7380342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6" name="Freeform 37"/>
            <p:cNvSpPr>
              <a:spLocks noChangeArrowheads="1"/>
            </p:cNvSpPr>
            <p:nvPr/>
          </p:nvSpPr>
          <p:spPr bwMode="auto">
            <a:xfrm>
              <a:off x="9454411" y="4710113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7" name="Freeform 38"/>
            <p:cNvSpPr>
              <a:spLocks noChangeArrowheads="1"/>
            </p:cNvSpPr>
            <p:nvPr/>
          </p:nvSpPr>
          <p:spPr bwMode="auto">
            <a:xfrm>
              <a:off x="8944029" y="4710113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7"/>
                    <a:pt x="0" y="57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9"/>
                  </a:cubicBezTo>
                  <a:cubicBezTo>
                    <a:pt x="608" y="573"/>
                    <a:pt x="608" y="573"/>
                    <a:pt x="608" y="573"/>
                  </a:cubicBezTo>
                  <a:cubicBezTo>
                    <a:pt x="608" y="587"/>
                    <a:pt x="594" y="601"/>
                    <a:pt x="579" y="601"/>
                  </a:cubicBezTo>
                  <a:close/>
                  <a:moveTo>
                    <a:pt x="551" y="57"/>
                  </a:moveTo>
                  <a:lnTo>
                    <a:pt x="551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8" name="Freeform 39"/>
            <p:cNvSpPr>
              <a:spLocks noChangeArrowheads="1"/>
            </p:cNvSpPr>
            <p:nvPr/>
          </p:nvSpPr>
          <p:spPr bwMode="auto">
            <a:xfrm>
              <a:off x="8442379" y="4716463"/>
              <a:ext cx="281782" cy="273050"/>
            </a:xfrm>
            <a:custGeom>
              <a:avLst/>
              <a:gdLst>
                <a:gd name="T0" fmla="*/ 2147483647 w 588"/>
                <a:gd name="T1" fmla="*/ 2147483647 h 567"/>
                <a:gd name="T2" fmla="*/ 2147483647 w 588"/>
                <a:gd name="T3" fmla="*/ 2147483647 h 567"/>
                <a:gd name="T4" fmla="*/ 2147483647 w 588"/>
                <a:gd name="T5" fmla="*/ 2147483647 h 567"/>
                <a:gd name="T6" fmla="*/ 2147483647 w 588"/>
                <a:gd name="T7" fmla="*/ 2147483647 h 567"/>
                <a:gd name="T8" fmla="*/ 2147483647 w 588"/>
                <a:gd name="T9" fmla="*/ 2147483647 h 567"/>
                <a:gd name="T10" fmla="*/ 2147483647 w 588"/>
                <a:gd name="T11" fmla="*/ 2147483647 h 567"/>
                <a:gd name="T12" fmla="*/ 2147483647 w 588"/>
                <a:gd name="T13" fmla="*/ 2147483647 h 567"/>
                <a:gd name="T14" fmla="*/ 2147483647 w 588"/>
                <a:gd name="T15" fmla="*/ 2147483647 h 567"/>
                <a:gd name="T16" fmla="*/ 2147483647 w 588"/>
                <a:gd name="T17" fmla="*/ 2147483647 h 567"/>
                <a:gd name="T18" fmla="*/ 2147483647 w 588"/>
                <a:gd name="T19" fmla="*/ 2147483647 h 567"/>
                <a:gd name="T20" fmla="*/ 2147483647 w 588"/>
                <a:gd name="T21" fmla="*/ 2147483647 h 567"/>
                <a:gd name="T22" fmla="*/ 2147483647 w 588"/>
                <a:gd name="T23" fmla="*/ 2147483647 h 567"/>
                <a:gd name="T24" fmla="*/ 2147483647 w 588"/>
                <a:gd name="T25" fmla="*/ 2147483647 h 567"/>
                <a:gd name="T26" fmla="*/ 0 w 588"/>
                <a:gd name="T27" fmla="*/ 2147483647 h 567"/>
                <a:gd name="T28" fmla="*/ 0 w 588"/>
                <a:gd name="T29" fmla="*/ 2147483647 h 567"/>
                <a:gd name="T30" fmla="*/ 2147483647 w 588"/>
                <a:gd name="T31" fmla="*/ 2147483647 h 567"/>
                <a:gd name="T32" fmla="*/ 2147483647 w 588"/>
                <a:gd name="T33" fmla="*/ 2147483647 h 567"/>
                <a:gd name="T34" fmla="*/ 2147483647 w 588"/>
                <a:gd name="T35" fmla="*/ 2147483647 h 567"/>
                <a:gd name="T36" fmla="*/ 2147483647 w 588"/>
                <a:gd name="T37" fmla="*/ 2147483647 h 567"/>
                <a:gd name="T38" fmla="*/ 2147483647 w 588"/>
                <a:gd name="T39" fmla="*/ 2147483647 h 567"/>
                <a:gd name="T40" fmla="*/ 2147483647 w 588"/>
                <a:gd name="T41" fmla="*/ 2147483647 h 567"/>
                <a:gd name="T42" fmla="*/ 2147483647 w 588"/>
                <a:gd name="T43" fmla="*/ 2147483647 h 567"/>
                <a:gd name="T44" fmla="*/ 2147483647 w 588"/>
                <a:gd name="T45" fmla="*/ 2147483647 h 567"/>
                <a:gd name="T46" fmla="*/ 2147483647 w 588"/>
                <a:gd name="T47" fmla="*/ 2147483647 h 567"/>
                <a:gd name="T48" fmla="*/ 2147483647 w 588"/>
                <a:gd name="T49" fmla="*/ 2147483647 h 567"/>
                <a:gd name="T50" fmla="*/ 2147483647 w 588"/>
                <a:gd name="T51" fmla="*/ 2147483647 h 567"/>
                <a:gd name="T52" fmla="*/ 2147483647 w 588"/>
                <a:gd name="T53" fmla="*/ 2147483647 h 567"/>
                <a:gd name="T54" fmla="*/ 2147483647 w 588"/>
                <a:gd name="T55" fmla="*/ 2147483647 h 567"/>
                <a:gd name="T56" fmla="*/ 2147483647 w 588"/>
                <a:gd name="T57" fmla="*/ 2147483647 h 567"/>
                <a:gd name="T58" fmla="*/ 2147483647 w 588"/>
                <a:gd name="T59" fmla="*/ 2147483647 h 567"/>
                <a:gd name="T60" fmla="*/ 2147483647 w 588"/>
                <a:gd name="T61" fmla="*/ 2147483647 h 567"/>
                <a:gd name="T62" fmla="*/ 2147483647 w 588"/>
                <a:gd name="T63" fmla="*/ 2147483647 h 567"/>
                <a:gd name="T64" fmla="*/ 2147483647 w 588"/>
                <a:gd name="T65" fmla="*/ 2147483647 h 567"/>
                <a:gd name="T66" fmla="*/ 2147483647 w 588"/>
                <a:gd name="T67" fmla="*/ 2147483647 h 567"/>
                <a:gd name="T68" fmla="*/ 2147483647 w 588"/>
                <a:gd name="T69" fmla="*/ 2147483647 h 567"/>
                <a:gd name="T70" fmla="*/ 2147483647 w 588"/>
                <a:gd name="T71" fmla="*/ 2147483647 h 567"/>
                <a:gd name="T72" fmla="*/ 2147483647 w 588"/>
                <a:gd name="T73" fmla="*/ 2147483647 h 567"/>
                <a:gd name="T74" fmla="*/ 2147483647 w 588"/>
                <a:gd name="T75" fmla="*/ 2147483647 h 567"/>
                <a:gd name="T76" fmla="*/ 2147483647 w 588"/>
                <a:gd name="T77" fmla="*/ 2147483647 h 567"/>
                <a:gd name="T78" fmla="*/ 2147483647 w 588"/>
                <a:gd name="T79" fmla="*/ 2147483647 h 567"/>
                <a:gd name="T80" fmla="*/ 2147483647 w 588"/>
                <a:gd name="T81" fmla="*/ 1884719599 h 567"/>
                <a:gd name="T82" fmla="*/ 2147483647 w 588"/>
                <a:gd name="T83" fmla="*/ 0 h 567"/>
                <a:gd name="T84" fmla="*/ 2147483647 w 588"/>
                <a:gd name="T85" fmla="*/ 1884719599 h 567"/>
                <a:gd name="T86" fmla="*/ 2147483647 w 588"/>
                <a:gd name="T87" fmla="*/ 2147483647 h 567"/>
                <a:gd name="T88" fmla="*/ 2147483647 w 588"/>
                <a:gd name="T89" fmla="*/ 2147483647 h 567"/>
                <a:gd name="T90" fmla="*/ 2147483647 w 588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8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82" y="474"/>
                    <a:pt x="382" y="474"/>
                    <a:pt x="382" y="474"/>
                  </a:cubicBezTo>
                  <a:cubicBezTo>
                    <a:pt x="382" y="523"/>
                    <a:pt x="382" y="523"/>
                    <a:pt x="382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12" y="523"/>
                    <a:pt x="212" y="523"/>
                    <a:pt x="212" y="523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551" y="396"/>
                    <a:pt x="551" y="396"/>
                    <a:pt x="551" y="396"/>
                  </a:cubicBezTo>
                  <a:cubicBezTo>
                    <a:pt x="551" y="78"/>
                    <a:pt x="551" y="78"/>
                    <a:pt x="551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7" y="50"/>
                    <a:pt x="587" y="71"/>
                  </a:cubicBezTo>
                  <a:cubicBezTo>
                    <a:pt x="587" y="446"/>
                    <a:pt x="587" y="446"/>
                    <a:pt x="587" y="446"/>
                  </a:cubicBezTo>
                  <a:cubicBezTo>
                    <a:pt x="587" y="460"/>
                    <a:pt x="572" y="474"/>
                    <a:pt x="558" y="474"/>
                  </a:cubicBezTo>
                  <a:close/>
                  <a:moveTo>
                    <a:pt x="360" y="128"/>
                  </a:moveTo>
                  <a:lnTo>
                    <a:pt x="360" y="128"/>
                  </a:lnTo>
                  <a:cubicBezTo>
                    <a:pt x="353" y="128"/>
                    <a:pt x="346" y="121"/>
                    <a:pt x="339" y="113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5" y="248"/>
                    <a:pt x="311" y="255"/>
                    <a:pt x="297" y="255"/>
                  </a:cubicBezTo>
                  <a:cubicBezTo>
                    <a:pt x="276" y="255"/>
                    <a:pt x="269" y="248"/>
                    <a:pt x="269" y="226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0" y="121"/>
                    <a:pt x="233" y="128"/>
                    <a:pt x="226" y="128"/>
                  </a:cubicBezTo>
                  <a:cubicBezTo>
                    <a:pt x="212" y="128"/>
                    <a:pt x="198" y="113"/>
                    <a:pt x="198" y="99"/>
                  </a:cubicBezTo>
                  <a:cubicBezTo>
                    <a:pt x="198" y="92"/>
                    <a:pt x="205" y="85"/>
                    <a:pt x="212" y="78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83" y="8"/>
                    <a:pt x="290" y="0"/>
                    <a:pt x="297" y="0"/>
                  </a:cubicBezTo>
                  <a:cubicBezTo>
                    <a:pt x="304" y="0"/>
                    <a:pt x="311" y="8"/>
                    <a:pt x="311" y="15"/>
                  </a:cubicBezTo>
                  <a:cubicBezTo>
                    <a:pt x="382" y="78"/>
                    <a:pt x="382" y="78"/>
                    <a:pt x="382" y="78"/>
                  </a:cubicBezTo>
                  <a:cubicBezTo>
                    <a:pt x="389" y="85"/>
                    <a:pt x="389" y="92"/>
                    <a:pt x="389" y="99"/>
                  </a:cubicBezTo>
                  <a:cubicBezTo>
                    <a:pt x="389" y="113"/>
                    <a:pt x="375" y="128"/>
                    <a:pt x="36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9" name="Freeform 40"/>
            <p:cNvSpPr>
              <a:spLocks noChangeArrowheads="1"/>
            </p:cNvSpPr>
            <p:nvPr/>
          </p:nvSpPr>
          <p:spPr bwMode="auto">
            <a:xfrm>
              <a:off x="7936761" y="4716463"/>
              <a:ext cx="281781" cy="273050"/>
            </a:xfrm>
            <a:custGeom>
              <a:avLst/>
              <a:gdLst>
                <a:gd name="T0" fmla="*/ 2147483647 w 587"/>
                <a:gd name="T1" fmla="*/ 2147483647 h 567"/>
                <a:gd name="T2" fmla="*/ 2147483647 w 587"/>
                <a:gd name="T3" fmla="*/ 2147483647 h 567"/>
                <a:gd name="T4" fmla="*/ 2147483647 w 587"/>
                <a:gd name="T5" fmla="*/ 2147483647 h 567"/>
                <a:gd name="T6" fmla="*/ 2147483647 w 587"/>
                <a:gd name="T7" fmla="*/ 2147483647 h 567"/>
                <a:gd name="T8" fmla="*/ 2147483647 w 587"/>
                <a:gd name="T9" fmla="*/ 2147483647 h 567"/>
                <a:gd name="T10" fmla="*/ 2147483647 w 587"/>
                <a:gd name="T11" fmla="*/ 2147483647 h 567"/>
                <a:gd name="T12" fmla="*/ 2147483647 w 587"/>
                <a:gd name="T13" fmla="*/ 2147483647 h 567"/>
                <a:gd name="T14" fmla="*/ 2147483647 w 587"/>
                <a:gd name="T15" fmla="*/ 2147483647 h 567"/>
                <a:gd name="T16" fmla="*/ 2147483647 w 587"/>
                <a:gd name="T17" fmla="*/ 2147483647 h 567"/>
                <a:gd name="T18" fmla="*/ 2147483647 w 587"/>
                <a:gd name="T19" fmla="*/ 2147483647 h 567"/>
                <a:gd name="T20" fmla="*/ 2147483647 w 587"/>
                <a:gd name="T21" fmla="*/ 2147483647 h 567"/>
                <a:gd name="T22" fmla="*/ 2147483647 w 587"/>
                <a:gd name="T23" fmla="*/ 2147483647 h 567"/>
                <a:gd name="T24" fmla="*/ 2147483647 w 587"/>
                <a:gd name="T25" fmla="*/ 2147483647 h 567"/>
                <a:gd name="T26" fmla="*/ 0 w 587"/>
                <a:gd name="T27" fmla="*/ 2147483647 h 567"/>
                <a:gd name="T28" fmla="*/ 0 w 587"/>
                <a:gd name="T29" fmla="*/ 2147483647 h 567"/>
                <a:gd name="T30" fmla="*/ 2147483647 w 587"/>
                <a:gd name="T31" fmla="*/ 2147483647 h 567"/>
                <a:gd name="T32" fmla="*/ 2147483647 w 587"/>
                <a:gd name="T33" fmla="*/ 2147483647 h 567"/>
                <a:gd name="T34" fmla="*/ 2147483647 w 587"/>
                <a:gd name="T35" fmla="*/ 2147483647 h 567"/>
                <a:gd name="T36" fmla="*/ 2147483647 w 587"/>
                <a:gd name="T37" fmla="*/ 2147483647 h 567"/>
                <a:gd name="T38" fmla="*/ 2147483647 w 587"/>
                <a:gd name="T39" fmla="*/ 2147483647 h 567"/>
                <a:gd name="T40" fmla="*/ 2147483647 w 587"/>
                <a:gd name="T41" fmla="*/ 2147483647 h 567"/>
                <a:gd name="T42" fmla="*/ 2147483647 w 587"/>
                <a:gd name="T43" fmla="*/ 2147483647 h 567"/>
                <a:gd name="T44" fmla="*/ 2147483647 w 587"/>
                <a:gd name="T45" fmla="*/ 2147483647 h 567"/>
                <a:gd name="T46" fmla="*/ 2147483647 w 587"/>
                <a:gd name="T47" fmla="*/ 2147483647 h 567"/>
                <a:gd name="T48" fmla="*/ 2147483647 w 587"/>
                <a:gd name="T49" fmla="*/ 2147483647 h 567"/>
                <a:gd name="T50" fmla="*/ 2147483647 w 587"/>
                <a:gd name="T51" fmla="*/ 2147483647 h 567"/>
                <a:gd name="T52" fmla="*/ 2147483647 w 587"/>
                <a:gd name="T53" fmla="*/ 2147483647 h 567"/>
                <a:gd name="T54" fmla="*/ 2147483647 w 587"/>
                <a:gd name="T55" fmla="*/ 2147483647 h 567"/>
                <a:gd name="T56" fmla="*/ 2147483647 w 587"/>
                <a:gd name="T57" fmla="*/ 2147483647 h 567"/>
                <a:gd name="T58" fmla="*/ 2147483647 w 587"/>
                <a:gd name="T59" fmla="*/ 2147483647 h 567"/>
                <a:gd name="T60" fmla="*/ 2147483647 w 587"/>
                <a:gd name="T61" fmla="*/ 2147483647 h 567"/>
                <a:gd name="T62" fmla="*/ 2147483647 w 587"/>
                <a:gd name="T63" fmla="*/ 2147483647 h 567"/>
                <a:gd name="T64" fmla="*/ 2147483647 w 587"/>
                <a:gd name="T65" fmla="*/ 2147483647 h 567"/>
                <a:gd name="T66" fmla="*/ 2147483647 w 587"/>
                <a:gd name="T67" fmla="*/ 2147483647 h 567"/>
                <a:gd name="T68" fmla="*/ 2147483647 w 587"/>
                <a:gd name="T69" fmla="*/ 2147483647 h 567"/>
                <a:gd name="T70" fmla="*/ 2147483647 w 587"/>
                <a:gd name="T71" fmla="*/ 2147483647 h 567"/>
                <a:gd name="T72" fmla="*/ 2147483647 w 587"/>
                <a:gd name="T73" fmla="*/ 2147483647 h 567"/>
                <a:gd name="T74" fmla="*/ 2147483647 w 587"/>
                <a:gd name="T75" fmla="*/ 2147483647 h 567"/>
                <a:gd name="T76" fmla="*/ 2147483647 w 587"/>
                <a:gd name="T77" fmla="*/ 2147483647 h 567"/>
                <a:gd name="T78" fmla="*/ 2147483647 w 587"/>
                <a:gd name="T79" fmla="*/ 2147483647 h 567"/>
                <a:gd name="T80" fmla="*/ 2147483647 w 587"/>
                <a:gd name="T81" fmla="*/ 0 h 567"/>
                <a:gd name="T82" fmla="*/ 2147483647 w 587"/>
                <a:gd name="T83" fmla="*/ 2147483647 h 567"/>
                <a:gd name="T84" fmla="*/ 2147483647 w 587"/>
                <a:gd name="T85" fmla="*/ 2147483647 h 567"/>
                <a:gd name="T86" fmla="*/ 2147483647 w 587"/>
                <a:gd name="T87" fmla="*/ 2147483647 h 567"/>
                <a:gd name="T88" fmla="*/ 2147483647 w 587"/>
                <a:gd name="T89" fmla="*/ 2147483647 h 567"/>
                <a:gd name="T90" fmla="*/ 2147483647 w 587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523"/>
                    <a:pt x="374" y="523"/>
                    <a:pt x="374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05" y="523"/>
                    <a:pt x="205" y="523"/>
                    <a:pt x="205" y="523"/>
                  </a:cubicBezTo>
                  <a:cubicBezTo>
                    <a:pt x="205" y="474"/>
                    <a:pt x="205" y="474"/>
                    <a:pt x="205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396"/>
                    <a:pt x="35" y="396"/>
                    <a:pt x="35" y="396"/>
                  </a:cubicBezTo>
                  <a:cubicBezTo>
                    <a:pt x="544" y="396"/>
                    <a:pt x="544" y="396"/>
                    <a:pt x="544" y="396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6" y="50"/>
                    <a:pt x="586" y="71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60"/>
                    <a:pt x="572" y="474"/>
                    <a:pt x="558" y="474"/>
                  </a:cubicBezTo>
                  <a:close/>
                  <a:moveTo>
                    <a:pt x="389" y="163"/>
                  </a:moveTo>
                  <a:lnTo>
                    <a:pt x="389" y="163"/>
                  </a:lnTo>
                  <a:cubicBezTo>
                    <a:pt x="389" y="170"/>
                    <a:pt x="382" y="177"/>
                    <a:pt x="374" y="184"/>
                  </a:cubicBezTo>
                  <a:cubicBezTo>
                    <a:pt x="311" y="248"/>
                    <a:pt x="311" y="248"/>
                    <a:pt x="311" y="248"/>
                  </a:cubicBezTo>
                  <a:cubicBezTo>
                    <a:pt x="304" y="255"/>
                    <a:pt x="297" y="255"/>
                    <a:pt x="290" y="255"/>
                  </a:cubicBezTo>
                  <a:cubicBezTo>
                    <a:pt x="283" y="255"/>
                    <a:pt x="276" y="255"/>
                    <a:pt x="276" y="248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198" y="177"/>
                    <a:pt x="198" y="170"/>
                    <a:pt x="198" y="163"/>
                  </a:cubicBezTo>
                  <a:cubicBezTo>
                    <a:pt x="198" y="149"/>
                    <a:pt x="212" y="135"/>
                    <a:pt x="226" y="135"/>
                  </a:cubicBezTo>
                  <a:cubicBezTo>
                    <a:pt x="233" y="135"/>
                    <a:pt x="240" y="135"/>
                    <a:pt x="247" y="142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1" y="15"/>
                    <a:pt x="276" y="0"/>
                    <a:pt x="290" y="0"/>
                  </a:cubicBezTo>
                  <a:cubicBezTo>
                    <a:pt x="311" y="0"/>
                    <a:pt x="318" y="15"/>
                    <a:pt x="318" y="29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39" y="142"/>
                    <a:pt x="339" y="142"/>
                    <a:pt x="339" y="142"/>
                  </a:cubicBezTo>
                  <a:cubicBezTo>
                    <a:pt x="346" y="135"/>
                    <a:pt x="353" y="135"/>
                    <a:pt x="360" y="135"/>
                  </a:cubicBezTo>
                  <a:cubicBezTo>
                    <a:pt x="374" y="135"/>
                    <a:pt x="389" y="149"/>
                    <a:pt x="38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0" name="Freeform 41"/>
            <p:cNvSpPr>
              <a:spLocks noChangeArrowheads="1"/>
            </p:cNvSpPr>
            <p:nvPr/>
          </p:nvSpPr>
          <p:spPr bwMode="auto">
            <a:xfrm>
              <a:off x="7433523" y="4735513"/>
              <a:ext cx="278606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2147483647 w 580"/>
                <a:gd name="T89" fmla="*/ 2147483647 h 524"/>
                <a:gd name="T90" fmla="*/ 2147483647 w 580"/>
                <a:gd name="T91" fmla="*/ 2147483647 h 524"/>
                <a:gd name="T92" fmla="*/ 2147483647 w 580"/>
                <a:gd name="T93" fmla="*/ 2147483647 h 524"/>
                <a:gd name="T94" fmla="*/ 2147483647 w 580"/>
                <a:gd name="T95" fmla="*/ 2147483647 h 524"/>
                <a:gd name="T96" fmla="*/ 2147483647 w 580"/>
                <a:gd name="T97" fmla="*/ 2147483647 h 524"/>
                <a:gd name="T98" fmla="*/ 2147483647 w 580"/>
                <a:gd name="T99" fmla="*/ 2147483647 h 524"/>
                <a:gd name="T100" fmla="*/ 2147483647 w 580"/>
                <a:gd name="T101" fmla="*/ 2147483647 h 524"/>
                <a:gd name="T102" fmla="*/ 2147483647 w 580"/>
                <a:gd name="T103" fmla="*/ 2147483647 h 524"/>
                <a:gd name="T104" fmla="*/ 2147483647 w 580"/>
                <a:gd name="T105" fmla="*/ 2147483647 h 524"/>
                <a:gd name="T106" fmla="*/ 2147483647 w 580"/>
                <a:gd name="T107" fmla="*/ 2147483647 h 524"/>
                <a:gd name="T108" fmla="*/ 2147483647 w 580"/>
                <a:gd name="T109" fmla="*/ 2147483647 h 524"/>
                <a:gd name="T110" fmla="*/ 2147483647 w 580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10" y="431"/>
                    <a:pt x="410" y="431"/>
                    <a:pt x="410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0" y="516"/>
                    <a:pt x="410" y="516"/>
                    <a:pt x="410" y="516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5" y="480"/>
                    <a:pt x="205" y="480"/>
                    <a:pt x="205" y="480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13"/>
                  </a:moveTo>
                  <a:lnTo>
                    <a:pt x="233" y="113"/>
                  </a:lnTo>
                  <a:cubicBezTo>
                    <a:pt x="240" y="113"/>
                    <a:pt x="247" y="113"/>
                    <a:pt x="254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13"/>
                    <a:pt x="339" y="113"/>
                    <a:pt x="346" y="113"/>
                  </a:cubicBezTo>
                  <a:cubicBezTo>
                    <a:pt x="360" y="113"/>
                    <a:pt x="374" y="120"/>
                    <a:pt x="374" y="141"/>
                  </a:cubicBezTo>
                  <a:cubicBezTo>
                    <a:pt x="374" y="148"/>
                    <a:pt x="374" y="155"/>
                    <a:pt x="367" y="155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74" y="240"/>
                    <a:pt x="374" y="247"/>
                    <a:pt x="374" y="254"/>
                  </a:cubicBezTo>
                  <a:cubicBezTo>
                    <a:pt x="374" y="268"/>
                    <a:pt x="360" y="283"/>
                    <a:pt x="346" y="283"/>
                  </a:cubicBezTo>
                  <a:cubicBezTo>
                    <a:pt x="339" y="283"/>
                    <a:pt x="332" y="276"/>
                    <a:pt x="325" y="268"/>
                  </a:cubicBezTo>
                  <a:cubicBezTo>
                    <a:pt x="290" y="233"/>
                    <a:pt x="290" y="233"/>
                    <a:pt x="290" y="233"/>
                  </a:cubicBezTo>
                  <a:cubicBezTo>
                    <a:pt x="254" y="268"/>
                    <a:pt x="254" y="268"/>
                    <a:pt x="254" y="268"/>
                  </a:cubicBezTo>
                  <a:cubicBezTo>
                    <a:pt x="247" y="276"/>
                    <a:pt x="240" y="283"/>
                    <a:pt x="233" y="283"/>
                  </a:cubicBezTo>
                  <a:cubicBezTo>
                    <a:pt x="219" y="283"/>
                    <a:pt x="205" y="268"/>
                    <a:pt x="205" y="254"/>
                  </a:cubicBezTo>
                  <a:cubicBezTo>
                    <a:pt x="205" y="247"/>
                    <a:pt x="205" y="240"/>
                    <a:pt x="212" y="233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05" y="155"/>
                    <a:pt x="205" y="148"/>
                    <a:pt x="205" y="141"/>
                  </a:cubicBezTo>
                  <a:cubicBezTo>
                    <a:pt x="205" y="120"/>
                    <a:pt x="219" y="113"/>
                    <a:pt x="23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1" name="Freeform 42"/>
            <p:cNvSpPr>
              <a:spLocks noChangeArrowheads="1"/>
            </p:cNvSpPr>
            <p:nvPr/>
          </p:nvSpPr>
          <p:spPr bwMode="auto">
            <a:xfrm>
              <a:off x="10421198" y="2701132"/>
              <a:ext cx="280988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2147483647 w 587"/>
                <a:gd name="T69" fmla="*/ 2147483647 h 524"/>
                <a:gd name="T70" fmla="*/ 2147483647 w 587"/>
                <a:gd name="T71" fmla="*/ 2147483647 h 524"/>
                <a:gd name="T72" fmla="*/ 2147483647 w 587"/>
                <a:gd name="T73" fmla="*/ 2147483647 h 524"/>
                <a:gd name="T74" fmla="*/ 2147483647 w 587"/>
                <a:gd name="T75" fmla="*/ 2147483647 h 524"/>
                <a:gd name="T76" fmla="*/ 2147483647 w 587"/>
                <a:gd name="T77" fmla="*/ 2147483647 h 524"/>
                <a:gd name="T78" fmla="*/ 2147483647 w 587"/>
                <a:gd name="T79" fmla="*/ 2147483647 h 524"/>
                <a:gd name="T80" fmla="*/ 2147483647 w 587"/>
                <a:gd name="T81" fmla="*/ 2147483647 h 524"/>
                <a:gd name="T82" fmla="*/ 2147483647 w 587"/>
                <a:gd name="T83" fmla="*/ 2147483647 h 524"/>
                <a:gd name="T84" fmla="*/ 2147483647 w 587"/>
                <a:gd name="T85" fmla="*/ 2147483647 h 524"/>
                <a:gd name="T86" fmla="*/ 2147483647 w 587"/>
                <a:gd name="T87" fmla="*/ 2147483647 h 524"/>
                <a:gd name="T88" fmla="*/ 2147483647 w 587"/>
                <a:gd name="T89" fmla="*/ 2147483647 h 524"/>
                <a:gd name="T90" fmla="*/ 2147483647 w 587"/>
                <a:gd name="T91" fmla="*/ 2147483647 h 5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1" y="431"/>
                    <a:pt x="381" y="431"/>
                    <a:pt x="381" y="431"/>
                  </a:cubicBezTo>
                  <a:cubicBezTo>
                    <a:pt x="381" y="480"/>
                    <a:pt x="381" y="480"/>
                    <a:pt x="381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51" y="35"/>
                  </a:moveTo>
                  <a:lnTo>
                    <a:pt x="551" y="35"/>
                  </a:lnTo>
                  <a:cubicBezTo>
                    <a:pt x="42" y="35"/>
                    <a:pt x="42" y="35"/>
                    <a:pt x="42" y="35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551" y="353"/>
                    <a:pt x="551" y="353"/>
                    <a:pt x="551" y="353"/>
                  </a:cubicBezTo>
                  <a:lnTo>
                    <a:pt x="551" y="35"/>
                  </a:lnTo>
                  <a:close/>
                  <a:moveTo>
                    <a:pt x="240" y="169"/>
                  </a:moveTo>
                  <a:lnTo>
                    <a:pt x="240" y="169"/>
                  </a:lnTo>
                  <a:cubicBezTo>
                    <a:pt x="247" y="169"/>
                    <a:pt x="254" y="169"/>
                    <a:pt x="254" y="176"/>
                  </a:cubicBezTo>
                  <a:cubicBezTo>
                    <a:pt x="275" y="191"/>
                    <a:pt x="275" y="191"/>
                    <a:pt x="275" y="19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9" y="134"/>
                    <a:pt x="346" y="127"/>
                    <a:pt x="353" y="127"/>
                  </a:cubicBezTo>
                  <a:cubicBezTo>
                    <a:pt x="367" y="127"/>
                    <a:pt x="381" y="141"/>
                    <a:pt x="381" y="155"/>
                  </a:cubicBezTo>
                  <a:cubicBezTo>
                    <a:pt x="381" y="162"/>
                    <a:pt x="374" y="169"/>
                    <a:pt x="367" y="176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0" y="261"/>
                    <a:pt x="282" y="261"/>
                    <a:pt x="275" y="261"/>
                  </a:cubicBezTo>
                  <a:cubicBezTo>
                    <a:pt x="268" y="261"/>
                    <a:pt x="261" y="261"/>
                    <a:pt x="254" y="254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2" y="212"/>
                    <a:pt x="212" y="205"/>
                    <a:pt x="212" y="198"/>
                  </a:cubicBezTo>
                  <a:cubicBezTo>
                    <a:pt x="212" y="176"/>
                    <a:pt x="219" y="169"/>
                    <a:pt x="24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2" name="Freeform 43"/>
            <p:cNvSpPr>
              <a:spLocks noChangeArrowheads="1"/>
            </p:cNvSpPr>
            <p:nvPr/>
          </p:nvSpPr>
          <p:spPr bwMode="auto">
            <a:xfrm>
              <a:off x="9917167" y="2701132"/>
              <a:ext cx="281782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346" y="169"/>
                    <a:pt x="346" y="169"/>
                    <a:pt x="346" y="169"/>
                  </a:cubicBezTo>
                  <a:cubicBezTo>
                    <a:pt x="367" y="169"/>
                    <a:pt x="374" y="176"/>
                    <a:pt x="374" y="198"/>
                  </a:cubicBezTo>
                  <a:cubicBezTo>
                    <a:pt x="374" y="212"/>
                    <a:pt x="367" y="226"/>
                    <a:pt x="346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3" name="Freeform 44"/>
            <p:cNvSpPr>
              <a:spLocks noChangeArrowheads="1"/>
            </p:cNvSpPr>
            <p:nvPr/>
          </p:nvSpPr>
          <p:spPr bwMode="auto">
            <a:xfrm>
              <a:off x="9411548" y="2701132"/>
              <a:ext cx="279400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09" y="431"/>
                    <a:pt x="409" y="431"/>
                    <a:pt x="409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409" y="523"/>
                    <a:pt x="409" y="523"/>
                    <a:pt x="409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261" y="169"/>
                    <a:pt x="261" y="169"/>
                    <a:pt x="261" y="169"/>
                  </a:cubicBezTo>
                  <a:cubicBezTo>
                    <a:pt x="261" y="141"/>
                    <a:pt x="261" y="141"/>
                    <a:pt x="261" y="141"/>
                  </a:cubicBezTo>
                  <a:cubicBezTo>
                    <a:pt x="261" y="120"/>
                    <a:pt x="275" y="113"/>
                    <a:pt x="289" y="113"/>
                  </a:cubicBezTo>
                  <a:cubicBezTo>
                    <a:pt x="303" y="113"/>
                    <a:pt x="318" y="120"/>
                    <a:pt x="318" y="141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60" y="169"/>
                    <a:pt x="374" y="176"/>
                    <a:pt x="374" y="198"/>
                  </a:cubicBezTo>
                  <a:cubicBezTo>
                    <a:pt x="374" y="212"/>
                    <a:pt x="360" y="226"/>
                    <a:pt x="346" y="226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8" y="268"/>
                    <a:pt x="303" y="283"/>
                    <a:pt x="289" y="283"/>
                  </a:cubicBezTo>
                  <a:cubicBezTo>
                    <a:pt x="275" y="283"/>
                    <a:pt x="261" y="268"/>
                    <a:pt x="261" y="254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4" name="Freeform 45"/>
            <p:cNvSpPr>
              <a:spLocks noChangeArrowheads="1"/>
            </p:cNvSpPr>
            <p:nvPr/>
          </p:nvSpPr>
          <p:spPr bwMode="auto">
            <a:xfrm>
              <a:off x="8901961" y="2701132"/>
              <a:ext cx="280988" cy="251619"/>
            </a:xfrm>
            <a:custGeom>
              <a:avLst/>
              <a:gdLst>
                <a:gd name="T0" fmla="*/ 2147483647 w 588"/>
                <a:gd name="T1" fmla="*/ 2147483647 h 524"/>
                <a:gd name="T2" fmla="*/ 2147483647 w 588"/>
                <a:gd name="T3" fmla="*/ 2147483647 h 524"/>
                <a:gd name="T4" fmla="*/ 2147483647 w 588"/>
                <a:gd name="T5" fmla="*/ 2147483647 h 524"/>
                <a:gd name="T6" fmla="*/ 2147483647 w 588"/>
                <a:gd name="T7" fmla="*/ 2147483647 h 524"/>
                <a:gd name="T8" fmla="*/ 2147483647 w 588"/>
                <a:gd name="T9" fmla="*/ 2147483647 h 524"/>
                <a:gd name="T10" fmla="*/ 2147483647 w 588"/>
                <a:gd name="T11" fmla="*/ 2147483647 h 524"/>
                <a:gd name="T12" fmla="*/ 2147483647 w 588"/>
                <a:gd name="T13" fmla="*/ 2147483647 h 524"/>
                <a:gd name="T14" fmla="*/ 2147483647 w 588"/>
                <a:gd name="T15" fmla="*/ 2147483647 h 524"/>
                <a:gd name="T16" fmla="*/ 2147483647 w 588"/>
                <a:gd name="T17" fmla="*/ 2147483647 h 524"/>
                <a:gd name="T18" fmla="*/ 2147483647 w 588"/>
                <a:gd name="T19" fmla="*/ 2147483647 h 524"/>
                <a:gd name="T20" fmla="*/ 2147483647 w 588"/>
                <a:gd name="T21" fmla="*/ 2147483647 h 524"/>
                <a:gd name="T22" fmla="*/ 2147483647 w 588"/>
                <a:gd name="T23" fmla="*/ 2147483647 h 524"/>
                <a:gd name="T24" fmla="*/ 2147483647 w 588"/>
                <a:gd name="T25" fmla="*/ 2147483647 h 524"/>
                <a:gd name="T26" fmla="*/ 0 w 588"/>
                <a:gd name="T27" fmla="*/ 2147483647 h 524"/>
                <a:gd name="T28" fmla="*/ 0 w 588"/>
                <a:gd name="T29" fmla="*/ 2147483647 h 524"/>
                <a:gd name="T30" fmla="*/ 2147483647 w 588"/>
                <a:gd name="T31" fmla="*/ 0 h 524"/>
                <a:gd name="T32" fmla="*/ 2147483647 w 588"/>
                <a:gd name="T33" fmla="*/ 0 h 524"/>
                <a:gd name="T34" fmla="*/ 2147483647 w 588"/>
                <a:gd name="T35" fmla="*/ 2147483647 h 524"/>
                <a:gd name="T36" fmla="*/ 2147483647 w 588"/>
                <a:gd name="T37" fmla="*/ 2147483647 h 524"/>
                <a:gd name="T38" fmla="*/ 2147483647 w 588"/>
                <a:gd name="T39" fmla="*/ 2147483647 h 524"/>
                <a:gd name="T40" fmla="*/ 2147483647 w 588"/>
                <a:gd name="T41" fmla="*/ 2147483647 h 524"/>
                <a:gd name="T42" fmla="*/ 2147483647 w 588"/>
                <a:gd name="T43" fmla="*/ 2147483647 h 524"/>
                <a:gd name="T44" fmla="*/ 2147483647 w 588"/>
                <a:gd name="T45" fmla="*/ 2147483647 h 524"/>
                <a:gd name="T46" fmla="*/ 2147483647 w 588"/>
                <a:gd name="T47" fmla="*/ 2147483647 h 524"/>
                <a:gd name="T48" fmla="*/ 2147483647 w 588"/>
                <a:gd name="T49" fmla="*/ 2147483647 h 524"/>
                <a:gd name="T50" fmla="*/ 2147483647 w 588"/>
                <a:gd name="T51" fmla="*/ 2147483647 h 5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8" h="524">
                  <a:moveTo>
                    <a:pt x="559" y="431"/>
                  </a:moveTo>
                  <a:lnTo>
                    <a:pt x="559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15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3" y="0"/>
                    <a:pt x="587" y="7"/>
                    <a:pt x="587" y="28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7" y="417"/>
                    <a:pt x="573" y="431"/>
                    <a:pt x="559" y="431"/>
                  </a:cubicBezTo>
                  <a:close/>
                  <a:moveTo>
                    <a:pt x="552" y="35"/>
                  </a:moveTo>
                  <a:lnTo>
                    <a:pt x="552" y="35"/>
                  </a:lnTo>
                  <a:cubicBezTo>
                    <a:pt x="43" y="35"/>
                    <a:pt x="43" y="35"/>
                    <a:pt x="43" y="35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5" name="Freeform 46"/>
            <p:cNvSpPr>
              <a:spLocks noChangeArrowheads="1"/>
            </p:cNvSpPr>
            <p:nvPr/>
          </p:nvSpPr>
          <p:spPr bwMode="auto">
            <a:xfrm>
              <a:off x="8393961" y="2728119"/>
              <a:ext cx="289719" cy="180181"/>
            </a:xfrm>
            <a:custGeom>
              <a:avLst/>
              <a:gdLst>
                <a:gd name="T0" fmla="*/ 2147483647 w 602"/>
                <a:gd name="T1" fmla="*/ 2147483647 h 376"/>
                <a:gd name="T2" fmla="*/ 2147483647 w 602"/>
                <a:gd name="T3" fmla="*/ 2147483647 h 376"/>
                <a:gd name="T4" fmla="*/ 2147483647 w 602"/>
                <a:gd name="T5" fmla="*/ 2147483647 h 376"/>
                <a:gd name="T6" fmla="*/ 2147483647 w 602"/>
                <a:gd name="T7" fmla="*/ 2147483647 h 376"/>
                <a:gd name="T8" fmla="*/ 2147483647 w 602"/>
                <a:gd name="T9" fmla="*/ 2147483647 h 376"/>
                <a:gd name="T10" fmla="*/ 0 w 602"/>
                <a:gd name="T11" fmla="*/ 2147483647 h 376"/>
                <a:gd name="T12" fmla="*/ 0 w 602"/>
                <a:gd name="T13" fmla="*/ 2147483647 h 376"/>
                <a:gd name="T14" fmla="*/ 2147483647 w 602"/>
                <a:gd name="T15" fmla="*/ 2147483647 h 376"/>
                <a:gd name="T16" fmla="*/ 2147483647 w 602"/>
                <a:gd name="T17" fmla="*/ 2147483647 h 376"/>
                <a:gd name="T18" fmla="*/ 2147483647 w 602"/>
                <a:gd name="T19" fmla="*/ 0 h 376"/>
                <a:gd name="T20" fmla="*/ 2147483647 w 602"/>
                <a:gd name="T21" fmla="*/ 0 h 376"/>
                <a:gd name="T22" fmla="*/ 2147483647 w 602"/>
                <a:gd name="T23" fmla="*/ 2147483647 h 376"/>
                <a:gd name="T24" fmla="*/ 2147483647 w 602"/>
                <a:gd name="T25" fmla="*/ 2147483647 h 376"/>
                <a:gd name="T26" fmla="*/ 2147483647 w 602"/>
                <a:gd name="T27" fmla="*/ 2147483647 h 376"/>
                <a:gd name="T28" fmla="*/ 2147483647 w 602"/>
                <a:gd name="T29" fmla="*/ 2147483647 h 376"/>
                <a:gd name="T30" fmla="*/ 2147483647 w 602"/>
                <a:gd name="T31" fmla="*/ 2147483647 h 376"/>
                <a:gd name="T32" fmla="*/ 2147483647 w 602"/>
                <a:gd name="T33" fmla="*/ 2147483647 h 376"/>
                <a:gd name="T34" fmla="*/ 2147483647 w 602"/>
                <a:gd name="T35" fmla="*/ 2147483647 h 376"/>
                <a:gd name="T36" fmla="*/ 2147483647 w 602"/>
                <a:gd name="T37" fmla="*/ 2147483647 h 376"/>
                <a:gd name="T38" fmla="*/ 2147483647 w 602"/>
                <a:gd name="T39" fmla="*/ 2147483647 h 376"/>
                <a:gd name="T40" fmla="*/ 2147483647 w 602"/>
                <a:gd name="T41" fmla="*/ 2147483647 h 376"/>
                <a:gd name="T42" fmla="*/ 2147483647 w 602"/>
                <a:gd name="T43" fmla="*/ 2147483647 h 376"/>
                <a:gd name="T44" fmla="*/ 2147483647 w 602"/>
                <a:gd name="T45" fmla="*/ 2147483647 h 376"/>
                <a:gd name="T46" fmla="*/ 2147483647 w 602"/>
                <a:gd name="T47" fmla="*/ 2147483647 h 376"/>
                <a:gd name="T48" fmla="*/ 2147483647 w 602"/>
                <a:gd name="T49" fmla="*/ 2147483647 h 376"/>
                <a:gd name="T50" fmla="*/ 2147483647 w 602"/>
                <a:gd name="T51" fmla="*/ 2147483647 h 376"/>
                <a:gd name="T52" fmla="*/ 2147483647 w 602"/>
                <a:gd name="T53" fmla="*/ 2147483647 h 376"/>
                <a:gd name="T54" fmla="*/ 2147483647 w 602"/>
                <a:gd name="T55" fmla="*/ 2147483647 h 3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376">
                  <a:moveTo>
                    <a:pt x="573" y="375"/>
                  </a:moveTo>
                  <a:lnTo>
                    <a:pt x="573" y="375"/>
                  </a:lnTo>
                  <a:cubicBezTo>
                    <a:pt x="544" y="375"/>
                    <a:pt x="544" y="375"/>
                    <a:pt x="544" y="375"/>
                  </a:cubicBezTo>
                  <a:cubicBezTo>
                    <a:pt x="57" y="375"/>
                    <a:pt x="57" y="375"/>
                    <a:pt x="57" y="375"/>
                  </a:cubicBezTo>
                  <a:cubicBezTo>
                    <a:pt x="29" y="375"/>
                    <a:pt x="29" y="375"/>
                    <a:pt x="29" y="375"/>
                  </a:cubicBezTo>
                  <a:cubicBezTo>
                    <a:pt x="7" y="375"/>
                    <a:pt x="0" y="361"/>
                    <a:pt x="0" y="34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7"/>
                    <a:pt x="64" y="0"/>
                    <a:pt x="8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30" y="0"/>
                    <a:pt x="544" y="7"/>
                    <a:pt x="544" y="29"/>
                  </a:cubicBezTo>
                  <a:cubicBezTo>
                    <a:pt x="544" y="297"/>
                    <a:pt x="544" y="297"/>
                    <a:pt x="544" y="297"/>
                  </a:cubicBezTo>
                  <a:cubicBezTo>
                    <a:pt x="601" y="297"/>
                    <a:pt x="601" y="297"/>
                    <a:pt x="601" y="29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61"/>
                    <a:pt x="587" y="375"/>
                    <a:pt x="573" y="375"/>
                  </a:cubicBezTo>
                  <a:close/>
                  <a:moveTo>
                    <a:pt x="233" y="347"/>
                  </a:moveTo>
                  <a:lnTo>
                    <a:pt x="233" y="347"/>
                  </a:lnTo>
                  <a:cubicBezTo>
                    <a:pt x="368" y="347"/>
                    <a:pt x="368" y="347"/>
                    <a:pt x="368" y="347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233" y="325"/>
                    <a:pt x="233" y="325"/>
                    <a:pt x="233" y="325"/>
                  </a:cubicBezTo>
                  <a:lnTo>
                    <a:pt x="233" y="347"/>
                  </a:lnTo>
                  <a:close/>
                  <a:moveTo>
                    <a:pt x="509" y="36"/>
                  </a:moveTo>
                  <a:lnTo>
                    <a:pt x="509" y="36"/>
                  </a:lnTo>
                  <a:cubicBezTo>
                    <a:pt x="92" y="36"/>
                    <a:pt x="92" y="36"/>
                    <a:pt x="92" y="3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9" y="283"/>
                    <a:pt x="509" y="283"/>
                    <a:pt x="509" y="283"/>
                  </a:cubicBezTo>
                  <a:lnTo>
                    <a:pt x="50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6" name="Freeform 47"/>
            <p:cNvSpPr>
              <a:spLocks noChangeArrowheads="1"/>
            </p:cNvSpPr>
            <p:nvPr/>
          </p:nvSpPr>
          <p:spPr bwMode="auto">
            <a:xfrm>
              <a:off x="7920092" y="2688432"/>
              <a:ext cx="223838" cy="261938"/>
            </a:xfrm>
            <a:custGeom>
              <a:avLst/>
              <a:gdLst>
                <a:gd name="T0" fmla="*/ 2147483647 w 467"/>
                <a:gd name="T1" fmla="*/ 2147483647 h 545"/>
                <a:gd name="T2" fmla="*/ 2147483647 w 467"/>
                <a:gd name="T3" fmla="*/ 2147483647 h 545"/>
                <a:gd name="T4" fmla="*/ 2147483647 w 467"/>
                <a:gd name="T5" fmla="*/ 2147483647 h 545"/>
                <a:gd name="T6" fmla="*/ 0 w 467"/>
                <a:gd name="T7" fmla="*/ 2147483647 h 545"/>
                <a:gd name="T8" fmla="*/ 0 w 467"/>
                <a:gd name="T9" fmla="*/ 2147483647 h 545"/>
                <a:gd name="T10" fmla="*/ 2147483647 w 467"/>
                <a:gd name="T11" fmla="*/ 0 h 545"/>
                <a:gd name="T12" fmla="*/ 2147483647 w 467"/>
                <a:gd name="T13" fmla="*/ 0 h 545"/>
                <a:gd name="T14" fmla="*/ 2147483647 w 467"/>
                <a:gd name="T15" fmla="*/ 2147483647 h 545"/>
                <a:gd name="T16" fmla="*/ 2147483647 w 467"/>
                <a:gd name="T17" fmla="*/ 2147483647 h 545"/>
                <a:gd name="T18" fmla="*/ 2147483647 w 467"/>
                <a:gd name="T19" fmla="*/ 2147483647 h 545"/>
                <a:gd name="T20" fmla="*/ 2147483647 w 467"/>
                <a:gd name="T21" fmla="*/ 2147483647 h 545"/>
                <a:gd name="T22" fmla="*/ 2147483647 w 467"/>
                <a:gd name="T23" fmla="*/ 2147483647 h 545"/>
                <a:gd name="T24" fmla="*/ 2147483647 w 467"/>
                <a:gd name="T25" fmla="*/ 2147483647 h 545"/>
                <a:gd name="T26" fmla="*/ 2147483647 w 467"/>
                <a:gd name="T27" fmla="*/ 2147483647 h 545"/>
                <a:gd name="T28" fmla="*/ 2147483647 w 467"/>
                <a:gd name="T29" fmla="*/ 2147483647 h 545"/>
                <a:gd name="T30" fmla="*/ 2147483647 w 467"/>
                <a:gd name="T31" fmla="*/ 2147483647 h 545"/>
                <a:gd name="T32" fmla="*/ 2147483647 w 467"/>
                <a:gd name="T33" fmla="*/ 2147483647 h 545"/>
                <a:gd name="T34" fmla="*/ 2147483647 w 467"/>
                <a:gd name="T35" fmla="*/ 2147483647 h 545"/>
                <a:gd name="T36" fmla="*/ 2147483647 w 467"/>
                <a:gd name="T37" fmla="*/ 2147483647 h 545"/>
                <a:gd name="T38" fmla="*/ 2147483647 w 467"/>
                <a:gd name="T39" fmla="*/ 2147483647 h 545"/>
                <a:gd name="T40" fmla="*/ 2147483647 w 467"/>
                <a:gd name="T41" fmla="*/ 2147483647 h 545"/>
                <a:gd name="T42" fmla="*/ 2147483647 w 467"/>
                <a:gd name="T43" fmla="*/ 2147483647 h 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7" h="545">
                  <a:moveTo>
                    <a:pt x="438" y="544"/>
                  </a:moveTo>
                  <a:lnTo>
                    <a:pt x="438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59" y="0"/>
                    <a:pt x="466" y="7"/>
                    <a:pt x="466" y="28"/>
                  </a:cubicBezTo>
                  <a:cubicBezTo>
                    <a:pt x="466" y="515"/>
                    <a:pt x="466" y="515"/>
                    <a:pt x="466" y="515"/>
                  </a:cubicBezTo>
                  <a:cubicBezTo>
                    <a:pt x="466" y="530"/>
                    <a:pt x="459" y="544"/>
                    <a:pt x="438" y="544"/>
                  </a:cubicBezTo>
                  <a:close/>
                  <a:moveTo>
                    <a:pt x="233" y="522"/>
                  </a:moveTo>
                  <a:lnTo>
                    <a:pt x="233" y="522"/>
                  </a:lnTo>
                  <a:cubicBezTo>
                    <a:pt x="240" y="522"/>
                    <a:pt x="254" y="515"/>
                    <a:pt x="254" y="508"/>
                  </a:cubicBezTo>
                  <a:cubicBezTo>
                    <a:pt x="254" y="494"/>
                    <a:pt x="240" y="487"/>
                    <a:pt x="233" y="487"/>
                  </a:cubicBezTo>
                  <a:cubicBezTo>
                    <a:pt x="226" y="487"/>
                    <a:pt x="212" y="494"/>
                    <a:pt x="212" y="508"/>
                  </a:cubicBezTo>
                  <a:cubicBezTo>
                    <a:pt x="212" y="515"/>
                    <a:pt x="226" y="522"/>
                    <a:pt x="233" y="522"/>
                  </a:cubicBezTo>
                  <a:close/>
                  <a:moveTo>
                    <a:pt x="410" y="56"/>
                  </a:moveTo>
                  <a:lnTo>
                    <a:pt x="410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466"/>
                    <a:pt x="56" y="466"/>
                    <a:pt x="56" y="466"/>
                  </a:cubicBezTo>
                  <a:cubicBezTo>
                    <a:pt x="410" y="466"/>
                    <a:pt x="410" y="466"/>
                    <a:pt x="410" y="466"/>
                  </a:cubicBezTo>
                  <a:lnTo>
                    <a:pt x="4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7" name="Freeform 48"/>
            <p:cNvSpPr>
              <a:spLocks noChangeArrowheads="1"/>
            </p:cNvSpPr>
            <p:nvPr/>
          </p:nvSpPr>
          <p:spPr bwMode="auto">
            <a:xfrm>
              <a:off x="7447811" y="2688432"/>
              <a:ext cx="152400" cy="261938"/>
            </a:xfrm>
            <a:custGeom>
              <a:avLst/>
              <a:gdLst>
                <a:gd name="T0" fmla="*/ 2147483647 w 319"/>
                <a:gd name="T1" fmla="*/ 2147483647 h 545"/>
                <a:gd name="T2" fmla="*/ 2147483647 w 319"/>
                <a:gd name="T3" fmla="*/ 2147483647 h 545"/>
                <a:gd name="T4" fmla="*/ 2147483647 w 319"/>
                <a:gd name="T5" fmla="*/ 2147483647 h 545"/>
                <a:gd name="T6" fmla="*/ 0 w 319"/>
                <a:gd name="T7" fmla="*/ 2147483647 h 545"/>
                <a:gd name="T8" fmla="*/ 0 w 319"/>
                <a:gd name="T9" fmla="*/ 2147483647 h 545"/>
                <a:gd name="T10" fmla="*/ 2147483647 w 319"/>
                <a:gd name="T11" fmla="*/ 0 h 545"/>
                <a:gd name="T12" fmla="*/ 2147483647 w 319"/>
                <a:gd name="T13" fmla="*/ 0 h 545"/>
                <a:gd name="T14" fmla="*/ 2147483647 w 319"/>
                <a:gd name="T15" fmla="*/ 2147483647 h 545"/>
                <a:gd name="T16" fmla="*/ 2147483647 w 319"/>
                <a:gd name="T17" fmla="*/ 2147483647 h 545"/>
                <a:gd name="T18" fmla="*/ 2147483647 w 319"/>
                <a:gd name="T19" fmla="*/ 2147483647 h 545"/>
                <a:gd name="T20" fmla="*/ 2147483647 w 319"/>
                <a:gd name="T21" fmla="*/ 2147483647 h 545"/>
                <a:gd name="T22" fmla="*/ 2147483647 w 319"/>
                <a:gd name="T23" fmla="*/ 2147483647 h 545"/>
                <a:gd name="T24" fmla="*/ 2147483647 w 319"/>
                <a:gd name="T25" fmla="*/ 2147483647 h 545"/>
                <a:gd name="T26" fmla="*/ 2147483647 w 319"/>
                <a:gd name="T27" fmla="*/ 2147483647 h 545"/>
                <a:gd name="T28" fmla="*/ 2147483647 w 319"/>
                <a:gd name="T29" fmla="*/ 2147483647 h 545"/>
                <a:gd name="T30" fmla="*/ 2147483647 w 319"/>
                <a:gd name="T31" fmla="*/ 2147483647 h 545"/>
                <a:gd name="T32" fmla="*/ 2147483647 w 319"/>
                <a:gd name="T33" fmla="*/ 2147483647 h 545"/>
                <a:gd name="T34" fmla="*/ 2147483647 w 319"/>
                <a:gd name="T35" fmla="*/ 2147483647 h 545"/>
                <a:gd name="T36" fmla="*/ 2147483647 w 319"/>
                <a:gd name="T37" fmla="*/ 2147483647 h 545"/>
                <a:gd name="T38" fmla="*/ 2147483647 w 319"/>
                <a:gd name="T39" fmla="*/ 2147483647 h 545"/>
                <a:gd name="T40" fmla="*/ 2147483647 w 319"/>
                <a:gd name="T41" fmla="*/ 2147483647 h 545"/>
                <a:gd name="T42" fmla="*/ 2147483647 w 319"/>
                <a:gd name="T43" fmla="*/ 2147483647 h 545"/>
                <a:gd name="T44" fmla="*/ 2147483647 w 319"/>
                <a:gd name="T45" fmla="*/ 2147483647 h 545"/>
                <a:gd name="T46" fmla="*/ 2147483647 w 319"/>
                <a:gd name="T47" fmla="*/ 2147483647 h 545"/>
                <a:gd name="T48" fmla="*/ 2147483647 w 319"/>
                <a:gd name="T49" fmla="*/ 2147483647 h 545"/>
                <a:gd name="T50" fmla="*/ 2147483647 w 319"/>
                <a:gd name="T51" fmla="*/ 2147483647 h 5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9" h="545">
                  <a:moveTo>
                    <a:pt x="290" y="544"/>
                  </a:moveTo>
                  <a:lnTo>
                    <a:pt x="290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8" y="530"/>
                    <a:pt x="311" y="544"/>
                    <a:pt x="290" y="544"/>
                  </a:cubicBezTo>
                  <a:close/>
                  <a:moveTo>
                    <a:pt x="163" y="515"/>
                  </a:moveTo>
                  <a:lnTo>
                    <a:pt x="163" y="515"/>
                  </a:lnTo>
                  <a:cubicBezTo>
                    <a:pt x="170" y="515"/>
                    <a:pt x="177" y="508"/>
                    <a:pt x="177" y="494"/>
                  </a:cubicBezTo>
                  <a:cubicBezTo>
                    <a:pt x="177" y="487"/>
                    <a:pt x="170" y="480"/>
                    <a:pt x="163" y="480"/>
                  </a:cubicBezTo>
                  <a:cubicBezTo>
                    <a:pt x="149" y="480"/>
                    <a:pt x="142" y="487"/>
                    <a:pt x="142" y="494"/>
                  </a:cubicBezTo>
                  <a:cubicBezTo>
                    <a:pt x="142" y="508"/>
                    <a:pt x="149" y="515"/>
                    <a:pt x="163" y="515"/>
                  </a:cubicBezTo>
                  <a:close/>
                  <a:moveTo>
                    <a:pt x="290" y="56"/>
                  </a:moveTo>
                  <a:lnTo>
                    <a:pt x="290" y="56"/>
                  </a:lnTo>
                  <a:cubicBezTo>
                    <a:pt x="283" y="56"/>
                    <a:pt x="283" y="56"/>
                    <a:pt x="28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283" y="452"/>
                    <a:pt x="283" y="452"/>
                    <a:pt x="283" y="452"/>
                  </a:cubicBezTo>
                  <a:cubicBezTo>
                    <a:pt x="290" y="452"/>
                    <a:pt x="290" y="452"/>
                    <a:pt x="290" y="452"/>
                  </a:cubicBezTo>
                  <a:lnTo>
                    <a:pt x="29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8" name="Freeform 49"/>
            <p:cNvSpPr>
              <a:spLocks noChangeArrowheads="1"/>
            </p:cNvSpPr>
            <p:nvPr/>
          </p:nvSpPr>
          <p:spPr bwMode="auto">
            <a:xfrm>
              <a:off x="697632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2147483647 h 496"/>
                <a:gd name="T24" fmla="*/ 2147483647 w 453"/>
                <a:gd name="T25" fmla="*/ 2147483647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2147483647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0 w 453"/>
                <a:gd name="T69" fmla="*/ 2147483647 h 496"/>
                <a:gd name="T70" fmla="*/ 0 w 453"/>
                <a:gd name="T71" fmla="*/ 2147483647 h 496"/>
                <a:gd name="T72" fmla="*/ 2147483647 w 453"/>
                <a:gd name="T73" fmla="*/ 0 h 496"/>
                <a:gd name="T74" fmla="*/ 2147483647 w 453"/>
                <a:gd name="T75" fmla="*/ 0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255"/>
                    <a:pt x="445" y="262"/>
                    <a:pt x="438" y="269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39" y="361"/>
                    <a:pt x="332" y="361"/>
                    <a:pt x="325" y="361"/>
                  </a:cubicBezTo>
                  <a:cubicBezTo>
                    <a:pt x="311" y="361"/>
                    <a:pt x="297" y="347"/>
                    <a:pt x="297" y="333"/>
                  </a:cubicBezTo>
                  <a:cubicBezTo>
                    <a:pt x="297" y="326"/>
                    <a:pt x="304" y="319"/>
                    <a:pt x="311" y="311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76"/>
                    <a:pt x="148" y="262"/>
                    <a:pt x="148" y="248"/>
                  </a:cubicBezTo>
                  <a:cubicBezTo>
                    <a:pt x="148" y="234"/>
                    <a:pt x="163" y="220"/>
                    <a:pt x="177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4" y="177"/>
                    <a:pt x="297" y="170"/>
                    <a:pt x="297" y="163"/>
                  </a:cubicBezTo>
                  <a:cubicBezTo>
                    <a:pt x="297" y="149"/>
                    <a:pt x="311" y="135"/>
                    <a:pt x="325" y="135"/>
                  </a:cubicBezTo>
                  <a:cubicBezTo>
                    <a:pt x="332" y="135"/>
                    <a:pt x="339" y="135"/>
                    <a:pt x="346" y="142"/>
                  </a:cubicBezTo>
                  <a:cubicBezTo>
                    <a:pt x="438" y="227"/>
                    <a:pt x="438" y="227"/>
                    <a:pt x="438" y="227"/>
                  </a:cubicBezTo>
                  <a:cubicBezTo>
                    <a:pt x="445" y="234"/>
                    <a:pt x="452" y="241"/>
                    <a:pt x="452" y="248"/>
                  </a:cubicBezTo>
                  <a:close/>
                  <a:moveTo>
                    <a:pt x="170" y="57"/>
                  </a:moveTo>
                  <a:lnTo>
                    <a:pt x="170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439"/>
                    <a:pt x="56" y="439"/>
                    <a:pt x="56" y="439"/>
                  </a:cubicBezTo>
                  <a:cubicBezTo>
                    <a:pt x="170" y="439"/>
                    <a:pt x="170" y="439"/>
                    <a:pt x="170" y="439"/>
                  </a:cubicBezTo>
                  <a:cubicBezTo>
                    <a:pt x="184" y="439"/>
                    <a:pt x="198" y="446"/>
                    <a:pt x="198" y="467"/>
                  </a:cubicBezTo>
                  <a:cubicBezTo>
                    <a:pt x="198" y="481"/>
                    <a:pt x="184" y="495"/>
                    <a:pt x="170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7" y="495"/>
                    <a:pt x="0" y="481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7" y="0"/>
                    <a:pt x="2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4" y="0"/>
                    <a:pt x="198" y="15"/>
                    <a:pt x="198" y="29"/>
                  </a:cubicBezTo>
                  <a:cubicBezTo>
                    <a:pt x="198" y="50"/>
                    <a:pt x="184" y="57"/>
                    <a:pt x="17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9" name="Freeform 50"/>
            <p:cNvSpPr>
              <a:spLocks noChangeArrowheads="1"/>
            </p:cNvSpPr>
            <p:nvPr/>
          </p:nvSpPr>
          <p:spPr bwMode="auto">
            <a:xfrm>
              <a:off x="646197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0 h 496"/>
                <a:gd name="T24" fmla="*/ 2147483647 w 453"/>
                <a:gd name="T25" fmla="*/ 0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0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2147483647 w 453"/>
                <a:gd name="T69" fmla="*/ 2147483647 h 496"/>
                <a:gd name="T70" fmla="*/ 2147483647 w 453"/>
                <a:gd name="T71" fmla="*/ 2147483647 h 496"/>
                <a:gd name="T72" fmla="*/ 2147483647 w 453"/>
                <a:gd name="T73" fmla="*/ 2147483647 h 496"/>
                <a:gd name="T74" fmla="*/ 2147483647 w 453"/>
                <a:gd name="T75" fmla="*/ 2147483647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467"/>
                    <a:pt x="452" y="467"/>
                    <a:pt x="452" y="467"/>
                  </a:cubicBezTo>
                  <a:cubicBezTo>
                    <a:pt x="452" y="481"/>
                    <a:pt x="438" y="495"/>
                    <a:pt x="424" y="49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61" y="495"/>
                    <a:pt x="254" y="481"/>
                    <a:pt x="254" y="467"/>
                  </a:cubicBezTo>
                  <a:cubicBezTo>
                    <a:pt x="254" y="446"/>
                    <a:pt x="261" y="439"/>
                    <a:pt x="282" y="439"/>
                  </a:cubicBezTo>
                  <a:cubicBezTo>
                    <a:pt x="395" y="439"/>
                    <a:pt x="395" y="439"/>
                    <a:pt x="395" y="439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61" y="57"/>
                    <a:pt x="254" y="43"/>
                    <a:pt x="254" y="29"/>
                  </a:cubicBezTo>
                  <a:cubicBezTo>
                    <a:pt x="254" y="15"/>
                    <a:pt x="261" y="0"/>
                    <a:pt x="282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8" y="0"/>
                    <a:pt x="452" y="15"/>
                    <a:pt x="452" y="29"/>
                  </a:cubicBezTo>
                  <a:cubicBezTo>
                    <a:pt x="452" y="248"/>
                    <a:pt x="452" y="248"/>
                    <a:pt x="452" y="248"/>
                  </a:cubicBezTo>
                  <a:close/>
                  <a:moveTo>
                    <a:pt x="289" y="227"/>
                  </a:moveTo>
                  <a:lnTo>
                    <a:pt x="289" y="227"/>
                  </a:lnTo>
                  <a:cubicBezTo>
                    <a:pt x="296" y="234"/>
                    <a:pt x="296" y="241"/>
                    <a:pt x="296" y="248"/>
                  </a:cubicBezTo>
                  <a:cubicBezTo>
                    <a:pt x="296" y="255"/>
                    <a:pt x="296" y="262"/>
                    <a:pt x="289" y="269"/>
                  </a:cubicBezTo>
                  <a:cubicBezTo>
                    <a:pt x="198" y="354"/>
                    <a:pt x="198" y="354"/>
                    <a:pt x="198" y="354"/>
                  </a:cubicBezTo>
                  <a:cubicBezTo>
                    <a:pt x="191" y="361"/>
                    <a:pt x="183" y="361"/>
                    <a:pt x="176" y="361"/>
                  </a:cubicBezTo>
                  <a:cubicBezTo>
                    <a:pt x="162" y="361"/>
                    <a:pt x="148" y="347"/>
                    <a:pt x="148" y="333"/>
                  </a:cubicBezTo>
                  <a:cubicBezTo>
                    <a:pt x="148" y="326"/>
                    <a:pt x="155" y="319"/>
                    <a:pt x="155" y="311"/>
                  </a:cubicBezTo>
                  <a:cubicBezTo>
                    <a:pt x="198" y="276"/>
                    <a:pt x="198" y="276"/>
                    <a:pt x="198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7" y="276"/>
                    <a:pt x="0" y="262"/>
                    <a:pt x="0" y="248"/>
                  </a:cubicBezTo>
                  <a:cubicBezTo>
                    <a:pt x="0" y="234"/>
                    <a:pt x="7" y="220"/>
                    <a:pt x="28" y="220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5" y="177"/>
                    <a:pt x="148" y="170"/>
                    <a:pt x="148" y="163"/>
                  </a:cubicBezTo>
                  <a:cubicBezTo>
                    <a:pt x="148" y="149"/>
                    <a:pt x="162" y="135"/>
                    <a:pt x="176" y="135"/>
                  </a:cubicBezTo>
                  <a:cubicBezTo>
                    <a:pt x="183" y="135"/>
                    <a:pt x="191" y="135"/>
                    <a:pt x="198" y="142"/>
                  </a:cubicBezTo>
                  <a:cubicBezTo>
                    <a:pt x="289" y="227"/>
                    <a:pt x="289" y="227"/>
                    <a:pt x="289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0" name="Freeform 51"/>
            <p:cNvSpPr>
              <a:spLocks noChangeArrowheads="1"/>
            </p:cNvSpPr>
            <p:nvPr/>
          </p:nvSpPr>
          <p:spPr bwMode="auto">
            <a:xfrm>
              <a:off x="5947623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0 w 489"/>
                <a:gd name="T7" fmla="*/ 2147483647 h 453"/>
                <a:gd name="T8" fmla="*/ 0 w 489"/>
                <a:gd name="T9" fmla="*/ 2147483647 h 453"/>
                <a:gd name="T10" fmla="*/ 2147483647 w 489"/>
                <a:gd name="T11" fmla="*/ 2147483647 h 453"/>
                <a:gd name="T12" fmla="*/ 2147483647 w 489"/>
                <a:gd name="T13" fmla="*/ 2147483647 h 453"/>
                <a:gd name="T14" fmla="*/ 2147483647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877964389 h 453"/>
                <a:gd name="T64" fmla="*/ 2147483647 w 489"/>
                <a:gd name="T65" fmla="*/ 877964389 h 453"/>
                <a:gd name="T66" fmla="*/ 2147483647 w 489"/>
                <a:gd name="T67" fmla="*/ 0 h 453"/>
                <a:gd name="T68" fmla="*/ 2147483647 w 489"/>
                <a:gd name="T69" fmla="*/ 877964389 h 453"/>
                <a:gd name="T70" fmla="*/ 2147483647 w 489"/>
                <a:gd name="T71" fmla="*/ 877964389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9" y="452"/>
                    <a:pt x="29" y="452"/>
                    <a:pt x="29" y="452"/>
                  </a:cubicBezTo>
                  <a:cubicBezTo>
                    <a:pt x="15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15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81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81" y="452"/>
                    <a:pt x="460" y="452"/>
                  </a:cubicBezTo>
                  <a:close/>
                  <a:moveTo>
                    <a:pt x="333" y="148"/>
                  </a:moveTo>
                  <a:lnTo>
                    <a:pt x="333" y="148"/>
                  </a:lnTo>
                  <a:cubicBezTo>
                    <a:pt x="318" y="148"/>
                    <a:pt x="311" y="148"/>
                    <a:pt x="311" y="141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275"/>
                    <a:pt x="276" y="275"/>
                    <a:pt x="276" y="275"/>
                  </a:cubicBezTo>
                  <a:cubicBezTo>
                    <a:pt x="276" y="289"/>
                    <a:pt x="262" y="304"/>
                    <a:pt x="248" y="304"/>
                  </a:cubicBezTo>
                  <a:cubicBezTo>
                    <a:pt x="227" y="304"/>
                    <a:pt x="220" y="289"/>
                    <a:pt x="220" y="275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77" y="148"/>
                    <a:pt x="170" y="148"/>
                    <a:pt x="163" y="148"/>
                  </a:cubicBezTo>
                  <a:cubicBezTo>
                    <a:pt x="142" y="148"/>
                    <a:pt x="135" y="141"/>
                    <a:pt x="135" y="120"/>
                  </a:cubicBezTo>
                  <a:cubicBezTo>
                    <a:pt x="135" y="113"/>
                    <a:pt x="135" y="106"/>
                    <a:pt x="142" y="10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34" y="0"/>
                    <a:pt x="248" y="0"/>
                  </a:cubicBezTo>
                  <a:cubicBezTo>
                    <a:pt x="255" y="0"/>
                    <a:pt x="262" y="7"/>
                    <a:pt x="269" y="7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61" y="113"/>
                    <a:pt x="361" y="120"/>
                  </a:cubicBezTo>
                  <a:cubicBezTo>
                    <a:pt x="361" y="141"/>
                    <a:pt x="347" y="148"/>
                    <a:pt x="33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1" name="Freeform 52"/>
            <p:cNvSpPr>
              <a:spLocks noChangeArrowheads="1"/>
            </p:cNvSpPr>
            <p:nvPr/>
          </p:nvSpPr>
          <p:spPr bwMode="auto">
            <a:xfrm>
              <a:off x="5444386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2147483647 w 489"/>
                <a:gd name="T7" fmla="*/ 2147483647 h 453"/>
                <a:gd name="T8" fmla="*/ 2147483647 w 489"/>
                <a:gd name="T9" fmla="*/ 2147483647 h 453"/>
                <a:gd name="T10" fmla="*/ 2147483647 w 489"/>
                <a:gd name="T11" fmla="*/ 2147483647 h 453"/>
                <a:gd name="T12" fmla="*/ 0 w 489"/>
                <a:gd name="T13" fmla="*/ 2147483647 h 453"/>
                <a:gd name="T14" fmla="*/ 0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2147483647 h 453"/>
                <a:gd name="T64" fmla="*/ 2147483647 w 489"/>
                <a:gd name="T65" fmla="*/ 2147483647 h 453"/>
                <a:gd name="T66" fmla="*/ 2147483647 w 489"/>
                <a:gd name="T67" fmla="*/ 0 h 453"/>
                <a:gd name="T68" fmla="*/ 2147483647 w 489"/>
                <a:gd name="T69" fmla="*/ 2147483647 h 453"/>
                <a:gd name="T70" fmla="*/ 2147483647 w 489"/>
                <a:gd name="T71" fmla="*/ 2147483647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2147483647 w 489"/>
                <a:gd name="T81" fmla="*/ 2147483647 h 453"/>
                <a:gd name="T82" fmla="*/ 2147483647 w 489"/>
                <a:gd name="T83" fmla="*/ 2147483647 h 4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41" y="452"/>
                    <a:pt x="241" y="452"/>
                    <a:pt x="241" y="452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7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7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74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74" y="452"/>
                    <a:pt x="460" y="452"/>
                  </a:cubicBezTo>
                  <a:close/>
                  <a:moveTo>
                    <a:pt x="347" y="198"/>
                  </a:moveTo>
                  <a:lnTo>
                    <a:pt x="347" y="198"/>
                  </a:lnTo>
                  <a:cubicBezTo>
                    <a:pt x="262" y="289"/>
                    <a:pt x="262" y="289"/>
                    <a:pt x="262" y="289"/>
                  </a:cubicBezTo>
                  <a:cubicBezTo>
                    <a:pt x="262" y="297"/>
                    <a:pt x="255" y="304"/>
                    <a:pt x="241" y="304"/>
                  </a:cubicBezTo>
                  <a:cubicBezTo>
                    <a:pt x="234" y="304"/>
                    <a:pt x="227" y="297"/>
                    <a:pt x="220" y="289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35" y="191"/>
                    <a:pt x="127" y="184"/>
                    <a:pt x="127" y="176"/>
                  </a:cubicBezTo>
                  <a:cubicBezTo>
                    <a:pt x="127" y="162"/>
                    <a:pt x="142" y="148"/>
                    <a:pt x="156" y="148"/>
                  </a:cubicBezTo>
                  <a:cubicBezTo>
                    <a:pt x="170" y="148"/>
                    <a:pt x="177" y="155"/>
                    <a:pt x="177" y="162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14"/>
                    <a:pt x="227" y="0"/>
                    <a:pt x="241" y="0"/>
                  </a:cubicBezTo>
                  <a:cubicBezTo>
                    <a:pt x="262" y="0"/>
                    <a:pt x="269" y="14"/>
                    <a:pt x="269" y="28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1" y="155"/>
                    <a:pt x="318" y="148"/>
                    <a:pt x="325" y="148"/>
                  </a:cubicBezTo>
                  <a:cubicBezTo>
                    <a:pt x="347" y="148"/>
                    <a:pt x="354" y="162"/>
                    <a:pt x="354" y="176"/>
                  </a:cubicBezTo>
                  <a:cubicBezTo>
                    <a:pt x="354" y="184"/>
                    <a:pt x="354" y="191"/>
                    <a:pt x="34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2" name="Freeform 53"/>
            <p:cNvSpPr>
              <a:spLocks noChangeArrowheads="1"/>
            </p:cNvSpPr>
            <p:nvPr/>
          </p:nvSpPr>
          <p:spPr bwMode="auto">
            <a:xfrm>
              <a:off x="4909398" y="5715000"/>
              <a:ext cx="291306" cy="292100"/>
            </a:xfrm>
            <a:custGeom>
              <a:avLst/>
              <a:gdLst>
                <a:gd name="T0" fmla="*/ 2147483647 w 608"/>
                <a:gd name="T1" fmla="*/ 2147483647 h 609"/>
                <a:gd name="T2" fmla="*/ 0 w 608"/>
                <a:gd name="T3" fmla="*/ 2147483647 h 609"/>
                <a:gd name="T4" fmla="*/ 2147483647 w 608"/>
                <a:gd name="T5" fmla="*/ 2147483647 h 609"/>
                <a:gd name="T6" fmla="*/ 2147483647 w 608"/>
                <a:gd name="T7" fmla="*/ 2147483647 h 609"/>
                <a:gd name="T8" fmla="*/ 2147483647 w 608"/>
                <a:gd name="T9" fmla="*/ 2147483647 h 609"/>
                <a:gd name="T10" fmla="*/ 2147483647 w 608"/>
                <a:gd name="T11" fmla="*/ 2147483647 h 609"/>
                <a:gd name="T12" fmla="*/ 2147483647 w 608"/>
                <a:gd name="T13" fmla="*/ 2147483647 h 609"/>
                <a:gd name="T14" fmla="*/ 2147483647 w 608"/>
                <a:gd name="T15" fmla="*/ 2147483647 h 609"/>
                <a:gd name="T16" fmla="*/ 2147483647 w 608"/>
                <a:gd name="T17" fmla="*/ 2147483647 h 609"/>
                <a:gd name="T18" fmla="*/ 2147483647 w 608"/>
                <a:gd name="T19" fmla="*/ 2147483647 h 609"/>
                <a:gd name="T20" fmla="*/ 2147483647 w 608"/>
                <a:gd name="T21" fmla="*/ 2147483647 h 609"/>
                <a:gd name="T22" fmla="*/ 2147483647 w 608"/>
                <a:gd name="T23" fmla="*/ 2147483647 h 609"/>
                <a:gd name="T24" fmla="*/ 2147483647 w 608"/>
                <a:gd name="T25" fmla="*/ 2147483647 h 609"/>
                <a:gd name="T26" fmla="*/ 2147483647 w 608"/>
                <a:gd name="T27" fmla="*/ 2147483647 h 609"/>
                <a:gd name="T28" fmla="*/ 2147483647 w 608"/>
                <a:gd name="T29" fmla="*/ 2147483647 h 609"/>
                <a:gd name="T30" fmla="*/ 2147483647 w 608"/>
                <a:gd name="T31" fmla="*/ 2147483647 h 609"/>
                <a:gd name="T32" fmla="*/ 2147483647 w 608"/>
                <a:gd name="T33" fmla="*/ 2147483647 h 609"/>
                <a:gd name="T34" fmla="*/ 2147483647 w 608"/>
                <a:gd name="T35" fmla="*/ 2147483647 h 609"/>
                <a:gd name="T36" fmla="*/ 2147483647 w 608"/>
                <a:gd name="T37" fmla="*/ 2147483647 h 609"/>
                <a:gd name="T38" fmla="*/ 2147483647 w 608"/>
                <a:gd name="T39" fmla="*/ 2147483647 h 609"/>
                <a:gd name="T40" fmla="*/ 2147483647 w 608"/>
                <a:gd name="T41" fmla="*/ 2147483647 h 609"/>
                <a:gd name="T42" fmla="*/ 2147483647 w 608"/>
                <a:gd name="T43" fmla="*/ 2147483647 h 609"/>
                <a:gd name="T44" fmla="*/ 2147483647 w 608"/>
                <a:gd name="T45" fmla="*/ 2147483647 h 609"/>
                <a:gd name="T46" fmla="*/ 2147483647 w 608"/>
                <a:gd name="T47" fmla="*/ 2147483647 h 609"/>
                <a:gd name="T48" fmla="*/ 2147483647 w 608"/>
                <a:gd name="T49" fmla="*/ 2147483647 h 609"/>
                <a:gd name="T50" fmla="*/ 2147483647 w 608"/>
                <a:gd name="T51" fmla="*/ 2147483647 h 609"/>
                <a:gd name="T52" fmla="*/ 2147483647 w 608"/>
                <a:gd name="T53" fmla="*/ 2147483647 h 609"/>
                <a:gd name="T54" fmla="*/ 2147483647 w 608"/>
                <a:gd name="T55" fmla="*/ 2147483647 h 609"/>
                <a:gd name="T56" fmla="*/ 2147483647 w 608"/>
                <a:gd name="T57" fmla="*/ 2147483647 h 609"/>
                <a:gd name="T58" fmla="*/ 2147483647 w 608"/>
                <a:gd name="T59" fmla="*/ 2147483647 h 609"/>
                <a:gd name="T60" fmla="*/ 2147483647 w 608"/>
                <a:gd name="T61" fmla="*/ 2147483647 h 609"/>
                <a:gd name="T62" fmla="*/ 2147483647 w 608"/>
                <a:gd name="T63" fmla="*/ 2147483647 h 609"/>
                <a:gd name="T64" fmla="*/ 2147483647 w 608"/>
                <a:gd name="T65" fmla="*/ 2147483647 h 609"/>
                <a:gd name="T66" fmla="*/ 2147483647 w 608"/>
                <a:gd name="T67" fmla="*/ 2147483647 h 609"/>
                <a:gd name="T68" fmla="*/ 2147483647 w 608"/>
                <a:gd name="T69" fmla="*/ 2147483647 h 609"/>
                <a:gd name="T70" fmla="*/ 2147483647 w 608"/>
                <a:gd name="T71" fmla="*/ 2147483647 h 609"/>
                <a:gd name="T72" fmla="*/ 2147483647 w 608"/>
                <a:gd name="T73" fmla="*/ 2147483647 h 609"/>
                <a:gd name="T74" fmla="*/ 2147483647 w 608"/>
                <a:gd name="T75" fmla="*/ 2147483647 h 609"/>
                <a:gd name="T76" fmla="*/ 2147483647 w 608"/>
                <a:gd name="T77" fmla="*/ 2147483647 h 609"/>
                <a:gd name="T78" fmla="*/ 2147483647 w 608"/>
                <a:gd name="T79" fmla="*/ 2147483647 h 609"/>
                <a:gd name="T80" fmla="*/ 2147483647 w 608"/>
                <a:gd name="T81" fmla="*/ 2147483647 h 609"/>
                <a:gd name="T82" fmla="*/ 2147483647 w 608"/>
                <a:gd name="T83" fmla="*/ 2147483647 h 609"/>
                <a:gd name="T84" fmla="*/ 2147483647 w 608"/>
                <a:gd name="T85" fmla="*/ 2147483647 h 609"/>
                <a:gd name="T86" fmla="*/ 2147483647 w 608"/>
                <a:gd name="T87" fmla="*/ 2147483647 h 609"/>
                <a:gd name="T88" fmla="*/ 2147483647 w 608"/>
                <a:gd name="T89" fmla="*/ 2147483647 h 609"/>
                <a:gd name="T90" fmla="*/ 2147483647 w 608"/>
                <a:gd name="T91" fmla="*/ 2147483647 h 609"/>
                <a:gd name="T92" fmla="*/ 2147483647 w 608"/>
                <a:gd name="T93" fmla="*/ 2147483647 h 609"/>
                <a:gd name="T94" fmla="*/ 2147483647 w 608"/>
                <a:gd name="T95" fmla="*/ 2147483647 h 609"/>
                <a:gd name="T96" fmla="*/ 2147483647 w 608"/>
                <a:gd name="T97" fmla="*/ 2147483647 h 609"/>
                <a:gd name="T98" fmla="*/ 2147483647 w 608"/>
                <a:gd name="T99" fmla="*/ 2147483647 h 609"/>
                <a:gd name="T100" fmla="*/ 2147483647 w 608"/>
                <a:gd name="T101" fmla="*/ 2147483647 h 609"/>
                <a:gd name="T102" fmla="*/ 2147483647 w 608"/>
                <a:gd name="T103" fmla="*/ 2147483647 h 609"/>
                <a:gd name="T104" fmla="*/ 2147483647 w 608"/>
                <a:gd name="T105" fmla="*/ 2147483647 h 609"/>
                <a:gd name="T106" fmla="*/ 2147483647 w 608"/>
                <a:gd name="T107" fmla="*/ 2147483647 h 609"/>
                <a:gd name="T108" fmla="*/ 2147483647 w 608"/>
                <a:gd name="T109" fmla="*/ 2147483647 h 609"/>
                <a:gd name="T110" fmla="*/ 2147483647 w 608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8" h="609">
                  <a:moveTo>
                    <a:pt x="579" y="608"/>
                  </a:moveTo>
                  <a:lnTo>
                    <a:pt x="579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20" y="170"/>
                    <a:pt x="155" y="170"/>
                  </a:cubicBezTo>
                  <a:cubicBezTo>
                    <a:pt x="190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23" y="141"/>
                    <a:pt x="523" y="106"/>
                  </a:cubicBezTo>
                  <a:cubicBezTo>
                    <a:pt x="523" y="78"/>
                    <a:pt x="523" y="78"/>
                    <a:pt x="523" y="78"/>
                  </a:cubicBezTo>
                  <a:cubicBezTo>
                    <a:pt x="579" y="78"/>
                    <a:pt x="579" y="78"/>
                    <a:pt x="579" y="78"/>
                  </a:cubicBezTo>
                  <a:cubicBezTo>
                    <a:pt x="593" y="78"/>
                    <a:pt x="607" y="92"/>
                    <a:pt x="607" y="106"/>
                  </a:cubicBezTo>
                  <a:cubicBezTo>
                    <a:pt x="607" y="580"/>
                    <a:pt x="607" y="580"/>
                    <a:pt x="607" y="580"/>
                  </a:cubicBezTo>
                  <a:cubicBezTo>
                    <a:pt x="607" y="594"/>
                    <a:pt x="593" y="608"/>
                    <a:pt x="579" y="608"/>
                  </a:cubicBezTo>
                  <a:close/>
                  <a:moveTo>
                    <a:pt x="551" y="226"/>
                  </a:moveTo>
                  <a:lnTo>
                    <a:pt x="551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51" y="226"/>
                  </a:lnTo>
                  <a:close/>
                  <a:moveTo>
                    <a:pt x="190" y="424"/>
                  </a:moveTo>
                  <a:lnTo>
                    <a:pt x="190" y="424"/>
                  </a:lnTo>
                  <a:cubicBezTo>
                    <a:pt x="190" y="417"/>
                    <a:pt x="197" y="410"/>
                    <a:pt x="205" y="410"/>
                  </a:cubicBezTo>
                  <a:cubicBezTo>
                    <a:pt x="212" y="403"/>
                    <a:pt x="219" y="396"/>
                    <a:pt x="226" y="396"/>
                  </a:cubicBezTo>
                  <a:cubicBezTo>
                    <a:pt x="233" y="389"/>
                    <a:pt x="233" y="389"/>
                    <a:pt x="240" y="382"/>
                  </a:cubicBezTo>
                  <a:cubicBezTo>
                    <a:pt x="240" y="382"/>
                    <a:pt x="247" y="382"/>
                    <a:pt x="247" y="375"/>
                  </a:cubicBezTo>
                  <a:cubicBezTo>
                    <a:pt x="254" y="375"/>
                    <a:pt x="254" y="367"/>
                    <a:pt x="261" y="367"/>
                  </a:cubicBezTo>
                  <a:cubicBezTo>
                    <a:pt x="261" y="360"/>
                    <a:pt x="261" y="353"/>
                    <a:pt x="261" y="353"/>
                  </a:cubicBezTo>
                  <a:cubicBezTo>
                    <a:pt x="261" y="339"/>
                    <a:pt x="261" y="339"/>
                    <a:pt x="254" y="332"/>
                  </a:cubicBezTo>
                  <a:cubicBezTo>
                    <a:pt x="254" y="325"/>
                    <a:pt x="247" y="325"/>
                    <a:pt x="240" y="325"/>
                  </a:cubicBezTo>
                  <a:cubicBezTo>
                    <a:pt x="233" y="325"/>
                    <a:pt x="226" y="325"/>
                    <a:pt x="226" y="325"/>
                  </a:cubicBezTo>
                  <a:cubicBezTo>
                    <a:pt x="219" y="332"/>
                    <a:pt x="219" y="332"/>
                    <a:pt x="219" y="339"/>
                  </a:cubicBezTo>
                  <a:cubicBezTo>
                    <a:pt x="212" y="339"/>
                    <a:pt x="212" y="346"/>
                    <a:pt x="212" y="353"/>
                  </a:cubicBezTo>
                  <a:lnTo>
                    <a:pt x="212" y="360"/>
                  </a:lnTo>
                  <a:cubicBezTo>
                    <a:pt x="176" y="360"/>
                    <a:pt x="176" y="360"/>
                    <a:pt x="176" y="360"/>
                  </a:cubicBezTo>
                  <a:cubicBezTo>
                    <a:pt x="176" y="353"/>
                    <a:pt x="176" y="346"/>
                    <a:pt x="183" y="339"/>
                  </a:cubicBezTo>
                  <a:cubicBezTo>
                    <a:pt x="183" y="325"/>
                    <a:pt x="183" y="318"/>
                    <a:pt x="190" y="311"/>
                  </a:cubicBezTo>
                  <a:cubicBezTo>
                    <a:pt x="197" y="311"/>
                    <a:pt x="205" y="304"/>
                    <a:pt x="212" y="297"/>
                  </a:cubicBezTo>
                  <a:cubicBezTo>
                    <a:pt x="219" y="297"/>
                    <a:pt x="226" y="297"/>
                    <a:pt x="240" y="297"/>
                  </a:cubicBezTo>
                  <a:cubicBezTo>
                    <a:pt x="247" y="297"/>
                    <a:pt x="254" y="297"/>
                    <a:pt x="261" y="297"/>
                  </a:cubicBezTo>
                  <a:cubicBezTo>
                    <a:pt x="268" y="304"/>
                    <a:pt x="275" y="304"/>
                    <a:pt x="282" y="311"/>
                  </a:cubicBezTo>
                  <a:cubicBezTo>
                    <a:pt x="282" y="311"/>
                    <a:pt x="290" y="318"/>
                    <a:pt x="290" y="325"/>
                  </a:cubicBezTo>
                  <a:cubicBezTo>
                    <a:pt x="297" y="332"/>
                    <a:pt x="297" y="339"/>
                    <a:pt x="297" y="346"/>
                  </a:cubicBezTo>
                  <a:cubicBezTo>
                    <a:pt x="297" y="353"/>
                    <a:pt x="297" y="367"/>
                    <a:pt x="297" y="367"/>
                  </a:cubicBezTo>
                  <a:cubicBezTo>
                    <a:pt x="290" y="375"/>
                    <a:pt x="290" y="382"/>
                    <a:pt x="282" y="389"/>
                  </a:cubicBezTo>
                  <a:cubicBezTo>
                    <a:pt x="275" y="389"/>
                    <a:pt x="275" y="396"/>
                    <a:pt x="268" y="403"/>
                  </a:cubicBezTo>
                  <a:cubicBezTo>
                    <a:pt x="261" y="403"/>
                    <a:pt x="254" y="410"/>
                    <a:pt x="247" y="410"/>
                  </a:cubicBezTo>
                  <a:cubicBezTo>
                    <a:pt x="240" y="417"/>
                    <a:pt x="240" y="417"/>
                    <a:pt x="233" y="424"/>
                  </a:cubicBezTo>
                  <a:cubicBezTo>
                    <a:pt x="226" y="431"/>
                    <a:pt x="219" y="431"/>
                    <a:pt x="219" y="438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297" y="467"/>
                    <a:pt x="297" y="467"/>
                    <a:pt x="297" y="467"/>
                  </a:cubicBezTo>
                  <a:cubicBezTo>
                    <a:pt x="169" y="467"/>
                    <a:pt x="169" y="467"/>
                    <a:pt x="169" y="467"/>
                  </a:cubicBezTo>
                  <a:cubicBezTo>
                    <a:pt x="169" y="460"/>
                    <a:pt x="176" y="452"/>
                    <a:pt x="176" y="445"/>
                  </a:cubicBezTo>
                  <a:cubicBezTo>
                    <a:pt x="176" y="438"/>
                    <a:pt x="183" y="431"/>
                    <a:pt x="190" y="424"/>
                  </a:cubicBezTo>
                  <a:close/>
                  <a:moveTo>
                    <a:pt x="353" y="438"/>
                  </a:moveTo>
                  <a:lnTo>
                    <a:pt x="353" y="438"/>
                  </a:lnTo>
                  <a:cubicBezTo>
                    <a:pt x="360" y="445"/>
                    <a:pt x="360" y="445"/>
                    <a:pt x="374" y="445"/>
                  </a:cubicBezTo>
                  <a:cubicBezTo>
                    <a:pt x="374" y="445"/>
                    <a:pt x="381" y="445"/>
                    <a:pt x="381" y="438"/>
                  </a:cubicBezTo>
                  <a:cubicBezTo>
                    <a:pt x="388" y="438"/>
                    <a:pt x="388" y="438"/>
                    <a:pt x="395" y="431"/>
                  </a:cubicBezTo>
                  <a:lnTo>
                    <a:pt x="395" y="424"/>
                  </a:lnTo>
                  <a:cubicBezTo>
                    <a:pt x="403" y="417"/>
                    <a:pt x="403" y="417"/>
                    <a:pt x="403" y="410"/>
                  </a:cubicBezTo>
                  <a:cubicBezTo>
                    <a:pt x="403" y="410"/>
                    <a:pt x="403" y="403"/>
                    <a:pt x="395" y="396"/>
                  </a:cubicBezTo>
                  <a:lnTo>
                    <a:pt x="395" y="389"/>
                  </a:lnTo>
                  <a:cubicBezTo>
                    <a:pt x="388" y="389"/>
                    <a:pt x="388" y="382"/>
                    <a:pt x="381" y="382"/>
                  </a:cubicBezTo>
                  <a:lnTo>
                    <a:pt x="374" y="382"/>
                  </a:lnTo>
                  <a:cubicBezTo>
                    <a:pt x="367" y="382"/>
                    <a:pt x="360" y="382"/>
                    <a:pt x="353" y="382"/>
                  </a:cubicBezTo>
                  <a:cubicBezTo>
                    <a:pt x="353" y="382"/>
                    <a:pt x="346" y="389"/>
                    <a:pt x="346" y="396"/>
                  </a:cubicBezTo>
                  <a:cubicBezTo>
                    <a:pt x="311" y="396"/>
                    <a:pt x="311" y="396"/>
                    <a:pt x="311" y="396"/>
                  </a:cubicBezTo>
                  <a:cubicBezTo>
                    <a:pt x="332" y="297"/>
                    <a:pt x="332" y="297"/>
                    <a:pt x="332" y="297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4" y="325"/>
                    <a:pt x="424" y="325"/>
                    <a:pt x="424" y="325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53" y="360"/>
                    <a:pt x="360" y="360"/>
                    <a:pt x="367" y="353"/>
                  </a:cubicBezTo>
                  <a:cubicBezTo>
                    <a:pt x="367" y="353"/>
                    <a:pt x="374" y="353"/>
                    <a:pt x="381" y="353"/>
                  </a:cubicBezTo>
                  <a:cubicBezTo>
                    <a:pt x="388" y="353"/>
                    <a:pt x="395" y="353"/>
                    <a:pt x="403" y="360"/>
                  </a:cubicBezTo>
                  <a:cubicBezTo>
                    <a:pt x="410" y="360"/>
                    <a:pt x="417" y="367"/>
                    <a:pt x="424" y="367"/>
                  </a:cubicBezTo>
                  <a:cubicBezTo>
                    <a:pt x="424" y="375"/>
                    <a:pt x="431" y="382"/>
                    <a:pt x="431" y="389"/>
                  </a:cubicBezTo>
                  <a:cubicBezTo>
                    <a:pt x="438" y="396"/>
                    <a:pt x="438" y="403"/>
                    <a:pt x="438" y="410"/>
                  </a:cubicBezTo>
                  <a:cubicBezTo>
                    <a:pt x="438" y="417"/>
                    <a:pt x="431" y="431"/>
                    <a:pt x="431" y="438"/>
                  </a:cubicBezTo>
                  <a:cubicBezTo>
                    <a:pt x="424" y="445"/>
                    <a:pt x="424" y="452"/>
                    <a:pt x="417" y="452"/>
                  </a:cubicBezTo>
                  <a:cubicBezTo>
                    <a:pt x="410" y="460"/>
                    <a:pt x="403" y="467"/>
                    <a:pt x="395" y="467"/>
                  </a:cubicBezTo>
                  <a:cubicBezTo>
                    <a:pt x="388" y="474"/>
                    <a:pt x="381" y="474"/>
                    <a:pt x="374" y="474"/>
                  </a:cubicBezTo>
                  <a:cubicBezTo>
                    <a:pt x="360" y="474"/>
                    <a:pt x="353" y="474"/>
                    <a:pt x="346" y="467"/>
                  </a:cubicBezTo>
                  <a:cubicBezTo>
                    <a:pt x="339" y="467"/>
                    <a:pt x="332" y="467"/>
                    <a:pt x="325" y="460"/>
                  </a:cubicBezTo>
                  <a:cubicBezTo>
                    <a:pt x="325" y="452"/>
                    <a:pt x="318" y="452"/>
                    <a:pt x="311" y="445"/>
                  </a:cubicBezTo>
                  <a:cubicBezTo>
                    <a:pt x="311" y="438"/>
                    <a:pt x="311" y="424"/>
                    <a:pt x="311" y="41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6" y="424"/>
                    <a:pt x="346" y="431"/>
                    <a:pt x="353" y="438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73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73" y="134"/>
                    <a:pt x="452" y="134"/>
                  </a:cubicBezTo>
                  <a:close/>
                  <a:moveTo>
                    <a:pt x="155" y="134"/>
                  </a:moveTo>
                  <a:lnTo>
                    <a:pt x="155" y="134"/>
                  </a:lnTo>
                  <a:cubicBezTo>
                    <a:pt x="134" y="134"/>
                    <a:pt x="127" y="120"/>
                    <a:pt x="127" y="106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14"/>
                    <a:pt x="134" y="0"/>
                    <a:pt x="155" y="0"/>
                  </a:cubicBezTo>
                  <a:cubicBezTo>
                    <a:pt x="169" y="0"/>
                    <a:pt x="183" y="14"/>
                    <a:pt x="183" y="28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3" y="120"/>
                    <a:pt x="169" y="134"/>
                    <a:pt x="15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3" name="Freeform 54"/>
            <p:cNvSpPr>
              <a:spLocks noChangeArrowheads="1"/>
            </p:cNvSpPr>
            <p:nvPr/>
          </p:nvSpPr>
          <p:spPr bwMode="auto">
            <a:xfrm>
              <a:off x="4402986" y="5715000"/>
              <a:ext cx="288131" cy="292100"/>
            </a:xfrm>
            <a:custGeom>
              <a:avLst/>
              <a:gdLst>
                <a:gd name="T0" fmla="*/ 2147483647 w 601"/>
                <a:gd name="T1" fmla="*/ 2147483647 h 609"/>
                <a:gd name="T2" fmla="*/ 0 w 601"/>
                <a:gd name="T3" fmla="*/ 2147483647 h 609"/>
                <a:gd name="T4" fmla="*/ 2147483647 w 601"/>
                <a:gd name="T5" fmla="*/ 2147483647 h 609"/>
                <a:gd name="T6" fmla="*/ 2147483647 w 601"/>
                <a:gd name="T7" fmla="*/ 2147483647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0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0 h 609"/>
                <a:gd name="T62" fmla="*/ 2147483647 w 601"/>
                <a:gd name="T63" fmla="*/ 2147483647 h 6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93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93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33" y="360"/>
                  </a:moveTo>
                  <a:lnTo>
                    <a:pt x="233" y="360"/>
                  </a:lnTo>
                  <a:cubicBezTo>
                    <a:pt x="275" y="360"/>
                    <a:pt x="275" y="360"/>
                    <a:pt x="275" y="360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5" y="304"/>
                    <a:pt x="282" y="297"/>
                    <a:pt x="304" y="297"/>
                  </a:cubicBezTo>
                  <a:cubicBezTo>
                    <a:pt x="318" y="297"/>
                    <a:pt x="332" y="304"/>
                    <a:pt x="332" y="325"/>
                  </a:cubicBezTo>
                  <a:cubicBezTo>
                    <a:pt x="332" y="360"/>
                    <a:pt x="332" y="360"/>
                    <a:pt x="332" y="360"/>
                  </a:cubicBezTo>
                  <a:cubicBezTo>
                    <a:pt x="367" y="360"/>
                    <a:pt x="367" y="360"/>
                    <a:pt x="367" y="360"/>
                  </a:cubicBezTo>
                  <a:cubicBezTo>
                    <a:pt x="381" y="360"/>
                    <a:pt x="395" y="375"/>
                    <a:pt x="395" y="389"/>
                  </a:cubicBezTo>
                  <a:cubicBezTo>
                    <a:pt x="395" y="403"/>
                    <a:pt x="381" y="417"/>
                    <a:pt x="367" y="417"/>
                  </a:cubicBezTo>
                  <a:cubicBezTo>
                    <a:pt x="332" y="417"/>
                    <a:pt x="332" y="417"/>
                    <a:pt x="332" y="417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32" y="474"/>
                    <a:pt x="318" y="481"/>
                    <a:pt x="304" y="481"/>
                  </a:cubicBezTo>
                  <a:cubicBezTo>
                    <a:pt x="282" y="481"/>
                    <a:pt x="275" y="474"/>
                    <a:pt x="275" y="452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33" y="417"/>
                    <a:pt x="233" y="417"/>
                    <a:pt x="233" y="417"/>
                  </a:cubicBezTo>
                  <a:cubicBezTo>
                    <a:pt x="219" y="417"/>
                    <a:pt x="204" y="403"/>
                    <a:pt x="204" y="389"/>
                  </a:cubicBezTo>
                  <a:cubicBezTo>
                    <a:pt x="204" y="375"/>
                    <a:pt x="219" y="360"/>
                    <a:pt x="233" y="360"/>
                  </a:cubicBezTo>
                  <a:close/>
                  <a:moveTo>
                    <a:pt x="240" y="297"/>
                  </a:moveTo>
                  <a:lnTo>
                    <a:pt x="240" y="297"/>
                  </a:lnTo>
                  <a:cubicBezTo>
                    <a:pt x="233" y="297"/>
                    <a:pt x="233" y="297"/>
                    <a:pt x="233" y="297"/>
                  </a:cubicBezTo>
                  <a:cubicBezTo>
                    <a:pt x="233" y="297"/>
                    <a:pt x="233" y="297"/>
                    <a:pt x="240" y="297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9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9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4" name="Freeform 55"/>
            <p:cNvSpPr>
              <a:spLocks noChangeArrowheads="1"/>
            </p:cNvSpPr>
            <p:nvPr/>
          </p:nvSpPr>
          <p:spPr bwMode="auto">
            <a:xfrm>
              <a:off x="3897367" y="5715000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2147483647 w 601"/>
                <a:gd name="T5" fmla="*/ 2147483647 h 609"/>
                <a:gd name="T6" fmla="*/ 0 w 601"/>
                <a:gd name="T7" fmla="*/ 2147483647 h 609"/>
                <a:gd name="T8" fmla="*/ 0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2147483647 h 609"/>
                <a:gd name="T62" fmla="*/ 2147483647 w 601"/>
                <a:gd name="T63" fmla="*/ 2147483647 h 609"/>
                <a:gd name="T64" fmla="*/ 2147483647 w 601"/>
                <a:gd name="T65" fmla="*/ 2147483647 h 609"/>
                <a:gd name="T66" fmla="*/ 2147483647 w 601"/>
                <a:gd name="T67" fmla="*/ 2147483647 h 609"/>
                <a:gd name="T68" fmla="*/ 2147483647 w 601"/>
                <a:gd name="T69" fmla="*/ 2147483647 h 609"/>
                <a:gd name="T70" fmla="*/ 2147483647 w 601"/>
                <a:gd name="T71" fmla="*/ 2147483647 h 609"/>
                <a:gd name="T72" fmla="*/ 2147483647 w 601"/>
                <a:gd name="T73" fmla="*/ 2147483647 h 609"/>
                <a:gd name="T74" fmla="*/ 2147483647 w 601"/>
                <a:gd name="T75" fmla="*/ 2147483647 h 609"/>
                <a:gd name="T76" fmla="*/ 2147483647 w 601"/>
                <a:gd name="T77" fmla="*/ 2147483647 h 609"/>
                <a:gd name="T78" fmla="*/ 2147483647 w 601"/>
                <a:gd name="T79" fmla="*/ 2147483647 h 609"/>
                <a:gd name="T80" fmla="*/ 2147483647 w 601"/>
                <a:gd name="T81" fmla="*/ 2147483647 h 609"/>
                <a:gd name="T82" fmla="*/ 2147483647 w 601"/>
                <a:gd name="T83" fmla="*/ 2147483647 h 609"/>
                <a:gd name="T84" fmla="*/ 2147483647 w 601"/>
                <a:gd name="T85" fmla="*/ 2147483647 h 609"/>
                <a:gd name="T86" fmla="*/ 2147483647 w 601"/>
                <a:gd name="T87" fmla="*/ 2147483647 h 609"/>
                <a:gd name="T88" fmla="*/ 2147483647 w 601"/>
                <a:gd name="T89" fmla="*/ 0 h 609"/>
                <a:gd name="T90" fmla="*/ 2147483647 w 601"/>
                <a:gd name="T91" fmla="*/ 2147483647 h 609"/>
                <a:gd name="T92" fmla="*/ 2147483647 w 601"/>
                <a:gd name="T93" fmla="*/ 2147483647 h 609"/>
                <a:gd name="T94" fmla="*/ 2147483647 w 601"/>
                <a:gd name="T95" fmla="*/ 2147483647 h 609"/>
                <a:gd name="T96" fmla="*/ 2147483647 w 601"/>
                <a:gd name="T97" fmla="*/ 2147483647 h 609"/>
                <a:gd name="T98" fmla="*/ 2147483647 w 601"/>
                <a:gd name="T99" fmla="*/ 2147483647 h 609"/>
                <a:gd name="T100" fmla="*/ 2147483647 w 601"/>
                <a:gd name="T101" fmla="*/ 2147483647 h 609"/>
                <a:gd name="T102" fmla="*/ 2147483647 w 601"/>
                <a:gd name="T103" fmla="*/ 2147483647 h 609"/>
                <a:gd name="T104" fmla="*/ 2147483647 w 601"/>
                <a:gd name="T105" fmla="*/ 0 h 609"/>
                <a:gd name="T106" fmla="*/ 2147483647 w 601"/>
                <a:gd name="T107" fmla="*/ 2147483647 h 609"/>
                <a:gd name="T108" fmla="*/ 2147483647 w 601"/>
                <a:gd name="T109" fmla="*/ 2147483647 h 609"/>
                <a:gd name="T110" fmla="*/ 2147483647 w 601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7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7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1" y="141"/>
                    <a:pt x="211" y="106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1" y="106"/>
                    <a:pt x="381" y="106"/>
                    <a:pt x="381" y="106"/>
                  </a:cubicBezTo>
                  <a:cubicBezTo>
                    <a:pt x="381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86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86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04" y="360"/>
                  </a:moveTo>
                  <a:lnTo>
                    <a:pt x="204" y="360"/>
                  </a:lnTo>
                  <a:cubicBezTo>
                    <a:pt x="211" y="360"/>
                    <a:pt x="219" y="360"/>
                    <a:pt x="226" y="367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381" y="304"/>
                    <a:pt x="381" y="304"/>
                    <a:pt x="381" y="304"/>
                  </a:cubicBezTo>
                  <a:cubicBezTo>
                    <a:pt x="388" y="297"/>
                    <a:pt x="395" y="297"/>
                    <a:pt x="402" y="297"/>
                  </a:cubicBezTo>
                  <a:cubicBezTo>
                    <a:pt x="417" y="297"/>
                    <a:pt x="431" y="304"/>
                    <a:pt x="431" y="325"/>
                  </a:cubicBezTo>
                  <a:cubicBezTo>
                    <a:pt x="431" y="332"/>
                    <a:pt x="431" y="339"/>
                    <a:pt x="424" y="339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2" y="481"/>
                    <a:pt x="275" y="481"/>
                    <a:pt x="268" y="481"/>
                  </a:cubicBezTo>
                  <a:cubicBezTo>
                    <a:pt x="261" y="481"/>
                    <a:pt x="254" y="481"/>
                    <a:pt x="254" y="474"/>
                  </a:cubicBezTo>
                  <a:cubicBezTo>
                    <a:pt x="183" y="410"/>
                    <a:pt x="183" y="410"/>
                    <a:pt x="183" y="410"/>
                  </a:cubicBezTo>
                  <a:cubicBezTo>
                    <a:pt x="176" y="403"/>
                    <a:pt x="176" y="396"/>
                    <a:pt x="176" y="389"/>
                  </a:cubicBezTo>
                  <a:cubicBezTo>
                    <a:pt x="176" y="375"/>
                    <a:pt x="190" y="360"/>
                    <a:pt x="204" y="360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1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1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2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2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5" name="Freeform 56"/>
            <p:cNvSpPr>
              <a:spLocks noChangeArrowheads="1"/>
            </p:cNvSpPr>
            <p:nvPr/>
          </p:nvSpPr>
          <p:spPr bwMode="auto">
            <a:xfrm>
              <a:off x="3402067" y="5715000"/>
              <a:ext cx="279400" cy="292100"/>
            </a:xfrm>
            <a:custGeom>
              <a:avLst/>
              <a:gdLst>
                <a:gd name="T0" fmla="*/ 2147483647 w 580"/>
                <a:gd name="T1" fmla="*/ 2147483647 h 609"/>
                <a:gd name="T2" fmla="*/ 2147483647 w 580"/>
                <a:gd name="T3" fmla="*/ 2147483647 h 609"/>
                <a:gd name="T4" fmla="*/ 2147483647 w 580"/>
                <a:gd name="T5" fmla="*/ 2147483647 h 609"/>
                <a:gd name="T6" fmla="*/ 2147483647 w 580"/>
                <a:gd name="T7" fmla="*/ 2147483647 h 609"/>
                <a:gd name="T8" fmla="*/ 2147483647 w 580"/>
                <a:gd name="T9" fmla="*/ 2147483647 h 609"/>
                <a:gd name="T10" fmla="*/ 2147483647 w 580"/>
                <a:gd name="T11" fmla="*/ 2147483647 h 609"/>
                <a:gd name="T12" fmla="*/ 2147483647 w 580"/>
                <a:gd name="T13" fmla="*/ 2147483647 h 609"/>
                <a:gd name="T14" fmla="*/ 2147483647 w 580"/>
                <a:gd name="T15" fmla="*/ 2147483647 h 609"/>
                <a:gd name="T16" fmla="*/ 0 w 580"/>
                <a:gd name="T17" fmla="*/ 2147483647 h 609"/>
                <a:gd name="T18" fmla="*/ 2147483647 w 580"/>
                <a:gd name="T19" fmla="*/ 2147483647 h 609"/>
                <a:gd name="T20" fmla="*/ 2147483647 w 580"/>
                <a:gd name="T21" fmla="*/ 2147483647 h 609"/>
                <a:gd name="T22" fmla="*/ 2147483647 w 580"/>
                <a:gd name="T23" fmla="*/ 2147483647 h 609"/>
                <a:gd name="T24" fmla="*/ 2147483647 w 580"/>
                <a:gd name="T25" fmla="*/ 2147483647 h 609"/>
                <a:gd name="T26" fmla="*/ 2147483647 w 580"/>
                <a:gd name="T27" fmla="*/ 2147483647 h 609"/>
                <a:gd name="T28" fmla="*/ 2147483647 w 580"/>
                <a:gd name="T29" fmla="*/ 2147483647 h 609"/>
                <a:gd name="T30" fmla="*/ 2147483647 w 580"/>
                <a:gd name="T31" fmla="*/ 2147483647 h 609"/>
                <a:gd name="T32" fmla="*/ 2147483647 w 580"/>
                <a:gd name="T33" fmla="*/ 2147483647 h 609"/>
                <a:gd name="T34" fmla="*/ 2147483647 w 580"/>
                <a:gd name="T35" fmla="*/ 2147483647 h 609"/>
                <a:gd name="T36" fmla="*/ 2147483647 w 580"/>
                <a:gd name="T37" fmla="*/ 2147483647 h 609"/>
                <a:gd name="T38" fmla="*/ 2147483647 w 580"/>
                <a:gd name="T39" fmla="*/ 2147483647 h 609"/>
                <a:gd name="T40" fmla="*/ 2147483647 w 580"/>
                <a:gd name="T41" fmla="*/ 2147483647 h 609"/>
                <a:gd name="T42" fmla="*/ 2147483647 w 580"/>
                <a:gd name="T43" fmla="*/ 2147483647 h 609"/>
                <a:gd name="T44" fmla="*/ 2147483647 w 580"/>
                <a:gd name="T45" fmla="*/ 2147483647 h 609"/>
                <a:gd name="T46" fmla="*/ 2147483647 w 580"/>
                <a:gd name="T47" fmla="*/ 2147483647 h 609"/>
                <a:gd name="T48" fmla="*/ 2147483647 w 580"/>
                <a:gd name="T49" fmla="*/ 2147483647 h 609"/>
                <a:gd name="T50" fmla="*/ 2147483647 w 580"/>
                <a:gd name="T51" fmla="*/ 2147483647 h 609"/>
                <a:gd name="T52" fmla="*/ 2147483647 w 580"/>
                <a:gd name="T53" fmla="*/ 2147483647 h 609"/>
                <a:gd name="T54" fmla="*/ 2147483647 w 580"/>
                <a:gd name="T55" fmla="*/ 2147483647 h 609"/>
                <a:gd name="T56" fmla="*/ 2147483647 w 580"/>
                <a:gd name="T57" fmla="*/ 2147483647 h 609"/>
                <a:gd name="T58" fmla="*/ 2147483647 w 580"/>
                <a:gd name="T59" fmla="*/ 2147483647 h 609"/>
                <a:gd name="T60" fmla="*/ 2147483647 w 580"/>
                <a:gd name="T61" fmla="*/ 2147483647 h 609"/>
                <a:gd name="T62" fmla="*/ 2147483647 w 580"/>
                <a:gd name="T63" fmla="*/ 2147483647 h 609"/>
                <a:gd name="T64" fmla="*/ 2147483647 w 580"/>
                <a:gd name="T65" fmla="*/ 2147483647 h 609"/>
                <a:gd name="T66" fmla="*/ 2147483647 w 580"/>
                <a:gd name="T67" fmla="*/ 2147483647 h 609"/>
                <a:gd name="T68" fmla="*/ 2147483647 w 580"/>
                <a:gd name="T69" fmla="*/ 2147483647 h 609"/>
                <a:gd name="T70" fmla="*/ 2147483647 w 580"/>
                <a:gd name="T71" fmla="*/ 2147483647 h 609"/>
                <a:gd name="T72" fmla="*/ 2147483647 w 580"/>
                <a:gd name="T73" fmla="*/ 2147483647 h 609"/>
                <a:gd name="T74" fmla="*/ 2147483647 w 580"/>
                <a:gd name="T75" fmla="*/ 2147483647 h 609"/>
                <a:gd name="T76" fmla="*/ 2147483647 w 580"/>
                <a:gd name="T77" fmla="*/ 2147483647 h 609"/>
                <a:gd name="T78" fmla="*/ 2147483647 w 580"/>
                <a:gd name="T79" fmla="*/ 2147483647 h 609"/>
                <a:gd name="T80" fmla="*/ 2147483647 w 580"/>
                <a:gd name="T81" fmla="*/ 2147483647 h 609"/>
                <a:gd name="T82" fmla="*/ 2147483647 w 580"/>
                <a:gd name="T83" fmla="*/ 2147483647 h 609"/>
                <a:gd name="T84" fmla="*/ 2147483647 w 580"/>
                <a:gd name="T85" fmla="*/ 2147483647 h 609"/>
                <a:gd name="T86" fmla="*/ 2147483647 w 580"/>
                <a:gd name="T87" fmla="*/ 2147483647 h 609"/>
                <a:gd name="T88" fmla="*/ 2147483647 w 580"/>
                <a:gd name="T89" fmla="*/ 2147483647 h 609"/>
                <a:gd name="T90" fmla="*/ 2147483647 w 580"/>
                <a:gd name="T91" fmla="*/ 2147483647 h 609"/>
                <a:gd name="T92" fmla="*/ 2147483647 w 580"/>
                <a:gd name="T93" fmla="*/ 2147483647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80" h="609">
                  <a:moveTo>
                    <a:pt x="551" y="551"/>
                  </a:moveTo>
                  <a:lnTo>
                    <a:pt x="551" y="551"/>
                  </a:lnTo>
                  <a:cubicBezTo>
                    <a:pt x="438" y="551"/>
                    <a:pt x="438" y="551"/>
                    <a:pt x="438" y="551"/>
                  </a:cubicBezTo>
                  <a:cubicBezTo>
                    <a:pt x="417" y="551"/>
                    <a:pt x="410" y="537"/>
                    <a:pt x="410" y="523"/>
                  </a:cubicBezTo>
                  <a:cubicBezTo>
                    <a:pt x="410" y="502"/>
                    <a:pt x="417" y="495"/>
                    <a:pt x="438" y="495"/>
                  </a:cubicBezTo>
                  <a:cubicBezTo>
                    <a:pt x="551" y="495"/>
                    <a:pt x="551" y="495"/>
                    <a:pt x="551" y="495"/>
                  </a:cubicBezTo>
                  <a:cubicBezTo>
                    <a:pt x="565" y="495"/>
                    <a:pt x="579" y="502"/>
                    <a:pt x="579" y="523"/>
                  </a:cubicBezTo>
                  <a:cubicBezTo>
                    <a:pt x="579" y="537"/>
                    <a:pt x="565" y="551"/>
                    <a:pt x="551" y="551"/>
                  </a:cubicBezTo>
                  <a:close/>
                  <a:moveTo>
                    <a:pt x="438" y="467"/>
                  </a:moveTo>
                  <a:lnTo>
                    <a:pt x="438" y="467"/>
                  </a:lnTo>
                  <a:cubicBezTo>
                    <a:pt x="403" y="467"/>
                    <a:pt x="381" y="488"/>
                    <a:pt x="381" y="523"/>
                  </a:cubicBezTo>
                  <a:cubicBezTo>
                    <a:pt x="381" y="551"/>
                    <a:pt x="403" y="580"/>
                    <a:pt x="438" y="580"/>
                  </a:cubicBezTo>
                  <a:cubicBezTo>
                    <a:pt x="445" y="580"/>
                    <a:pt x="445" y="580"/>
                    <a:pt x="445" y="580"/>
                  </a:cubicBezTo>
                  <a:cubicBezTo>
                    <a:pt x="551" y="580"/>
                    <a:pt x="551" y="580"/>
                    <a:pt x="551" y="580"/>
                  </a:cubicBezTo>
                  <a:cubicBezTo>
                    <a:pt x="551" y="594"/>
                    <a:pt x="537" y="608"/>
                    <a:pt x="523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106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7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8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1" y="71"/>
                    <a:pt x="551" y="85"/>
                  </a:cubicBezTo>
                  <a:cubicBezTo>
                    <a:pt x="551" y="467"/>
                    <a:pt x="551" y="467"/>
                    <a:pt x="551" y="467"/>
                  </a:cubicBezTo>
                  <a:cubicBezTo>
                    <a:pt x="523" y="467"/>
                    <a:pt x="523" y="467"/>
                    <a:pt x="523" y="467"/>
                  </a:cubicBezTo>
                  <a:lnTo>
                    <a:pt x="438" y="467"/>
                  </a:lnTo>
                  <a:close/>
                  <a:moveTo>
                    <a:pt x="99" y="509"/>
                  </a:moveTo>
                  <a:lnTo>
                    <a:pt x="99" y="509"/>
                  </a:lnTo>
                  <a:cubicBezTo>
                    <a:pt x="282" y="509"/>
                    <a:pt x="282" y="509"/>
                    <a:pt x="282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2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ubicBezTo>
                    <a:pt x="77" y="502"/>
                    <a:pt x="84" y="509"/>
                    <a:pt x="99" y="509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7" y="233"/>
                    <a:pt x="77" y="247"/>
                  </a:cubicBezTo>
                  <a:cubicBezTo>
                    <a:pt x="77" y="262"/>
                    <a:pt x="92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45" y="339"/>
                  </a:moveTo>
                  <a:lnTo>
                    <a:pt x="445" y="339"/>
                  </a:ln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19" y="339"/>
                    <a:pt x="219" y="339"/>
                    <a:pt x="219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7" y="353"/>
                    <a:pt x="77" y="367"/>
                  </a:cubicBezTo>
                  <a:cubicBezTo>
                    <a:pt x="77" y="389"/>
                    <a:pt x="92" y="396"/>
                    <a:pt x="106" y="396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445" y="396"/>
                    <a:pt x="445" y="396"/>
                    <a:pt x="445" y="396"/>
                  </a:cubicBezTo>
                  <a:cubicBezTo>
                    <a:pt x="459" y="396"/>
                    <a:pt x="473" y="389"/>
                    <a:pt x="473" y="367"/>
                  </a:cubicBezTo>
                  <a:cubicBezTo>
                    <a:pt x="473" y="353"/>
                    <a:pt x="459" y="339"/>
                    <a:pt x="445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403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61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61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20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0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6" name="Freeform 57"/>
            <p:cNvSpPr>
              <a:spLocks noChangeArrowheads="1"/>
            </p:cNvSpPr>
            <p:nvPr/>
          </p:nvSpPr>
          <p:spPr bwMode="auto">
            <a:xfrm>
              <a:off x="2896448" y="5715000"/>
              <a:ext cx="275431" cy="292100"/>
            </a:xfrm>
            <a:custGeom>
              <a:avLst/>
              <a:gdLst>
                <a:gd name="T0" fmla="*/ 2147483647 w 573"/>
                <a:gd name="T1" fmla="*/ 2147483647 h 609"/>
                <a:gd name="T2" fmla="*/ 2147483647 w 573"/>
                <a:gd name="T3" fmla="*/ 2147483647 h 609"/>
                <a:gd name="T4" fmla="*/ 2147483647 w 573"/>
                <a:gd name="T5" fmla="*/ 2147483647 h 609"/>
                <a:gd name="T6" fmla="*/ 2147483647 w 573"/>
                <a:gd name="T7" fmla="*/ 2147483647 h 609"/>
                <a:gd name="T8" fmla="*/ 2147483647 w 573"/>
                <a:gd name="T9" fmla="*/ 2147483647 h 609"/>
                <a:gd name="T10" fmla="*/ 2147483647 w 573"/>
                <a:gd name="T11" fmla="*/ 2147483647 h 609"/>
                <a:gd name="T12" fmla="*/ 2147483647 w 573"/>
                <a:gd name="T13" fmla="*/ 2147483647 h 609"/>
                <a:gd name="T14" fmla="*/ 2147483647 w 573"/>
                <a:gd name="T15" fmla="*/ 2147483647 h 609"/>
                <a:gd name="T16" fmla="*/ 2147483647 w 573"/>
                <a:gd name="T17" fmla="*/ 2147483647 h 609"/>
                <a:gd name="T18" fmla="*/ 2147483647 w 573"/>
                <a:gd name="T19" fmla="*/ 2147483647 h 609"/>
                <a:gd name="T20" fmla="*/ 2147483647 w 573"/>
                <a:gd name="T21" fmla="*/ 2147483647 h 609"/>
                <a:gd name="T22" fmla="*/ 2147483647 w 573"/>
                <a:gd name="T23" fmla="*/ 2147483647 h 609"/>
                <a:gd name="T24" fmla="*/ 0 w 573"/>
                <a:gd name="T25" fmla="*/ 2147483647 h 609"/>
                <a:gd name="T26" fmla="*/ 2147483647 w 573"/>
                <a:gd name="T27" fmla="*/ 2147483647 h 609"/>
                <a:gd name="T28" fmla="*/ 2147483647 w 573"/>
                <a:gd name="T29" fmla="*/ 2147483647 h 609"/>
                <a:gd name="T30" fmla="*/ 2147483647 w 573"/>
                <a:gd name="T31" fmla="*/ 2147483647 h 609"/>
                <a:gd name="T32" fmla="*/ 2147483647 w 573"/>
                <a:gd name="T33" fmla="*/ 2147483647 h 609"/>
                <a:gd name="T34" fmla="*/ 2147483647 w 573"/>
                <a:gd name="T35" fmla="*/ 2147483647 h 609"/>
                <a:gd name="T36" fmla="*/ 2147483647 w 573"/>
                <a:gd name="T37" fmla="*/ 2147483647 h 609"/>
                <a:gd name="T38" fmla="*/ 2147483647 w 573"/>
                <a:gd name="T39" fmla="*/ 2147483647 h 609"/>
                <a:gd name="T40" fmla="*/ 2147483647 w 573"/>
                <a:gd name="T41" fmla="*/ 2147483647 h 609"/>
                <a:gd name="T42" fmla="*/ 2147483647 w 573"/>
                <a:gd name="T43" fmla="*/ 2147483647 h 609"/>
                <a:gd name="T44" fmla="*/ 2147483647 w 573"/>
                <a:gd name="T45" fmla="*/ 2147483647 h 609"/>
                <a:gd name="T46" fmla="*/ 2147483647 w 573"/>
                <a:gd name="T47" fmla="*/ 2147483647 h 609"/>
                <a:gd name="T48" fmla="*/ 2147483647 w 573"/>
                <a:gd name="T49" fmla="*/ 2147483647 h 609"/>
                <a:gd name="T50" fmla="*/ 2147483647 w 573"/>
                <a:gd name="T51" fmla="*/ 2147483647 h 609"/>
                <a:gd name="T52" fmla="*/ 2147483647 w 573"/>
                <a:gd name="T53" fmla="*/ 2147483647 h 609"/>
                <a:gd name="T54" fmla="*/ 2147483647 w 573"/>
                <a:gd name="T55" fmla="*/ 2147483647 h 609"/>
                <a:gd name="T56" fmla="*/ 2147483647 w 573"/>
                <a:gd name="T57" fmla="*/ 2147483647 h 609"/>
                <a:gd name="T58" fmla="*/ 2147483647 w 573"/>
                <a:gd name="T59" fmla="*/ 2147483647 h 609"/>
                <a:gd name="T60" fmla="*/ 2147483647 w 573"/>
                <a:gd name="T61" fmla="*/ 2147483647 h 609"/>
                <a:gd name="T62" fmla="*/ 2147483647 w 573"/>
                <a:gd name="T63" fmla="*/ 2147483647 h 609"/>
                <a:gd name="T64" fmla="*/ 2147483647 w 573"/>
                <a:gd name="T65" fmla="*/ 2147483647 h 609"/>
                <a:gd name="T66" fmla="*/ 2147483647 w 573"/>
                <a:gd name="T67" fmla="*/ 2147483647 h 609"/>
                <a:gd name="T68" fmla="*/ 2147483647 w 573"/>
                <a:gd name="T69" fmla="*/ 2147483647 h 609"/>
                <a:gd name="T70" fmla="*/ 2147483647 w 573"/>
                <a:gd name="T71" fmla="*/ 2147483647 h 609"/>
                <a:gd name="T72" fmla="*/ 2147483647 w 573"/>
                <a:gd name="T73" fmla="*/ 2147483647 h 609"/>
                <a:gd name="T74" fmla="*/ 2147483647 w 573"/>
                <a:gd name="T75" fmla="*/ 2147483647 h 609"/>
                <a:gd name="T76" fmla="*/ 2147483647 w 573"/>
                <a:gd name="T77" fmla="*/ 2147483647 h 609"/>
                <a:gd name="T78" fmla="*/ 2147483647 w 573"/>
                <a:gd name="T79" fmla="*/ 2147483647 h 609"/>
                <a:gd name="T80" fmla="*/ 2147483647 w 573"/>
                <a:gd name="T81" fmla="*/ 2147483647 h 609"/>
                <a:gd name="T82" fmla="*/ 2147483647 w 573"/>
                <a:gd name="T83" fmla="*/ 2147483647 h 609"/>
                <a:gd name="T84" fmla="*/ 2147483647 w 573"/>
                <a:gd name="T85" fmla="*/ 2147483647 h 609"/>
                <a:gd name="T86" fmla="*/ 2147483647 w 573"/>
                <a:gd name="T87" fmla="*/ 0 h 609"/>
                <a:gd name="T88" fmla="*/ 2147483647 w 573"/>
                <a:gd name="T89" fmla="*/ 2147483647 h 609"/>
                <a:gd name="T90" fmla="*/ 2147483647 w 573"/>
                <a:gd name="T91" fmla="*/ 2147483647 h 609"/>
                <a:gd name="T92" fmla="*/ 2147483647 w 573"/>
                <a:gd name="T93" fmla="*/ 2147483647 h 609"/>
                <a:gd name="T94" fmla="*/ 2147483647 w 573"/>
                <a:gd name="T95" fmla="*/ 0 h 609"/>
                <a:gd name="T96" fmla="*/ 2147483647 w 573"/>
                <a:gd name="T97" fmla="*/ 2147483647 h 609"/>
                <a:gd name="T98" fmla="*/ 2147483647 w 573"/>
                <a:gd name="T99" fmla="*/ 2147483647 h 609"/>
                <a:gd name="T100" fmla="*/ 2147483647 w 573"/>
                <a:gd name="T101" fmla="*/ 2147483647 h 609"/>
                <a:gd name="T102" fmla="*/ 2147483647 w 573"/>
                <a:gd name="T103" fmla="*/ 0 h 609"/>
                <a:gd name="T104" fmla="*/ 2147483647 w 573"/>
                <a:gd name="T105" fmla="*/ 2147483647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609">
                  <a:moveTo>
                    <a:pt x="544" y="551"/>
                  </a:moveTo>
                  <a:lnTo>
                    <a:pt x="544" y="551"/>
                  </a:lnTo>
                  <a:cubicBezTo>
                    <a:pt x="515" y="551"/>
                    <a:pt x="515" y="551"/>
                    <a:pt x="515" y="551"/>
                  </a:cubicBezTo>
                  <a:cubicBezTo>
                    <a:pt x="515" y="580"/>
                    <a:pt x="515" y="580"/>
                    <a:pt x="515" y="580"/>
                  </a:cubicBezTo>
                  <a:cubicBezTo>
                    <a:pt x="515" y="594"/>
                    <a:pt x="508" y="608"/>
                    <a:pt x="487" y="608"/>
                  </a:cubicBezTo>
                  <a:cubicBezTo>
                    <a:pt x="473" y="608"/>
                    <a:pt x="459" y="594"/>
                    <a:pt x="459" y="580"/>
                  </a:cubicBezTo>
                  <a:cubicBezTo>
                    <a:pt x="459" y="551"/>
                    <a:pt x="459" y="551"/>
                    <a:pt x="459" y="551"/>
                  </a:cubicBezTo>
                  <a:cubicBezTo>
                    <a:pt x="431" y="551"/>
                    <a:pt x="431" y="551"/>
                    <a:pt x="431" y="551"/>
                  </a:cubicBezTo>
                  <a:cubicBezTo>
                    <a:pt x="417" y="551"/>
                    <a:pt x="402" y="537"/>
                    <a:pt x="402" y="523"/>
                  </a:cubicBezTo>
                  <a:cubicBezTo>
                    <a:pt x="402" y="502"/>
                    <a:pt x="417" y="495"/>
                    <a:pt x="431" y="495"/>
                  </a:cubicBezTo>
                  <a:cubicBezTo>
                    <a:pt x="459" y="495"/>
                    <a:pt x="459" y="495"/>
                    <a:pt x="459" y="495"/>
                  </a:cubicBezTo>
                  <a:cubicBezTo>
                    <a:pt x="459" y="467"/>
                    <a:pt x="459" y="467"/>
                    <a:pt x="459" y="467"/>
                  </a:cubicBezTo>
                  <a:cubicBezTo>
                    <a:pt x="459" y="445"/>
                    <a:pt x="473" y="438"/>
                    <a:pt x="487" y="438"/>
                  </a:cubicBezTo>
                  <a:cubicBezTo>
                    <a:pt x="508" y="438"/>
                    <a:pt x="515" y="445"/>
                    <a:pt x="515" y="467"/>
                  </a:cubicBezTo>
                  <a:cubicBezTo>
                    <a:pt x="515" y="495"/>
                    <a:pt x="515" y="495"/>
                    <a:pt x="515" y="495"/>
                  </a:cubicBezTo>
                  <a:cubicBezTo>
                    <a:pt x="544" y="495"/>
                    <a:pt x="544" y="495"/>
                    <a:pt x="544" y="495"/>
                  </a:cubicBezTo>
                  <a:cubicBezTo>
                    <a:pt x="565" y="495"/>
                    <a:pt x="572" y="502"/>
                    <a:pt x="572" y="523"/>
                  </a:cubicBezTo>
                  <a:cubicBezTo>
                    <a:pt x="572" y="537"/>
                    <a:pt x="565" y="551"/>
                    <a:pt x="544" y="551"/>
                  </a:cubicBezTo>
                  <a:close/>
                  <a:moveTo>
                    <a:pt x="487" y="410"/>
                  </a:moveTo>
                  <a:lnTo>
                    <a:pt x="487" y="410"/>
                  </a:lnTo>
                  <a:cubicBezTo>
                    <a:pt x="459" y="410"/>
                    <a:pt x="431" y="431"/>
                    <a:pt x="431" y="467"/>
                  </a:cubicBezTo>
                  <a:cubicBezTo>
                    <a:pt x="402" y="467"/>
                    <a:pt x="374" y="488"/>
                    <a:pt x="374" y="523"/>
                  </a:cubicBezTo>
                  <a:cubicBezTo>
                    <a:pt x="374" y="551"/>
                    <a:pt x="402" y="580"/>
                    <a:pt x="431" y="580"/>
                  </a:cubicBezTo>
                  <a:cubicBezTo>
                    <a:pt x="431" y="608"/>
                    <a:pt x="431" y="608"/>
                    <a:pt x="431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99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0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1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467"/>
                    <a:pt x="544" y="467"/>
                    <a:pt x="544" y="467"/>
                  </a:cubicBezTo>
                  <a:cubicBezTo>
                    <a:pt x="544" y="431"/>
                    <a:pt x="523" y="410"/>
                    <a:pt x="487" y="410"/>
                  </a:cubicBezTo>
                  <a:close/>
                  <a:moveTo>
                    <a:pt x="77" y="488"/>
                  </a:moveTo>
                  <a:lnTo>
                    <a:pt x="77" y="488"/>
                  </a:lnTo>
                  <a:cubicBezTo>
                    <a:pt x="77" y="502"/>
                    <a:pt x="84" y="509"/>
                    <a:pt x="99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304" y="502"/>
                    <a:pt x="304" y="488"/>
                  </a:cubicBezTo>
                  <a:cubicBezTo>
                    <a:pt x="304" y="474"/>
                    <a:pt x="289" y="467"/>
                    <a:pt x="275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lose/>
                  <a:moveTo>
                    <a:pt x="106" y="396"/>
                  </a:moveTo>
                  <a:lnTo>
                    <a:pt x="106" y="396"/>
                  </a:ln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318" y="396"/>
                    <a:pt x="318" y="396"/>
                    <a:pt x="318" y="396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67" y="396"/>
                    <a:pt x="374" y="389"/>
                    <a:pt x="374" y="367"/>
                  </a:cubicBezTo>
                  <a:cubicBezTo>
                    <a:pt x="374" y="353"/>
                    <a:pt x="367" y="339"/>
                    <a:pt x="346" y="339"/>
                  </a:cubicBezTo>
                  <a:cubicBezTo>
                    <a:pt x="282" y="339"/>
                    <a:pt x="282" y="339"/>
                    <a:pt x="282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84" y="339"/>
                    <a:pt x="77" y="353"/>
                    <a:pt x="77" y="367"/>
                  </a:cubicBezTo>
                  <a:cubicBezTo>
                    <a:pt x="77" y="389"/>
                    <a:pt x="84" y="396"/>
                    <a:pt x="106" y="396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4" y="219"/>
                    <a:pt x="77" y="233"/>
                    <a:pt x="77" y="247"/>
                  </a:cubicBezTo>
                  <a:cubicBezTo>
                    <a:pt x="77" y="262"/>
                    <a:pt x="84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5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395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54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54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7" name="Freeform 58"/>
            <p:cNvSpPr>
              <a:spLocks noChangeArrowheads="1"/>
            </p:cNvSpPr>
            <p:nvPr/>
          </p:nvSpPr>
          <p:spPr bwMode="auto">
            <a:xfrm>
              <a:off x="2393211" y="5712619"/>
              <a:ext cx="274638" cy="290513"/>
            </a:xfrm>
            <a:custGeom>
              <a:avLst/>
              <a:gdLst>
                <a:gd name="T0" fmla="*/ 2147483647 w 573"/>
                <a:gd name="T1" fmla="*/ 2147483647 h 602"/>
                <a:gd name="T2" fmla="*/ 2147483647 w 573"/>
                <a:gd name="T3" fmla="*/ 2147483647 h 602"/>
                <a:gd name="T4" fmla="*/ 2147483647 w 573"/>
                <a:gd name="T5" fmla="*/ 2147483647 h 602"/>
                <a:gd name="T6" fmla="*/ 2147483647 w 573"/>
                <a:gd name="T7" fmla="*/ 2147483647 h 602"/>
                <a:gd name="T8" fmla="*/ 2147483647 w 573"/>
                <a:gd name="T9" fmla="*/ 2147483647 h 602"/>
                <a:gd name="T10" fmla="*/ 2147483647 w 573"/>
                <a:gd name="T11" fmla="*/ 2147483647 h 602"/>
                <a:gd name="T12" fmla="*/ 2147483647 w 573"/>
                <a:gd name="T13" fmla="*/ 2147483647 h 602"/>
                <a:gd name="T14" fmla="*/ 2147483647 w 573"/>
                <a:gd name="T15" fmla="*/ 2147483647 h 602"/>
                <a:gd name="T16" fmla="*/ 2147483647 w 573"/>
                <a:gd name="T17" fmla="*/ 2147483647 h 602"/>
                <a:gd name="T18" fmla="*/ 2147483647 w 573"/>
                <a:gd name="T19" fmla="*/ 2147483647 h 602"/>
                <a:gd name="T20" fmla="*/ 2147483647 w 573"/>
                <a:gd name="T21" fmla="*/ 2147483647 h 602"/>
                <a:gd name="T22" fmla="*/ 2147483647 w 573"/>
                <a:gd name="T23" fmla="*/ 2147483647 h 602"/>
                <a:gd name="T24" fmla="*/ 2147483647 w 573"/>
                <a:gd name="T25" fmla="*/ 2147483647 h 602"/>
                <a:gd name="T26" fmla="*/ 2147483647 w 573"/>
                <a:gd name="T27" fmla="*/ 2147483647 h 602"/>
                <a:gd name="T28" fmla="*/ 2147483647 w 573"/>
                <a:gd name="T29" fmla="*/ 2147483647 h 602"/>
                <a:gd name="T30" fmla="*/ 2147483647 w 573"/>
                <a:gd name="T31" fmla="*/ 2147483647 h 602"/>
                <a:gd name="T32" fmla="*/ 2147483647 w 573"/>
                <a:gd name="T33" fmla="*/ 2147483647 h 602"/>
                <a:gd name="T34" fmla="*/ 0 w 573"/>
                <a:gd name="T35" fmla="*/ 2147483647 h 602"/>
                <a:gd name="T36" fmla="*/ 2147483647 w 573"/>
                <a:gd name="T37" fmla="*/ 2147483647 h 602"/>
                <a:gd name="T38" fmla="*/ 2147483647 w 573"/>
                <a:gd name="T39" fmla="*/ 2147483647 h 602"/>
                <a:gd name="T40" fmla="*/ 2147483647 w 573"/>
                <a:gd name="T41" fmla="*/ 2147483647 h 602"/>
                <a:gd name="T42" fmla="*/ 2147483647 w 573"/>
                <a:gd name="T43" fmla="*/ 2147483647 h 602"/>
                <a:gd name="T44" fmla="*/ 2147483647 w 573"/>
                <a:gd name="T45" fmla="*/ 2147483647 h 602"/>
                <a:gd name="T46" fmla="*/ 2147483647 w 573"/>
                <a:gd name="T47" fmla="*/ 2147483647 h 602"/>
                <a:gd name="T48" fmla="*/ 2147483647 w 573"/>
                <a:gd name="T49" fmla="*/ 2147483647 h 602"/>
                <a:gd name="T50" fmla="*/ 2147483647 w 573"/>
                <a:gd name="T51" fmla="*/ 2147483647 h 602"/>
                <a:gd name="T52" fmla="*/ 2147483647 w 573"/>
                <a:gd name="T53" fmla="*/ 2147483647 h 602"/>
                <a:gd name="T54" fmla="*/ 2147483647 w 573"/>
                <a:gd name="T55" fmla="*/ 2147483647 h 602"/>
                <a:gd name="T56" fmla="*/ 2147483647 w 573"/>
                <a:gd name="T57" fmla="*/ 2147483647 h 602"/>
                <a:gd name="T58" fmla="*/ 2147483647 w 573"/>
                <a:gd name="T59" fmla="*/ 2147483647 h 602"/>
                <a:gd name="T60" fmla="*/ 2147483647 w 573"/>
                <a:gd name="T61" fmla="*/ 2147483647 h 602"/>
                <a:gd name="T62" fmla="*/ 2147483647 w 573"/>
                <a:gd name="T63" fmla="*/ 2147483647 h 602"/>
                <a:gd name="T64" fmla="*/ 2147483647 w 573"/>
                <a:gd name="T65" fmla="*/ 2147483647 h 602"/>
                <a:gd name="T66" fmla="*/ 2147483647 w 573"/>
                <a:gd name="T67" fmla="*/ 2147483647 h 602"/>
                <a:gd name="T68" fmla="*/ 2147483647 w 573"/>
                <a:gd name="T69" fmla="*/ 2147483647 h 602"/>
                <a:gd name="T70" fmla="*/ 2147483647 w 573"/>
                <a:gd name="T71" fmla="*/ 2147483647 h 602"/>
                <a:gd name="T72" fmla="*/ 2147483647 w 573"/>
                <a:gd name="T73" fmla="*/ 2147483647 h 602"/>
                <a:gd name="T74" fmla="*/ 2147483647 w 573"/>
                <a:gd name="T75" fmla="*/ 2147483647 h 602"/>
                <a:gd name="T76" fmla="*/ 2147483647 w 573"/>
                <a:gd name="T77" fmla="*/ 2147483647 h 602"/>
                <a:gd name="T78" fmla="*/ 2147483647 w 573"/>
                <a:gd name="T79" fmla="*/ 2147483647 h 602"/>
                <a:gd name="T80" fmla="*/ 2147483647 w 573"/>
                <a:gd name="T81" fmla="*/ 2147483647 h 602"/>
                <a:gd name="T82" fmla="*/ 2147483647 w 573"/>
                <a:gd name="T83" fmla="*/ 2147483647 h 602"/>
                <a:gd name="T84" fmla="*/ 2147483647 w 573"/>
                <a:gd name="T85" fmla="*/ 2147483647 h 602"/>
                <a:gd name="T86" fmla="*/ 2147483647 w 573"/>
                <a:gd name="T87" fmla="*/ 2147483647 h 602"/>
                <a:gd name="T88" fmla="*/ 2147483647 w 573"/>
                <a:gd name="T89" fmla="*/ 0 h 602"/>
                <a:gd name="T90" fmla="*/ 2147483647 w 573"/>
                <a:gd name="T91" fmla="*/ 2147483647 h 602"/>
                <a:gd name="T92" fmla="*/ 2147483647 w 573"/>
                <a:gd name="T93" fmla="*/ 2147483647 h 602"/>
                <a:gd name="T94" fmla="*/ 2147483647 w 573"/>
                <a:gd name="T95" fmla="*/ 2147483647 h 602"/>
                <a:gd name="T96" fmla="*/ 2147483647 w 573"/>
                <a:gd name="T97" fmla="*/ 0 h 602"/>
                <a:gd name="T98" fmla="*/ 2147483647 w 573"/>
                <a:gd name="T99" fmla="*/ 2147483647 h 602"/>
                <a:gd name="T100" fmla="*/ 2147483647 w 573"/>
                <a:gd name="T101" fmla="*/ 2147483647 h 602"/>
                <a:gd name="T102" fmla="*/ 2147483647 w 573"/>
                <a:gd name="T103" fmla="*/ 2147483647 h 602"/>
                <a:gd name="T104" fmla="*/ 2147483647 w 573"/>
                <a:gd name="T105" fmla="*/ 0 h 602"/>
                <a:gd name="T106" fmla="*/ 2147483647 w 573"/>
                <a:gd name="T107" fmla="*/ 2147483647 h 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3" h="602">
                  <a:moveTo>
                    <a:pt x="530" y="516"/>
                  </a:moveTo>
                  <a:lnTo>
                    <a:pt x="530" y="516"/>
                  </a:lnTo>
                  <a:cubicBezTo>
                    <a:pt x="565" y="558"/>
                    <a:pt x="565" y="558"/>
                    <a:pt x="565" y="558"/>
                  </a:cubicBezTo>
                  <a:cubicBezTo>
                    <a:pt x="572" y="558"/>
                    <a:pt x="572" y="565"/>
                    <a:pt x="572" y="572"/>
                  </a:cubicBezTo>
                  <a:cubicBezTo>
                    <a:pt x="572" y="594"/>
                    <a:pt x="558" y="601"/>
                    <a:pt x="544" y="601"/>
                  </a:cubicBezTo>
                  <a:cubicBezTo>
                    <a:pt x="537" y="601"/>
                    <a:pt x="530" y="601"/>
                    <a:pt x="522" y="594"/>
                  </a:cubicBezTo>
                  <a:cubicBezTo>
                    <a:pt x="487" y="558"/>
                    <a:pt x="487" y="558"/>
                    <a:pt x="487" y="558"/>
                  </a:cubicBezTo>
                  <a:cubicBezTo>
                    <a:pt x="452" y="594"/>
                    <a:pt x="452" y="594"/>
                    <a:pt x="452" y="594"/>
                  </a:cubicBezTo>
                  <a:cubicBezTo>
                    <a:pt x="445" y="601"/>
                    <a:pt x="438" y="601"/>
                    <a:pt x="431" y="601"/>
                  </a:cubicBezTo>
                  <a:cubicBezTo>
                    <a:pt x="417" y="601"/>
                    <a:pt x="402" y="594"/>
                    <a:pt x="402" y="572"/>
                  </a:cubicBezTo>
                  <a:cubicBezTo>
                    <a:pt x="402" y="565"/>
                    <a:pt x="402" y="558"/>
                    <a:pt x="409" y="558"/>
                  </a:cubicBezTo>
                  <a:cubicBezTo>
                    <a:pt x="445" y="516"/>
                    <a:pt x="445" y="516"/>
                    <a:pt x="445" y="516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2" y="474"/>
                    <a:pt x="402" y="467"/>
                    <a:pt x="402" y="459"/>
                  </a:cubicBezTo>
                  <a:cubicBezTo>
                    <a:pt x="402" y="445"/>
                    <a:pt x="417" y="431"/>
                    <a:pt x="431" y="431"/>
                  </a:cubicBezTo>
                  <a:cubicBezTo>
                    <a:pt x="438" y="431"/>
                    <a:pt x="445" y="438"/>
                    <a:pt x="452" y="445"/>
                  </a:cubicBezTo>
                  <a:cubicBezTo>
                    <a:pt x="487" y="481"/>
                    <a:pt x="487" y="481"/>
                    <a:pt x="487" y="481"/>
                  </a:cubicBezTo>
                  <a:cubicBezTo>
                    <a:pt x="522" y="445"/>
                    <a:pt x="522" y="445"/>
                    <a:pt x="522" y="445"/>
                  </a:cubicBezTo>
                  <a:cubicBezTo>
                    <a:pt x="530" y="438"/>
                    <a:pt x="537" y="431"/>
                    <a:pt x="544" y="431"/>
                  </a:cubicBezTo>
                  <a:cubicBezTo>
                    <a:pt x="558" y="431"/>
                    <a:pt x="572" y="445"/>
                    <a:pt x="572" y="459"/>
                  </a:cubicBezTo>
                  <a:cubicBezTo>
                    <a:pt x="572" y="467"/>
                    <a:pt x="572" y="474"/>
                    <a:pt x="565" y="481"/>
                  </a:cubicBezTo>
                  <a:lnTo>
                    <a:pt x="530" y="516"/>
                  </a:lnTo>
                  <a:close/>
                  <a:moveTo>
                    <a:pt x="501" y="424"/>
                  </a:moveTo>
                  <a:lnTo>
                    <a:pt x="501" y="424"/>
                  </a:lnTo>
                  <a:cubicBezTo>
                    <a:pt x="487" y="438"/>
                    <a:pt x="487" y="438"/>
                    <a:pt x="487" y="438"/>
                  </a:cubicBezTo>
                  <a:cubicBezTo>
                    <a:pt x="473" y="424"/>
                    <a:pt x="473" y="424"/>
                    <a:pt x="473" y="424"/>
                  </a:cubicBezTo>
                  <a:cubicBezTo>
                    <a:pt x="459" y="410"/>
                    <a:pt x="445" y="403"/>
                    <a:pt x="431" y="403"/>
                  </a:cubicBezTo>
                  <a:cubicBezTo>
                    <a:pt x="402" y="403"/>
                    <a:pt x="374" y="431"/>
                    <a:pt x="374" y="459"/>
                  </a:cubicBezTo>
                  <a:cubicBezTo>
                    <a:pt x="374" y="481"/>
                    <a:pt x="381" y="495"/>
                    <a:pt x="388" y="502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388" y="537"/>
                    <a:pt x="388" y="537"/>
                    <a:pt x="388" y="537"/>
                  </a:cubicBezTo>
                  <a:cubicBezTo>
                    <a:pt x="381" y="544"/>
                    <a:pt x="374" y="558"/>
                    <a:pt x="374" y="572"/>
                  </a:cubicBezTo>
                  <a:cubicBezTo>
                    <a:pt x="374" y="587"/>
                    <a:pt x="374" y="594"/>
                    <a:pt x="381" y="601"/>
                  </a:cubicBez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94"/>
                    <a:pt x="0" y="5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6"/>
                    <a:pt x="28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113"/>
                    <a:pt x="98" y="141"/>
                    <a:pt x="127" y="141"/>
                  </a:cubicBezTo>
                  <a:cubicBezTo>
                    <a:pt x="162" y="141"/>
                    <a:pt x="183" y="113"/>
                    <a:pt x="183" y="8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13"/>
                    <a:pt x="240" y="141"/>
                    <a:pt x="268" y="141"/>
                  </a:cubicBezTo>
                  <a:cubicBezTo>
                    <a:pt x="303" y="141"/>
                    <a:pt x="325" y="113"/>
                    <a:pt x="325" y="85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113"/>
                    <a:pt x="381" y="141"/>
                    <a:pt x="409" y="141"/>
                  </a:cubicBezTo>
                  <a:cubicBezTo>
                    <a:pt x="445" y="141"/>
                    <a:pt x="466" y="113"/>
                    <a:pt x="466" y="85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0" y="56"/>
                    <a:pt x="544" y="71"/>
                    <a:pt x="544" y="85"/>
                  </a:cubicBezTo>
                  <a:cubicBezTo>
                    <a:pt x="544" y="403"/>
                    <a:pt x="544" y="403"/>
                    <a:pt x="544" y="403"/>
                  </a:cubicBezTo>
                  <a:cubicBezTo>
                    <a:pt x="530" y="403"/>
                    <a:pt x="515" y="410"/>
                    <a:pt x="501" y="424"/>
                  </a:cubicBezTo>
                  <a:close/>
                  <a:moveTo>
                    <a:pt x="353" y="367"/>
                  </a:moveTo>
                  <a:lnTo>
                    <a:pt x="353" y="367"/>
                  </a:lnTo>
                  <a:cubicBezTo>
                    <a:pt x="353" y="353"/>
                    <a:pt x="346" y="339"/>
                    <a:pt x="325" y="339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4" y="339"/>
                    <a:pt x="70" y="353"/>
                    <a:pt x="70" y="367"/>
                  </a:cubicBezTo>
                  <a:cubicBezTo>
                    <a:pt x="70" y="382"/>
                    <a:pt x="84" y="396"/>
                    <a:pt x="98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68" y="396"/>
                    <a:pt x="268" y="396"/>
                    <a:pt x="268" y="396"/>
                  </a:cubicBezTo>
                  <a:cubicBezTo>
                    <a:pt x="325" y="396"/>
                    <a:pt x="325" y="396"/>
                    <a:pt x="325" y="396"/>
                  </a:cubicBezTo>
                  <a:cubicBezTo>
                    <a:pt x="346" y="396"/>
                    <a:pt x="353" y="382"/>
                    <a:pt x="353" y="367"/>
                  </a:cubicBezTo>
                  <a:close/>
                  <a:moveTo>
                    <a:pt x="70" y="488"/>
                  </a:moveTo>
                  <a:lnTo>
                    <a:pt x="70" y="488"/>
                  </a:lnTo>
                  <a:cubicBezTo>
                    <a:pt x="70" y="502"/>
                    <a:pt x="84" y="509"/>
                    <a:pt x="98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296" y="502"/>
                    <a:pt x="296" y="488"/>
                  </a:cubicBezTo>
                  <a:cubicBezTo>
                    <a:pt x="296" y="474"/>
                    <a:pt x="289" y="459"/>
                    <a:pt x="275" y="459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84" y="459"/>
                    <a:pt x="70" y="474"/>
                    <a:pt x="70" y="488"/>
                  </a:cubicBezTo>
                  <a:close/>
                  <a:moveTo>
                    <a:pt x="438" y="219"/>
                  </a:moveTo>
                  <a:lnTo>
                    <a:pt x="438" y="219"/>
                  </a:lnTo>
                  <a:cubicBezTo>
                    <a:pt x="98" y="219"/>
                    <a:pt x="98" y="219"/>
                    <a:pt x="98" y="219"/>
                  </a:cubicBezTo>
                  <a:cubicBezTo>
                    <a:pt x="84" y="219"/>
                    <a:pt x="70" y="226"/>
                    <a:pt x="70" y="247"/>
                  </a:cubicBezTo>
                  <a:cubicBezTo>
                    <a:pt x="70" y="261"/>
                    <a:pt x="84" y="276"/>
                    <a:pt x="9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59" y="276"/>
                    <a:pt x="466" y="261"/>
                    <a:pt x="466" y="247"/>
                  </a:cubicBezTo>
                  <a:cubicBezTo>
                    <a:pt x="466" y="226"/>
                    <a:pt x="459" y="219"/>
                    <a:pt x="438" y="219"/>
                  </a:cubicBezTo>
                  <a:close/>
                  <a:moveTo>
                    <a:pt x="409" y="113"/>
                  </a:moveTo>
                  <a:lnTo>
                    <a:pt x="409" y="113"/>
                  </a:lnTo>
                  <a:cubicBezTo>
                    <a:pt x="395" y="113"/>
                    <a:pt x="381" y="99"/>
                    <a:pt x="381" y="85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14"/>
                    <a:pt x="395" y="0"/>
                    <a:pt x="409" y="0"/>
                  </a:cubicBezTo>
                  <a:cubicBezTo>
                    <a:pt x="431" y="0"/>
                    <a:pt x="438" y="14"/>
                    <a:pt x="438" y="28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8" y="99"/>
                    <a:pt x="431" y="113"/>
                    <a:pt x="409" y="113"/>
                  </a:cubicBezTo>
                  <a:close/>
                  <a:moveTo>
                    <a:pt x="268" y="113"/>
                  </a:moveTo>
                  <a:lnTo>
                    <a:pt x="268" y="113"/>
                  </a:lnTo>
                  <a:cubicBezTo>
                    <a:pt x="254" y="113"/>
                    <a:pt x="240" y="99"/>
                    <a:pt x="240" y="85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14"/>
                    <a:pt x="254" y="0"/>
                    <a:pt x="268" y="0"/>
                  </a:cubicBezTo>
                  <a:cubicBezTo>
                    <a:pt x="289" y="0"/>
                    <a:pt x="296" y="14"/>
                    <a:pt x="296" y="28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99"/>
                    <a:pt x="289" y="113"/>
                    <a:pt x="268" y="113"/>
                  </a:cubicBezTo>
                  <a:close/>
                  <a:moveTo>
                    <a:pt x="127" y="113"/>
                  </a:moveTo>
                  <a:lnTo>
                    <a:pt x="127" y="113"/>
                  </a:lnTo>
                  <a:cubicBezTo>
                    <a:pt x="113" y="113"/>
                    <a:pt x="98" y="99"/>
                    <a:pt x="98" y="85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14"/>
                    <a:pt x="113" y="0"/>
                    <a:pt x="127" y="0"/>
                  </a:cubicBezTo>
                  <a:cubicBezTo>
                    <a:pt x="148" y="0"/>
                    <a:pt x="155" y="14"/>
                    <a:pt x="155" y="28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99"/>
                    <a:pt x="148" y="113"/>
                    <a:pt x="12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8" name="Freeform 59"/>
            <p:cNvSpPr>
              <a:spLocks noChangeArrowheads="1"/>
            </p:cNvSpPr>
            <p:nvPr/>
          </p:nvSpPr>
          <p:spPr bwMode="auto">
            <a:xfrm>
              <a:off x="1882829" y="5715000"/>
              <a:ext cx="279400" cy="292100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9" name="Freeform 60"/>
            <p:cNvSpPr>
              <a:spLocks noChangeArrowheads="1"/>
            </p:cNvSpPr>
            <p:nvPr/>
          </p:nvSpPr>
          <p:spPr bwMode="auto">
            <a:xfrm>
              <a:off x="1377211" y="5715000"/>
              <a:ext cx="262731" cy="292100"/>
            </a:xfrm>
            <a:custGeom>
              <a:avLst/>
              <a:gdLst>
                <a:gd name="T0" fmla="*/ 2147483647 w 545"/>
                <a:gd name="T1" fmla="*/ 2147483647 h 609"/>
                <a:gd name="T2" fmla="*/ 0 w 545"/>
                <a:gd name="T3" fmla="*/ 2147483647 h 609"/>
                <a:gd name="T4" fmla="*/ 2147483647 w 545"/>
                <a:gd name="T5" fmla="*/ 2147483647 h 609"/>
                <a:gd name="T6" fmla="*/ 2147483647 w 545"/>
                <a:gd name="T7" fmla="*/ 2147483647 h 609"/>
                <a:gd name="T8" fmla="*/ 2147483647 w 545"/>
                <a:gd name="T9" fmla="*/ 2147483647 h 609"/>
                <a:gd name="T10" fmla="*/ 2147483647 w 545"/>
                <a:gd name="T11" fmla="*/ 2147483647 h 609"/>
                <a:gd name="T12" fmla="*/ 2147483647 w 545"/>
                <a:gd name="T13" fmla="*/ 2147483647 h 609"/>
                <a:gd name="T14" fmla="*/ 2147483647 w 545"/>
                <a:gd name="T15" fmla="*/ 2147483647 h 609"/>
                <a:gd name="T16" fmla="*/ 2147483647 w 545"/>
                <a:gd name="T17" fmla="*/ 2147483647 h 609"/>
                <a:gd name="T18" fmla="*/ 2147483647 w 545"/>
                <a:gd name="T19" fmla="*/ 2147483647 h 609"/>
                <a:gd name="T20" fmla="*/ 2147483647 w 545"/>
                <a:gd name="T21" fmla="*/ 2147483647 h 609"/>
                <a:gd name="T22" fmla="*/ 2147483647 w 545"/>
                <a:gd name="T23" fmla="*/ 2147483647 h 609"/>
                <a:gd name="T24" fmla="*/ 2147483647 w 545"/>
                <a:gd name="T25" fmla="*/ 2147483647 h 609"/>
                <a:gd name="T26" fmla="*/ 2147483647 w 545"/>
                <a:gd name="T27" fmla="*/ 2147483647 h 609"/>
                <a:gd name="T28" fmla="*/ 2147483647 w 545"/>
                <a:gd name="T29" fmla="*/ 2147483647 h 609"/>
                <a:gd name="T30" fmla="*/ 2147483647 w 545"/>
                <a:gd name="T31" fmla="*/ 2147483647 h 609"/>
                <a:gd name="T32" fmla="*/ 2147483647 w 545"/>
                <a:gd name="T33" fmla="*/ 2147483647 h 609"/>
                <a:gd name="T34" fmla="*/ 2147483647 w 545"/>
                <a:gd name="T35" fmla="*/ 2147483647 h 609"/>
                <a:gd name="T36" fmla="*/ 2147483647 w 545"/>
                <a:gd name="T37" fmla="*/ 2147483647 h 609"/>
                <a:gd name="T38" fmla="*/ 2147483647 w 545"/>
                <a:gd name="T39" fmla="*/ 2147483647 h 609"/>
                <a:gd name="T40" fmla="*/ 2147483647 w 545"/>
                <a:gd name="T41" fmla="*/ 2147483647 h 609"/>
                <a:gd name="T42" fmla="*/ 2147483647 w 545"/>
                <a:gd name="T43" fmla="*/ 2147483647 h 609"/>
                <a:gd name="T44" fmla="*/ 2147483647 w 545"/>
                <a:gd name="T45" fmla="*/ 2147483647 h 609"/>
                <a:gd name="T46" fmla="*/ 2147483647 w 545"/>
                <a:gd name="T47" fmla="*/ 2147483647 h 609"/>
                <a:gd name="T48" fmla="*/ 2147483647 w 545"/>
                <a:gd name="T49" fmla="*/ 2147483647 h 609"/>
                <a:gd name="T50" fmla="*/ 2147483647 w 545"/>
                <a:gd name="T51" fmla="*/ 2147483647 h 609"/>
                <a:gd name="T52" fmla="*/ 2147483647 w 545"/>
                <a:gd name="T53" fmla="*/ 0 h 609"/>
                <a:gd name="T54" fmla="*/ 2147483647 w 545"/>
                <a:gd name="T55" fmla="*/ 2147483647 h 609"/>
                <a:gd name="T56" fmla="*/ 2147483647 w 545"/>
                <a:gd name="T57" fmla="*/ 2147483647 h 609"/>
                <a:gd name="T58" fmla="*/ 2147483647 w 545"/>
                <a:gd name="T59" fmla="*/ 2147483647 h 609"/>
                <a:gd name="T60" fmla="*/ 2147483647 w 545"/>
                <a:gd name="T61" fmla="*/ 0 h 609"/>
                <a:gd name="T62" fmla="*/ 2147483647 w 545"/>
                <a:gd name="T63" fmla="*/ 2147483647 h 609"/>
                <a:gd name="T64" fmla="*/ 2147483647 w 545"/>
                <a:gd name="T65" fmla="*/ 2147483647 h 609"/>
                <a:gd name="T66" fmla="*/ 2147483647 w 545"/>
                <a:gd name="T67" fmla="*/ 2147483647 h 609"/>
                <a:gd name="T68" fmla="*/ 2147483647 w 545"/>
                <a:gd name="T69" fmla="*/ 0 h 609"/>
                <a:gd name="T70" fmla="*/ 2147483647 w 545"/>
                <a:gd name="T71" fmla="*/ 2147483647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5" h="609">
                  <a:moveTo>
                    <a:pt x="516" y="608"/>
                  </a:moveTo>
                  <a:lnTo>
                    <a:pt x="516" y="608"/>
                  </a:lnTo>
                  <a:cubicBezTo>
                    <a:pt x="29" y="608"/>
                    <a:pt x="29" y="608"/>
                    <a:pt x="29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99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1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2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580"/>
                    <a:pt x="544" y="580"/>
                    <a:pt x="544" y="580"/>
                  </a:cubicBezTo>
                  <a:cubicBezTo>
                    <a:pt x="544" y="594"/>
                    <a:pt x="537" y="608"/>
                    <a:pt x="516" y="60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5" y="219"/>
                    <a:pt x="78" y="233"/>
                    <a:pt x="78" y="247"/>
                  </a:cubicBezTo>
                  <a:cubicBezTo>
                    <a:pt x="78" y="262"/>
                    <a:pt x="85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106" y="339"/>
                    <a:pt x="106" y="339"/>
                    <a:pt x="106" y="339"/>
                  </a:cubicBezTo>
                  <a:cubicBezTo>
                    <a:pt x="85" y="339"/>
                    <a:pt x="78" y="353"/>
                    <a:pt x="78" y="367"/>
                  </a:cubicBezTo>
                  <a:cubicBezTo>
                    <a:pt x="78" y="389"/>
                    <a:pt x="85" y="396"/>
                    <a:pt x="10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46" y="467"/>
                  </a:moveTo>
                  <a:lnTo>
                    <a:pt x="446" y="467"/>
                  </a:ln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ubicBezTo>
                    <a:pt x="78" y="502"/>
                    <a:pt x="85" y="509"/>
                    <a:pt x="99" y="509"/>
                  </a:cubicBezTo>
                  <a:cubicBezTo>
                    <a:pt x="446" y="509"/>
                    <a:pt x="446" y="509"/>
                    <a:pt x="446" y="509"/>
                  </a:cubicBezTo>
                  <a:cubicBezTo>
                    <a:pt x="460" y="509"/>
                    <a:pt x="474" y="502"/>
                    <a:pt x="474" y="488"/>
                  </a:cubicBezTo>
                  <a:cubicBezTo>
                    <a:pt x="474" y="474"/>
                    <a:pt x="460" y="467"/>
                    <a:pt x="446" y="467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6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396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55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55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0" name="Freeform 61"/>
            <p:cNvSpPr>
              <a:spLocks noChangeArrowheads="1"/>
            </p:cNvSpPr>
            <p:nvPr/>
          </p:nvSpPr>
          <p:spPr bwMode="auto">
            <a:xfrm>
              <a:off x="6980292" y="5209382"/>
              <a:ext cx="201613" cy="289719"/>
            </a:xfrm>
            <a:custGeom>
              <a:avLst/>
              <a:gdLst>
                <a:gd name="T0" fmla="*/ 2147483647 w 418"/>
                <a:gd name="T1" fmla="*/ 2147483647 h 602"/>
                <a:gd name="T2" fmla="*/ 2147483647 w 418"/>
                <a:gd name="T3" fmla="*/ 2147483647 h 602"/>
                <a:gd name="T4" fmla="*/ 2147483647 w 418"/>
                <a:gd name="T5" fmla="*/ 2147483647 h 602"/>
                <a:gd name="T6" fmla="*/ 2147483647 w 418"/>
                <a:gd name="T7" fmla="*/ 2147483647 h 602"/>
                <a:gd name="T8" fmla="*/ 2147483647 w 418"/>
                <a:gd name="T9" fmla="*/ 2147483647 h 602"/>
                <a:gd name="T10" fmla="*/ 2147483647 w 418"/>
                <a:gd name="T11" fmla="*/ 2147483647 h 602"/>
                <a:gd name="T12" fmla="*/ 2147483647 w 418"/>
                <a:gd name="T13" fmla="*/ 2147483647 h 602"/>
                <a:gd name="T14" fmla="*/ 2147483647 w 418"/>
                <a:gd name="T15" fmla="*/ 2147483647 h 602"/>
                <a:gd name="T16" fmla="*/ 2147483647 w 418"/>
                <a:gd name="T17" fmla="*/ 2147483647 h 602"/>
                <a:gd name="T18" fmla="*/ 2147483647 w 418"/>
                <a:gd name="T19" fmla="*/ 2147483647 h 602"/>
                <a:gd name="T20" fmla="*/ 2147483647 w 418"/>
                <a:gd name="T21" fmla="*/ 2147483647 h 602"/>
                <a:gd name="T22" fmla="*/ 2147483647 w 418"/>
                <a:gd name="T23" fmla="*/ 2147483647 h 602"/>
                <a:gd name="T24" fmla="*/ 2147483647 w 418"/>
                <a:gd name="T25" fmla="*/ 2147483647 h 602"/>
                <a:gd name="T26" fmla="*/ 0 w 418"/>
                <a:gd name="T27" fmla="*/ 2147483647 h 602"/>
                <a:gd name="T28" fmla="*/ 0 w 418"/>
                <a:gd name="T29" fmla="*/ 2147483647 h 602"/>
                <a:gd name="T30" fmla="*/ 0 w 418"/>
                <a:gd name="T31" fmla="*/ 2147483647 h 602"/>
                <a:gd name="T32" fmla="*/ 2147483647 w 418"/>
                <a:gd name="T33" fmla="*/ 2147483647 h 602"/>
                <a:gd name="T34" fmla="*/ 2147483647 w 418"/>
                <a:gd name="T35" fmla="*/ 2147483647 h 602"/>
                <a:gd name="T36" fmla="*/ 2147483647 w 418"/>
                <a:gd name="T37" fmla="*/ 2147483647 h 602"/>
                <a:gd name="T38" fmla="*/ 2147483647 w 418"/>
                <a:gd name="T39" fmla="*/ 2147483647 h 602"/>
                <a:gd name="T40" fmla="*/ 2147483647 w 418"/>
                <a:gd name="T41" fmla="*/ 2147483647 h 602"/>
                <a:gd name="T42" fmla="*/ 2147483647 w 418"/>
                <a:gd name="T43" fmla="*/ 2147483647 h 602"/>
                <a:gd name="T44" fmla="*/ 2147483647 w 418"/>
                <a:gd name="T45" fmla="*/ 2147483647 h 602"/>
                <a:gd name="T46" fmla="*/ 2147483647 w 418"/>
                <a:gd name="T47" fmla="*/ 2147483647 h 602"/>
                <a:gd name="T48" fmla="*/ 2147483647 w 418"/>
                <a:gd name="T49" fmla="*/ 2147483647 h 602"/>
                <a:gd name="T50" fmla="*/ 2147483647 w 418"/>
                <a:gd name="T51" fmla="*/ 2147483647 h 602"/>
                <a:gd name="T52" fmla="*/ 2147483647 w 418"/>
                <a:gd name="T53" fmla="*/ 2147483647 h 602"/>
                <a:gd name="T54" fmla="*/ 2147483647 w 418"/>
                <a:gd name="T55" fmla="*/ 2147483647 h 602"/>
                <a:gd name="T56" fmla="*/ 2147483647 w 418"/>
                <a:gd name="T57" fmla="*/ 2147483647 h 602"/>
                <a:gd name="T58" fmla="*/ 2147483647 w 418"/>
                <a:gd name="T59" fmla="*/ 0 h 602"/>
                <a:gd name="T60" fmla="*/ 2147483647 w 418"/>
                <a:gd name="T61" fmla="*/ 0 h 602"/>
                <a:gd name="T62" fmla="*/ 2147483647 w 418"/>
                <a:gd name="T63" fmla="*/ 2147483647 h 602"/>
                <a:gd name="T64" fmla="*/ 2147483647 w 418"/>
                <a:gd name="T65" fmla="*/ 2147483647 h 602"/>
                <a:gd name="T66" fmla="*/ 2147483647 w 418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8" h="602">
                  <a:moveTo>
                    <a:pt x="417" y="276"/>
                  </a:moveTo>
                  <a:lnTo>
                    <a:pt x="417" y="276"/>
                  </a:lnTo>
                  <a:cubicBezTo>
                    <a:pt x="417" y="382"/>
                    <a:pt x="339" y="466"/>
                    <a:pt x="233" y="480"/>
                  </a:cubicBezTo>
                  <a:cubicBezTo>
                    <a:pt x="233" y="544"/>
                    <a:pt x="233" y="544"/>
                    <a:pt x="233" y="544"/>
                  </a:cubicBezTo>
                  <a:cubicBezTo>
                    <a:pt x="332" y="544"/>
                    <a:pt x="332" y="544"/>
                    <a:pt x="332" y="544"/>
                  </a:cubicBezTo>
                  <a:cubicBezTo>
                    <a:pt x="346" y="544"/>
                    <a:pt x="360" y="558"/>
                    <a:pt x="360" y="572"/>
                  </a:cubicBezTo>
                  <a:cubicBezTo>
                    <a:pt x="360" y="594"/>
                    <a:pt x="346" y="601"/>
                    <a:pt x="332" y="601"/>
                  </a:cubicBezTo>
                  <a:cubicBezTo>
                    <a:pt x="205" y="601"/>
                    <a:pt x="205" y="601"/>
                    <a:pt x="205" y="601"/>
                  </a:cubicBezTo>
                  <a:cubicBezTo>
                    <a:pt x="85" y="601"/>
                    <a:pt x="85" y="601"/>
                    <a:pt x="85" y="601"/>
                  </a:cubicBezTo>
                  <a:cubicBezTo>
                    <a:pt x="71" y="601"/>
                    <a:pt x="56" y="594"/>
                    <a:pt x="56" y="572"/>
                  </a:cubicBezTo>
                  <a:cubicBezTo>
                    <a:pt x="56" y="558"/>
                    <a:pt x="71" y="544"/>
                    <a:pt x="85" y="544"/>
                  </a:cubicBezTo>
                  <a:cubicBezTo>
                    <a:pt x="177" y="544"/>
                    <a:pt x="177" y="544"/>
                    <a:pt x="177" y="544"/>
                  </a:cubicBezTo>
                  <a:cubicBezTo>
                    <a:pt x="177" y="480"/>
                    <a:pt x="177" y="480"/>
                    <a:pt x="177" y="480"/>
                  </a:cubicBezTo>
                  <a:cubicBezTo>
                    <a:pt x="78" y="466"/>
                    <a:pt x="0" y="382"/>
                    <a:pt x="0" y="276"/>
                  </a:cubicBezTo>
                  <a:cubicBezTo>
                    <a:pt x="0" y="254"/>
                    <a:pt x="14" y="247"/>
                    <a:pt x="28" y="247"/>
                  </a:cubicBezTo>
                  <a:cubicBezTo>
                    <a:pt x="42" y="247"/>
                    <a:pt x="56" y="254"/>
                    <a:pt x="56" y="276"/>
                  </a:cubicBezTo>
                  <a:cubicBezTo>
                    <a:pt x="56" y="353"/>
                    <a:pt x="127" y="424"/>
                    <a:pt x="205" y="424"/>
                  </a:cubicBezTo>
                  <a:cubicBezTo>
                    <a:pt x="290" y="424"/>
                    <a:pt x="360" y="353"/>
                    <a:pt x="360" y="276"/>
                  </a:cubicBezTo>
                  <a:cubicBezTo>
                    <a:pt x="360" y="254"/>
                    <a:pt x="367" y="247"/>
                    <a:pt x="389" y="247"/>
                  </a:cubicBezTo>
                  <a:cubicBezTo>
                    <a:pt x="403" y="247"/>
                    <a:pt x="417" y="254"/>
                    <a:pt x="417" y="276"/>
                  </a:cubicBezTo>
                  <a:close/>
                  <a:moveTo>
                    <a:pt x="205" y="374"/>
                  </a:moveTo>
                  <a:lnTo>
                    <a:pt x="205" y="374"/>
                  </a:lnTo>
                  <a:cubicBezTo>
                    <a:pt x="141" y="374"/>
                    <a:pt x="92" y="325"/>
                    <a:pt x="92" y="261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49"/>
                    <a:pt x="141" y="0"/>
                    <a:pt x="205" y="0"/>
                  </a:cubicBezTo>
                  <a:cubicBezTo>
                    <a:pt x="269" y="0"/>
                    <a:pt x="318" y="49"/>
                    <a:pt x="318" y="113"/>
                  </a:cubicBezTo>
                  <a:cubicBezTo>
                    <a:pt x="318" y="261"/>
                    <a:pt x="318" y="261"/>
                    <a:pt x="318" y="261"/>
                  </a:cubicBezTo>
                  <a:cubicBezTo>
                    <a:pt x="318" y="325"/>
                    <a:pt x="269" y="374"/>
                    <a:pt x="205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1" name="Freeform 62"/>
            <p:cNvSpPr>
              <a:spLocks noChangeArrowheads="1"/>
            </p:cNvSpPr>
            <p:nvPr/>
          </p:nvSpPr>
          <p:spPr bwMode="auto">
            <a:xfrm>
              <a:off x="6447686" y="5209382"/>
              <a:ext cx="251619" cy="289719"/>
            </a:xfrm>
            <a:custGeom>
              <a:avLst/>
              <a:gdLst>
                <a:gd name="T0" fmla="*/ 2147483647 w 524"/>
                <a:gd name="T1" fmla="*/ 2147483647 h 602"/>
                <a:gd name="T2" fmla="*/ 2147483647 w 524"/>
                <a:gd name="T3" fmla="*/ 2147483647 h 602"/>
                <a:gd name="T4" fmla="*/ 2147483647 w 524"/>
                <a:gd name="T5" fmla="*/ 2147483647 h 602"/>
                <a:gd name="T6" fmla="*/ 1748840076 w 524"/>
                <a:gd name="T7" fmla="*/ 2147483647 h 602"/>
                <a:gd name="T8" fmla="*/ 874593524 w 524"/>
                <a:gd name="T9" fmla="*/ 2147483647 h 602"/>
                <a:gd name="T10" fmla="*/ 2147483647 w 524"/>
                <a:gd name="T11" fmla="*/ 2147483647 h 602"/>
                <a:gd name="T12" fmla="*/ 2147483647 w 524"/>
                <a:gd name="T13" fmla="*/ 2147483647 h 602"/>
                <a:gd name="T14" fmla="*/ 2147483647 w 524"/>
                <a:gd name="T15" fmla="*/ 2147483647 h 602"/>
                <a:gd name="T16" fmla="*/ 2147483647 w 524"/>
                <a:gd name="T17" fmla="*/ 2147483647 h 602"/>
                <a:gd name="T18" fmla="*/ 2147483647 w 524"/>
                <a:gd name="T19" fmla="*/ 2147483647 h 602"/>
                <a:gd name="T20" fmla="*/ 2147483647 w 524"/>
                <a:gd name="T21" fmla="*/ 0 h 602"/>
                <a:gd name="T22" fmla="*/ 2147483647 w 524"/>
                <a:gd name="T23" fmla="*/ 2147483647 h 602"/>
                <a:gd name="T24" fmla="*/ 2147483647 w 524"/>
                <a:gd name="T25" fmla="*/ 2147483647 h 602"/>
                <a:gd name="T26" fmla="*/ 2147483647 w 524"/>
                <a:gd name="T27" fmla="*/ 2147483647 h 602"/>
                <a:gd name="T28" fmla="*/ 2147483647 w 524"/>
                <a:gd name="T29" fmla="*/ 2147483647 h 602"/>
                <a:gd name="T30" fmla="*/ 2147483647 w 524"/>
                <a:gd name="T31" fmla="*/ 2147483647 h 602"/>
                <a:gd name="T32" fmla="*/ 2147483647 w 524"/>
                <a:gd name="T33" fmla="*/ 2147483647 h 602"/>
                <a:gd name="T34" fmla="*/ 2147483647 w 524"/>
                <a:gd name="T35" fmla="*/ 2147483647 h 602"/>
                <a:gd name="T36" fmla="*/ 2147483647 w 524"/>
                <a:gd name="T37" fmla="*/ 2147483647 h 602"/>
                <a:gd name="T38" fmla="*/ 2147483647 w 524"/>
                <a:gd name="T39" fmla="*/ 2147483647 h 602"/>
                <a:gd name="T40" fmla="*/ 2147483647 w 524"/>
                <a:gd name="T41" fmla="*/ 2147483647 h 602"/>
                <a:gd name="T42" fmla="*/ 2147483647 w 524"/>
                <a:gd name="T43" fmla="*/ 2147483647 h 602"/>
                <a:gd name="T44" fmla="*/ 2147483647 w 524"/>
                <a:gd name="T45" fmla="*/ 2147483647 h 602"/>
                <a:gd name="T46" fmla="*/ 2147483647 w 524"/>
                <a:gd name="T47" fmla="*/ 2147483647 h 602"/>
                <a:gd name="T48" fmla="*/ 2147483647 w 524"/>
                <a:gd name="T49" fmla="*/ 2147483647 h 602"/>
                <a:gd name="T50" fmla="*/ 2147483647 w 524"/>
                <a:gd name="T51" fmla="*/ 2147483647 h 602"/>
                <a:gd name="T52" fmla="*/ 2147483647 w 524"/>
                <a:gd name="T53" fmla="*/ 2147483647 h 602"/>
                <a:gd name="T54" fmla="*/ 2147483647 w 524"/>
                <a:gd name="T55" fmla="*/ 2147483647 h 602"/>
                <a:gd name="T56" fmla="*/ 2147483647 w 524"/>
                <a:gd name="T57" fmla="*/ 2147483647 h 602"/>
                <a:gd name="T58" fmla="*/ 2147483647 w 524"/>
                <a:gd name="T59" fmla="*/ 2147483647 h 602"/>
                <a:gd name="T60" fmla="*/ 2147483647 w 524"/>
                <a:gd name="T61" fmla="*/ 2147483647 h 602"/>
                <a:gd name="T62" fmla="*/ 2147483647 w 524"/>
                <a:gd name="T63" fmla="*/ 2147483647 h 602"/>
                <a:gd name="T64" fmla="*/ 2147483647 w 524"/>
                <a:gd name="T65" fmla="*/ 2147483647 h 602"/>
                <a:gd name="T66" fmla="*/ 2147483647 w 524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4" h="602">
                  <a:moveTo>
                    <a:pt x="516" y="155"/>
                  </a:moveTo>
                  <a:lnTo>
                    <a:pt x="516" y="155"/>
                  </a:lnTo>
                  <a:cubicBezTo>
                    <a:pt x="22" y="473"/>
                    <a:pt x="22" y="473"/>
                    <a:pt x="22" y="473"/>
                  </a:cubicBezTo>
                  <a:cubicBezTo>
                    <a:pt x="22" y="473"/>
                    <a:pt x="22" y="480"/>
                    <a:pt x="14" y="480"/>
                  </a:cubicBezTo>
                  <a:cubicBezTo>
                    <a:pt x="7" y="480"/>
                    <a:pt x="0" y="473"/>
                    <a:pt x="0" y="466"/>
                  </a:cubicBezTo>
                  <a:cubicBezTo>
                    <a:pt x="0" y="459"/>
                    <a:pt x="7" y="452"/>
                    <a:pt x="7" y="452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9" y="127"/>
                  </a:cubicBezTo>
                  <a:cubicBezTo>
                    <a:pt x="516" y="127"/>
                    <a:pt x="523" y="134"/>
                    <a:pt x="523" y="141"/>
                  </a:cubicBezTo>
                  <a:cubicBezTo>
                    <a:pt x="523" y="148"/>
                    <a:pt x="516" y="148"/>
                    <a:pt x="516" y="155"/>
                  </a:cubicBezTo>
                  <a:close/>
                  <a:moveTo>
                    <a:pt x="149" y="261"/>
                  </a:moveTo>
                  <a:lnTo>
                    <a:pt x="149" y="261"/>
                  </a:lnTo>
                  <a:cubicBezTo>
                    <a:pt x="149" y="113"/>
                    <a:pt x="149" y="113"/>
                    <a:pt x="149" y="113"/>
                  </a:cubicBezTo>
                  <a:cubicBezTo>
                    <a:pt x="149" y="49"/>
                    <a:pt x="198" y="0"/>
                    <a:pt x="262" y="0"/>
                  </a:cubicBezTo>
                  <a:cubicBezTo>
                    <a:pt x="325" y="0"/>
                    <a:pt x="375" y="49"/>
                    <a:pt x="375" y="113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56" y="304"/>
                    <a:pt x="149" y="283"/>
                    <a:pt x="149" y="261"/>
                  </a:cubicBezTo>
                  <a:close/>
                  <a:moveTo>
                    <a:pt x="57" y="276"/>
                  </a:moveTo>
                  <a:lnTo>
                    <a:pt x="57" y="276"/>
                  </a:lnTo>
                  <a:cubicBezTo>
                    <a:pt x="57" y="254"/>
                    <a:pt x="64" y="247"/>
                    <a:pt x="85" y="247"/>
                  </a:cubicBezTo>
                  <a:cubicBezTo>
                    <a:pt x="99" y="247"/>
                    <a:pt x="113" y="254"/>
                    <a:pt x="113" y="276"/>
                  </a:cubicBezTo>
                  <a:cubicBezTo>
                    <a:pt x="113" y="297"/>
                    <a:pt x="113" y="318"/>
                    <a:pt x="127" y="339"/>
                  </a:cubicBezTo>
                  <a:cubicBezTo>
                    <a:pt x="78" y="374"/>
                    <a:pt x="78" y="374"/>
                    <a:pt x="78" y="374"/>
                  </a:cubicBezTo>
                  <a:cubicBezTo>
                    <a:pt x="64" y="339"/>
                    <a:pt x="57" y="311"/>
                    <a:pt x="57" y="276"/>
                  </a:cubicBezTo>
                  <a:close/>
                  <a:moveTo>
                    <a:pt x="234" y="374"/>
                  </a:moveTo>
                  <a:lnTo>
                    <a:pt x="234" y="374"/>
                  </a:lnTo>
                  <a:cubicBezTo>
                    <a:pt x="375" y="283"/>
                    <a:pt x="375" y="283"/>
                    <a:pt x="375" y="283"/>
                  </a:cubicBezTo>
                  <a:cubicBezTo>
                    <a:pt x="368" y="332"/>
                    <a:pt x="318" y="374"/>
                    <a:pt x="262" y="374"/>
                  </a:cubicBezTo>
                  <a:cubicBezTo>
                    <a:pt x="255" y="374"/>
                    <a:pt x="241" y="374"/>
                    <a:pt x="234" y="374"/>
                  </a:cubicBezTo>
                  <a:close/>
                  <a:moveTo>
                    <a:pt x="142" y="544"/>
                  </a:moveTo>
                  <a:lnTo>
                    <a:pt x="142" y="544"/>
                  </a:lnTo>
                  <a:cubicBezTo>
                    <a:pt x="234" y="544"/>
                    <a:pt x="234" y="544"/>
                    <a:pt x="234" y="544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198" y="473"/>
                    <a:pt x="163" y="459"/>
                    <a:pt x="135" y="438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205" y="417"/>
                    <a:pt x="234" y="424"/>
                    <a:pt x="262" y="424"/>
                  </a:cubicBezTo>
                  <a:cubicBezTo>
                    <a:pt x="269" y="424"/>
                    <a:pt x="269" y="424"/>
                    <a:pt x="276" y="424"/>
                  </a:cubicBezTo>
                  <a:lnTo>
                    <a:pt x="283" y="424"/>
                  </a:lnTo>
                  <a:cubicBezTo>
                    <a:pt x="354" y="410"/>
                    <a:pt x="410" y="346"/>
                    <a:pt x="410" y="276"/>
                  </a:cubicBezTo>
                  <a:cubicBezTo>
                    <a:pt x="410" y="254"/>
                    <a:pt x="424" y="247"/>
                    <a:pt x="438" y="247"/>
                  </a:cubicBezTo>
                  <a:cubicBezTo>
                    <a:pt x="460" y="247"/>
                    <a:pt x="467" y="254"/>
                    <a:pt x="467" y="276"/>
                  </a:cubicBezTo>
                  <a:cubicBezTo>
                    <a:pt x="467" y="382"/>
                    <a:pt x="389" y="466"/>
                    <a:pt x="290" y="480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403" y="544"/>
                    <a:pt x="410" y="558"/>
                    <a:pt x="410" y="572"/>
                  </a:cubicBezTo>
                  <a:cubicBezTo>
                    <a:pt x="410" y="594"/>
                    <a:pt x="403" y="601"/>
                    <a:pt x="382" y="601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142" y="601"/>
                    <a:pt x="142" y="601"/>
                    <a:pt x="142" y="601"/>
                  </a:cubicBezTo>
                  <a:cubicBezTo>
                    <a:pt x="120" y="601"/>
                    <a:pt x="113" y="594"/>
                    <a:pt x="113" y="572"/>
                  </a:cubicBezTo>
                  <a:cubicBezTo>
                    <a:pt x="113" y="558"/>
                    <a:pt x="120" y="544"/>
                    <a:pt x="142" y="5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2" name="Freeform 63"/>
            <p:cNvSpPr>
              <a:spLocks noChangeArrowheads="1"/>
            </p:cNvSpPr>
            <p:nvPr/>
          </p:nvSpPr>
          <p:spPr bwMode="auto">
            <a:xfrm>
              <a:off x="5962704" y="5232400"/>
              <a:ext cx="207169" cy="247650"/>
            </a:xfrm>
            <a:custGeom>
              <a:avLst/>
              <a:gdLst>
                <a:gd name="T0" fmla="*/ 2147483647 w 432"/>
                <a:gd name="T1" fmla="*/ 2147483647 h 517"/>
                <a:gd name="T2" fmla="*/ 2147483647 w 432"/>
                <a:gd name="T3" fmla="*/ 2147483647 h 517"/>
                <a:gd name="T4" fmla="*/ 2147483647 w 432"/>
                <a:gd name="T5" fmla="*/ 2147483647 h 517"/>
                <a:gd name="T6" fmla="*/ 0 w 432"/>
                <a:gd name="T7" fmla="*/ 2147483647 h 517"/>
                <a:gd name="T8" fmla="*/ 2147483647 w 432"/>
                <a:gd name="T9" fmla="*/ 2147483647 h 517"/>
                <a:gd name="T10" fmla="*/ 2147483647 w 432"/>
                <a:gd name="T11" fmla="*/ 2147483647 h 517"/>
                <a:gd name="T12" fmla="*/ 2147483647 w 432"/>
                <a:gd name="T13" fmla="*/ 2147483647 h 517"/>
                <a:gd name="T14" fmla="*/ 2147483647 w 432"/>
                <a:gd name="T15" fmla="*/ 2147483647 h 517"/>
                <a:gd name="T16" fmla="*/ 2147483647 w 432"/>
                <a:gd name="T17" fmla="*/ 0 h 517"/>
                <a:gd name="T18" fmla="*/ 2147483647 w 432"/>
                <a:gd name="T19" fmla="*/ 2147483647 h 517"/>
                <a:gd name="T20" fmla="*/ 2147483647 w 432"/>
                <a:gd name="T21" fmla="*/ 2147483647 h 517"/>
                <a:gd name="T22" fmla="*/ 2147483647 w 432"/>
                <a:gd name="T23" fmla="*/ 2147483647 h 517"/>
                <a:gd name="T24" fmla="*/ 2147483647 w 432"/>
                <a:gd name="T25" fmla="*/ 2147483647 h 517"/>
                <a:gd name="T26" fmla="*/ 2147483647 w 432"/>
                <a:gd name="T27" fmla="*/ 2147483647 h 517"/>
                <a:gd name="T28" fmla="*/ 2147483647 w 432"/>
                <a:gd name="T29" fmla="*/ 2147483647 h 517"/>
                <a:gd name="T30" fmla="*/ 2147483647 w 432"/>
                <a:gd name="T31" fmla="*/ 2147483647 h 517"/>
                <a:gd name="T32" fmla="*/ 2147483647 w 432"/>
                <a:gd name="T33" fmla="*/ 2147483647 h 517"/>
                <a:gd name="T34" fmla="*/ 2147483647 w 432"/>
                <a:gd name="T35" fmla="*/ 2147483647 h 517"/>
                <a:gd name="T36" fmla="*/ 2147483647 w 432"/>
                <a:gd name="T37" fmla="*/ 2147483647 h 517"/>
                <a:gd name="T38" fmla="*/ 2147483647 w 432"/>
                <a:gd name="T39" fmla="*/ 2147483647 h 5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2" h="517">
                  <a:moveTo>
                    <a:pt x="402" y="431"/>
                  </a:moveTo>
                  <a:lnTo>
                    <a:pt x="402" y="431"/>
                  </a:ln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389"/>
                    <a:pt x="14" y="375"/>
                    <a:pt x="28" y="375"/>
                  </a:cubicBezTo>
                  <a:cubicBezTo>
                    <a:pt x="42" y="375"/>
                    <a:pt x="56" y="361"/>
                    <a:pt x="56" y="347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85"/>
                    <a:pt x="113" y="29"/>
                    <a:pt x="191" y="29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9"/>
                  </a:cubicBezTo>
                  <a:cubicBezTo>
                    <a:pt x="318" y="29"/>
                    <a:pt x="374" y="85"/>
                    <a:pt x="374" y="156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61"/>
                    <a:pt x="388" y="375"/>
                    <a:pt x="402" y="375"/>
                  </a:cubicBezTo>
                  <a:cubicBezTo>
                    <a:pt x="424" y="375"/>
                    <a:pt x="431" y="389"/>
                    <a:pt x="431" y="403"/>
                  </a:cubicBezTo>
                  <a:cubicBezTo>
                    <a:pt x="431" y="417"/>
                    <a:pt x="424" y="431"/>
                    <a:pt x="402" y="431"/>
                  </a:cubicBezTo>
                  <a:close/>
                  <a:moveTo>
                    <a:pt x="219" y="516"/>
                  </a:moveTo>
                  <a:lnTo>
                    <a:pt x="219" y="516"/>
                  </a:lnTo>
                  <a:cubicBezTo>
                    <a:pt x="184" y="516"/>
                    <a:pt x="162" y="488"/>
                    <a:pt x="162" y="460"/>
                  </a:cubicBezTo>
                  <a:cubicBezTo>
                    <a:pt x="275" y="460"/>
                    <a:pt x="275" y="460"/>
                    <a:pt x="275" y="460"/>
                  </a:cubicBezTo>
                  <a:cubicBezTo>
                    <a:pt x="275" y="488"/>
                    <a:pt x="247" y="516"/>
                    <a:pt x="219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3" name="Freeform 64"/>
            <p:cNvSpPr>
              <a:spLocks noChangeArrowheads="1"/>
            </p:cNvSpPr>
            <p:nvPr/>
          </p:nvSpPr>
          <p:spPr bwMode="auto">
            <a:xfrm>
              <a:off x="5501536" y="5287169"/>
              <a:ext cx="118269" cy="139700"/>
            </a:xfrm>
            <a:custGeom>
              <a:avLst/>
              <a:gdLst>
                <a:gd name="T0" fmla="*/ 2147483647 w 249"/>
                <a:gd name="T1" fmla="*/ 2147483647 h 291"/>
                <a:gd name="T2" fmla="*/ 2147483647 w 249"/>
                <a:gd name="T3" fmla="*/ 2147483647 h 291"/>
                <a:gd name="T4" fmla="*/ 2147483647 w 249"/>
                <a:gd name="T5" fmla="*/ 2147483647 h 291"/>
                <a:gd name="T6" fmla="*/ 2147483647 w 249"/>
                <a:gd name="T7" fmla="*/ 2147483647 h 291"/>
                <a:gd name="T8" fmla="*/ 0 w 249"/>
                <a:gd name="T9" fmla="*/ 2147483647 h 291"/>
                <a:gd name="T10" fmla="*/ 849232699 w 249"/>
                <a:gd name="T11" fmla="*/ 2147483647 h 291"/>
                <a:gd name="T12" fmla="*/ 849232699 w 249"/>
                <a:gd name="T13" fmla="*/ 2147483647 h 291"/>
                <a:gd name="T14" fmla="*/ 2147483647 w 249"/>
                <a:gd name="T15" fmla="*/ 1867119784 h 291"/>
                <a:gd name="T16" fmla="*/ 2147483647 w 249"/>
                <a:gd name="T17" fmla="*/ 1867119784 h 291"/>
                <a:gd name="T18" fmla="*/ 2147483647 w 249"/>
                <a:gd name="T19" fmla="*/ 1867119784 h 291"/>
                <a:gd name="T20" fmla="*/ 2147483647 w 249"/>
                <a:gd name="T21" fmla="*/ 1867119784 h 291"/>
                <a:gd name="T22" fmla="*/ 2147483647 w 249"/>
                <a:gd name="T23" fmla="*/ 0 h 291"/>
                <a:gd name="T24" fmla="*/ 2147483647 w 249"/>
                <a:gd name="T25" fmla="*/ 1867119784 h 291"/>
                <a:gd name="T26" fmla="*/ 2147483647 w 249"/>
                <a:gd name="T27" fmla="*/ 1867119784 h 291"/>
                <a:gd name="T28" fmla="*/ 2147483647 w 249"/>
                <a:gd name="T29" fmla="*/ 1867119784 h 291"/>
                <a:gd name="T30" fmla="*/ 2147483647 w 249"/>
                <a:gd name="T31" fmla="*/ 1867119784 h 291"/>
                <a:gd name="T32" fmla="*/ 2147483647 w 249"/>
                <a:gd name="T33" fmla="*/ 2147483647 h 291"/>
                <a:gd name="T34" fmla="*/ 2147483647 w 249"/>
                <a:gd name="T35" fmla="*/ 2147483647 h 291"/>
                <a:gd name="T36" fmla="*/ 2147483647 w 249"/>
                <a:gd name="T37" fmla="*/ 2147483647 h 291"/>
                <a:gd name="T38" fmla="*/ 2147483647 w 249"/>
                <a:gd name="T39" fmla="*/ 2147483647 h 291"/>
                <a:gd name="T40" fmla="*/ 2147483647 w 249"/>
                <a:gd name="T41" fmla="*/ 2147483647 h 291"/>
                <a:gd name="T42" fmla="*/ 2147483647 w 249"/>
                <a:gd name="T43" fmla="*/ 2147483647 h 291"/>
                <a:gd name="T44" fmla="*/ 2147483647 w 249"/>
                <a:gd name="T45" fmla="*/ 2147483647 h 291"/>
                <a:gd name="T46" fmla="*/ 2147483647 w 249"/>
                <a:gd name="T47" fmla="*/ 2147483647 h 291"/>
                <a:gd name="T48" fmla="*/ 2147483647 w 249"/>
                <a:gd name="T49" fmla="*/ 2147483647 h 291"/>
                <a:gd name="T50" fmla="*/ 0 w 249"/>
                <a:gd name="T51" fmla="*/ 2147483647 h 291"/>
                <a:gd name="T52" fmla="*/ 2147483647 w 249"/>
                <a:gd name="T53" fmla="*/ 2147483647 h 2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9" h="291">
                  <a:moveTo>
                    <a:pt x="248" y="177"/>
                  </a:moveTo>
                  <a:lnTo>
                    <a:pt x="248" y="177"/>
                  </a:lnTo>
                  <a:cubicBezTo>
                    <a:pt x="248" y="191"/>
                    <a:pt x="234" y="205"/>
                    <a:pt x="220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15" y="205"/>
                    <a:pt x="0" y="191"/>
                    <a:pt x="0" y="177"/>
                  </a:cubicBezTo>
                  <a:cubicBezTo>
                    <a:pt x="0" y="170"/>
                    <a:pt x="0" y="163"/>
                    <a:pt x="7" y="163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7" y="0"/>
                    <a:pt x="114" y="0"/>
                    <a:pt x="121" y="0"/>
                  </a:cubicBezTo>
                  <a:cubicBezTo>
                    <a:pt x="135" y="0"/>
                    <a:pt x="142" y="0"/>
                    <a:pt x="149" y="15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1" y="163"/>
                    <a:pt x="248" y="170"/>
                    <a:pt x="248" y="177"/>
                  </a:cubicBezTo>
                  <a:close/>
                  <a:moveTo>
                    <a:pt x="29" y="234"/>
                  </a:moveTo>
                  <a:lnTo>
                    <a:pt x="29" y="234"/>
                  </a:lnTo>
                  <a:cubicBezTo>
                    <a:pt x="220" y="234"/>
                    <a:pt x="220" y="234"/>
                    <a:pt x="220" y="234"/>
                  </a:cubicBezTo>
                  <a:cubicBezTo>
                    <a:pt x="234" y="234"/>
                    <a:pt x="248" y="248"/>
                    <a:pt x="248" y="262"/>
                  </a:cubicBezTo>
                  <a:cubicBezTo>
                    <a:pt x="248" y="276"/>
                    <a:pt x="234" y="290"/>
                    <a:pt x="220" y="29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15" y="290"/>
                    <a:pt x="0" y="276"/>
                    <a:pt x="0" y="262"/>
                  </a:cubicBezTo>
                  <a:cubicBezTo>
                    <a:pt x="0" y="248"/>
                    <a:pt x="15" y="234"/>
                    <a:pt x="29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4" name="Freeform 65"/>
            <p:cNvSpPr>
              <a:spLocks noChangeArrowheads="1"/>
            </p:cNvSpPr>
            <p:nvPr/>
          </p:nvSpPr>
          <p:spPr bwMode="auto">
            <a:xfrm>
              <a:off x="4999886" y="5293519"/>
              <a:ext cx="110331" cy="119063"/>
            </a:xfrm>
            <a:custGeom>
              <a:avLst/>
              <a:gdLst>
                <a:gd name="T0" fmla="*/ 0 w 228"/>
                <a:gd name="T1" fmla="*/ 2147483647 h 248"/>
                <a:gd name="T2" fmla="*/ 0 w 228"/>
                <a:gd name="T3" fmla="*/ 2147483647 h 248"/>
                <a:gd name="T4" fmla="*/ 0 w 228"/>
                <a:gd name="T5" fmla="*/ 2147483647 h 248"/>
                <a:gd name="T6" fmla="*/ 0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2147483647 w 228"/>
                <a:gd name="T21" fmla="*/ 2147483647 h 248"/>
                <a:gd name="T22" fmla="*/ 2147483647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0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5" y="247"/>
                    <a:pt x="29" y="247"/>
                  </a:cubicBezTo>
                  <a:cubicBezTo>
                    <a:pt x="36" y="247"/>
                    <a:pt x="43" y="247"/>
                    <a:pt x="43" y="240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84" y="247"/>
                    <a:pt x="198" y="247"/>
                  </a:cubicBezTo>
                  <a:cubicBezTo>
                    <a:pt x="213" y="247"/>
                    <a:pt x="227" y="233"/>
                    <a:pt x="227" y="219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14"/>
                    <a:pt x="213" y="0"/>
                    <a:pt x="198" y="0"/>
                  </a:cubicBezTo>
                  <a:cubicBezTo>
                    <a:pt x="184" y="0"/>
                    <a:pt x="170" y="14"/>
                    <a:pt x="170" y="28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5" name="Freeform 66"/>
            <p:cNvSpPr>
              <a:spLocks noChangeArrowheads="1"/>
            </p:cNvSpPr>
            <p:nvPr/>
          </p:nvSpPr>
          <p:spPr bwMode="auto">
            <a:xfrm>
              <a:off x="4494267" y="5293519"/>
              <a:ext cx="110332" cy="119063"/>
            </a:xfrm>
            <a:custGeom>
              <a:avLst/>
              <a:gdLst>
                <a:gd name="T0" fmla="*/ 2147483647 w 228"/>
                <a:gd name="T1" fmla="*/ 2147483647 h 248"/>
                <a:gd name="T2" fmla="*/ 2147483647 w 228"/>
                <a:gd name="T3" fmla="*/ 2147483647 h 248"/>
                <a:gd name="T4" fmla="*/ 2147483647 w 228"/>
                <a:gd name="T5" fmla="*/ 2147483647 h 248"/>
                <a:gd name="T6" fmla="*/ 2147483647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0 w 228"/>
                <a:gd name="T21" fmla="*/ 2147483647 h 248"/>
                <a:gd name="T22" fmla="*/ 0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2147483647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227" y="28"/>
                  </a:moveTo>
                  <a:lnTo>
                    <a:pt x="227" y="28"/>
                  </a:lnTo>
                  <a:cubicBezTo>
                    <a:pt x="227" y="219"/>
                    <a:pt x="227" y="219"/>
                    <a:pt x="227" y="219"/>
                  </a:cubicBezTo>
                  <a:cubicBezTo>
                    <a:pt x="227" y="233"/>
                    <a:pt x="212" y="247"/>
                    <a:pt x="198" y="247"/>
                  </a:cubicBezTo>
                  <a:cubicBezTo>
                    <a:pt x="191" y="247"/>
                    <a:pt x="184" y="247"/>
                    <a:pt x="184" y="240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6" name="Freeform 67"/>
            <p:cNvSpPr>
              <a:spLocks noChangeArrowheads="1"/>
            </p:cNvSpPr>
            <p:nvPr/>
          </p:nvSpPr>
          <p:spPr bwMode="auto">
            <a:xfrm>
              <a:off x="3954517" y="5293519"/>
              <a:ext cx="173832" cy="119063"/>
            </a:xfrm>
            <a:custGeom>
              <a:avLst/>
              <a:gdLst>
                <a:gd name="T0" fmla="*/ 0 w 361"/>
                <a:gd name="T1" fmla="*/ 2147483647 h 248"/>
                <a:gd name="T2" fmla="*/ 0 w 361"/>
                <a:gd name="T3" fmla="*/ 2147483647 h 248"/>
                <a:gd name="T4" fmla="*/ 0 w 361"/>
                <a:gd name="T5" fmla="*/ 2147483647 h 248"/>
                <a:gd name="T6" fmla="*/ 2147483647 w 361"/>
                <a:gd name="T7" fmla="*/ 2147483647 h 248"/>
                <a:gd name="T8" fmla="*/ 2147483647 w 361"/>
                <a:gd name="T9" fmla="*/ 2147483647 h 248"/>
                <a:gd name="T10" fmla="*/ 2147483647 w 361"/>
                <a:gd name="T11" fmla="*/ 2147483647 h 248"/>
                <a:gd name="T12" fmla="*/ 2147483647 w 361"/>
                <a:gd name="T13" fmla="*/ 2147483647 h 248"/>
                <a:gd name="T14" fmla="*/ 2147483647 w 361"/>
                <a:gd name="T15" fmla="*/ 2147483647 h 248"/>
                <a:gd name="T16" fmla="*/ 2147483647 w 361"/>
                <a:gd name="T17" fmla="*/ 2147483647 h 248"/>
                <a:gd name="T18" fmla="*/ 2147483647 w 361"/>
                <a:gd name="T19" fmla="*/ 2147483647 h 248"/>
                <a:gd name="T20" fmla="*/ 2147483647 w 361"/>
                <a:gd name="T21" fmla="*/ 2147483647 h 248"/>
                <a:gd name="T22" fmla="*/ 2147483647 w 361"/>
                <a:gd name="T23" fmla="*/ 2147483647 h 248"/>
                <a:gd name="T24" fmla="*/ 2147483647 w 361"/>
                <a:gd name="T25" fmla="*/ 2147483647 h 248"/>
                <a:gd name="T26" fmla="*/ 2147483647 w 361"/>
                <a:gd name="T27" fmla="*/ 2147483647 h 248"/>
                <a:gd name="T28" fmla="*/ 2147483647 w 361"/>
                <a:gd name="T29" fmla="*/ 2147483647 h 248"/>
                <a:gd name="T30" fmla="*/ 2147483647 w 361"/>
                <a:gd name="T31" fmla="*/ 2147483647 h 248"/>
                <a:gd name="T32" fmla="*/ 2147483647 w 361"/>
                <a:gd name="T33" fmla="*/ 2147483647 h 248"/>
                <a:gd name="T34" fmla="*/ 2147483647 w 361"/>
                <a:gd name="T35" fmla="*/ 2147483647 h 248"/>
                <a:gd name="T36" fmla="*/ 2147483647 w 361"/>
                <a:gd name="T37" fmla="*/ 2147483647 h 248"/>
                <a:gd name="T38" fmla="*/ 2147483647 w 361"/>
                <a:gd name="T39" fmla="*/ 2147483647 h 248"/>
                <a:gd name="T40" fmla="*/ 2147483647 w 361"/>
                <a:gd name="T41" fmla="*/ 859746417 h 248"/>
                <a:gd name="T42" fmla="*/ 2147483647 w 361"/>
                <a:gd name="T43" fmla="*/ 859746417 h 248"/>
                <a:gd name="T44" fmla="*/ 2147483647 w 361"/>
                <a:gd name="T45" fmla="*/ 0 h 248"/>
                <a:gd name="T46" fmla="*/ 2147483647 w 361"/>
                <a:gd name="T47" fmla="*/ 2147483647 h 248"/>
                <a:gd name="T48" fmla="*/ 2147483647 w 361"/>
                <a:gd name="T49" fmla="*/ 2147483647 h 248"/>
                <a:gd name="T50" fmla="*/ 2147483647 w 361"/>
                <a:gd name="T51" fmla="*/ 2147483647 h 248"/>
                <a:gd name="T52" fmla="*/ 2147483647 w 361"/>
                <a:gd name="T53" fmla="*/ 859746417 h 248"/>
                <a:gd name="T54" fmla="*/ 2147483647 w 361"/>
                <a:gd name="T55" fmla="*/ 859746417 h 248"/>
                <a:gd name="T56" fmla="*/ 2147483647 w 361"/>
                <a:gd name="T57" fmla="*/ 0 h 248"/>
                <a:gd name="T58" fmla="*/ 0 w 361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1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4" y="247"/>
                    <a:pt x="28" y="247"/>
                  </a:cubicBezTo>
                  <a:cubicBezTo>
                    <a:pt x="35" y="247"/>
                    <a:pt x="42" y="247"/>
                    <a:pt x="42" y="240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33"/>
                    <a:pt x="162" y="247"/>
                    <a:pt x="176" y="247"/>
                  </a:cubicBezTo>
                  <a:cubicBezTo>
                    <a:pt x="183" y="247"/>
                    <a:pt x="191" y="247"/>
                    <a:pt x="191" y="240"/>
                  </a:cubicBezTo>
                  <a:cubicBezTo>
                    <a:pt x="346" y="148"/>
                    <a:pt x="346" y="148"/>
                    <a:pt x="346" y="148"/>
                  </a:cubicBezTo>
                  <a:cubicBezTo>
                    <a:pt x="353" y="141"/>
                    <a:pt x="360" y="134"/>
                    <a:pt x="360" y="127"/>
                  </a:cubicBezTo>
                  <a:cubicBezTo>
                    <a:pt x="360" y="113"/>
                    <a:pt x="353" y="106"/>
                    <a:pt x="346" y="9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91" y="7"/>
                    <a:pt x="183" y="0"/>
                    <a:pt x="176" y="0"/>
                  </a:cubicBezTo>
                  <a:cubicBezTo>
                    <a:pt x="162" y="0"/>
                    <a:pt x="148" y="14"/>
                    <a:pt x="148" y="28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5" y="0"/>
                    <a:pt x="28" y="0"/>
                  </a:cubicBezTo>
                  <a:cubicBezTo>
                    <a:pt x="14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7" name="Freeform 68"/>
            <p:cNvSpPr>
              <a:spLocks noChangeArrowheads="1"/>
            </p:cNvSpPr>
            <p:nvPr/>
          </p:nvSpPr>
          <p:spPr bwMode="auto">
            <a:xfrm>
              <a:off x="3451279" y="5293519"/>
              <a:ext cx="169069" cy="119063"/>
            </a:xfrm>
            <a:custGeom>
              <a:avLst/>
              <a:gdLst>
                <a:gd name="T0" fmla="*/ 2147483647 w 354"/>
                <a:gd name="T1" fmla="*/ 2147483647 h 248"/>
                <a:gd name="T2" fmla="*/ 2147483647 w 354"/>
                <a:gd name="T3" fmla="*/ 2147483647 h 248"/>
                <a:gd name="T4" fmla="*/ 2147483647 w 354"/>
                <a:gd name="T5" fmla="*/ 2147483647 h 248"/>
                <a:gd name="T6" fmla="*/ 2147483647 w 354"/>
                <a:gd name="T7" fmla="*/ 2147483647 h 248"/>
                <a:gd name="T8" fmla="*/ 2147483647 w 354"/>
                <a:gd name="T9" fmla="*/ 2147483647 h 248"/>
                <a:gd name="T10" fmla="*/ 2147483647 w 354"/>
                <a:gd name="T11" fmla="*/ 2147483647 h 248"/>
                <a:gd name="T12" fmla="*/ 2147483647 w 354"/>
                <a:gd name="T13" fmla="*/ 2147483647 h 248"/>
                <a:gd name="T14" fmla="*/ 2147483647 w 354"/>
                <a:gd name="T15" fmla="*/ 2147483647 h 248"/>
                <a:gd name="T16" fmla="*/ 2147483647 w 354"/>
                <a:gd name="T17" fmla="*/ 2147483647 h 248"/>
                <a:gd name="T18" fmla="*/ 2147483647 w 354"/>
                <a:gd name="T19" fmla="*/ 2147483647 h 248"/>
                <a:gd name="T20" fmla="*/ 2147483647 w 354"/>
                <a:gd name="T21" fmla="*/ 2147483647 h 248"/>
                <a:gd name="T22" fmla="*/ 1723531309 w 354"/>
                <a:gd name="T23" fmla="*/ 2147483647 h 248"/>
                <a:gd name="T24" fmla="*/ 1723531309 w 354"/>
                <a:gd name="T25" fmla="*/ 2147483647 h 248"/>
                <a:gd name="T26" fmla="*/ 1723531309 w 354"/>
                <a:gd name="T27" fmla="*/ 2147483647 h 248"/>
                <a:gd name="T28" fmla="*/ 1723531309 w 354"/>
                <a:gd name="T29" fmla="*/ 2147483647 h 248"/>
                <a:gd name="T30" fmla="*/ 0 w 354"/>
                <a:gd name="T31" fmla="*/ 2147483647 h 248"/>
                <a:gd name="T32" fmla="*/ 1723531309 w 354"/>
                <a:gd name="T33" fmla="*/ 2147483647 h 248"/>
                <a:gd name="T34" fmla="*/ 1723531309 w 354"/>
                <a:gd name="T35" fmla="*/ 2147483647 h 248"/>
                <a:gd name="T36" fmla="*/ 1723531309 w 354"/>
                <a:gd name="T37" fmla="*/ 2147483647 h 248"/>
                <a:gd name="T38" fmla="*/ 1723531309 w 354"/>
                <a:gd name="T39" fmla="*/ 2147483647 h 248"/>
                <a:gd name="T40" fmla="*/ 2147483647 w 354"/>
                <a:gd name="T41" fmla="*/ 859746417 h 248"/>
                <a:gd name="T42" fmla="*/ 2147483647 w 354"/>
                <a:gd name="T43" fmla="*/ 859746417 h 248"/>
                <a:gd name="T44" fmla="*/ 2147483647 w 354"/>
                <a:gd name="T45" fmla="*/ 0 h 248"/>
                <a:gd name="T46" fmla="*/ 2147483647 w 354"/>
                <a:gd name="T47" fmla="*/ 2147483647 h 248"/>
                <a:gd name="T48" fmla="*/ 2147483647 w 354"/>
                <a:gd name="T49" fmla="*/ 2147483647 h 248"/>
                <a:gd name="T50" fmla="*/ 2147483647 w 354"/>
                <a:gd name="T51" fmla="*/ 2147483647 h 248"/>
                <a:gd name="T52" fmla="*/ 2147483647 w 354"/>
                <a:gd name="T53" fmla="*/ 859746417 h 248"/>
                <a:gd name="T54" fmla="*/ 2147483647 w 354"/>
                <a:gd name="T55" fmla="*/ 859746417 h 248"/>
                <a:gd name="T56" fmla="*/ 2147483647 w 354"/>
                <a:gd name="T57" fmla="*/ 0 h 248"/>
                <a:gd name="T58" fmla="*/ 2147483647 w 354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4" h="248">
                  <a:moveTo>
                    <a:pt x="353" y="28"/>
                  </a:moveTo>
                  <a:lnTo>
                    <a:pt x="353" y="28"/>
                  </a:lnTo>
                  <a:cubicBezTo>
                    <a:pt x="353" y="219"/>
                    <a:pt x="353" y="219"/>
                    <a:pt x="353" y="219"/>
                  </a:cubicBezTo>
                  <a:cubicBezTo>
                    <a:pt x="353" y="233"/>
                    <a:pt x="346" y="247"/>
                    <a:pt x="325" y="247"/>
                  </a:cubicBezTo>
                  <a:cubicBezTo>
                    <a:pt x="325" y="247"/>
                    <a:pt x="318" y="247"/>
                    <a:pt x="311" y="240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33"/>
                    <a:pt x="190" y="247"/>
                    <a:pt x="176" y="247"/>
                  </a:cubicBezTo>
                  <a:cubicBezTo>
                    <a:pt x="169" y="247"/>
                    <a:pt x="162" y="247"/>
                    <a:pt x="162" y="24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41"/>
                    <a:pt x="0" y="134"/>
                    <a:pt x="0" y="127"/>
                  </a:cubicBezTo>
                  <a:cubicBezTo>
                    <a:pt x="0" y="113"/>
                    <a:pt x="0" y="106"/>
                    <a:pt x="14" y="9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9" y="0"/>
                    <a:pt x="176" y="0"/>
                  </a:cubicBezTo>
                  <a:cubicBezTo>
                    <a:pt x="190" y="0"/>
                    <a:pt x="205" y="14"/>
                    <a:pt x="205" y="28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18" y="7"/>
                    <a:pt x="325" y="0"/>
                    <a:pt x="325" y="0"/>
                  </a:cubicBezTo>
                  <a:cubicBezTo>
                    <a:pt x="346" y="0"/>
                    <a:pt x="353" y="14"/>
                    <a:pt x="35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8" name="Freeform 69"/>
            <p:cNvSpPr>
              <a:spLocks noChangeArrowheads="1"/>
            </p:cNvSpPr>
            <p:nvPr/>
          </p:nvSpPr>
          <p:spPr bwMode="auto">
            <a:xfrm>
              <a:off x="2987729" y="5293519"/>
              <a:ext cx="82550" cy="119063"/>
            </a:xfrm>
            <a:custGeom>
              <a:avLst/>
              <a:gdLst>
                <a:gd name="T0" fmla="*/ 2147483647 w 171"/>
                <a:gd name="T1" fmla="*/ 2147483647 h 248"/>
                <a:gd name="T2" fmla="*/ 2147483647 w 171"/>
                <a:gd name="T3" fmla="*/ 2147483647 h 248"/>
                <a:gd name="T4" fmla="*/ 2147483647 w 171"/>
                <a:gd name="T5" fmla="*/ 2147483647 h 248"/>
                <a:gd name="T6" fmla="*/ 2147483647 w 171"/>
                <a:gd name="T7" fmla="*/ 2147483647 h 248"/>
                <a:gd name="T8" fmla="*/ 2147483647 w 171"/>
                <a:gd name="T9" fmla="*/ 0 h 248"/>
                <a:gd name="T10" fmla="*/ 2147483647 w 171"/>
                <a:gd name="T11" fmla="*/ 2147483647 h 248"/>
                <a:gd name="T12" fmla="*/ 2147483647 w 171"/>
                <a:gd name="T13" fmla="*/ 2147483647 h 248"/>
                <a:gd name="T14" fmla="*/ 2147483647 w 171"/>
                <a:gd name="T15" fmla="*/ 2147483647 h 248"/>
                <a:gd name="T16" fmla="*/ 2147483647 w 171"/>
                <a:gd name="T17" fmla="*/ 2147483647 h 248"/>
                <a:gd name="T18" fmla="*/ 2147483647 w 171"/>
                <a:gd name="T19" fmla="*/ 2147483647 h 248"/>
                <a:gd name="T20" fmla="*/ 0 w 171"/>
                <a:gd name="T21" fmla="*/ 2147483647 h 248"/>
                <a:gd name="T22" fmla="*/ 0 w 171"/>
                <a:gd name="T23" fmla="*/ 2147483647 h 248"/>
                <a:gd name="T24" fmla="*/ 2147483647 w 171"/>
                <a:gd name="T25" fmla="*/ 0 h 248"/>
                <a:gd name="T26" fmla="*/ 2147483647 w 171"/>
                <a:gd name="T27" fmla="*/ 2147483647 h 248"/>
                <a:gd name="T28" fmla="*/ 2147483647 w 171"/>
                <a:gd name="T29" fmla="*/ 2147483647 h 248"/>
                <a:gd name="T30" fmla="*/ 2147483647 w 171"/>
                <a:gd name="T31" fmla="*/ 2147483647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48">
                  <a:moveTo>
                    <a:pt x="142" y="247"/>
                  </a:moveTo>
                  <a:lnTo>
                    <a:pt x="142" y="247"/>
                  </a:lnTo>
                  <a:cubicBezTo>
                    <a:pt x="121" y="247"/>
                    <a:pt x="114" y="233"/>
                    <a:pt x="114" y="21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14"/>
                    <a:pt x="121" y="0"/>
                    <a:pt x="142" y="0"/>
                  </a:cubicBezTo>
                  <a:cubicBezTo>
                    <a:pt x="156" y="0"/>
                    <a:pt x="170" y="14"/>
                    <a:pt x="170" y="28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56" y="247"/>
                    <a:pt x="142" y="247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9" name="Freeform 70"/>
            <p:cNvSpPr>
              <a:spLocks noChangeArrowheads="1"/>
            </p:cNvSpPr>
            <p:nvPr/>
          </p:nvSpPr>
          <p:spPr bwMode="auto">
            <a:xfrm>
              <a:off x="2460679" y="5291932"/>
              <a:ext cx="124619" cy="124619"/>
            </a:xfrm>
            <a:custGeom>
              <a:avLst/>
              <a:gdLst>
                <a:gd name="T0" fmla="*/ 2147483647 w 262"/>
                <a:gd name="T1" fmla="*/ 2147483647 h 262"/>
                <a:gd name="T2" fmla="*/ 2147483647 w 262"/>
                <a:gd name="T3" fmla="*/ 2147483647 h 262"/>
                <a:gd name="T4" fmla="*/ 2147483647 w 262"/>
                <a:gd name="T5" fmla="*/ 2147483647 h 262"/>
                <a:gd name="T6" fmla="*/ 0 w 262"/>
                <a:gd name="T7" fmla="*/ 2147483647 h 262"/>
                <a:gd name="T8" fmla="*/ 0 w 262"/>
                <a:gd name="T9" fmla="*/ 2147483647 h 262"/>
                <a:gd name="T10" fmla="*/ 2147483647 w 262"/>
                <a:gd name="T11" fmla="*/ 0 h 262"/>
                <a:gd name="T12" fmla="*/ 2147483647 w 262"/>
                <a:gd name="T13" fmla="*/ 0 h 262"/>
                <a:gd name="T14" fmla="*/ 2147483647 w 262"/>
                <a:gd name="T15" fmla="*/ 2147483647 h 262"/>
                <a:gd name="T16" fmla="*/ 2147483647 w 262"/>
                <a:gd name="T17" fmla="*/ 2147483647 h 262"/>
                <a:gd name="T18" fmla="*/ 2147483647 w 262"/>
                <a:gd name="T19" fmla="*/ 2147483647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262">
                  <a:moveTo>
                    <a:pt x="233" y="261"/>
                  </a:moveTo>
                  <a:lnTo>
                    <a:pt x="233" y="261"/>
                  </a:lnTo>
                  <a:cubicBezTo>
                    <a:pt x="28" y="261"/>
                    <a:pt x="28" y="261"/>
                    <a:pt x="28" y="261"/>
                  </a:cubicBezTo>
                  <a:cubicBezTo>
                    <a:pt x="7" y="261"/>
                    <a:pt x="0" y="254"/>
                    <a:pt x="0" y="2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14"/>
                    <a:pt x="261" y="28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54"/>
                    <a:pt x="247" y="261"/>
                    <a:pt x="233" y="2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0" name="Freeform 71"/>
            <p:cNvSpPr>
              <a:spLocks noChangeArrowheads="1"/>
            </p:cNvSpPr>
            <p:nvPr/>
          </p:nvSpPr>
          <p:spPr bwMode="auto">
            <a:xfrm>
              <a:off x="1950298" y="5291932"/>
              <a:ext cx="129381" cy="124619"/>
            </a:xfrm>
            <a:custGeom>
              <a:avLst/>
              <a:gdLst>
                <a:gd name="T0" fmla="*/ 2147483647 w 269"/>
                <a:gd name="T1" fmla="*/ 0 h 262"/>
                <a:gd name="T2" fmla="*/ 2147483647 w 269"/>
                <a:gd name="T3" fmla="*/ 0 h 262"/>
                <a:gd name="T4" fmla="*/ 2147483647 w 269"/>
                <a:gd name="T5" fmla="*/ 2147483647 h 262"/>
                <a:gd name="T6" fmla="*/ 2147483647 w 269"/>
                <a:gd name="T7" fmla="*/ 2147483647 h 262"/>
                <a:gd name="T8" fmla="*/ 0 w 269"/>
                <a:gd name="T9" fmla="*/ 2147483647 h 262"/>
                <a:gd name="T10" fmla="*/ 2147483647 w 269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62">
                  <a:moveTo>
                    <a:pt x="134" y="0"/>
                  </a:moveTo>
                  <a:lnTo>
                    <a:pt x="134" y="0"/>
                  </a:lnTo>
                  <a:cubicBezTo>
                    <a:pt x="205" y="0"/>
                    <a:pt x="268" y="56"/>
                    <a:pt x="268" y="134"/>
                  </a:cubicBezTo>
                  <a:cubicBezTo>
                    <a:pt x="268" y="204"/>
                    <a:pt x="205" y="261"/>
                    <a:pt x="134" y="261"/>
                  </a:cubicBezTo>
                  <a:cubicBezTo>
                    <a:pt x="63" y="261"/>
                    <a:pt x="0" y="204"/>
                    <a:pt x="0" y="134"/>
                  </a:cubicBezTo>
                  <a:cubicBezTo>
                    <a:pt x="0" y="56"/>
                    <a:pt x="63" y="0"/>
                    <a:pt x="1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1" name="Freeform 72"/>
            <p:cNvSpPr>
              <a:spLocks noChangeArrowheads="1"/>
            </p:cNvSpPr>
            <p:nvPr/>
          </p:nvSpPr>
          <p:spPr bwMode="auto">
            <a:xfrm>
              <a:off x="1444679" y="5280819"/>
              <a:ext cx="125413" cy="146050"/>
            </a:xfrm>
            <a:custGeom>
              <a:avLst/>
              <a:gdLst>
                <a:gd name="T0" fmla="*/ 2147483647 w 262"/>
                <a:gd name="T1" fmla="*/ 2147483647 h 305"/>
                <a:gd name="T2" fmla="*/ 2147483647 w 262"/>
                <a:gd name="T3" fmla="*/ 2147483647 h 305"/>
                <a:gd name="T4" fmla="*/ 2147483647 w 262"/>
                <a:gd name="T5" fmla="*/ 2147483647 h 305"/>
                <a:gd name="T6" fmla="*/ 2147483647 w 262"/>
                <a:gd name="T7" fmla="*/ 2147483647 h 305"/>
                <a:gd name="T8" fmla="*/ 2147483647 w 262"/>
                <a:gd name="T9" fmla="*/ 2147483647 h 305"/>
                <a:gd name="T10" fmla="*/ 2147483647 w 262"/>
                <a:gd name="T11" fmla="*/ 2147483647 h 305"/>
                <a:gd name="T12" fmla="*/ 2147483647 w 262"/>
                <a:gd name="T13" fmla="*/ 2147483647 h 305"/>
                <a:gd name="T14" fmla="*/ 2147483647 w 262"/>
                <a:gd name="T15" fmla="*/ 2147483647 h 305"/>
                <a:gd name="T16" fmla="*/ 2147483647 w 262"/>
                <a:gd name="T17" fmla="*/ 2147483647 h 305"/>
                <a:gd name="T18" fmla="*/ 0 w 262"/>
                <a:gd name="T19" fmla="*/ 2147483647 h 305"/>
                <a:gd name="T20" fmla="*/ 0 w 262"/>
                <a:gd name="T21" fmla="*/ 2147483647 h 305"/>
                <a:gd name="T22" fmla="*/ 0 w 262"/>
                <a:gd name="T23" fmla="*/ 2147483647 h 305"/>
                <a:gd name="T24" fmla="*/ 0 w 262"/>
                <a:gd name="T25" fmla="*/ 2147483647 h 305"/>
                <a:gd name="T26" fmla="*/ 2147483647 w 262"/>
                <a:gd name="T27" fmla="*/ 0 h 305"/>
                <a:gd name="T28" fmla="*/ 2147483647 w 262"/>
                <a:gd name="T29" fmla="*/ 864695577 h 305"/>
                <a:gd name="T30" fmla="*/ 2147483647 w 262"/>
                <a:gd name="T31" fmla="*/ 864695577 h 305"/>
                <a:gd name="T32" fmla="*/ 2147483647 w 262"/>
                <a:gd name="T33" fmla="*/ 864695577 h 305"/>
                <a:gd name="T34" fmla="*/ 2147483647 w 262"/>
                <a:gd name="T35" fmla="*/ 864695577 h 305"/>
                <a:gd name="T36" fmla="*/ 2147483647 w 262"/>
                <a:gd name="T37" fmla="*/ 2147483647 h 305"/>
                <a:gd name="T38" fmla="*/ 2147483647 w 262"/>
                <a:gd name="T39" fmla="*/ 2147483647 h 305"/>
                <a:gd name="T40" fmla="*/ 2147483647 w 262"/>
                <a:gd name="T41" fmla="*/ 2147483647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2" h="305">
                  <a:moveTo>
                    <a:pt x="261" y="156"/>
                  </a:moveTo>
                  <a:lnTo>
                    <a:pt x="261" y="156"/>
                  </a:lnTo>
                  <a:cubicBezTo>
                    <a:pt x="261" y="163"/>
                    <a:pt x="261" y="170"/>
                    <a:pt x="247" y="177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35" y="304"/>
                    <a:pt x="35" y="304"/>
                    <a:pt x="28" y="304"/>
                  </a:cubicBezTo>
                  <a:cubicBezTo>
                    <a:pt x="14" y="304"/>
                    <a:pt x="0" y="290"/>
                    <a:pt x="0" y="2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35" y="7"/>
                    <a:pt x="42" y="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61" y="135"/>
                    <a:pt x="261" y="142"/>
                    <a:pt x="261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2" name="Freeform 73"/>
            <p:cNvSpPr>
              <a:spLocks noChangeArrowheads="1"/>
            </p:cNvSpPr>
            <p:nvPr/>
          </p:nvSpPr>
          <p:spPr bwMode="auto">
            <a:xfrm>
              <a:off x="6936636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0 w 602"/>
                <a:gd name="T7" fmla="*/ 2147483647 h 602"/>
                <a:gd name="T8" fmla="*/ 0 w 602"/>
                <a:gd name="T9" fmla="*/ 2147483647 h 602"/>
                <a:gd name="T10" fmla="*/ 2147483647 w 602"/>
                <a:gd name="T11" fmla="*/ 0 h 602"/>
                <a:gd name="T12" fmla="*/ 2147483647 w 602"/>
                <a:gd name="T13" fmla="*/ 0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2147483647 w 602"/>
                <a:gd name="T85" fmla="*/ 2147483647 h 602"/>
                <a:gd name="T86" fmla="*/ 2147483647 w 602"/>
                <a:gd name="T87" fmla="*/ 2147483647 h 602"/>
                <a:gd name="T88" fmla="*/ 2147483647 w 602"/>
                <a:gd name="T89" fmla="*/ 2147483647 h 602"/>
                <a:gd name="T90" fmla="*/ 2147483647 w 602"/>
                <a:gd name="T91" fmla="*/ 2147483647 h 6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602">
                  <a:moveTo>
                    <a:pt x="573" y="601"/>
                  </a:moveTo>
                  <a:lnTo>
                    <a:pt x="573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87" y="0"/>
                    <a:pt x="601" y="7"/>
                    <a:pt x="601" y="28"/>
                  </a:cubicBezTo>
                  <a:cubicBezTo>
                    <a:pt x="601" y="572"/>
                    <a:pt x="601" y="572"/>
                    <a:pt x="601" y="572"/>
                  </a:cubicBezTo>
                  <a:cubicBezTo>
                    <a:pt x="601" y="586"/>
                    <a:pt x="587" y="601"/>
                    <a:pt x="573" y="601"/>
                  </a:cubicBezTo>
                  <a:close/>
                  <a:moveTo>
                    <a:pt x="544" y="56"/>
                  </a:moveTo>
                  <a:lnTo>
                    <a:pt x="544" y="56"/>
                  </a:lnTo>
                  <a:cubicBezTo>
                    <a:pt x="57" y="56"/>
                    <a:pt x="57" y="56"/>
                    <a:pt x="57" y="56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44" y="544"/>
                    <a:pt x="544" y="544"/>
                    <a:pt x="544" y="544"/>
                  </a:cubicBezTo>
                  <a:lnTo>
                    <a:pt x="544" y="56"/>
                  </a:lnTo>
                  <a:close/>
                  <a:moveTo>
                    <a:pt x="113" y="403"/>
                  </a:moveTo>
                  <a:lnTo>
                    <a:pt x="113" y="403"/>
                  </a:lnTo>
                  <a:cubicBezTo>
                    <a:pt x="170" y="403"/>
                    <a:pt x="170" y="403"/>
                    <a:pt x="170" y="403"/>
                  </a:cubicBezTo>
                  <a:cubicBezTo>
                    <a:pt x="184" y="403"/>
                    <a:pt x="198" y="417"/>
                    <a:pt x="198" y="431"/>
                  </a:cubicBezTo>
                  <a:cubicBezTo>
                    <a:pt x="198" y="487"/>
                    <a:pt x="198" y="487"/>
                    <a:pt x="198" y="487"/>
                  </a:cubicBezTo>
                  <a:cubicBezTo>
                    <a:pt x="198" y="502"/>
                    <a:pt x="184" y="516"/>
                    <a:pt x="170" y="516"/>
                  </a:cubicBezTo>
                  <a:cubicBezTo>
                    <a:pt x="113" y="516"/>
                    <a:pt x="113" y="516"/>
                    <a:pt x="113" y="516"/>
                  </a:cubicBezTo>
                  <a:cubicBezTo>
                    <a:pt x="92" y="516"/>
                    <a:pt x="85" y="502"/>
                    <a:pt x="85" y="487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85" y="417"/>
                    <a:pt x="92" y="403"/>
                    <a:pt x="113" y="403"/>
                  </a:cubicBezTo>
                  <a:close/>
                  <a:moveTo>
                    <a:pt x="269" y="148"/>
                  </a:moveTo>
                  <a:lnTo>
                    <a:pt x="269" y="148"/>
                  </a:lnTo>
                  <a:cubicBezTo>
                    <a:pt x="325" y="148"/>
                    <a:pt x="325" y="148"/>
                    <a:pt x="325" y="148"/>
                  </a:cubicBezTo>
                  <a:cubicBezTo>
                    <a:pt x="346" y="148"/>
                    <a:pt x="353" y="162"/>
                    <a:pt x="353" y="176"/>
                  </a:cubicBezTo>
                  <a:cubicBezTo>
                    <a:pt x="353" y="487"/>
                    <a:pt x="353" y="487"/>
                    <a:pt x="353" y="487"/>
                  </a:cubicBezTo>
                  <a:cubicBezTo>
                    <a:pt x="353" y="502"/>
                    <a:pt x="346" y="516"/>
                    <a:pt x="325" y="516"/>
                  </a:cubicBezTo>
                  <a:cubicBezTo>
                    <a:pt x="269" y="516"/>
                    <a:pt x="269" y="516"/>
                    <a:pt x="269" y="516"/>
                  </a:cubicBezTo>
                  <a:cubicBezTo>
                    <a:pt x="255" y="516"/>
                    <a:pt x="240" y="502"/>
                    <a:pt x="240" y="48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62"/>
                    <a:pt x="255" y="148"/>
                    <a:pt x="269" y="148"/>
                  </a:cubicBezTo>
                  <a:close/>
                  <a:moveTo>
                    <a:pt x="431" y="261"/>
                  </a:moveTo>
                  <a:lnTo>
                    <a:pt x="431" y="261"/>
                  </a:lnTo>
                  <a:cubicBezTo>
                    <a:pt x="488" y="261"/>
                    <a:pt x="488" y="261"/>
                    <a:pt x="488" y="261"/>
                  </a:cubicBezTo>
                  <a:cubicBezTo>
                    <a:pt x="502" y="261"/>
                    <a:pt x="516" y="276"/>
                    <a:pt x="516" y="290"/>
                  </a:cubicBezTo>
                  <a:cubicBezTo>
                    <a:pt x="516" y="487"/>
                    <a:pt x="516" y="487"/>
                    <a:pt x="516" y="487"/>
                  </a:cubicBezTo>
                  <a:cubicBezTo>
                    <a:pt x="516" y="502"/>
                    <a:pt x="502" y="516"/>
                    <a:pt x="488" y="516"/>
                  </a:cubicBezTo>
                  <a:cubicBezTo>
                    <a:pt x="431" y="516"/>
                    <a:pt x="431" y="516"/>
                    <a:pt x="431" y="516"/>
                  </a:cubicBezTo>
                  <a:cubicBezTo>
                    <a:pt x="417" y="516"/>
                    <a:pt x="403" y="502"/>
                    <a:pt x="403" y="487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03" y="276"/>
                    <a:pt x="417" y="261"/>
                    <a:pt x="43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3" name="Freeform 74"/>
            <p:cNvSpPr>
              <a:spLocks noChangeArrowheads="1"/>
            </p:cNvSpPr>
            <p:nvPr/>
          </p:nvSpPr>
          <p:spPr bwMode="auto">
            <a:xfrm>
              <a:off x="6426254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2147483647 w 609"/>
                <a:gd name="T75" fmla="*/ 2147483647 h 602"/>
                <a:gd name="T76" fmla="*/ 2147483647 w 609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8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08" y="586"/>
                    <a:pt x="594" y="601"/>
                    <a:pt x="579" y="601"/>
                  </a:cubicBezTo>
                  <a:close/>
                  <a:moveTo>
                    <a:pt x="551" y="56"/>
                  </a:moveTo>
                  <a:lnTo>
                    <a:pt x="551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6"/>
                  </a:lnTo>
                  <a:close/>
                  <a:moveTo>
                    <a:pt x="99" y="304"/>
                  </a:moveTo>
                  <a:lnTo>
                    <a:pt x="99" y="304"/>
                  </a:lnTo>
                  <a:cubicBezTo>
                    <a:pt x="177" y="254"/>
                    <a:pt x="177" y="254"/>
                    <a:pt x="177" y="254"/>
                  </a:cubicBezTo>
                  <a:cubicBezTo>
                    <a:pt x="184" y="254"/>
                    <a:pt x="184" y="254"/>
                    <a:pt x="191" y="254"/>
                  </a:cubicBezTo>
                  <a:cubicBezTo>
                    <a:pt x="198" y="254"/>
                    <a:pt x="205" y="254"/>
                    <a:pt x="205" y="254"/>
                  </a:cubicBezTo>
                  <a:cubicBezTo>
                    <a:pt x="332" y="339"/>
                    <a:pt x="332" y="339"/>
                    <a:pt x="332" y="339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80" y="233"/>
                    <a:pt x="488" y="233"/>
                    <a:pt x="495" y="233"/>
                  </a:cubicBezTo>
                  <a:cubicBezTo>
                    <a:pt x="509" y="233"/>
                    <a:pt x="523" y="247"/>
                    <a:pt x="523" y="261"/>
                  </a:cubicBezTo>
                  <a:cubicBezTo>
                    <a:pt x="523" y="268"/>
                    <a:pt x="516" y="283"/>
                    <a:pt x="509" y="283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46" y="403"/>
                    <a:pt x="339" y="403"/>
                    <a:pt x="332" y="403"/>
                  </a:cubicBezTo>
                  <a:cubicBezTo>
                    <a:pt x="325" y="403"/>
                    <a:pt x="318" y="403"/>
                    <a:pt x="318" y="396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27" y="353"/>
                    <a:pt x="120" y="353"/>
                    <a:pt x="113" y="353"/>
                  </a:cubicBezTo>
                  <a:cubicBezTo>
                    <a:pt x="99" y="353"/>
                    <a:pt x="85" y="346"/>
                    <a:pt x="85" y="325"/>
                  </a:cubicBezTo>
                  <a:cubicBezTo>
                    <a:pt x="85" y="318"/>
                    <a:pt x="92" y="311"/>
                    <a:pt x="99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4" name="Freeform 75"/>
            <p:cNvSpPr>
              <a:spLocks noChangeArrowheads="1"/>
            </p:cNvSpPr>
            <p:nvPr/>
          </p:nvSpPr>
          <p:spPr bwMode="auto">
            <a:xfrm>
              <a:off x="5923017" y="4724400"/>
              <a:ext cx="289719" cy="245269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5" name="Freeform 76"/>
            <p:cNvSpPr>
              <a:spLocks noChangeArrowheads="1"/>
            </p:cNvSpPr>
            <p:nvPr/>
          </p:nvSpPr>
          <p:spPr bwMode="auto">
            <a:xfrm>
              <a:off x="5416604" y="4724400"/>
              <a:ext cx="288132" cy="245269"/>
            </a:xfrm>
            <a:custGeom>
              <a:avLst/>
              <a:gdLst>
                <a:gd name="T0" fmla="*/ 2147483647 w 601"/>
                <a:gd name="T1" fmla="*/ 2147483647 h 510"/>
                <a:gd name="T2" fmla="*/ 2147483647 w 601"/>
                <a:gd name="T3" fmla="*/ 2147483647 h 510"/>
                <a:gd name="T4" fmla="*/ 2147483647 w 601"/>
                <a:gd name="T5" fmla="*/ 2147483647 h 510"/>
                <a:gd name="T6" fmla="*/ 2147483647 w 601"/>
                <a:gd name="T7" fmla="*/ 2147483647 h 510"/>
                <a:gd name="T8" fmla="*/ 2147483647 w 601"/>
                <a:gd name="T9" fmla="*/ 2147483647 h 510"/>
                <a:gd name="T10" fmla="*/ 2147483647 w 601"/>
                <a:gd name="T11" fmla="*/ 2147483647 h 510"/>
                <a:gd name="T12" fmla="*/ 2147483647 w 601"/>
                <a:gd name="T13" fmla="*/ 2147483647 h 510"/>
                <a:gd name="T14" fmla="*/ 2147483647 w 601"/>
                <a:gd name="T15" fmla="*/ 2147483647 h 510"/>
                <a:gd name="T16" fmla="*/ 2147483647 w 601"/>
                <a:gd name="T17" fmla="*/ 2147483647 h 510"/>
                <a:gd name="T18" fmla="*/ 2147483647 w 601"/>
                <a:gd name="T19" fmla="*/ 2147483647 h 510"/>
                <a:gd name="T20" fmla="*/ 2147483647 w 601"/>
                <a:gd name="T21" fmla="*/ 2147483647 h 510"/>
                <a:gd name="T22" fmla="*/ 2147483647 w 601"/>
                <a:gd name="T23" fmla="*/ 2147483647 h 510"/>
                <a:gd name="T24" fmla="*/ 2147483647 w 601"/>
                <a:gd name="T25" fmla="*/ 2147483647 h 510"/>
                <a:gd name="T26" fmla="*/ 2147483647 w 601"/>
                <a:gd name="T27" fmla="*/ 2147483647 h 510"/>
                <a:gd name="T28" fmla="*/ 2147483647 w 601"/>
                <a:gd name="T29" fmla="*/ 2147483647 h 510"/>
                <a:gd name="T30" fmla="*/ 2147483647 w 601"/>
                <a:gd name="T31" fmla="*/ 2147483647 h 510"/>
                <a:gd name="T32" fmla="*/ 2147483647 w 601"/>
                <a:gd name="T33" fmla="*/ 2147483647 h 510"/>
                <a:gd name="T34" fmla="*/ 2147483647 w 601"/>
                <a:gd name="T35" fmla="*/ 2147483647 h 510"/>
                <a:gd name="T36" fmla="*/ 0 w 601"/>
                <a:gd name="T37" fmla="*/ 2147483647 h 510"/>
                <a:gd name="T38" fmla="*/ 0 w 601"/>
                <a:gd name="T39" fmla="*/ 2147483647 h 510"/>
                <a:gd name="T40" fmla="*/ 2147483647 w 601"/>
                <a:gd name="T41" fmla="*/ 0 h 510"/>
                <a:gd name="T42" fmla="*/ 2147483647 w 601"/>
                <a:gd name="T43" fmla="*/ 2147483647 h 510"/>
                <a:gd name="T44" fmla="*/ 2147483647 w 601"/>
                <a:gd name="T45" fmla="*/ 2147483647 h 510"/>
                <a:gd name="T46" fmla="*/ 2147483647 w 601"/>
                <a:gd name="T47" fmla="*/ 2147483647 h 510"/>
                <a:gd name="T48" fmla="*/ 2147483647 w 601"/>
                <a:gd name="T49" fmla="*/ 2147483647 h 510"/>
                <a:gd name="T50" fmla="*/ 2147483647 w 601"/>
                <a:gd name="T51" fmla="*/ 2147483647 h 510"/>
                <a:gd name="T52" fmla="*/ 2147483647 w 601"/>
                <a:gd name="T53" fmla="*/ 2147483647 h 510"/>
                <a:gd name="T54" fmla="*/ 2147483647 w 601"/>
                <a:gd name="T55" fmla="*/ 2147483647 h 510"/>
                <a:gd name="T56" fmla="*/ 2147483647 w 601"/>
                <a:gd name="T57" fmla="*/ 2147483647 h 510"/>
                <a:gd name="T58" fmla="*/ 2147483647 w 601"/>
                <a:gd name="T59" fmla="*/ 2147483647 h 510"/>
                <a:gd name="T60" fmla="*/ 2147483647 w 601"/>
                <a:gd name="T61" fmla="*/ 2147483647 h 510"/>
                <a:gd name="T62" fmla="*/ 2147483647 w 601"/>
                <a:gd name="T63" fmla="*/ 2147483647 h 510"/>
                <a:gd name="T64" fmla="*/ 2147483647 w 601"/>
                <a:gd name="T65" fmla="*/ 2147483647 h 510"/>
                <a:gd name="T66" fmla="*/ 2147483647 w 601"/>
                <a:gd name="T67" fmla="*/ 2147483647 h 510"/>
                <a:gd name="T68" fmla="*/ 2147483647 w 601"/>
                <a:gd name="T69" fmla="*/ 2147483647 h 510"/>
                <a:gd name="T70" fmla="*/ 2147483647 w 601"/>
                <a:gd name="T71" fmla="*/ 214748364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1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6" name="Freeform 77"/>
            <p:cNvSpPr>
              <a:spLocks noChangeArrowheads="1"/>
            </p:cNvSpPr>
            <p:nvPr/>
          </p:nvSpPr>
          <p:spPr bwMode="auto">
            <a:xfrm>
              <a:off x="4909398" y="4705350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7" y="134"/>
                    <a:pt x="607" y="297"/>
                  </a:cubicBezTo>
                  <a:cubicBezTo>
                    <a:pt x="607" y="466"/>
                    <a:pt x="473" y="601"/>
                    <a:pt x="304" y="601"/>
                  </a:cubicBezTo>
                  <a:close/>
                  <a:moveTo>
                    <a:pt x="127" y="127"/>
                  </a:moveTo>
                  <a:lnTo>
                    <a:pt x="127" y="12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233" y="56"/>
                    <a:pt x="176" y="85"/>
                    <a:pt x="12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7" name="Freeform 78"/>
            <p:cNvSpPr>
              <a:spLocks noChangeArrowheads="1"/>
            </p:cNvSpPr>
            <p:nvPr/>
          </p:nvSpPr>
          <p:spPr bwMode="auto">
            <a:xfrm>
              <a:off x="4402986" y="4705350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304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69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8" name="Freeform 79"/>
            <p:cNvSpPr>
              <a:spLocks noChangeArrowheads="1"/>
            </p:cNvSpPr>
            <p:nvPr/>
          </p:nvSpPr>
          <p:spPr bwMode="auto">
            <a:xfrm>
              <a:off x="3897367" y="4705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296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296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56" y="367"/>
                    <a:pt x="84" y="431"/>
                    <a:pt x="127" y="473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162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9" name="Freeform 80"/>
            <p:cNvSpPr>
              <a:spLocks noChangeArrowheads="1"/>
            </p:cNvSpPr>
            <p:nvPr/>
          </p:nvSpPr>
          <p:spPr bwMode="auto">
            <a:xfrm>
              <a:off x="3389367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74" y="0"/>
                    <a:pt x="608" y="134"/>
                    <a:pt x="608" y="297"/>
                  </a:cubicBezTo>
                  <a:cubicBezTo>
                    <a:pt x="608" y="466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0" name="Freeform 81"/>
            <p:cNvSpPr>
              <a:spLocks noChangeArrowheads="1"/>
            </p:cNvSpPr>
            <p:nvPr/>
          </p:nvSpPr>
          <p:spPr bwMode="auto">
            <a:xfrm>
              <a:off x="2883748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8" y="544"/>
                    <a:pt x="431" y="516"/>
                    <a:pt x="474" y="473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1" name="Freeform 82"/>
            <p:cNvSpPr>
              <a:spLocks noChangeArrowheads="1"/>
            </p:cNvSpPr>
            <p:nvPr/>
          </p:nvSpPr>
          <p:spPr bwMode="auto">
            <a:xfrm>
              <a:off x="237812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2" name="Freeform 83"/>
            <p:cNvSpPr>
              <a:spLocks noChangeArrowheads="1"/>
            </p:cNvSpPr>
            <p:nvPr/>
          </p:nvSpPr>
          <p:spPr bwMode="auto">
            <a:xfrm>
              <a:off x="187647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474" y="127"/>
                  </a:moveTo>
                  <a:lnTo>
                    <a:pt x="474" y="127"/>
                  </a:ln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233"/>
                    <a:pt x="516" y="169"/>
                    <a:pt x="4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3" name="Freeform 84"/>
            <p:cNvSpPr>
              <a:spLocks noChangeArrowheads="1"/>
            </p:cNvSpPr>
            <p:nvPr/>
          </p:nvSpPr>
          <p:spPr bwMode="auto">
            <a:xfrm>
              <a:off x="1364511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4" name="Freeform 85"/>
            <p:cNvSpPr>
              <a:spLocks noChangeArrowheads="1"/>
            </p:cNvSpPr>
            <p:nvPr/>
          </p:nvSpPr>
          <p:spPr bwMode="auto">
            <a:xfrm>
              <a:off x="6948542" y="4194969"/>
              <a:ext cx="275432" cy="292100"/>
            </a:xfrm>
            <a:custGeom>
              <a:avLst/>
              <a:gdLst>
                <a:gd name="T0" fmla="*/ 2147483647 w 574"/>
                <a:gd name="T1" fmla="*/ 2147483647 h 609"/>
                <a:gd name="T2" fmla="*/ 2147483647 w 574"/>
                <a:gd name="T3" fmla="*/ 2147483647 h 609"/>
                <a:gd name="T4" fmla="*/ 2147483647 w 574"/>
                <a:gd name="T5" fmla="*/ 2147483647 h 609"/>
                <a:gd name="T6" fmla="*/ 2147483647 w 574"/>
                <a:gd name="T7" fmla="*/ 2147483647 h 609"/>
                <a:gd name="T8" fmla="*/ 2147483647 w 574"/>
                <a:gd name="T9" fmla="*/ 2147483647 h 609"/>
                <a:gd name="T10" fmla="*/ 0 w 574"/>
                <a:gd name="T11" fmla="*/ 2147483647 h 609"/>
                <a:gd name="T12" fmla="*/ 2147483647 w 574"/>
                <a:gd name="T13" fmla="*/ 2147483647 h 609"/>
                <a:gd name="T14" fmla="*/ 2147483647 w 574"/>
                <a:gd name="T15" fmla="*/ 2147483647 h 609"/>
                <a:gd name="T16" fmla="*/ 2147483647 w 574"/>
                <a:gd name="T17" fmla="*/ 2147483647 h 609"/>
                <a:gd name="T18" fmla="*/ 2147483647 w 574"/>
                <a:gd name="T19" fmla="*/ 2147483647 h 609"/>
                <a:gd name="T20" fmla="*/ 2147483647 w 574"/>
                <a:gd name="T21" fmla="*/ 2147483647 h 609"/>
                <a:gd name="T22" fmla="*/ 2147483647 w 574"/>
                <a:gd name="T23" fmla="*/ 2147483647 h 609"/>
                <a:gd name="T24" fmla="*/ 2147483647 w 574"/>
                <a:gd name="T25" fmla="*/ 2147483647 h 609"/>
                <a:gd name="T26" fmla="*/ 2147483647 w 574"/>
                <a:gd name="T27" fmla="*/ 2147483647 h 609"/>
                <a:gd name="T28" fmla="*/ 2147483647 w 574"/>
                <a:gd name="T29" fmla="*/ 2147483647 h 609"/>
                <a:gd name="T30" fmla="*/ 2147483647 w 574"/>
                <a:gd name="T31" fmla="*/ 2147483647 h 609"/>
                <a:gd name="T32" fmla="*/ 2147483647 w 574"/>
                <a:gd name="T33" fmla="*/ 2147483647 h 609"/>
                <a:gd name="T34" fmla="*/ 2147483647 w 574"/>
                <a:gd name="T35" fmla="*/ 2147483647 h 609"/>
                <a:gd name="T36" fmla="*/ 2147483647 w 574"/>
                <a:gd name="T37" fmla="*/ 2147483647 h 609"/>
                <a:gd name="T38" fmla="*/ 2147483647 w 574"/>
                <a:gd name="T39" fmla="*/ 2147483647 h 609"/>
                <a:gd name="T40" fmla="*/ 2147483647 w 574"/>
                <a:gd name="T41" fmla="*/ 2147483647 h 609"/>
                <a:gd name="T42" fmla="*/ 2147483647 w 574"/>
                <a:gd name="T43" fmla="*/ 2147483647 h 609"/>
                <a:gd name="T44" fmla="*/ 2147483647 w 574"/>
                <a:gd name="T45" fmla="*/ 2147483647 h 609"/>
                <a:gd name="T46" fmla="*/ 2147483647 w 574"/>
                <a:gd name="T47" fmla="*/ 2147483647 h 609"/>
                <a:gd name="T48" fmla="*/ 2147483647 w 574"/>
                <a:gd name="T49" fmla="*/ 2147483647 h 609"/>
                <a:gd name="T50" fmla="*/ 2147483647 w 574"/>
                <a:gd name="T51" fmla="*/ 2147483647 h 609"/>
                <a:gd name="T52" fmla="*/ 2147483647 w 574"/>
                <a:gd name="T53" fmla="*/ 2147483647 h 609"/>
                <a:gd name="T54" fmla="*/ 2147483647 w 574"/>
                <a:gd name="T55" fmla="*/ 2147483647 h 609"/>
                <a:gd name="T56" fmla="*/ 2147483647 w 574"/>
                <a:gd name="T57" fmla="*/ 2147483647 h 609"/>
                <a:gd name="T58" fmla="*/ 2147483647 w 574"/>
                <a:gd name="T59" fmla="*/ 2147483647 h 609"/>
                <a:gd name="T60" fmla="*/ 2147483647 w 574"/>
                <a:gd name="T61" fmla="*/ 2147483647 h 609"/>
                <a:gd name="T62" fmla="*/ 2147483647 w 574"/>
                <a:gd name="T63" fmla="*/ 0 h 609"/>
                <a:gd name="T64" fmla="*/ 2147483647 w 574"/>
                <a:gd name="T65" fmla="*/ 2147483647 h 609"/>
                <a:gd name="T66" fmla="*/ 2147483647 w 574"/>
                <a:gd name="T67" fmla="*/ 2147483647 h 609"/>
                <a:gd name="T68" fmla="*/ 2147483647 w 574"/>
                <a:gd name="T69" fmla="*/ 2147483647 h 609"/>
                <a:gd name="T70" fmla="*/ 2147483647 w 574"/>
                <a:gd name="T71" fmla="*/ 2147483647 h 609"/>
                <a:gd name="T72" fmla="*/ 2147483647 w 574"/>
                <a:gd name="T73" fmla="*/ 2147483647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4" h="609">
                  <a:moveTo>
                    <a:pt x="573" y="304"/>
                  </a:moveTo>
                  <a:lnTo>
                    <a:pt x="573" y="304"/>
                  </a:lnTo>
                  <a:close/>
                  <a:moveTo>
                    <a:pt x="269" y="608"/>
                  </a:moveTo>
                  <a:lnTo>
                    <a:pt x="269" y="608"/>
                  </a:lnTo>
                  <a:cubicBezTo>
                    <a:pt x="120" y="608"/>
                    <a:pt x="0" y="481"/>
                    <a:pt x="0" y="333"/>
                  </a:cubicBezTo>
                  <a:cubicBezTo>
                    <a:pt x="0" y="220"/>
                    <a:pt x="71" y="121"/>
                    <a:pt x="170" y="78"/>
                  </a:cubicBezTo>
                  <a:lnTo>
                    <a:pt x="177" y="78"/>
                  </a:lnTo>
                  <a:cubicBezTo>
                    <a:pt x="191" y="78"/>
                    <a:pt x="205" y="93"/>
                    <a:pt x="205" y="107"/>
                  </a:cubicBezTo>
                  <a:cubicBezTo>
                    <a:pt x="205" y="121"/>
                    <a:pt x="198" y="128"/>
                    <a:pt x="184" y="135"/>
                  </a:cubicBezTo>
                  <a:cubicBezTo>
                    <a:pt x="106" y="163"/>
                    <a:pt x="57" y="241"/>
                    <a:pt x="57" y="333"/>
                  </a:cubicBezTo>
                  <a:cubicBezTo>
                    <a:pt x="57" y="453"/>
                    <a:pt x="149" y="552"/>
                    <a:pt x="269" y="552"/>
                  </a:cubicBezTo>
                  <a:cubicBezTo>
                    <a:pt x="389" y="552"/>
                    <a:pt x="488" y="453"/>
                    <a:pt x="488" y="333"/>
                  </a:cubicBezTo>
                  <a:cubicBezTo>
                    <a:pt x="488" y="241"/>
                    <a:pt x="431" y="163"/>
                    <a:pt x="354" y="135"/>
                  </a:cubicBezTo>
                  <a:cubicBezTo>
                    <a:pt x="347" y="128"/>
                    <a:pt x="340" y="121"/>
                    <a:pt x="340" y="107"/>
                  </a:cubicBezTo>
                  <a:cubicBezTo>
                    <a:pt x="340" y="93"/>
                    <a:pt x="347" y="78"/>
                    <a:pt x="368" y="78"/>
                  </a:cubicBezTo>
                  <a:lnTo>
                    <a:pt x="375" y="78"/>
                  </a:lnTo>
                  <a:cubicBezTo>
                    <a:pt x="474" y="121"/>
                    <a:pt x="545" y="220"/>
                    <a:pt x="545" y="333"/>
                  </a:cubicBezTo>
                  <a:cubicBezTo>
                    <a:pt x="545" y="481"/>
                    <a:pt x="424" y="608"/>
                    <a:pt x="269" y="608"/>
                  </a:cubicBezTo>
                  <a:close/>
                  <a:moveTo>
                    <a:pt x="269" y="311"/>
                  </a:moveTo>
                  <a:lnTo>
                    <a:pt x="269" y="311"/>
                  </a:lnTo>
                  <a:cubicBezTo>
                    <a:pt x="255" y="311"/>
                    <a:pt x="241" y="304"/>
                    <a:pt x="241" y="28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15"/>
                    <a:pt x="255" y="0"/>
                    <a:pt x="269" y="0"/>
                  </a:cubicBezTo>
                  <a:cubicBezTo>
                    <a:pt x="290" y="0"/>
                    <a:pt x="297" y="15"/>
                    <a:pt x="297" y="29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304"/>
                    <a:pt x="290" y="311"/>
                    <a:pt x="269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5" name="Freeform 86"/>
            <p:cNvSpPr>
              <a:spLocks noChangeArrowheads="1"/>
            </p:cNvSpPr>
            <p:nvPr/>
          </p:nvSpPr>
          <p:spPr bwMode="auto">
            <a:xfrm>
              <a:off x="6426254" y="4206082"/>
              <a:ext cx="292100" cy="274638"/>
            </a:xfrm>
            <a:custGeom>
              <a:avLst/>
              <a:gdLst>
                <a:gd name="T0" fmla="*/ 2147483647 w 609"/>
                <a:gd name="T1" fmla="*/ 2147483647 h 573"/>
                <a:gd name="T2" fmla="*/ 2147483647 w 609"/>
                <a:gd name="T3" fmla="*/ 2147483647 h 573"/>
                <a:gd name="T4" fmla="*/ 2147483647 w 609"/>
                <a:gd name="T5" fmla="*/ 2147483647 h 573"/>
                <a:gd name="T6" fmla="*/ 2147483647 w 609"/>
                <a:gd name="T7" fmla="*/ 0 h 573"/>
                <a:gd name="T8" fmla="*/ 2147483647 w 609"/>
                <a:gd name="T9" fmla="*/ 2147483647 h 573"/>
                <a:gd name="T10" fmla="*/ 2147483647 w 609"/>
                <a:gd name="T11" fmla="*/ 2147483647 h 573"/>
                <a:gd name="T12" fmla="*/ 2147483647 w 609"/>
                <a:gd name="T13" fmla="*/ 2147483647 h 573"/>
                <a:gd name="T14" fmla="*/ 2147483647 w 609"/>
                <a:gd name="T15" fmla="*/ 2147483647 h 573"/>
                <a:gd name="T16" fmla="*/ 2147483647 w 609"/>
                <a:gd name="T17" fmla="*/ 2147483647 h 573"/>
                <a:gd name="T18" fmla="*/ 2147483647 w 609"/>
                <a:gd name="T19" fmla="*/ 2147483647 h 573"/>
                <a:gd name="T20" fmla="*/ 2147483647 w 609"/>
                <a:gd name="T21" fmla="*/ 2147483647 h 573"/>
                <a:gd name="T22" fmla="*/ 2147483647 w 609"/>
                <a:gd name="T23" fmla="*/ 2147483647 h 573"/>
                <a:gd name="T24" fmla="*/ 2147483647 w 609"/>
                <a:gd name="T25" fmla="*/ 2147483647 h 573"/>
                <a:gd name="T26" fmla="*/ 2147483647 w 609"/>
                <a:gd name="T27" fmla="*/ 2147483647 h 573"/>
                <a:gd name="T28" fmla="*/ 2147483647 w 609"/>
                <a:gd name="T29" fmla="*/ 2147483647 h 573"/>
                <a:gd name="T30" fmla="*/ 2147483647 w 609"/>
                <a:gd name="T31" fmla="*/ 2147483647 h 573"/>
                <a:gd name="T32" fmla="*/ 2147483647 w 609"/>
                <a:gd name="T33" fmla="*/ 2147483647 h 573"/>
                <a:gd name="T34" fmla="*/ 2147483647 w 609"/>
                <a:gd name="T35" fmla="*/ 2147483647 h 573"/>
                <a:gd name="T36" fmla="*/ 2147483647 w 609"/>
                <a:gd name="T37" fmla="*/ 2147483647 h 573"/>
                <a:gd name="T38" fmla="*/ 2147483647 w 609"/>
                <a:gd name="T39" fmla="*/ 2147483647 h 573"/>
                <a:gd name="T40" fmla="*/ 2147483647 w 609"/>
                <a:gd name="T41" fmla="*/ 2147483647 h 573"/>
                <a:gd name="T42" fmla="*/ 2147483647 w 609"/>
                <a:gd name="T43" fmla="*/ 2147483647 h 573"/>
                <a:gd name="T44" fmla="*/ 2147483647 w 609"/>
                <a:gd name="T45" fmla="*/ 2147483647 h 573"/>
                <a:gd name="T46" fmla="*/ 2147483647 w 609"/>
                <a:gd name="T47" fmla="*/ 2147483647 h 573"/>
                <a:gd name="T48" fmla="*/ 2147483647 w 609"/>
                <a:gd name="T49" fmla="*/ 2147483647 h 573"/>
                <a:gd name="T50" fmla="*/ 2147483647 w 609"/>
                <a:gd name="T51" fmla="*/ 2147483647 h 573"/>
                <a:gd name="T52" fmla="*/ 2147483647 w 609"/>
                <a:gd name="T53" fmla="*/ 2147483647 h 573"/>
                <a:gd name="T54" fmla="*/ 2147483647 w 609"/>
                <a:gd name="T55" fmla="*/ 2147483647 h 573"/>
                <a:gd name="T56" fmla="*/ 2147483647 w 609"/>
                <a:gd name="T57" fmla="*/ 2147483647 h 573"/>
                <a:gd name="T58" fmla="*/ 2147483647 w 609"/>
                <a:gd name="T59" fmla="*/ 2147483647 h 573"/>
                <a:gd name="T60" fmla="*/ 2147483647 w 609"/>
                <a:gd name="T61" fmla="*/ 2147483647 h 573"/>
                <a:gd name="T62" fmla="*/ 2147483647 w 609"/>
                <a:gd name="T63" fmla="*/ 2147483647 h 573"/>
                <a:gd name="T64" fmla="*/ 2147483647 w 609"/>
                <a:gd name="T65" fmla="*/ 2147483647 h 573"/>
                <a:gd name="T66" fmla="*/ 2147483647 w 609"/>
                <a:gd name="T67" fmla="*/ 2147483647 h 573"/>
                <a:gd name="T68" fmla="*/ 2147483647 w 609"/>
                <a:gd name="T69" fmla="*/ 2147483647 h 573"/>
                <a:gd name="T70" fmla="*/ 2147483647 w 609"/>
                <a:gd name="T71" fmla="*/ 2147483647 h 573"/>
                <a:gd name="T72" fmla="*/ 2147483647 w 609"/>
                <a:gd name="T73" fmla="*/ 2147483647 h 573"/>
                <a:gd name="T74" fmla="*/ 2147483647 w 609"/>
                <a:gd name="T75" fmla="*/ 2147483647 h 573"/>
                <a:gd name="T76" fmla="*/ 2147483647 w 609"/>
                <a:gd name="T77" fmla="*/ 2147483647 h 573"/>
                <a:gd name="T78" fmla="*/ 2147483647 w 609"/>
                <a:gd name="T79" fmla="*/ 2147483647 h 573"/>
                <a:gd name="T80" fmla="*/ 2147483647 w 609"/>
                <a:gd name="T81" fmla="*/ 2147483647 h 573"/>
                <a:gd name="T82" fmla="*/ 2147483647 w 609"/>
                <a:gd name="T83" fmla="*/ 2147483647 h 573"/>
                <a:gd name="T84" fmla="*/ 2147483647 w 609"/>
                <a:gd name="T85" fmla="*/ 2147483647 h 573"/>
                <a:gd name="T86" fmla="*/ 0 w 609"/>
                <a:gd name="T87" fmla="*/ 2147483647 h 573"/>
                <a:gd name="T88" fmla="*/ 2147483647 w 609"/>
                <a:gd name="T89" fmla="*/ 0 h 573"/>
                <a:gd name="T90" fmla="*/ 2147483647 w 609"/>
                <a:gd name="T91" fmla="*/ 2147483647 h 573"/>
                <a:gd name="T92" fmla="*/ 2147483647 w 609"/>
                <a:gd name="T93" fmla="*/ 2147483647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9" h="573">
                  <a:moveTo>
                    <a:pt x="579" y="176"/>
                  </a:moveTo>
                  <a:lnTo>
                    <a:pt x="579" y="176"/>
                  </a:lnTo>
                  <a:cubicBezTo>
                    <a:pt x="551" y="106"/>
                    <a:pt x="495" y="56"/>
                    <a:pt x="424" y="21"/>
                  </a:cubicBezTo>
                  <a:cubicBezTo>
                    <a:pt x="445" y="7"/>
                    <a:pt x="466" y="0"/>
                    <a:pt x="495" y="0"/>
                  </a:cubicBezTo>
                  <a:cubicBezTo>
                    <a:pt x="558" y="0"/>
                    <a:pt x="608" y="49"/>
                    <a:pt x="608" y="113"/>
                  </a:cubicBezTo>
                  <a:cubicBezTo>
                    <a:pt x="608" y="134"/>
                    <a:pt x="594" y="162"/>
                    <a:pt x="579" y="176"/>
                  </a:cubicBezTo>
                  <a:close/>
                  <a:moveTo>
                    <a:pt x="579" y="304"/>
                  </a:moveTo>
                  <a:lnTo>
                    <a:pt x="579" y="304"/>
                  </a:lnTo>
                  <a:cubicBezTo>
                    <a:pt x="579" y="374"/>
                    <a:pt x="551" y="438"/>
                    <a:pt x="502" y="487"/>
                  </a:cubicBezTo>
                  <a:cubicBezTo>
                    <a:pt x="544" y="530"/>
                    <a:pt x="544" y="530"/>
                    <a:pt x="544" y="530"/>
                  </a:cubicBezTo>
                  <a:cubicBezTo>
                    <a:pt x="544" y="530"/>
                    <a:pt x="551" y="537"/>
                    <a:pt x="551" y="544"/>
                  </a:cubicBezTo>
                  <a:cubicBezTo>
                    <a:pt x="551" y="565"/>
                    <a:pt x="537" y="572"/>
                    <a:pt x="523" y="572"/>
                  </a:cubicBezTo>
                  <a:cubicBezTo>
                    <a:pt x="516" y="572"/>
                    <a:pt x="509" y="572"/>
                    <a:pt x="502" y="565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17" y="558"/>
                    <a:pt x="360" y="572"/>
                    <a:pt x="304" y="572"/>
                  </a:cubicBezTo>
                  <a:cubicBezTo>
                    <a:pt x="247" y="572"/>
                    <a:pt x="191" y="558"/>
                    <a:pt x="148" y="523"/>
                  </a:cubicBezTo>
                  <a:cubicBezTo>
                    <a:pt x="106" y="565"/>
                    <a:pt x="106" y="565"/>
                    <a:pt x="106" y="565"/>
                  </a:cubicBezTo>
                  <a:cubicBezTo>
                    <a:pt x="99" y="572"/>
                    <a:pt x="92" y="572"/>
                    <a:pt x="85" y="572"/>
                  </a:cubicBezTo>
                  <a:cubicBezTo>
                    <a:pt x="71" y="572"/>
                    <a:pt x="56" y="565"/>
                    <a:pt x="56" y="544"/>
                  </a:cubicBezTo>
                  <a:cubicBezTo>
                    <a:pt x="56" y="537"/>
                    <a:pt x="64" y="530"/>
                    <a:pt x="71" y="530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56" y="438"/>
                    <a:pt x="28" y="374"/>
                    <a:pt x="28" y="304"/>
                  </a:cubicBezTo>
                  <a:cubicBezTo>
                    <a:pt x="28" y="148"/>
                    <a:pt x="155" y="28"/>
                    <a:pt x="304" y="28"/>
                  </a:cubicBezTo>
                  <a:cubicBezTo>
                    <a:pt x="452" y="28"/>
                    <a:pt x="579" y="148"/>
                    <a:pt x="579" y="304"/>
                  </a:cubicBezTo>
                  <a:close/>
                  <a:moveTo>
                    <a:pt x="304" y="85"/>
                  </a:moveTo>
                  <a:lnTo>
                    <a:pt x="304" y="85"/>
                  </a:lnTo>
                  <a:cubicBezTo>
                    <a:pt x="184" y="85"/>
                    <a:pt x="85" y="183"/>
                    <a:pt x="85" y="304"/>
                  </a:cubicBezTo>
                  <a:cubicBezTo>
                    <a:pt x="85" y="424"/>
                    <a:pt x="184" y="516"/>
                    <a:pt x="304" y="516"/>
                  </a:cubicBezTo>
                  <a:cubicBezTo>
                    <a:pt x="424" y="516"/>
                    <a:pt x="523" y="424"/>
                    <a:pt x="523" y="304"/>
                  </a:cubicBezTo>
                  <a:cubicBezTo>
                    <a:pt x="523" y="183"/>
                    <a:pt x="424" y="85"/>
                    <a:pt x="304" y="85"/>
                  </a:cubicBezTo>
                  <a:close/>
                  <a:moveTo>
                    <a:pt x="417" y="332"/>
                  </a:moveTo>
                  <a:lnTo>
                    <a:pt x="417" y="332"/>
                  </a:lnTo>
                  <a:cubicBezTo>
                    <a:pt x="304" y="332"/>
                    <a:pt x="304" y="332"/>
                    <a:pt x="304" y="332"/>
                  </a:cubicBezTo>
                  <a:cubicBezTo>
                    <a:pt x="290" y="332"/>
                    <a:pt x="276" y="318"/>
                    <a:pt x="276" y="304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6" y="134"/>
                    <a:pt x="290" y="120"/>
                    <a:pt x="304" y="120"/>
                  </a:cubicBezTo>
                  <a:cubicBezTo>
                    <a:pt x="318" y="120"/>
                    <a:pt x="332" y="134"/>
                    <a:pt x="332" y="14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417" y="275"/>
                    <a:pt x="417" y="275"/>
                    <a:pt x="417" y="275"/>
                  </a:cubicBezTo>
                  <a:cubicBezTo>
                    <a:pt x="431" y="275"/>
                    <a:pt x="445" y="282"/>
                    <a:pt x="445" y="304"/>
                  </a:cubicBezTo>
                  <a:cubicBezTo>
                    <a:pt x="445" y="318"/>
                    <a:pt x="431" y="332"/>
                    <a:pt x="417" y="332"/>
                  </a:cubicBezTo>
                  <a:close/>
                  <a:moveTo>
                    <a:pt x="28" y="183"/>
                  </a:moveTo>
                  <a:lnTo>
                    <a:pt x="28" y="183"/>
                  </a:lnTo>
                  <a:cubicBezTo>
                    <a:pt x="14" y="162"/>
                    <a:pt x="0" y="141"/>
                    <a:pt x="0" y="113"/>
                  </a:cubicBezTo>
                  <a:cubicBezTo>
                    <a:pt x="0" y="49"/>
                    <a:pt x="49" y="0"/>
                    <a:pt x="113" y="0"/>
                  </a:cubicBezTo>
                  <a:cubicBezTo>
                    <a:pt x="141" y="0"/>
                    <a:pt x="162" y="7"/>
                    <a:pt x="184" y="21"/>
                  </a:cubicBezTo>
                  <a:cubicBezTo>
                    <a:pt x="113" y="56"/>
                    <a:pt x="56" y="113"/>
                    <a:pt x="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6" name="Freeform 87"/>
            <p:cNvSpPr>
              <a:spLocks noChangeArrowheads="1"/>
            </p:cNvSpPr>
            <p:nvPr/>
          </p:nvSpPr>
          <p:spPr bwMode="auto">
            <a:xfrm>
              <a:off x="5923017" y="4194969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0 w 602"/>
                <a:gd name="T5" fmla="*/ 2147483647 h 609"/>
                <a:gd name="T6" fmla="*/ 2147483647 w 602"/>
                <a:gd name="T7" fmla="*/ 0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7" name="Freeform 88"/>
            <p:cNvSpPr>
              <a:spLocks noChangeArrowheads="1"/>
            </p:cNvSpPr>
            <p:nvPr/>
          </p:nvSpPr>
          <p:spPr bwMode="auto">
            <a:xfrm>
              <a:off x="5416604" y="4194969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0 w 601"/>
                <a:gd name="T5" fmla="*/ 2147483647 h 609"/>
                <a:gd name="T6" fmla="*/ 2147483647 w 601"/>
                <a:gd name="T7" fmla="*/ 0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1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74"/>
                    <a:pt x="466" y="608"/>
                    <a:pt x="297" y="608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368"/>
                    <a:pt x="78" y="425"/>
                    <a:pt x="120" y="467"/>
                  </a:cubicBezTo>
                  <a:cubicBezTo>
                    <a:pt x="155" y="453"/>
                    <a:pt x="141" y="467"/>
                    <a:pt x="183" y="446"/>
                  </a:cubicBezTo>
                  <a:cubicBezTo>
                    <a:pt x="233" y="425"/>
                    <a:pt x="247" y="418"/>
                    <a:pt x="247" y="41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75"/>
                    <a:pt x="226" y="361"/>
                    <a:pt x="219" y="319"/>
                  </a:cubicBezTo>
                  <a:cubicBezTo>
                    <a:pt x="212" y="326"/>
                    <a:pt x="205" y="304"/>
                    <a:pt x="205" y="297"/>
                  </a:cubicBezTo>
                  <a:cubicBezTo>
                    <a:pt x="205" y="283"/>
                    <a:pt x="198" y="255"/>
                    <a:pt x="212" y="255"/>
                  </a:cubicBezTo>
                  <a:cubicBezTo>
                    <a:pt x="212" y="234"/>
                    <a:pt x="212" y="220"/>
                    <a:pt x="212" y="205"/>
                  </a:cubicBezTo>
                  <a:cubicBezTo>
                    <a:pt x="212" y="177"/>
                    <a:pt x="247" y="135"/>
                    <a:pt x="297" y="135"/>
                  </a:cubicBezTo>
                  <a:cubicBezTo>
                    <a:pt x="360" y="135"/>
                    <a:pt x="381" y="177"/>
                    <a:pt x="389" y="205"/>
                  </a:cubicBezTo>
                  <a:cubicBezTo>
                    <a:pt x="389" y="220"/>
                    <a:pt x="389" y="234"/>
                    <a:pt x="381" y="255"/>
                  </a:cubicBezTo>
                  <a:cubicBezTo>
                    <a:pt x="396" y="255"/>
                    <a:pt x="389" y="283"/>
                    <a:pt x="389" y="297"/>
                  </a:cubicBezTo>
                  <a:cubicBezTo>
                    <a:pt x="389" y="304"/>
                    <a:pt x="389" y="326"/>
                    <a:pt x="374" y="319"/>
                  </a:cubicBezTo>
                  <a:cubicBezTo>
                    <a:pt x="367" y="361"/>
                    <a:pt x="353" y="375"/>
                    <a:pt x="353" y="375"/>
                  </a:cubicBezTo>
                  <a:cubicBezTo>
                    <a:pt x="353" y="418"/>
                    <a:pt x="353" y="418"/>
                    <a:pt x="353" y="418"/>
                  </a:cubicBezTo>
                  <a:cubicBezTo>
                    <a:pt x="353" y="418"/>
                    <a:pt x="367" y="425"/>
                    <a:pt x="410" y="446"/>
                  </a:cubicBezTo>
                  <a:cubicBezTo>
                    <a:pt x="459" y="467"/>
                    <a:pt x="445" y="453"/>
                    <a:pt x="480" y="467"/>
                  </a:cubicBezTo>
                  <a:cubicBezTo>
                    <a:pt x="523" y="425"/>
                    <a:pt x="544" y="368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8" name="Freeform 89"/>
            <p:cNvSpPr>
              <a:spLocks noChangeArrowheads="1"/>
            </p:cNvSpPr>
            <p:nvPr/>
          </p:nvSpPr>
          <p:spPr bwMode="auto">
            <a:xfrm>
              <a:off x="4909398" y="4277519"/>
              <a:ext cx="291306" cy="203200"/>
            </a:xfrm>
            <a:custGeom>
              <a:avLst/>
              <a:gdLst>
                <a:gd name="T0" fmla="*/ 2147483647 w 608"/>
                <a:gd name="T1" fmla="*/ 2147483647 h 425"/>
                <a:gd name="T2" fmla="*/ 2147483647 w 608"/>
                <a:gd name="T3" fmla="*/ 2147483647 h 425"/>
                <a:gd name="T4" fmla="*/ 2147483647 w 608"/>
                <a:gd name="T5" fmla="*/ 2147483647 h 425"/>
                <a:gd name="T6" fmla="*/ 2147483647 w 608"/>
                <a:gd name="T7" fmla="*/ 2147483647 h 425"/>
                <a:gd name="T8" fmla="*/ 2147483647 w 608"/>
                <a:gd name="T9" fmla="*/ 2147483647 h 425"/>
                <a:gd name="T10" fmla="*/ 2147483647 w 608"/>
                <a:gd name="T11" fmla="*/ 2147483647 h 425"/>
                <a:gd name="T12" fmla="*/ 2147483647 w 608"/>
                <a:gd name="T13" fmla="*/ 2147483647 h 425"/>
                <a:gd name="T14" fmla="*/ 2147483647 w 608"/>
                <a:gd name="T15" fmla="*/ 2147483647 h 425"/>
                <a:gd name="T16" fmla="*/ 2147483647 w 608"/>
                <a:gd name="T17" fmla="*/ 2147483647 h 425"/>
                <a:gd name="T18" fmla="*/ 2147483647 w 608"/>
                <a:gd name="T19" fmla="*/ 2147483647 h 425"/>
                <a:gd name="T20" fmla="*/ 2147483647 w 608"/>
                <a:gd name="T21" fmla="*/ 2147483647 h 425"/>
                <a:gd name="T22" fmla="*/ 2147483647 w 608"/>
                <a:gd name="T23" fmla="*/ 2147483647 h 425"/>
                <a:gd name="T24" fmla="*/ 2147483647 w 608"/>
                <a:gd name="T25" fmla="*/ 2147483647 h 425"/>
                <a:gd name="T26" fmla="*/ 2147483647 w 608"/>
                <a:gd name="T27" fmla="*/ 2147483647 h 425"/>
                <a:gd name="T28" fmla="*/ 2147483647 w 608"/>
                <a:gd name="T29" fmla="*/ 2147483647 h 425"/>
                <a:gd name="T30" fmla="*/ 2147483647 w 608"/>
                <a:gd name="T31" fmla="*/ 2147483647 h 425"/>
                <a:gd name="T32" fmla="*/ 2147483647 w 608"/>
                <a:gd name="T33" fmla="*/ 2147483647 h 425"/>
                <a:gd name="T34" fmla="*/ 2147483647 w 608"/>
                <a:gd name="T35" fmla="*/ 2147483647 h 425"/>
                <a:gd name="T36" fmla="*/ 2147483647 w 608"/>
                <a:gd name="T37" fmla="*/ 2147483647 h 425"/>
                <a:gd name="T38" fmla="*/ 2147483647 w 608"/>
                <a:gd name="T39" fmla="*/ 2147483647 h 425"/>
                <a:gd name="T40" fmla="*/ 2147483647 w 608"/>
                <a:gd name="T41" fmla="*/ 2147483647 h 425"/>
                <a:gd name="T42" fmla="*/ 2147483647 w 608"/>
                <a:gd name="T43" fmla="*/ 2147483647 h 425"/>
                <a:gd name="T44" fmla="*/ 2147483647 w 608"/>
                <a:gd name="T45" fmla="*/ 2147483647 h 425"/>
                <a:gd name="T46" fmla="*/ 2147483647 w 608"/>
                <a:gd name="T47" fmla="*/ 2147483647 h 425"/>
                <a:gd name="T48" fmla="*/ 2147483647 w 608"/>
                <a:gd name="T49" fmla="*/ 2147483647 h 425"/>
                <a:gd name="T50" fmla="*/ 2147483647 w 608"/>
                <a:gd name="T51" fmla="*/ 2147483647 h 425"/>
                <a:gd name="T52" fmla="*/ 2147483647 w 608"/>
                <a:gd name="T53" fmla="*/ 2147483647 h 425"/>
                <a:gd name="T54" fmla="*/ 2147483647 w 608"/>
                <a:gd name="T55" fmla="*/ 2147483647 h 425"/>
                <a:gd name="T56" fmla="*/ 2147483647 w 608"/>
                <a:gd name="T57" fmla="*/ 2147483647 h 425"/>
                <a:gd name="T58" fmla="*/ 2147483647 w 608"/>
                <a:gd name="T59" fmla="*/ 2147483647 h 425"/>
                <a:gd name="T60" fmla="*/ 2147483647 w 608"/>
                <a:gd name="T61" fmla="*/ 2147483647 h 425"/>
                <a:gd name="T62" fmla="*/ 2147483647 w 608"/>
                <a:gd name="T63" fmla="*/ 2147483647 h 425"/>
                <a:gd name="T64" fmla="*/ 2147483647 w 608"/>
                <a:gd name="T65" fmla="*/ 2147483647 h 425"/>
                <a:gd name="T66" fmla="*/ 0 w 608"/>
                <a:gd name="T67" fmla="*/ 2147483647 h 425"/>
                <a:gd name="T68" fmla="*/ 0 w 608"/>
                <a:gd name="T69" fmla="*/ 2147483647 h 425"/>
                <a:gd name="T70" fmla="*/ 0 w 608"/>
                <a:gd name="T71" fmla="*/ 2147483647 h 425"/>
                <a:gd name="T72" fmla="*/ 2147483647 w 608"/>
                <a:gd name="T73" fmla="*/ 2147483647 h 425"/>
                <a:gd name="T74" fmla="*/ 2147483647 w 608"/>
                <a:gd name="T75" fmla="*/ 2147483647 h 425"/>
                <a:gd name="T76" fmla="*/ 2147483647 w 608"/>
                <a:gd name="T77" fmla="*/ 2147483647 h 425"/>
                <a:gd name="T78" fmla="*/ 2147483647 w 608"/>
                <a:gd name="T79" fmla="*/ 2147483647 h 425"/>
                <a:gd name="T80" fmla="*/ 2147483647 w 608"/>
                <a:gd name="T81" fmla="*/ 2147483647 h 425"/>
                <a:gd name="T82" fmla="*/ 2147483647 w 608"/>
                <a:gd name="T83" fmla="*/ 2147483647 h 425"/>
                <a:gd name="T84" fmla="*/ 2147483647 w 608"/>
                <a:gd name="T85" fmla="*/ 2147483647 h 425"/>
                <a:gd name="T86" fmla="*/ 2147483647 w 608"/>
                <a:gd name="T87" fmla="*/ 2147483647 h 425"/>
                <a:gd name="T88" fmla="*/ 2147483647 w 608"/>
                <a:gd name="T89" fmla="*/ 0 h 425"/>
                <a:gd name="T90" fmla="*/ 2147483647 w 608"/>
                <a:gd name="T91" fmla="*/ 2147483647 h 425"/>
                <a:gd name="T92" fmla="*/ 2147483647 w 608"/>
                <a:gd name="T93" fmla="*/ 2147483647 h 425"/>
                <a:gd name="T94" fmla="*/ 2147483647 w 608"/>
                <a:gd name="T95" fmla="*/ 2147483647 h 425"/>
                <a:gd name="T96" fmla="*/ 2147483647 w 608"/>
                <a:gd name="T97" fmla="*/ 2147483647 h 425"/>
                <a:gd name="T98" fmla="*/ 2147483647 w 608"/>
                <a:gd name="T99" fmla="*/ 2147483647 h 425"/>
                <a:gd name="T100" fmla="*/ 2147483647 w 608"/>
                <a:gd name="T101" fmla="*/ 2147483647 h 425"/>
                <a:gd name="T102" fmla="*/ 2147483647 w 608"/>
                <a:gd name="T103" fmla="*/ 2147483647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9" name="Freeform 90"/>
            <p:cNvSpPr>
              <a:spLocks noChangeArrowheads="1"/>
            </p:cNvSpPr>
            <p:nvPr/>
          </p:nvSpPr>
          <p:spPr bwMode="auto">
            <a:xfrm>
              <a:off x="4402986" y="4201319"/>
              <a:ext cx="288131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2147483647 w 601"/>
                <a:gd name="T45" fmla="*/ 2147483647 h 580"/>
                <a:gd name="T46" fmla="*/ 2147483647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0 w 601"/>
                <a:gd name="T67" fmla="*/ 2147483647 h 580"/>
                <a:gd name="T68" fmla="*/ 0 w 601"/>
                <a:gd name="T69" fmla="*/ 2147483647 h 580"/>
                <a:gd name="T70" fmla="*/ 0 w 601"/>
                <a:gd name="T71" fmla="*/ 2147483647 h 580"/>
                <a:gd name="T72" fmla="*/ 2147483647 w 601"/>
                <a:gd name="T73" fmla="*/ 2147483647 h 580"/>
                <a:gd name="T74" fmla="*/ 2147483647 w 601"/>
                <a:gd name="T75" fmla="*/ 2147483647 h 580"/>
                <a:gd name="T76" fmla="*/ 2147483647 w 601"/>
                <a:gd name="T77" fmla="*/ 2147483647 h 580"/>
                <a:gd name="T78" fmla="*/ 2147483647 w 601"/>
                <a:gd name="T79" fmla="*/ 2147483647 h 580"/>
                <a:gd name="T80" fmla="*/ 2147483647 w 601"/>
                <a:gd name="T81" fmla="*/ 2147483647 h 580"/>
                <a:gd name="T82" fmla="*/ 2147483647 w 601"/>
                <a:gd name="T83" fmla="*/ 2147483647 h 580"/>
                <a:gd name="T84" fmla="*/ 2147483647 w 601"/>
                <a:gd name="T85" fmla="*/ 2147483647 h 580"/>
                <a:gd name="T86" fmla="*/ 2147483647 w 601"/>
                <a:gd name="T87" fmla="*/ 2147483647 h 580"/>
                <a:gd name="T88" fmla="*/ 2147483647 w 601"/>
                <a:gd name="T89" fmla="*/ 0 h 580"/>
                <a:gd name="T90" fmla="*/ 2147483647 w 601"/>
                <a:gd name="T91" fmla="*/ 2147483647 h 580"/>
                <a:gd name="T92" fmla="*/ 2147483647 w 601"/>
                <a:gd name="T93" fmla="*/ 2147483647 h 580"/>
                <a:gd name="T94" fmla="*/ 2147483647 w 601"/>
                <a:gd name="T95" fmla="*/ 2147483647 h 580"/>
                <a:gd name="T96" fmla="*/ 2147483647 w 601"/>
                <a:gd name="T97" fmla="*/ 2147483647 h 580"/>
                <a:gd name="T98" fmla="*/ 2147483647 w 601"/>
                <a:gd name="T99" fmla="*/ 2147483647 h 580"/>
                <a:gd name="T100" fmla="*/ 2147483647 w 601"/>
                <a:gd name="T101" fmla="*/ 2147483647 h 580"/>
                <a:gd name="T102" fmla="*/ 2147483647 w 601"/>
                <a:gd name="T103" fmla="*/ 2147483647 h 580"/>
                <a:gd name="T104" fmla="*/ 2147483647 w 601"/>
                <a:gd name="T105" fmla="*/ 2147483647 h 580"/>
                <a:gd name="T106" fmla="*/ 2147483647 w 601"/>
                <a:gd name="T107" fmla="*/ 2147483647 h 580"/>
                <a:gd name="T108" fmla="*/ 2147483647 w 601"/>
                <a:gd name="T109" fmla="*/ 2147483647 h 580"/>
                <a:gd name="T110" fmla="*/ 2147483647 w 601"/>
                <a:gd name="T111" fmla="*/ 2147483647 h 580"/>
                <a:gd name="T112" fmla="*/ 2147483647 w 601"/>
                <a:gd name="T113" fmla="*/ 2147483647 h 580"/>
                <a:gd name="T114" fmla="*/ 2147483647 w 601"/>
                <a:gd name="T115" fmla="*/ 2147483647 h 580"/>
                <a:gd name="T116" fmla="*/ 2147483647 w 601"/>
                <a:gd name="T117" fmla="*/ 2147483647 h 580"/>
                <a:gd name="T118" fmla="*/ 2147483647 w 601"/>
                <a:gd name="T119" fmla="*/ 2147483647 h 580"/>
                <a:gd name="T120" fmla="*/ 2147483647 w 601"/>
                <a:gd name="T121" fmla="*/ 2147483647 h 580"/>
                <a:gd name="T122" fmla="*/ 2147483647 w 601"/>
                <a:gd name="T123" fmla="*/ 2147483647 h 580"/>
                <a:gd name="T124" fmla="*/ 2147483647 w 601"/>
                <a:gd name="T125" fmla="*/ 2147483647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80">
                  <a:moveTo>
                    <a:pt x="593" y="509"/>
                  </a:moveTo>
                  <a:lnTo>
                    <a:pt x="593" y="509"/>
                  </a:lnTo>
                  <a:cubicBezTo>
                    <a:pt x="530" y="572"/>
                    <a:pt x="530" y="572"/>
                    <a:pt x="530" y="572"/>
                  </a:cubicBezTo>
                  <a:cubicBezTo>
                    <a:pt x="523" y="579"/>
                    <a:pt x="515" y="579"/>
                    <a:pt x="508" y="579"/>
                  </a:cubicBezTo>
                  <a:cubicBezTo>
                    <a:pt x="494" y="579"/>
                    <a:pt x="480" y="572"/>
                    <a:pt x="480" y="551"/>
                  </a:cubicBezTo>
                  <a:cubicBezTo>
                    <a:pt x="480" y="544"/>
                    <a:pt x="480" y="537"/>
                    <a:pt x="487" y="537"/>
                  </a:cubicBezTo>
                  <a:cubicBezTo>
                    <a:pt x="508" y="516"/>
                    <a:pt x="508" y="516"/>
                    <a:pt x="508" y="516"/>
                  </a:cubicBezTo>
                  <a:cubicBezTo>
                    <a:pt x="374" y="516"/>
                    <a:pt x="374" y="516"/>
                    <a:pt x="374" y="516"/>
                  </a:cubicBezTo>
                  <a:cubicBezTo>
                    <a:pt x="360" y="516"/>
                    <a:pt x="346" y="502"/>
                    <a:pt x="346" y="487"/>
                  </a:cubicBezTo>
                  <a:cubicBezTo>
                    <a:pt x="346" y="473"/>
                    <a:pt x="360" y="459"/>
                    <a:pt x="374" y="459"/>
                  </a:cubicBezTo>
                  <a:cubicBezTo>
                    <a:pt x="508" y="459"/>
                    <a:pt x="508" y="459"/>
                    <a:pt x="508" y="459"/>
                  </a:cubicBezTo>
                  <a:cubicBezTo>
                    <a:pt x="487" y="438"/>
                    <a:pt x="487" y="438"/>
                    <a:pt x="487" y="438"/>
                  </a:cubicBezTo>
                  <a:cubicBezTo>
                    <a:pt x="480" y="438"/>
                    <a:pt x="480" y="431"/>
                    <a:pt x="480" y="424"/>
                  </a:cubicBezTo>
                  <a:cubicBezTo>
                    <a:pt x="480" y="403"/>
                    <a:pt x="494" y="396"/>
                    <a:pt x="508" y="396"/>
                  </a:cubicBezTo>
                  <a:cubicBezTo>
                    <a:pt x="515" y="396"/>
                    <a:pt x="523" y="396"/>
                    <a:pt x="530" y="403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600" y="473"/>
                    <a:pt x="600" y="480"/>
                    <a:pt x="600" y="487"/>
                  </a:cubicBezTo>
                  <a:cubicBezTo>
                    <a:pt x="600" y="494"/>
                    <a:pt x="600" y="502"/>
                    <a:pt x="593" y="509"/>
                  </a:cubicBezTo>
                  <a:close/>
                  <a:moveTo>
                    <a:pt x="452" y="431"/>
                  </a:moveTo>
                  <a:lnTo>
                    <a:pt x="452" y="431"/>
                  </a:lnTo>
                  <a:cubicBezTo>
                    <a:pt x="374" y="431"/>
                    <a:pt x="374" y="431"/>
                    <a:pt x="374" y="431"/>
                  </a:cubicBezTo>
                  <a:cubicBezTo>
                    <a:pt x="346" y="431"/>
                    <a:pt x="318" y="459"/>
                    <a:pt x="318" y="487"/>
                  </a:cubicBezTo>
                  <a:cubicBezTo>
                    <a:pt x="318" y="516"/>
                    <a:pt x="346" y="544"/>
                    <a:pt x="374" y="544"/>
                  </a:cubicBezTo>
                  <a:cubicBezTo>
                    <a:pt x="452" y="544"/>
                    <a:pt x="452" y="544"/>
                    <a:pt x="452" y="544"/>
                  </a:cubicBezTo>
                  <a:lnTo>
                    <a:pt x="452" y="551"/>
                  </a:lnTo>
                  <a:cubicBezTo>
                    <a:pt x="452" y="565"/>
                    <a:pt x="452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7" y="410"/>
                  </a:cubicBezTo>
                  <a:cubicBezTo>
                    <a:pt x="120" y="388"/>
                    <a:pt x="106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4" y="226"/>
                  </a:cubicBezTo>
                  <a:cubicBezTo>
                    <a:pt x="190" y="233"/>
                    <a:pt x="190" y="212"/>
                    <a:pt x="190" y="198"/>
                  </a:cubicBezTo>
                  <a:cubicBezTo>
                    <a:pt x="190" y="183"/>
                    <a:pt x="183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7" y="49"/>
                    <a:pt x="240" y="0"/>
                    <a:pt x="304" y="0"/>
                  </a:cubicBezTo>
                  <a:cubicBezTo>
                    <a:pt x="374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2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5" y="226"/>
                  </a:cubicBez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81" y="360"/>
                    <a:pt x="438" y="381"/>
                  </a:cubicBezTo>
                  <a:cubicBezTo>
                    <a:pt x="445" y="388"/>
                    <a:pt x="452" y="388"/>
                    <a:pt x="459" y="388"/>
                  </a:cubicBezTo>
                  <a:cubicBezTo>
                    <a:pt x="452" y="403"/>
                    <a:pt x="452" y="410"/>
                    <a:pt x="452" y="424"/>
                  </a:cubicBezTo>
                  <a:lnTo>
                    <a:pt x="452" y="431"/>
                  </a:lnTo>
                  <a:close/>
                  <a:moveTo>
                    <a:pt x="600" y="551"/>
                  </a:moveTo>
                  <a:lnTo>
                    <a:pt x="600" y="551"/>
                  </a:lnTo>
                  <a:cubicBezTo>
                    <a:pt x="600" y="572"/>
                    <a:pt x="593" y="579"/>
                    <a:pt x="572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00" y="537"/>
                    <a:pt x="600" y="537"/>
                    <a:pt x="600" y="537"/>
                  </a:cubicBezTo>
                  <a:cubicBezTo>
                    <a:pt x="600" y="551"/>
                    <a:pt x="600" y="551"/>
                    <a:pt x="600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0" name="Freeform 91"/>
            <p:cNvSpPr>
              <a:spLocks noChangeArrowheads="1"/>
            </p:cNvSpPr>
            <p:nvPr/>
          </p:nvSpPr>
          <p:spPr bwMode="auto">
            <a:xfrm>
              <a:off x="3897367" y="4201319"/>
              <a:ext cx="288132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0 w 601"/>
                <a:gd name="T45" fmla="*/ 2147483647 h 580"/>
                <a:gd name="T46" fmla="*/ 0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2147483647 w 601"/>
                <a:gd name="T67" fmla="*/ 2147483647 h 580"/>
                <a:gd name="T68" fmla="*/ 2147483647 w 601"/>
                <a:gd name="T69" fmla="*/ 2147483647 h 580"/>
                <a:gd name="T70" fmla="*/ 2147483647 w 601"/>
                <a:gd name="T71" fmla="*/ 2147483647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80">
                  <a:moveTo>
                    <a:pt x="572" y="516"/>
                  </a:moveTo>
                  <a:lnTo>
                    <a:pt x="572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6" y="537"/>
                    <a:pt x="466" y="544"/>
                    <a:pt x="466" y="551"/>
                  </a:cubicBezTo>
                  <a:cubicBezTo>
                    <a:pt x="466" y="572"/>
                    <a:pt x="459" y="579"/>
                    <a:pt x="438" y="579"/>
                  </a:cubicBezTo>
                  <a:cubicBezTo>
                    <a:pt x="431" y="579"/>
                    <a:pt x="424" y="579"/>
                    <a:pt x="424" y="572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46" y="502"/>
                    <a:pt x="346" y="494"/>
                    <a:pt x="346" y="487"/>
                  </a:cubicBezTo>
                  <a:cubicBezTo>
                    <a:pt x="346" y="480"/>
                    <a:pt x="346" y="473"/>
                    <a:pt x="353" y="466"/>
                  </a:cubicBezTo>
                  <a:cubicBezTo>
                    <a:pt x="424" y="403"/>
                    <a:pt x="424" y="403"/>
                    <a:pt x="424" y="403"/>
                  </a:cubicBezTo>
                  <a:cubicBezTo>
                    <a:pt x="424" y="396"/>
                    <a:pt x="431" y="396"/>
                    <a:pt x="438" y="396"/>
                  </a:cubicBezTo>
                  <a:cubicBezTo>
                    <a:pt x="459" y="396"/>
                    <a:pt x="466" y="403"/>
                    <a:pt x="466" y="424"/>
                  </a:cubicBezTo>
                  <a:cubicBezTo>
                    <a:pt x="466" y="431"/>
                    <a:pt x="466" y="438"/>
                    <a:pt x="459" y="438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572" y="459"/>
                    <a:pt x="572" y="459"/>
                    <a:pt x="572" y="459"/>
                  </a:cubicBezTo>
                  <a:cubicBezTo>
                    <a:pt x="586" y="459"/>
                    <a:pt x="600" y="473"/>
                    <a:pt x="600" y="487"/>
                  </a:cubicBezTo>
                  <a:cubicBezTo>
                    <a:pt x="600" y="502"/>
                    <a:pt x="586" y="516"/>
                    <a:pt x="572" y="516"/>
                  </a:cubicBezTo>
                  <a:close/>
                  <a:moveTo>
                    <a:pt x="494" y="424"/>
                  </a:moveTo>
                  <a:lnTo>
                    <a:pt x="494" y="424"/>
                  </a:lnTo>
                  <a:cubicBezTo>
                    <a:pt x="494" y="417"/>
                    <a:pt x="494" y="410"/>
                    <a:pt x="494" y="403"/>
                  </a:cubicBezTo>
                  <a:cubicBezTo>
                    <a:pt x="501" y="403"/>
                    <a:pt x="508" y="403"/>
                    <a:pt x="522" y="410"/>
                  </a:cubicBezTo>
                  <a:cubicBezTo>
                    <a:pt x="537" y="417"/>
                    <a:pt x="544" y="424"/>
                    <a:pt x="551" y="431"/>
                  </a:cubicBezTo>
                  <a:cubicBezTo>
                    <a:pt x="494" y="431"/>
                    <a:pt x="494" y="431"/>
                    <a:pt x="494" y="431"/>
                  </a:cubicBezTo>
                  <a:lnTo>
                    <a:pt x="494" y="424"/>
                  </a:lnTo>
                  <a:close/>
                  <a:moveTo>
                    <a:pt x="395" y="226"/>
                  </a:moveTo>
                  <a:lnTo>
                    <a:pt x="395" y="226"/>
                  </a:ln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74" y="353"/>
                    <a:pt x="409" y="374"/>
                  </a:cubicBezTo>
                  <a:lnTo>
                    <a:pt x="402" y="381"/>
                  </a:lnTo>
                  <a:cubicBezTo>
                    <a:pt x="332" y="445"/>
                    <a:pt x="332" y="445"/>
                    <a:pt x="332" y="445"/>
                  </a:cubicBezTo>
                  <a:cubicBezTo>
                    <a:pt x="325" y="459"/>
                    <a:pt x="318" y="473"/>
                    <a:pt x="318" y="487"/>
                  </a:cubicBezTo>
                  <a:cubicBezTo>
                    <a:pt x="318" y="502"/>
                    <a:pt x="325" y="516"/>
                    <a:pt x="332" y="530"/>
                  </a:cubicBezTo>
                  <a:cubicBezTo>
                    <a:pt x="388" y="579"/>
                    <a:pt x="388" y="579"/>
                    <a:pt x="388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0" y="410"/>
                  </a:cubicBezTo>
                  <a:cubicBezTo>
                    <a:pt x="120" y="388"/>
                    <a:pt x="98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1" y="275"/>
                    <a:pt x="204" y="226"/>
                  </a:cubicBezTo>
                  <a:cubicBezTo>
                    <a:pt x="190" y="233"/>
                    <a:pt x="183" y="212"/>
                    <a:pt x="183" y="198"/>
                  </a:cubicBezTo>
                  <a:cubicBezTo>
                    <a:pt x="183" y="183"/>
                    <a:pt x="176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0" y="49"/>
                    <a:pt x="233" y="0"/>
                    <a:pt x="296" y="0"/>
                  </a:cubicBezTo>
                  <a:cubicBezTo>
                    <a:pt x="374" y="0"/>
                    <a:pt x="402" y="49"/>
                    <a:pt x="409" y="92"/>
                  </a:cubicBezTo>
                  <a:cubicBezTo>
                    <a:pt x="409" y="99"/>
                    <a:pt x="409" y="127"/>
                    <a:pt x="402" y="148"/>
                  </a:cubicBezTo>
                  <a:cubicBezTo>
                    <a:pt x="424" y="148"/>
                    <a:pt x="417" y="183"/>
                    <a:pt x="409" y="198"/>
                  </a:cubicBezTo>
                  <a:cubicBezTo>
                    <a:pt x="409" y="212"/>
                    <a:pt x="409" y="233"/>
                    <a:pt x="395" y="226"/>
                  </a:cubicBezTo>
                  <a:close/>
                  <a:moveTo>
                    <a:pt x="494" y="544"/>
                  </a:moveTo>
                  <a:lnTo>
                    <a:pt x="494" y="544"/>
                  </a:lnTo>
                  <a:cubicBezTo>
                    <a:pt x="572" y="544"/>
                    <a:pt x="572" y="544"/>
                    <a:pt x="572" y="544"/>
                  </a:cubicBezTo>
                  <a:cubicBezTo>
                    <a:pt x="579" y="544"/>
                    <a:pt x="593" y="544"/>
                    <a:pt x="600" y="537"/>
                  </a:cubicBezTo>
                  <a:cubicBezTo>
                    <a:pt x="600" y="544"/>
                    <a:pt x="600" y="551"/>
                    <a:pt x="600" y="551"/>
                  </a:cubicBezTo>
                  <a:cubicBezTo>
                    <a:pt x="600" y="572"/>
                    <a:pt x="586" y="579"/>
                    <a:pt x="572" y="579"/>
                  </a:cubicBezTo>
                  <a:cubicBezTo>
                    <a:pt x="487" y="579"/>
                    <a:pt x="487" y="579"/>
                    <a:pt x="487" y="579"/>
                  </a:cubicBezTo>
                  <a:cubicBezTo>
                    <a:pt x="494" y="572"/>
                    <a:pt x="494" y="565"/>
                    <a:pt x="494" y="551"/>
                  </a:cubicBezTo>
                  <a:lnTo>
                    <a:pt x="494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1" name="Freeform 92"/>
            <p:cNvSpPr>
              <a:spLocks noChangeArrowheads="1"/>
            </p:cNvSpPr>
            <p:nvPr/>
          </p:nvSpPr>
          <p:spPr bwMode="auto">
            <a:xfrm>
              <a:off x="3389367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2147483647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0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2147483647 h 580"/>
                <a:gd name="T88" fmla="*/ 2147483647 w 609"/>
                <a:gd name="T89" fmla="*/ 0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2147483647 w 609"/>
                <a:gd name="T107" fmla="*/ 2147483647 h 5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9" h="580">
                  <a:moveTo>
                    <a:pt x="559" y="494"/>
                  </a:moveTo>
                  <a:lnTo>
                    <a:pt x="559" y="494"/>
                  </a:lnTo>
                  <a:cubicBezTo>
                    <a:pt x="594" y="537"/>
                    <a:pt x="594" y="537"/>
                    <a:pt x="594" y="537"/>
                  </a:cubicBezTo>
                  <a:cubicBezTo>
                    <a:pt x="601" y="537"/>
                    <a:pt x="608" y="544"/>
                    <a:pt x="608" y="551"/>
                  </a:cubicBezTo>
                  <a:cubicBezTo>
                    <a:pt x="608" y="572"/>
                    <a:pt x="594" y="579"/>
                    <a:pt x="580" y="579"/>
                  </a:cubicBezTo>
                  <a:cubicBezTo>
                    <a:pt x="573" y="579"/>
                    <a:pt x="566" y="579"/>
                    <a:pt x="559" y="572"/>
                  </a:cubicBezTo>
                  <a:cubicBezTo>
                    <a:pt x="523" y="537"/>
                    <a:pt x="523" y="537"/>
                    <a:pt x="523" y="537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9"/>
                    <a:pt x="474" y="579"/>
                    <a:pt x="467" y="579"/>
                  </a:cubicBezTo>
                  <a:cubicBezTo>
                    <a:pt x="446" y="579"/>
                    <a:pt x="439" y="572"/>
                    <a:pt x="439" y="551"/>
                  </a:cubicBezTo>
                  <a:cubicBezTo>
                    <a:pt x="439" y="544"/>
                    <a:pt x="439" y="537"/>
                    <a:pt x="446" y="537"/>
                  </a:cubicBezTo>
                  <a:cubicBezTo>
                    <a:pt x="481" y="494"/>
                    <a:pt x="481" y="494"/>
                    <a:pt x="481" y="494"/>
                  </a:cubicBezTo>
                  <a:cubicBezTo>
                    <a:pt x="446" y="459"/>
                    <a:pt x="446" y="459"/>
                    <a:pt x="446" y="459"/>
                  </a:cubicBezTo>
                  <a:cubicBezTo>
                    <a:pt x="439" y="452"/>
                    <a:pt x="439" y="445"/>
                    <a:pt x="439" y="438"/>
                  </a:cubicBezTo>
                  <a:cubicBezTo>
                    <a:pt x="439" y="424"/>
                    <a:pt x="446" y="410"/>
                    <a:pt x="467" y="410"/>
                  </a:cubicBezTo>
                  <a:cubicBezTo>
                    <a:pt x="474" y="410"/>
                    <a:pt x="481" y="417"/>
                    <a:pt x="481" y="424"/>
                  </a:cubicBezTo>
                  <a:cubicBezTo>
                    <a:pt x="523" y="459"/>
                    <a:pt x="523" y="459"/>
                    <a:pt x="523" y="459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6" y="417"/>
                    <a:pt x="573" y="410"/>
                    <a:pt x="580" y="410"/>
                  </a:cubicBezTo>
                  <a:cubicBezTo>
                    <a:pt x="594" y="410"/>
                    <a:pt x="608" y="424"/>
                    <a:pt x="608" y="438"/>
                  </a:cubicBezTo>
                  <a:cubicBezTo>
                    <a:pt x="608" y="445"/>
                    <a:pt x="601" y="452"/>
                    <a:pt x="594" y="459"/>
                  </a:cubicBezTo>
                  <a:lnTo>
                    <a:pt x="559" y="494"/>
                  </a:ln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10" y="459"/>
                    <a:pt x="417" y="473"/>
                    <a:pt x="424" y="480"/>
                  </a:cubicBezTo>
                  <a:cubicBezTo>
                    <a:pt x="439" y="494"/>
                    <a:pt x="439" y="494"/>
                    <a:pt x="439" y="494"/>
                  </a:cubicBezTo>
                  <a:cubicBezTo>
                    <a:pt x="424" y="516"/>
                    <a:pt x="424" y="516"/>
                    <a:pt x="424" y="516"/>
                  </a:cubicBezTo>
                  <a:cubicBezTo>
                    <a:pt x="417" y="523"/>
                    <a:pt x="410" y="537"/>
                    <a:pt x="410" y="551"/>
                  </a:cubicBezTo>
                  <a:cubicBezTo>
                    <a:pt x="410" y="565"/>
                    <a:pt x="410" y="572"/>
                    <a:pt x="41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8" y="388"/>
                    <a:pt x="106" y="410"/>
                    <a:pt x="163" y="381"/>
                  </a:cubicBezTo>
                  <a:cubicBezTo>
                    <a:pt x="226" y="360"/>
                    <a:pt x="241" y="353"/>
                    <a:pt x="241" y="353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6" y="381"/>
                  </a:cubicBezTo>
                  <a:cubicBezTo>
                    <a:pt x="446" y="381"/>
                    <a:pt x="446" y="388"/>
                    <a:pt x="453" y="388"/>
                  </a:cubicBezTo>
                  <a:cubicBezTo>
                    <a:pt x="424" y="396"/>
                    <a:pt x="410" y="417"/>
                    <a:pt x="410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2" name="Freeform 93"/>
            <p:cNvSpPr>
              <a:spLocks noChangeArrowheads="1"/>
            </p:cNvSpPr>
            <p:nvPr/>
          </p:nvSpPr>
          <p:spPr bwMode="auto">
            <a:xfrm>
              <a:off x="2883748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2147483647 w 602"/>
                <a:gd name="T11" fmla="*/ 2147483647 h 580"/>
                <a:gd name="T12" fmla="*/ 2147483647 w 602"/>
                <a:gd name="T13" fmla="*/ 2147483647 h 580"/>
                <a:gd name="T14" fmla="*/ 2147483647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2147483647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0 w 602"/>
                <a:gd name="T47" fmla="*/ 2147483647 h 580"/>
                <a:gd name="T48" fmla="*/ 0 w 602"/>
                <a:gd name="T49" fmla="*/ 2147483647 h 580"/>
                <a:gd name="T50" fmla="*/ 0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0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2147483647 w 602"/>
                <a:gd name="T81" fmla="*/ 2147483647 h 580"/>
                <a:gd name="T82" fmla="*/ 2147483647 w 602"/>
                <a:gd name="T83" fmla="*/ 2147483647 h 580"/>
                <a:gd name="T84" fmla="*/ 2147483647 w 602"/>
                <a:gd name="T85" fmla="*/ 2147483647 h 580"/>
                <a:gd name="T86" fmla="*/ 2147483647 w 602"/>
                <a:gd name="T87" fmla="*/ 2147483647 h 580"/>
                <a:gd name="T88" fmla="*/ 2147483647 w 602"/>
                <a:gd name="T89" fmla="*/ 2147483647 h 580"/>
                <a:gd name="T90" fmla="*/ 2147483647 w 602"/>
                <a:gd name="T91" fmla="*/ 2147483647 h 580"/>
                <a:gd name="T92" fmla="*/ 2147483647 w 602"/>
                <a:gd name="T93" fmla="*/ 2147483647 h 580"/>
                <a:gd name="T94" fmla="*/ 2147483647 w 602"/>
                <a:gd name="T95" fmla="*/ 2147483647 h 580"/>
                <a:gd name="T96" fmla="*/ 2147483647 w 602"/>
                <a:gd name="T97" fmla="*/ 2147483647 h 580"/>
                <a:gd name="T98" fmla="*/ 2147483647 w 602"/>
                <a:gd name="T99" fmla="*/ 2147483647 h 580"/>
                <a:gd name="T100" fmla="*/ 2147483647 w 602"/>
                <a:gd name="T101" fmla="*/ 2147483647 h 580"/>
                <a:gd name="T102" fmla="*/ 2147483647 w 602"/>
                <a:gd name="T103" fmla="*/ 2147483647 h 580"/>
                <a:gd name="T104" fmla="*/ 2147483647 w 602"/>
                <a:gd name="T105" fmla="*/ 2147483647 h 580"/>
                <a:gd name="T106" fmla="*/ 2147483647 w 602"/>
                <a:gd name="T107" fmla="*/ 2147483647 h 580"/>
                <a:gd name="T108" fmla="*/ 2147483647 w 602"/>
                <a:gd name="T109" fmla="*/ 2147483647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2" h="580">
                  <a:moveTo>
                    <a:pt x="516" y="551"/>
                  </a:moveTo>
                  <a:lnTo>
                    <a:pt x="516" y="551"/>
                  </a:lnTo>
                  <a:cubicBezTo>
                    <a:pt x="516" y="558"/>
                    <a:pt x="509" y="565"/>
                    <a:pt x="502" y="565"/>
                  </a:cubicBezTo>
                  <a:cubicBezTo>
                    <a:pt x="495" y="565"/>
                    <a:pt x="488" y="558"/>
                    <a:pt x="481" y="551"/>
                  </a:cubicBezTo>
                  <a:cubicBezTo>
                    <a:pt x="446" y="516"/>
                    <a:pt x="446" y="516"/>
                    <a:pt x="446" y="516"/>
                  </a:cubicBezTo>
                  <a:cubicBezTo>
                    <a:pt x="439" y="509"/>
                    <a:pt x="431" y="502"/>
                    <a:pt x="431" y="494"/>
                  </a:cubicBezTo>
                  <a:cubicBezTo>
                    <a:pt x="431" y="480"/>
                    <a:pt x="446" y="466"/>
                    <a:pt x="460" y="466"/>
                  </a:cubicBezTo>
                  <a:cubicBezTo>
                    <a:pt x="467" y="466"/>
                    <a:pt x="474" y="473"/>
                    <a:pt x="481" y="480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559" y="438"/>
                    <a:pt x="559" y="438"/>
                    <a:pt x="559" y="438"/>
                  </a:cubicBezTo>
                  <a:cubicBezTo>
                    <a:pt x="559" y="431"/>
                    <a:pt x="566" y="431"/>
                    <a:pt x="573" y="431"/>
                  </a:cubicBezTo>
                  <a:cubicBezTo>
                    <a:pt x="594" y="431"/>
                    <a:pt x="601" y="445"/>
                    <a:pt x="601" y="459"/>
                  </a:cubicBezTo>
                  <a:cubicBezTo>
                    <a:pt x="601" y="466"/>
                    <a:pt x="601" y="473"/>
                    <a:pt x="594" y="480"/>
                  </a:cubicBezTo>
                  <a:lnTo>
                    <a:pt x="516" y="551"/>
                  </a:lnTo>
                  <a:close/>
                  <a:moveTo>
                    <a:pt x="502" y="452"/>
                  </a:moveTo>
                  <a:lnTo>
                    <a:pt x="502" y="452"/>
                  </a:lnTo>
                  <a:cubicBezTo>
                    <a:pt x="488" y="445"/>
                    <a:pt x="474" y="438"/>
                    <a:pt x="460" y="438"/>
                  </a:cubicBezTo>
                  <a:cubicBezTo>
                    <a:pt x="431" y="438"/>
                    <a:pt x="403" y="466"/>
                    <a:pt x="403" y="494"/>
                  </a:cubicBezTo>
                  <a:cubicBezTo>
                    <a:pt x="403" y="516"/>
                    <a:pt x="410" y="530"/>
                    <a:pt x="424" y="537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579"/>
                    <a:pt x="467" y="579"/>
                    <a:pt x="46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9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530" y="417"/>
                    <a:pt x="530" y="417"/>
                    <a:pt x="537" y="417"/>
                  </a:cubicBezTo>
                  <a:lnTo>
                    <a:pt x="502" y="452"/>
                  </a:lnTo>
                  <a:close/>
                  <a:moveTo>
                    <a:pt x="601" y="516"/>
                  </a:moveTo>
                  <a:lnTo>
                    <a:pt x="601" y="516"/>
                  </a:lnTo>
                  <a:cubicBezTo>
                    <a:pt x="601" y="537"/>
                    <a:pt x="601" y="551"/>
                    <a:pt x="601" y="551"/>
                  </a:cubicBezTo>
                  <a:cubicBezTo>
                    <a:pt x="601" y="572"/>
                    <a:pt x="594" y="579"/>
                    <a:pt x="573" y="579"/>
                  </a:cubicBezTo>
                  <a:cubicBezTo>
                    <a:pt x="530" y="579"/>
                    <a:pt x="530" y="579"/>
                    <a:pt x="530" y="579"/>
                  </a:cubicBezTo>
                  <a:cubicBezTo>
                    <a:pt x="537" y="579"/>
                    <a:pt x="537" y="579"/>
                    <a:pt x="537" y="572"/>
                  </a:cubicBezTo>
                  <a:lnTo>
                    <a:pt x="601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3" name="Freeform 94"/>
            <p:cNvSpPr>
              <a:spLocks noChangeArrowheads="1"/>
            </p:cNvSpPr>
            <p:nvPr/>
          </p:nvSpPr>
          <p:spPr bwMode="auto">
            <a:xfrm>
              <a:off x="2378129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2147483647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87" y="579"/>
                    <a:pt x="573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1" y="410"/>
                  </a:cubicBezTo>
                  <a:cubicBezTo>
                    <a:pt x="120" y="388"/>
                    <a:pt x="99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84" y="212"/>
                    <a:pt x="184" y="198"/>
                  </a:cubicBezTo>
                  <a:cubicBezTo>
                    <a:pt x="184" y="183"/>
                    <a:pt x="177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1" y="49"/>
                    <a:pt x="233" y="0"/>
                    <a:pt x="297" y="0"/>
                  </a:cubicBezTo>
                  <a:cubicBezTo>
                    <a:pt x="375" y="0"/>
                    <a:pt x="403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0" y="198"/>
                  </a:cubicBezTo>
                  <a:cubicBezTo>
                    <a:pt x="410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495" y="410"/>
                    <a:pt x="481" y="388"/>
                    <a:pt x="523" y="410"/>
                  </a:cubicBezTo>
                  <a:cubicBezTo>
                    <a:pt x="537" y="417"/>
                    <a:pt x="551" y="431"/>
                    <a:pt x="559" y="438"/>
                  </a:cubicBezTo>
                  <a:cubicBezTo>
                    <a:pt x="453" y="438"/>
                    <a:pt x="453" y="438"/>
                    <a:pt x="453" y="438"/>
                  </a:cubicBezTo>
                  <a:cubicBezTo>
                    <a:pt x="417" y="438"/>
                    <a:pt x="396" y="466"/>
                    <a:pt x="396" y="494"/>
                  </a:cubicBezTo>
                  <a:cubicBezTo>
                    <a:pt x="396" y="530"/>
                    <a:pt x="417" y="551"/>
                    <a:pt x="453" y="551"/>
                  </a:cubicBezTo>
                  <a:cubicBezTo>
                    <a:pt x="566" y="551"/>
                    <a:pt x="566" y="551"/>
                    <a:pt x="566" y="551"/>
                  </a:cubicBezTo>
                  <a:cubicBezTo>
                    <a:pt x="580" y="551"/>
                    <a:pt x="587" y="551"/>
                    <a:pt x="601" y="537"/>
                  </a:cubicBezTo>
                  <a:cubicBezTo>
                    <a:pt x="601" y="551"/>
                    <a:pt x="601" y="551"/>
                    <a:pt x="601" y="551"/>
                  </a:cubicBezTo>
                  <a:close/>
                  <a:moveTo>
                    <a:pt x="566" y="523"/>
                  </a:moveTo>
                  <a:lnTo>
                    <a:pt x="566" y="523"/>
                  </a:lnTo>
                  <a:cubicBezTo>
                    <a:pt x="453" y="523"/>
                    <a:pt x="453" y="523"/>
                    <a:pt x="453" y="523"/>
                  </a:cubicBezTo>
                  <a:cubicBezTo>
                    <a:pt x="431" y="523"/>
                    <a:pt x="424" y="516"/>
                    <a:pt x="424" y="494"/>
                  </a:cubicBezTo>
                  <a:cubicBezTo>
                    <a:pt x="424" y="480"/>
                    <a:pt x="431" y="466"/>
                    <a:pt x="453" y="466"/>
                  </a:cubicBezTo>
                  <a:cubicBezTo>
                    <a:pt x="566" y="466"/>
                    <a:pt x="566" y="466"/>
                    <a:pt x="566" y="466"/>
                  </a:cubicBezTo>
                  <a:cubicBezTo>
                    <a:pt x="580" y="466"/>
                    <a:pt x="594" y="480"/>
                    <a:pt x="594" y="494"/>
                  </a:cubicBezTo>
                  <a:cubicBezTo>
                    <a:pt x="594" y="516"/>
                    <a:pt x="580" y="523"/>
                    <a:pt x="566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4" name="Freeform 95"/>
            <p:cNvSpPr>
              <a:spLocks noChangeArrowheads="1"/>
            </p:cNvSpPr>
            <p:nvPr/>
          </p:nvSpPr>
          <p:spPr bwMode="auto">
            <a:xfrm>
              <a:off x="1870129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0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2147483647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0 h 580"/>
                <a:gd name="T88" fmla="*/ 2147483647 w 609"/>
                <a:gd name="T89" fmla="*/ 2147483647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09" h="580">
                  <a:moveTo>
                    <a:pt x="608" y="551"/>
                  </a:moveTo>
                  <a:lnTo>
                    <a:pt x="608" y="551"/>
                  </a:lnTo>
                  <a:cubicBezTo>
                    <a:pt x="608" y="572"/>
                    <a:pt x="594" y="579"/>
                    <a:pt x="580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565" y="572"/>
                    <a:pt x="565" y="565"/>
                    <a:pt x="565" y="551"/>
                  </a:cubicBezTo>
                  <a:cubicBezTo>
                    <a:pt x="580" y="551"/>
                    <a:pt x="594" y="551"/>
                    <a:pt x="608" y="537"/>
                  </a:cubicBezTo>
                  <a:cubicBezTo>
                    <a:pt x="608" y="551"/>
                    <a:pt x="608" y="551"/>
                    <a:pt x="608" y="551"/>
                  </a:cubicBezTo>
                  <a:close/>
                  <a:moveTo>
                    <a:pt x="565" y="523"/>
                  </a:moveTo>
                  <a:lnTo>
                    <a:pt x="565" y="523"/>
                  </a:lnTo>
                  <a:cubicBezTo>
                    <a:pt x="537" y="523"/>
                    <a:pt x="537" y="523"/>
                    <a:pt x="537" y="523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7" y="572"/>
                    <a:pt x="530" y="579"/>
                    <a:pt x="509" y="579"/>
                  </a:cubicBezTo>
                  <a:cubicBezTo>
                    <a:pt x="495" y="579"/>
                    <a:pt x="481" y="572"/>
                    <a:pt x="481" y="551"/>
                  </a:cubicBezTo>
                  <a:cubicBezTo>
                    <a:pt x="481" y="523"/>
                    <a:pt x="481" y="523"/>
                    <a:pt x="481" y="523"/>
                  </a:cubicBezTo>
                  <a:cubicBezTo>
                    <a:pt x="452" y="523"/>
                    <a:pt x="452" y="523"/>
                    <a:pt x="452" y="523"/>
                  </a:cubicBezTo>
                  <a:cubicBezTo>
                    <a:pt x="438" y="523"/>
                    <a:pt x="424" y="516"/>
                    <a:pt x="424" y="494"/>
                  </a:cubicBezTo>
                  <a:cubicBezTo>
                    <a:pt x="424" y="480"/>
                    <a:pt x="438" y="466"/>
                    <a:pt x="452" y="466"/>
                  </a:cubicBezTo>
                  <a:cubicBezTo>
                    <a:pt x="481" y="466"/>
                    <a:pt x="481" y="466"/>
                    <a:pt x="481" y="466"/>
                  </a:cubicBezTo>
                  <a:cubicBezTo>
                    <a:pt x="481" y="438"/>
                    <a:pt x="481" y="438"/>
                    <a:pt x="481" y="438"/>
                  </a:cubicBezTo>
                  <a:cubicBezTo>
                    <a:pt x="481" y="424"/>
                    <a:pt x="495" y="410"/>
                    <a:pt x="509" y="410"/>
                  </a:cubicBezTo>
                  <a:cubicBezTo>
                    <a:pt x="530" y="410"/>
                    <a:pt x="537" y="424"/>
                    <a:pt x="537" y="438"/>
                  </a:cubicBezTo>
                  <a:cubicBezTo>
                    <a:pt x="537" y="466"/>
                    <a:pt x="537" y="466"/>
                    <a:pt x="537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87" y="466"/>
                    <a:pt x="594" y="480"/>
                    <a:pt x="594" y="494"/>
                  </a:cubicBezTo>
                  <a:cubicBezTo>
                    <a:pt x="594" y="516"/>
                    <a:pt x="587" y="523"/>
                    <a:pt x="565" y="523"/>
                  </a:cubicBezTo>
                  <a:close/>
                  <a:moveTo>
                    <a:pt x="452" y="438"/>
                  </a:moveTo>
                  <a:lnTo>
                    <a:pt x="452" y="438"/>
                  </a:lnTo>
                  <a:cubicBezTo>
                    <a:pt x="424" y="438"/>
                    <a:pt x="396" y="466"/>
                    <a:pt x="396" y="494"/>
                  </a:cubicBezTo>
                  <a:cubicBezTo>
                    <a:pt x="396" y="530"/>
                    <a:pt x="424" y="551"/>
                    <a:pt x="452" y="551"/>
                  </a:cubicBezTo>
                  <a:cubicBezTo>
                    <a:pt x="452" y="565"/>
                    <a:pt x="459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7" y="388"/>
                    <a:pt x="106" y="410"/>
                    <a:pt x="163" y="381"/>
                  </a:cubicBezTo>
                  <a:cubicBezTo>
                    <a:pt x="226" y="360"/>
                    <a:pt x="240" y="353"/>
                    <a:pt x="240" y="353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5" y="381"/>
                  </a:cubicBezTo>
                  <a:cubicBezTo>
                    <a:pt x="459" y="388"/>
                    <a:pt x="467" y="396"/>
                    <a:pt x="481" y="396"/>
                  </a:cubicBezTo>
                  <a:cubicBezTo>
                    <a:pt x="467" y="403"/>
                    <a:pt x="452" y="424"/>
                    <a:pt x="452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5" name="Freeform 96"/>
            <p:cNvSpPr>
              <a:spLocks noChangeArrowheads="1"/>
            </p:cNvSpPr>
            <p:nvPr/>
          </p:nvSpPr>
          <p:spPr bwMode="auto">
            <a:xfrm>
              <a:off x="1364511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94" y="579"/>
                    <a:pt x="572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601" y="452"/>
                    <a:pt x="601" y="551"/>
                    <a:pt x="601" y="5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6" name="Freeform 97"/>
            <p:cNvSpPr>
              <a:spLocks noChangeArrowheads="1"/>
            </p:cNvSpPr>
            <p:nvPr/>
          </p:nvSpPr>
          <p:spPr bwMode="auto">
            <a:xfrm>
              <a:off x="6936636" y="3706019"/>
              <a:ext cx="289719" cy="254000"/>
            </a:xfrm>
            <a:custGeom>
              <a:avLst/>
              <a:gdLst>
                <a:gd name="T0" fmla="*/ 2147483647 w 602"/>
                <a:gd name="T1" fmla="*/ 0 h 531"/>
                <a:gd name="T2" fmla="*/ 2147483647 w 602"/>
                <a:gd name="T3" fmla="*/ 0 h 531"/>
                <a:gd name="T4" fmla="*/ 2147483647 w 602"/>
                <a:gd name="T5" fmla="*/ 2147483647 h 531"/>
                <a:gd name="T6" fmla="*/ 2147483647 w 602"/>
                <a:gd name="T7" fmla="*/ 2147483647 h 531"/>
                <a:gd name="T8" fmla="*/ 2147483647 w 602"/>
                <a:gd name="T9" fmla="*/ 2147483647 h 531"/>
                <a:gd name="T10" fmla="*/ 2147483647 w 602"/>
                <a:gd name="T11" fmla="*/ 2147483647 h 531"/>
                <a:gd name="T12" fmla="*/ 2147483647 w 602"/>
                <a:gd name="T13" fmla="*/ 2147483647 h 531"/>
                <a:gd name="T14" fmla="*/ 2147483647 w 602"/>
                <a:gd name="T15" fmla="*/ 2147483647 h 531"/>
                <a:gd name="T16" fmla="*/ 2147483647 w 602"/>
                <a:gd name="T17" fmla="*/ 2147483647 h 531"/>
                <a:gd name="T18" fmla="*/ 2147483647 w 602"/>
                <a:gd name="T19" fmla="*/ 2147483647 h 531"/>
                <a:gd name="T20" fmla="*/ 2147483647 w 602"/>
                <a:gd name="T21" fmla="*/ 0 h 531"/>
                <a:gd name="T22" fmla="*/ 2147483647 w 602"/>
                <a:gd name="T23" fmla="*/ 2147483647 h 531"/>
                <a:gd name="T24" fmla="*/ 0 w 602"/>
                <a:gd name="T25" fmla="*/ 2147483647 h 531"/>
                <a:gd name="T26" fmla="*/ 2147483647 w 602"/>
                <a:gd name="T27" fmla="*/ 2147483647 h 531"/>
                <a:gd name="T28" fmla="*/ 2147483647 w 602"/>
                <a:gd name="T29" fmla="*/ 2147483647 h 531"/>
                <a:gd name="T30" fmla="*/ 2147483647 w 602"/>
                <a:gd name="T31" fmla="*/ 2147483647 h 531"/>
                <a:gd name="T32" fmla="*/ 2147483647 w 602"/>
                <a:gd name="T33" fmla="*/ 2147483647 h 531"/>
                <a:gd name="T34" fmla="*/ 2147483647 w 602"/>
                <a:gd name="T35" fmla="*/ 2147483647 h 531"/>
                <a:gd name="T36" fmla="*/ 2147483647 w 602"/>
                <a:gd name="T37" fmla="*/ 2147483647 h 531"/>
                <a:gd name="T38" fmla="*/ 2147483647 w 602"/>
                <a:gd name="T39" fmla="*/ 2147483647 h 531"/>
                <a:gd name="T40" fmla="*/ 2147483647 w 602"/>
                <a:gd name="T41" fmla="*/ 0 h 5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2" h="531">
                  <a:moveTo>
                    <a:pt x="431" y="0"/>
                  </a:moveTo>
                  <a:lnTo>
                    <a:pt x="431" y="0"/>
                  </a:lnTo>
                  <a:cubicBezTo>
                    <a:pt x="389" y="0"/>
                    <a:pt x="346" y="21"/>
                    <a:pt x="318" y="49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48" y="21"/>
                    <a:pt x="212" y="0"/>
                    <a:pt x="170" y="0"/>
                  </a:cubicBezTo>
                  <a:cubicBezTo>
                    <a:pt x="120" y="0"/>
                    <a:pt x="78" y="21"/>
                    <a:pt x="50" y="49"/>
                  </a:cubicBezTo>
                  <a:cubicBezTo>
                    <a:pt x="14" y="84"/>
                    <a:pt x="0" y="127"/>
                    <a:pt x="0" y="169"/>
                  </a:cubicBezTo>
                  <a:cubicBezTo>
                    <a:pt x="0" y="219"/>
                    <a:pt x="14" y="261"/>
                    <a:pt x="50" y="290"/>
                  </a:cubicBezTo>
                  <a:cubicBezTo>
                    <a:pt x="276" y="516"/>
                    <a:pt x="276" y="516"/>
                    <a:pt x="276" y="516"/>
                  </a:cubicBezTo>
                  <a:cubicBezTo>
                    <a:pt x="283" y="523"/>
                    <a:pt x="290" y="530"/>
                    <a:pt x="297" y="530"/>
                  </a:cubicBezTo>
                  <a:cubicBezTo>
                    <a:pt x="311" y="530"/>
                    <a:pt x="318" y="523"/>
                    <a:pt x="325" y="516"/>
                  </a:cubicBezTo>
                  <a:cubicBezTo>
                    <a:pt x="551" y="290"/>
                    <a:pt x="551" y="290"/>
                    <a:pt x="551" y="290"/>
                  </a:cubicBezTo>
                  <a:cubicBezTo>
                    <a:pt x="587" y="261"/>
                    <a:pt x="601" y="219"/>
                    <a:pt x="601" y="169"/>
                  </a:cubicBezTo>
                  <a:cubicBezTo>
                    <a:pt x="601" y="127"/>
                    <a:pt x="587" y="84"/>
                    <a:pt x="551" y="49"/>
                  </a:cubicBezTo>
                  <a:cubicBezTo>
                    <a:pt x="516" y="21"/>
                    <a:pt x="474" y="0"/>
                    <a:pt x="4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7" name="Freeform 98"/>
            <p:cNvSpPr>
              <a:spLocks noChangeArrowheads="1"/>
            </p:cNvSpPr>
            <p:nvPr/>
          </p:nvSpPr>
          <p:spPr bwMode="auto">
            <a:xfrm>
              <a:off x="6436573" y="3704432"/>
              <a:ext cx="281781" cy="261938"/>
            </a:xfrm>
            <a:custGeom>
              <a:avLst/>
              <a:gdLst>
                <a:gd name="T0" fmla="*/ 2147483647 w 588"/>
                <a:gd name="T1" fmla="*/ 2147483647 h 545"/>
                <a:gd name="T2" fmla="*/ 2147483647 w 588"/>
                <a:gd name="T3" fmla="*/ 2147483647 h 545"/>
                <a:gd name="T4" fmla="*/ 2147483647 w 588"/>
                <a:gd name="T5" fmla="*/ 2147483647 h 545"/>
                <a:gd name="T6" fmla="*/ 2147483647 w 588"/>
                <a:gd name="T7" fmla="*/ 2147483647 h 545"/>
                <a:gd name="T8" fmla="*/ 2147483647 w 588"/>
                <a:gd name="T9" fmla="*/ 2147483647 h 545"/>
                <a:gd name="T10" fmla="*/ 2147483647 w 588"/>
                <a:gd name="T11" fmla="*/ 2147483647 h 545"/>
                <a:gd name="T12" fmla="*/ 2147483647 w 588"/>
                <a:gd name="T13" fmla="*/ 2147483647 h 545"/>
                <a:gd name="T14" fmla="*/ 1727978452 w 588"/>
                <a:gd name="T15" fmla="*/ 2147483647 h 545"/>
                <a:gd name="T16" fmla="*/ 0 w 588"/>
                <a:gd name="T17" fmla="*/ 2147483647 h 545"/>
                <a:gd name="T18" fmla="*/ 2147483647 w 588"/>
                <a:gd name="T19" fmla="*/ 879474675 h 545"/>
                <a:gd name="T20" fmla="*/ 2147483647 w 588"/>
                <a:gd name="T21" fmla="*/ 2147483647 h 545"/>
                <a:gd name="T22" fmla="*/ 2147483647 w 588"/>
                <a:gd name="T23" fmla="*/ 0 h 545"/>
                <a:gd name="T24" fmla="*/ 2147483647 w 588"/>
                <a:gd name="T25" fmla="*/ 879474675 h 545"/>
                <a:gd name="T26" fmla="*/ 2147483647 w 588"/>
                <a:gd name="T27" fmla="*/ 2147483647 h 545"/>
                <a:gd name="T28" fmla="*/ 2147483647 w 588"/>
                <a:gd name="T29" fmla="*/ 2147483647 h 545"/>
                <a:gd name="T30" fmla="*/ 2147483647 w 588"/>
                <a:gd name="T31" fmla="*/ 2147483647 h 545"/>
                <a:gd name="T32" fmla="*/ 2147483647 w 588"/>
                <a:gd name="T33" fmla="*/ 2147483647 h 545"/>
                <a:gd name="T34" fmla="*/ 2147483647 w 588"/>
                <a:gd name="T35" fmla="*/ 2147483647 h 545"/>
                <a:gd name="T36" fmla="*/ 2147483647 w 588"/>
                <a:gd name="T37" fmla="*/ 2147483647 h 545"/>
                <a:gd name="T38" fmla="*/ 2147483647 w 588"/>
                <a:gd name="T39" fmla="*/ 2147483647 h 545"/>
                <a:gd name="T40" fmla="*/ 2147483647 w 588"/>
                <a:gd name="T41" fmla="*/ 2147483647 h 545"/>
                <a:gd name="T42" fmla="*/ 2147483647 w 588"/>
                <a:gd name="T43" fmla="*/ 2147483647 h 545"/>
                <a:gd name="T44" fmla="*/ 2147483647 w 588"/>
                <a:gd name="T45" fmla="*/ 2147483647 h 545"/>
                <a:gd name="T46" fmla="*/ 2147483647 w 588"/>
                <a:gd name="T47" fmla="*/ 2147483647 h 545"/>
                <a:gd name="T48" fmla="*/ 2147483647 w 588"/>
                <a:gd name="T49" fmla="*/ 2147483647 h 545"/>
                <a:gd name="T50" fmla="*/ 2147483647 w 588"/>
                <a:gd name="T51" fmla="*/ 2147483647 h 545"/>
                <a:gd name="T52" fmla="*/ 2147483647 w 588"/>
                <a:gd name="T53" fmla="*/ 2147483647 h 545"/>
                <a:gd name="T54" fmla="*/ 2147483647 w 588"/>
                <a:gd name="T55" fmla="*/ 2147483647 h 545"/>
                <a:gd name="T56" fmla="*/ 2147483647 w 588"/>
                <a:gd name="T57" fmla="*/ 2147483647 h 545"/>
                <a:gd name="T58" fmla="*/ 2147483647 w 588"/>
                <a:gd name="T59" fmla="*/ 2147483647 h 545"/>
                <a:gd name="T60" fmla="*/ 2147483647 w 588"/>
                <a:gd name="T61" fmla="*/ 2147483647 h 545"/>
                <a:gd name="T62" fmla="*/ 2147483647 w 588"/>
                <a:gd name="T63" fmla="*/ 2147483647 h 545"/>
                <a:gd name="T64" fmla="*/ 2147483647 w 588"/>
                <a:gd name="T65" fmla="*/ 2147483647 h 545"/>
                <a:gd name="T66" fmla="*/ 2147483647 w 588"/>
                <a:gd name="T67" fmla="*/ 2147483647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1" y="318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7" y="544"/>
                  </a:cubicBezTo>
                  <a:cubicBezTo>
                    <a:pt x="170" y="544"/>
                    <a:pt x="170" y="544"/>
                    <a:pt x="163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3" y="0"/>
                    <a:pt x="43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6" y="134"/>
                    <a:pt x="566" y="141"/>
                  </a:cubicBezTo>
                  <a:cubicBezTo>
                    <a:pt x="566" y="318"/>
                    <a:pt x="566" y="318"/>
                    <a:pt x="566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7" y="353"/>
                    <a:pt x="587" y="424"/>
                  </a:cubicBezTo>
                  <a:cubicBezTo>
                    <a:pt x="587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45"/>
                  </a:moveTo>
                  <a:lnTo>
                    <a:pt x="403" y="445"/>
                  </a:lnTo>
                  <a:cubicBezTo>
                    <a:pt x="396" y="445"/>
                    <a:pt x="396" y="452"/>
                    <a:pt x="396" y="459"/>
                  </a:cubicBezTo>
                  <a:cubicBezTo>
                    <a:pt x="396" y="480"/>
                    <a:pt x="410" y="487"/>
                    <a:pt x="424" y="487"/>
                  </a:cubicBezTo>
                  <a:cubicBezTo>
                    <a:pt x="431" y="487"/>
                    <a:pt x="438" y="487"/>
                    <a:pt x="445" y="48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488" y="487"/>
                    <a:pt x="495" y="487"/>
                    <a:pt x="502" y="487"/>
                  </a:cubicBezTo>
                  <a:cubicBezTo>
                    <a:pt x="516" y="487"/>
                    <a:pt x="530" y="480"/>
                    <a:pt x="530" y="459"/>
                  </a:cubicBezTo>
                  <a:cubicBezTo>
                    <a:pt x="530" y="452"/>
                    <a:pt x="523" y="445"/>
                    <a:pt x="516" y="445"/>
                  </a:cubicBezTo>
                  <a:cubicBezTo>
                    <a:pt x="502" y="424"/>
                    <a:pt x="502" y="424"/>
                    <a:pt x="502" y="424"/>
                  </a:cubicBezTo>
                  <a:cubicBezTo>
                    <a:pt x="516" y="402"/>
                    <a:pt x="516" y="402"/>
                    <a:pt x="516" y="402"/>
                  </a:cubicBezTo>
                  <a:cubicBezTo>
                    <a:pt x="523" y="402"/>
                    <a:pt x="530" y="395"/>
                    <a:pt x="530" y="388"/>
                  </a:cubicBezTo>
                  <a:cubicBezTo>
                    <a:pt x="530" y="367"/>
                    <a:pt x="516" y="360"/>
                    <a:pt x="502" y="360"/>
                  </a:cubicBezTo>
                  <a:cubicBezTo>
                    <a:pt x="495" y="360"/>
                    <a:pt x="488" y="360"/>
                    <a:pt x="481" y="367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38" y="360"/>
                    <a:pt x="431" y="360"/>
                    <a:pt x="424" y="360"/>
                  </a:cubicBezTo>
                  <a:cubicBezTo>
                    <a:pt x="410" y="360"/>
                    <a:pt x="396" y="367"/>
                    <a:pt x="396" y="388"/>
                  </a:cubicBezTo>
                  <a:cubicBezTo>
                    <a:pt x="396" y="395"/>
                    <a:pt x="396" y="402"/>
                    <a:pt x="403" y="402"/>
                  </a:cubicBezTo>
                  <a:cubicBezTo>
                    <a:pt x="424" y="424"/>
                    <a:pt x="424" y="424"/>
                    <a:pt x="424" y="424"/>
                  </a:cubicBezTo>
                  <a:lnTo>
                    <a:pt x="403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8" name="Freeform 99"/>
            <p:cNvSpPr>
              <a:spLocks noChangeArrowheads="1"/>
            </p:cNvSpPr>
            <p:nvPr/>
          </p:nvSpPr>
          <p:spPr bwMode="auto">
            <a:xfrm>
              <a:off x="5930954" y="3704432"/>
              <a:ext cx="279400" cy="261938"/>
            </a:xfrm>
            <a:custGeom>
              <a:avLst/>
              <a:gdLst>
                <a:gd name="T0" fmla="*/ 2147483647 w 581"/>
                <a:gd name="T1" fmla="*/ 2147483647 h 545"/>
                <a:gd name="T2" fmla="*/ 2147483647 w 581"/>
                <a:gd name="T3" fmla="*/ 2147483647 h 545"/>
                <a:gd name="T4" fmla="*/ 2147483647 w 581"/>
                <a:gd name="T5" fmla="*/ 2147483647 h 545"/>
                <a:gd name="T6" fmla="*/ 2147483647 w 581"/>
                <a:gd name="T7" fmla="*/ 2147483647 h 545"/>
                <a:gd name="T8" fmla="*/ 2147483647 w 581"/>
                <a:gd name="T9" fmla="*/ 2147483647 h 545"/>
                <a:gd name="T10" fmla="*/ 2147483647 w 581"/>
                <a:gd name="T11" fmla="*/ 2147483647 h 545"/>
                <a:gd name="T12" fmla="*/ 2147483647 w 581"/>
                <a:gd name="T13" fmla="*/ 2147483647 h 545"/>
                <a:gd name="T14" fmla="*/ 2147483647 w 581"/>
                <a:gd name="T15" fmla="*/ 2147483647 h 545"/>
                <a:gd name="T16" fmla="*/ 2147483647 w 581"/>
                <a:gd name="T17" fmla="*/ 2147483647 h 545"/>
                <a:gd name="T18" fmla="*/ 2147483647 w 581"/>
                <a:gd name="T19" fmla="*/ 2147483647 h 545"/>
                <a:gd name="T20" fmla="*/ 2147483647 w 581"/>
                <a:gd name="T21" fmla="*/ 2147483647 h 545"/>
                <a:gd name="T22" fmla="*/ 2147483647 w 581"/>
                <a:gd name="T23" fmla="*/ 2147483647 h 545"/>
                <a:gd name="T24" fmla="*/ 2147483647 w 581"/>
                <a:gd name="T25" fmla="*/ 2147483647 h 545"/>
                <a:gd name="T26" fmla="*/ 2147483647 w 581"/>
                <a:gd name="T27" fmla="*/ 2147483647 h 545"/>
                <a:gd name="T28" fmla="*/ 2147483647 w 581"/>
                <a:gd name="T29" fmla="*/ 2147483647 h 545"/>
                <a:gd name="T30" fmla="*/ 875668510 w 581"/>
                <a:gd name="T31" fmla="*/ 2147483647 h 545"/>
                <a:gd name="T32" fmla="*/ 0 w 581"/>
                <a:gd name="T33" fmla="*/ 2147483647 h 545"/>
                <a:gd name="T34" fmla="*/ 0 w 581"/>
                <a:gd name="T35" fmla="*/ 2147483647 h 545"/>
                <a:gd name="T36" fmla="*/ 2147483647 w 581"/>
                <a:gd name="T37" fmla="*/ 0 h 545"/>
                <a:gd name="T38" fmla="*/ 2147483647 w 581"/>
                <a:gd name="T39" fmla="*/ 879474675 h 545"/>
                <a:gd name="T40" fmla="*/ 2147483647 w 581"/>
                <a:gd name="T41" fmla="*/ 879474675 h 545"/>
                <a:gd name="T42" fmla="*/ 2147483647 w 581"/>
                <a:gd name="T43" fmla="*/ 2147483647 h 545"/>
                <a:gd name="T44" fmla="*/ 2147483647 w 581"/>
                <a:gd name="T45" fmla="*/ 0 h 545"/>
                <a:gd name="T46" fmla="*/ 2147483647 w 581"/>
                <a:gd name="T47" fmla="*/ 0 h 545"/>
                <a:gd name="T48" fmla="*/ 2147483647 w 581"/>
                <a:gd name="T49" fmla="*/ 0 h 545"/>
                <a:gd name="T50" fmla="*/ 2147483647 w 581"/>
                <a:gd name="T51" fmla="*/ 879474675 h 545"/>
                <a:gd name="T52" fmla="*/ 2147483647 w 581"/>
                <a:gd name="T53" fmla="*/ 879474675 h 545"/>
                <a:gd name="T54" fmla="*/ 2147483647 w 581"/>
                <a:gd name="T55" fmla="*/ 2147483647 h 545"/>
                <a:gd name="T56" fmla="*/ 2147483647 w 581"/>
                <a:gd name="T57" fmla="*/ 2147483647 h 545"/>
                <a:gd name="T58" fmla="*/ 2147483647 w 581"/>
                <a:gd name="T59" fmla="*/ 2147483647 h 545"/>
                <a:gd name="T60" fmla="*/ 2147483647 w 581"/>
                <a:gd name="T61" fmla="*/ 2147483647 h 545"/>
                <a:gd name="T62" fmla="*/ 2147483647 w 581"/>
                <a:gd name="T63" fmla="*/ 2147483647 h 545"/>
                <a:gd name="T64" fmla="*/ 2147483647 w 581"/>
                <a:gd name="T65" fmla="*/ 2147483647 h 545"/>
                <a:gd name="T66" fmla="*/ 2147483647 w 581"/>
                <a:gd name="T67" fmla="*/ 2147483647 h 545"/>
                <a:gd name="T68" fmla="*/ 2147483647 w 581"/>
                <a:gd name="T69" fmla="*/ 2147483647 h 545"/>
                <a:gd name="T70" fmla="*/ 2147483647 w 581"/>
                <a:gd name="T71" fmla="*/ 2147483647 h 545"/>
                <a:gd name="T72" fmla="*/ 2147483647 w 581"/>
                <a:gd name="T73" fmla="*/ 2147483647 h 545"/>
                <a:gd name="T74" fmla="*/ 2147483647 w 581"/>
                <a:gd name="T75" fmla="*/ 2147483647 h 545"/>
                <a:gd name="T76" fmla="*/ 2147483647 w 581"/>
                <a:gd name="T77" fmla="*/ 2147483647 h 545"/>
                <a:gd name="T78" fmla="*/ 2147483647 w 581"/>
                <a:gd name="T79" fmla="*/ 2147483647 h 545"/>
                <a:gd name="T80" fmla="*/ 2147483647 w 581"/>
                <a:gd name="T81" fmla="*/ 2147483647 h 545"/>
                <a:gd name="T82" fmla="*/ 2147483647 w 581"/>
                <a:gd name="T83" fmla="*/ 2147483647 h 545"/>
                <a:gd name="T84" fmla="*/ 2147483647 w 581"/>
                <a:gd name="T85" fmla="*/ 2147483647 h 545"/>
                <a:gd name="T86" fmla="*/ 2147483647 w 581"/>
                <a:gd name="T87" fmla="*/ 2147483647 h 545"/>
                <a:gd name="T88" fmla="*/ 2147483647 w 581"/>
                <a:gd name="T89" fmla="*/ 2147483647 h 545"/>
                <a:gd name="T90" fmla="*/ 2147483647 w 581"/>
                <a:gd name="T91" fmla="*/ 2147483647 h 545"/>
                <a:gd name="T92" fmla="*/ 2147483647 w 581"/>
                <a:gd name="T93" fmla="*/ 2147483647 h 545"/>
                <a:gd name="T94" fmla="*/ 2147483647 w 581"/>
                <a:gd name="T95" fmla="*/ 2147483647 h 545"/>
                <a:gd name="T96" fmla="*/ 2147483647 w 581"/>
                <a:gd name="T97" fmla="*/ 2147483647 h 545"/>
                <a:gd name="T98" fmla="*/ 2147483647 w 581"/>
                <a:gd name="T99" fmla="*/ 2147483647 h 545"/>
                <a:gd name="T100" fmla="*/ 2147483647 w 581"/>
                <a:gd name="T101" fmla="*/ 2147483647 h 545"/>
                <a:gd name="T102" fmla="*/ 2147483647 w 581"/>
                <a:gd name="T103" fmla="*/ 2147483647 h 545"/>
                <a:gd name="T104" fmla="*/ 2147483647 w 581"/>
                <a:gd name="T105" fmla="*/ 2147483647 h 545"/>
                <a:gd name="T106" fmla="*/ 2147483647 w 581"/>
                <a:gd name="T107" fmla="*/ 2147483647 h 545"/>
                <a:gd name="T108" fmla="*/ 2147483647 w 581"/>
                <a:gd name="T109" fmla="*/ 2147483647 h 545"/>
                <a:gd name="T110" fmla="*/ 2147483647 w 581"/>
                <a:gd name="T111" fmla="*/ 2147483647 h 545"/>
                <a:gd name="T112" fmla="*/ 2147483647 w 581"/>
                <a:gd name="T113" fmla="*/ 2147483647 h 545"/>
                <a:gd name="T114" fmla="*/ 2147483647 w 581"/>
                <a:gd name="T115" fmla="*/ 2147483647 h 545"/>
                <a:gd name="T116" fmla="*/ 2147483647 w 581"/>
                <a:gd name="T117" fmla="*/ 2147483647 h 545"/>
                <a:gd name="T118" fmla="*/ 2147483647 w 581"/>
                <a:gd name="T119" fmla="*/ 2147483647 h 545"/>
                <a:gd name="T120" fmla="*/ 2147483647 w 581"/>
                <a:gd name="T121" fmla="*/ 2147483647 h 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1" h="545"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389" y="289"/>
                    <a:pt x="375" y="297"/>
                    <a:pt x="353" y="31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4" y="544"/>
                    <a:pt x="184" y="544"/>
                    <a:pt x="177" y="544"/>
                  </a:cubicBezTo>
                  <a:cubicBezTo>
                    <a:pt x="170" y="544"/>
                    <a:pt x="163" y="544"/>
                    <a:pt x="163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82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44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0" y="353"/>
                    <a:pt x="580" y="424"/>
                  </a:cubicBezTo>
                  <a:cubicBezTo>
                    <a:pt x="580" y="495"/>
                    <a:pt x="530" y="544"/>
                    <a:pt x="459" y="544"/>
                  </a:cubicBezTo>
                  <a:cubicBezTo>
                    <a:pt x="389" y="544"/>
                    <a:pt x="339" y="495"/>
                    <a:pt x="339" y="424"/>
                  </a:cubicBezTo>
                  <a:cubicBezTo>
                    <a:pt x="339" y="353"/>
                    <a:pt x="389" y="304"/>
                    <a:pt x="459" y="304"/>
                  </a:cubicBezTo>
                  <a:close/>
                  <a:moveTo>
                    <a:pt x="382" y="452"/>
                  </a:moveTo>
                  <a:lnTo>
                    <a:pt x="382" y="452"/>
                  </a:lnTo>
                  <a:cubicBezTo>
                    <a:pt x="424" y="487"/>
                    <a:pt x="424" y="487"/>
                    <a:pt x="424" y="487"/>
                  </a:cubicBezTo>
                  <a:cubicBezTo>
                    <a:pt x="424" y="495"/>
                    <a:pt x="431" y="502"/>
                    <a:pt x="438" y="502"/>
                  </a:cubicBezTo>
                  <a:cubicBezTo>
                    <a:pt x="445" y="502"/>
                    <a:pt x="452" y="495"/>
                    <a:pt x="459" y="487"/>
                  </a:cubicBezTo>
                  <a:cubicBezTo>
                    <a:pt x="537" y="417"/>
                    <a:pt x="537" y="417"/>
                    <a:pt x="537" y="417"/>
                  </a:cubicBezTo>
                  <a:cubicBezTo>
                    <a:pt x="544" y="410"/>
                    <a:pt x="544" y="402"/>
                    <a:pt x="544" y="395"/>
                  </a:cubicBezTo>
                  <a:cubicBezTo>
                    <a:pt x="544" y="381"/>
                    <a:pt x="530" y="367"/>
                    <a:pt x="516" y="367"/>
                  </a:cubicBezTo>
                  <a:cubicBezTo>
                    <a:pt x="509" y="367"/>
                    <a:pt x="502" y="367"/>
                    <a:pt x="495" y="374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24" y="417"/>
                    <a:pt x="424" y="417"/>
                    <a:pt x="424" y="417"/>
                  </a:cubicBezTo>
                  <a:cubicBezTo>
                    <a:pt x="417" y="410"/>
                    <a:pt x="410" y="402"/>
                    <a:pt x="403" y="402"/>
                  </a:cubicBezTo>
                  <a:cubicBezTo>
                    <a:pt x="389" y="402"/>
                    <a:pt x="375" y="417"/>
                    <a:pt x="375" y="431"/>
                  </a:cubicBezTo>
                  <a:cubicBezTo>
                    <a:pt x="375" y="438"/>
                    <a:pt x="375" y="445"/>
                    <a:pt x="382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9" name="Freeform 100"/>
            <p:cNvSpPr>
              <a:spLocks noChangeArrowheads="1"/>
            </p:cNvSpPr>
            <p:nvPr/>
          </p:nvSpPr>
          <p:spPr bwMode="auto">
            <a:xfrm>
              <a:off x="5422954" y="3704432"/>
              <a:ext cx="281782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2147483647 w 587"/>
                <a:gd name="T15" fmla="*/ 2147483647 h 545"/>
                <a:gd name="T16" fmla="*/ 2147483647 w 587"/>
                <a:gd name="T17" fmla="*/ 2147483647 h 545"/>
                <a:gd name="T18" fmla="*/ 2147483647 w 587"/>
                <a:gd name="T19" fmla="*/ 2147483647 h 545"/>
                <a:gd name="T20" fmla="*/ 2147483647 w 587"/>
                <a:gd name="T21" fmla="*/ 2147483647 h 545"/>
                <a:gd name="T22" fmla="*/ 2147483647 w 587"/>
                <a:gd name="T23" fmla="*/ 2147483647 h 545"/>
                <a:gd name="T24" fmla="*/ 2147483647 w 587"/>
                <a:gd name="T25" fmla="*/ 2147483647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1736992777 w 587"/>
                <a:gd name="T31" fmla="*/ 2147483647 h 545"/>
                <a:gd name="T32" fmla="*/ 0 w 587"/>
                <a:gd name="T33" fmla="*/ 2147483647 h 545"/>
                <a:gd name="T34" fmla="*/ 0 w 587"/>
                <a:gd name="T35" fmla="*/ 2147483647 h 545"/>
                <a:gd name="T36" fmla="*/ 2147483647 w 587"/>
                <a:gd name="T37" fmla="*/ 0 h 545"/>
                <a:gd name="T38" fmla="*/ 2147483647 w 587"/>
                <a:gd name="T39" fmla="*/ 879474675 h 545"/>
                <a:gd name="T40" fmla="*/ 2147483647 w 587"/>
                <a:gd name="T41" fmla="*/ 879474675 h 545"/>
                <a:gd name="T42" fmla="*/ 2147483647 w 587"/>
                <a:gd name="T43" fmla="*/ 2147483647 h 545"/>
                <a:gd name="T44" fmla="*/ 2147483647 w 587"/>
                <a:gd name="T45" fmla="*/ 0 h 545"/>
                <a:gd name="T46" fmla="*/ 2147483647 w 587"/>
                <a:gd name="T47" fmla="*/ 0 h 545"/>
                <a:gd name="T48" fmla="*/ 2147483647 w 587"/>
                <a:gd name="T49" fmla="*/ 0 h 545"/>
                <a:gd name="T50" fmla="*/ 2147483647 w 587"/>
                <a:gd name="T51" fmla="*/ 879474675 h 545"/>
                <a:gd name="T52" fmla="*/ 2147483647 w 587"/>
                <a:gd name="T53" fmla="*/ 879474675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2147483647 w 587"/>
                <a:gd name="T65" fmla="*/ 2147483647 h 545"/>
                <a:gd name="T66" fmla="*/ 2147483647 w 587"/>
                <a:gd name="T67" fmla="*/ 2147483647 h 545"/>
                <a:gd name="T68" fmla="*/ 2147483647 w 587"/>
                <a:gd name="T69" fmla="*/ 2147483647 h 545"/>
                <a:gd name="T70" fmla="*/ 2147483647 w 587"/>
                <a:gd name="T71" fmla="*/ 2147483647 h 545"/>
                <a:gd name="T72" fmla="*/ 2147483647 w 587"/>
                <a:gd name="T73" fmla="*/ 2147483647 h 545"/>
                <a:gd name="T74" fmla="*/ 2147483647 w 587"/>
                <a:gd name="T75" fmla="*/ 2147483647 h 545"/>
                <a:gd name="T76" fmla="*/ 2147483647 w 587"/>
                <a:gd name="T77" fmla="*/ 2147483647 h 545"/>
                <a:gd name="T78" fmla="*/ 2147483647 w 587"/>
                <a:gd name="T79" fmla="*/ 2147483647 h 545"/>
                <a:gd name="T80" fmla="*/ 2147483647 w 587"/>
                <a:gd name="T81" fmla="*/ 2147483647 h 545"/>
                <a:gd name="T82" fmla="*/ 2147483647 w 587"/>
                <a:gd name="T83" fmla="*/ 2147483647 h 545"/>
                <a:gd name="T84" fmla="*/ 2147483647 w 587"/>
                <a:gd name="T85" fmla="*/ 2147483647 h 545"/>
                <a:gd name="T86" fmla="*/ 2147483647 w 587"/>
                <a:gd name="T87" fmla="*/ 2147483647 h 545"/>
                <a:gd name="T88" fmla="*/ 2147483647 w 587"/>
                <a:gd name="T89" fmla="*/ 2147483647 h 545"/>
                <a:gd name="T90" fmla="*/ 2147483647 w 587"/>
                <a:gd name="T91" fmla="*/ 2147483647 h 545"/>
                <a:gd name="T92" fmla="*/ 2147483647 w 587"/>
                <a:gd name="T93" fmla="*/ 2147483647 h 545"/>
                <a:gd name="T94" fmla="*/ 2147483647 w 587"/>
                <a:gd name="T95" fmla="*/ 2147483647 h 545"/>
                <a:gd name="T96" fmla="*/ 2147483647 w 587"/>
                <a:gd name="T97" fmla="*/ 2147483647 h 545"/>
                <a:gd name="T98" fmla="*/ 2147483647 w 587"/>
                <a:gd name="T99" fmla="*/ 2147483647 h 545"/>
                <a:gd name="T100" fmla="*/ 2147483647 w 587"/>
                <a:gd name="T101" fmla="*/ 2147483647 h 545"/>
                <a:gd name="T102" fmla="*/ 2147483647 w 587"/>
                <a:gd name="T103" fmla="*/ 2147483647 h 545"/>
                <a:gd name="T104" fmla="*/ 2147483647 w 587"/>
                <a:gd name="T105" fmla="*/ 2147483647 h 545"/>
                <a:gd name="T106" fmla="*/ 2147483647 w 587"/>
                <a:gd name="T107" fmla="*/ 2147483647 h 545"/>
                <a:gd name="T108" fmla="*/ 2147483647 w 587"/>
                <a:gd name="T109" fmla="*/ 2147483647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473"/>
                    <a:pt x="212" y="473"/>
                    <a:pt x="212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8" y="459"/>
                    <a:pt x="325" y="473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1" y="544"/>
                    <a:pt x="184" y="544"/>
                    <a:pt x="184" y="544"/>
                  </a:cubicBezTo>
                  <a:cubicBezTo>
                    <a:pt x="177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82" y="0"/>
                    <a:pt x="382" y="0"/>
                    <a:pt x="389" y="0"/>
                  </a:cubicBezTo>
                  <a:cubicBezTo>
                    <a:pt x="396" y="0"/>
                    <a:pt x="403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65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55" y="155"/>
                  </a:moveTo>
                  <a:lnTo>
                    <a:pt x="155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55" y="459"/>
                    <a:pt x="155" y="459"/>
                    <a:pt x="155" y="459"/>
                  </a:cubicBezTo>
                  <a:lnTo>
                    <a:pt x="155" y="155"/>
                  </a:lnTo>
                  <a:close/>
                  <a:moveTo>
                    <a:pt x="466" y="304"/>
                  </a:moveTo>
                  <a:lnTo>
                    <a:pt x="466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66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66" y="304"/>
                  </a:cubicBezTo>
                  <a:close/>
                  <a:moveTo>
                    <a:pt x="410" y="452"/>
                  </a:moveTo>
                  <a:lnTo>
                    <a:pt x="410" y="452"/>
                  </a:lnTo>
                  <a:cubicBezTo>
                    <a:pt x="523" y="452"/>
                    <a:pt x="523" y="452"/>
                    <a:pt x="523" y="452"/>
                  </a:cubicBezTo>
                  <a:cubicBezTo>
                    <a:pt x="537" y="452"/>
                    <a:pt x="551" y="438"/>
                    <a:pt x="551" y="424"/>
                  </a:cubicBezTo>
                  <a:cubicBezTo>
                    <a:pt x="551" y="410"/>
                    <a:pt x="537" y="395"/>
                    <a:pt x="523" y="395"/>
                  </a:cubicBezTo>
                  <a:cubicBezTo>
                    <a:pt x="410" y="395"/>
                    <a:pt x="410" y="395"/>
                    <a:pt x="410" y="395"/>
                  </a:cubicBezTo>
                  <a:cubicBezTo>
                    <a:pt x="389" y="395"/>
                    <a:pt x="382" y="410"/>
                    <a:pt x="382" y="424"/>
                  </a:cubicBezTo>
                  <a:cubicBezTo>
                    <a:pt x="382" y="438"/>
                    <a:pt x="389" y="452"/>
                    <a:pt x="410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0" name="Freeform 101"/>
            <p:cNvSpPr>
              <a:spLocks noChangeArrowheads="1"/>
            </p:cNvSpPr>
            <p:nvPr/>
          </p:nvSpPr>
          <p:spPr bwMode="auto">
            <a:xfrm>
              <a:off x="4917336" y="3704432"/>
              <a:ext cx="281781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1736974890 w 587"/>
                <a:gd name="T15" fmla="*/ 2147483647 h 545"/>
                <a:gd name="T16" fmla="*/ 0 w 587"/>
                <a:gd name="T17" fmla="*/ 2147483647 h 545"/>
                <a:gd name="T18" fmla="*/ 2147483647 w 587"/>
                <a:gd name="T19" fmla="*/ 879474675 h 545"/>
                <a:gd name="T20" fmla="*/ 2147483647 w 587"/>
                <a:gd name="T21" fmla="*/ 2147483647 h 545"/>
                <a:gd name="T22" fmla="*/ 2147483647 w 587"/>
                <a:gd name="T23" fmla="*/ 0 h 545"/>
                <a:gd name="T24" fmla="*/ 2147483647 w 587"/>
                <a:gd name="T25" fmla="*/ 879474675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2147483647 w 587"/>
                <a:gd name="T31" fmla="*/ 2147483647 h 545"/>
                <a:gd name="T32" fmla="*/ 2147483647 w 587"/>
                <a:gd name="T33" fmla="*/ 2147483647 h 545"/>
                <a:gd name="T34" fmla="*/ 2147483647 w 587"/>
                <a:gd name="T35" fmla="*/ 2147483647 h 545"/>
                <a:gd name="T36" fmla="*/ 2147483647 w 587"/>
                <a:gd name="T37" fmla="*/ 2147483647 h 545"/>
                <a:gd name="T38" fmla="*/ 2147483647 w 587"/>
                <a:gd name="T39" fmla="*/ 2147483647 h 545"/>
                <a:gd name="T40" fmla="*/ 2147483647 w 587"/>
                <a:gd name="T41" fmla="*/ 2147483647 h 545"/>
                <a:gd name="T42" fmla="*/ 2147483647 w 587"/>
                <a:gd name="T43" fmla="*/ 2147483647 h 545"/>
                <a:gd name="T44" fmla="*/ 2147483647 w 587"/>
                <a:gd name="T45" fmla="*/ 2147483647 h 545"/>
                <a:gd name="T46" fmla="*/ 2147483647 w 587"/>
                <a:gd name="T47" fmla="*/ 2147483647 h 545"/>
                <a:gd name="T48" fmla="*/ 2147483647 w 587"/>
                <a:gd name="T49" fmla="*/ 2147483647 h 545"/>
                <a:gd name="T50" fmla="*/ 2147483647 w 587"/>
                <a:gd name="T51" fmla="*/ 2147483647 h 545"/>
                <a:gd name="T52" fmla="*/ 2147483647 w 587"/>
                <a:gd name="T53" fmla="*/ 2147483647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1" name="Freeform 102"/>
            <p:cNvSpPr>
              <a:spLocks noChangeArrowheads="1"/>
            </p:cNvSpPr>
            <p:nvPr/>
          </p:nvSpPr>
          <p:spPr bwMode="auto">
            <a:xfrm>
              <a:off x="4411717" y="3704432"/>
              <a:ext cx="270669" cy="261938"/>
            </a:xfrm>
            <a:custGeom>
              <a:avLst/>
              <a:gdLst>
                <a:gd name="T0" fmla="*/ 2147483647 w 566"/>
                <a:gd name="T1" fmla="*/ 2147483647 h 545"/>
                <a:gd name="T2" fmla="*/ 2147483647 w 566"/>
                <a:gd name="T3" fmla="*/ 2147483647 h 545"/>
                <a:gd name="T4" fmla="*/ 2147483647 w 566"/>
                <a:gd name="T5" fmla="*/ 2147483647 h 545"/>
                <a:gd name="T6" fmla="*/ 2147483647 w 566"/>
                <a:gd name="T7" fmla="*/ 2147483647 h 545"/>
                <a:gd name="T8" fmla="*/ 2147483647 w 566"/>
                <a:gd name="T9" fmla="*/ 2147483647 h 545"/>
                <a:gd name="T10" fmla="*/ 2147483647 w 566"/>
                <a:gd name="T11" fmla="*/ 2147483647 h 545"/>
                <a:gd name="T12" fmla="*/ 2147483647 w 566"/>
                <a:gd name="T13" fmla="*/ 2147483647 h 545"/>
                <a:gd name="T14" fmla="*/ 2147483647 w 566"/>
                <a:gd name="T15" fmla="*/ 2147483647 h 545"/>
                <a:gd name="T16" fmla="*/ 2147483647 w 566"/>
                <a:gd name="T17" fmla="*/ 2147483647 h 545"/>
                <a:gd name="T18" fmla="*/ 2147483647 w 566"/>
                <a:gd name="T19" fmla="*/ 2147483647 h 545"/>
                <a:gd name="T20" fmla="*/ 863500079 w 566"/>
                <a:gd name="T21" fmla="*/ 2147483647 h 545"/>
                <a:gd name="T22" fmla="*/ 0 w 566"/>
                <a:gd name="T23" fmla="*/ 2147483647 h 545"/>
                <a:gd name="T24" fmla="*/ 0 w 566"/>
                <a:gd name="T25" fmla="*/ 2147483647 h 545"/>
                <a:gd name="T26" fmla="*/ 2147483647 w 566"/>
                <a:gd name="T27" fmla="*/ 0 h 545"/>
                <a:gd name="T28" fmla="*/ 2147483647 w 566"/>
                <a:gd name="T29" fmla="*/ 879474675 h 545"/>
                <a:gd name="T30" fmla="*/ 2147483647 w 566"/>
                <a:gd name="T31" fmla="*/ 879474675 h 545"/>
                <a:gd name="T32" fmla="*/ 2147483647 w 566"/>
                <a:gd name="T33" fmla="*/ 2147483647 h 545"/>
                <a:gd name="T34" fmla="*/ 2147483647 w 566"/>
                <a:gd name="T35" fmla="*/ 0 h 545"/>
                <a:gd name="T36" fmla="*/ 2147483647 w 566"/>
                <a:gd name="T37" fmla="*/ 0 h 545"/>
                <a:gd name="T38" fmla="*/ 2147483647 w 566"/>
                <a:gd name="T39" fmla="*/ 0 h 545"/>
                <a:gd name="T40" fmla="*/ 2147483647 w 566"/>
                <a:gd name="T41" fmla="*/ 879474675 h 545"/>
                <a:gd name="T42" fmla="*/ 2147483647 w 566"/>
                <a:gd name="T43" fmla="*/ 879474675 h 545"/>
                <a:gd name="T44" fmla="*/ 2147483647 w 566"/>
                <a:gd name="T45" fmla="*/ 2147483647 h 545"/>
                <a:gd name="T46" fmla="*/ 2147483647 w 566"/>
                <a:gd name="T47" fmla="*/ 2147483647 h 545"/>
                <a:gd name="T48" fmla="*/ 2147483647 w 566"/>
                <a:gd name="T49" fmla="*/ 2147483647 h 545"/>
                <a:gd name="T50" fmla="*/ 2147483647 w 566"/>
                <a:gd name="T51" fmla="*/ 2147483647 h 545"/>
                <a:gd name="T52" fmla="*/ 2147483647 w 566"/>
                <a:gd name="T53" fmla="*/ 2147483647 h 545"/>
                <a:gd name="T54" fmla="*/ 2147483647 w 566"/>
                <a:gd name="T55" fmla="*/ 2147483647 h 545"/>
                <a:gd name="T56" fmla="*/ 2147483647 w 566"/>
                <a:gd name="T57" fmla="*/ 2147483647 h 545"/>
                <a:gd name="T58" fmla="*/ 2147483647 w 566"/>
                <a:gd name="T59" fmla="*/ 2147483647 h 545"/>
                <a:gd name="T60" fmla="*/ 2147483647 w 566"/>
                <a:gd name="T61" fmla="*/ 2147483647 h 545"/>
                <a:gd name="T62" fmla="*/ 2147483647 w 566"/>
                <a:gd name="T63" fmla="*/ 2147483647 h 545"/>
                <a:gd name="T64" fmla="*/ 2147483647 w 566"/>
                <a:gd name="T65" fmla="*/ 2147483647 h 545"/>
                <a:gd name="T66" fmla="*/ 2147483647 w 566"/>
                <a:gd name="T67" fmla="*/ 2147483647 h 545"/>
                <a:gd name="T68" fmla="*/ 2147483647 w 566"/>
                <a:gd name="T69" fmla="*/ 2147483647 h 545"/>
                <a:gd name="T70" fmla="*/ 2147483647 w 566"/>
                <a:gd name="T71" fmla="*/ 2147483647 h 545"/>
                <a:gd name="T72" fmla="*/ 2147483647 w 566"/>
                <a:gd name="T73" fmla="*/ 2147483647 h 545"/>
                <a:gd name="T74" fmla="*/ 2147483647 w 566"/>
                <a:gd name="T75" fmla="*/ 2147483647 h 545"/>
                <a:gd name="T76" fmla="*/ 2147483647 w 566"/>
                <a:gd name="T77" fmla="*/ 2147483647 h 545"/>
                <a:gd name="T78" fmla="*/ 2147483647 w 566"/>
                <a:gd name="T79" fmla="*/ 2147483647 h 545"/>
                <a:gd name="T80" fmla="*/ 2147483647 w 566"/>
                <a:gd name="T81" fmla="*/ 2147483647 h 545"/>
                <a:gd name="T82" fmla="*/ 2147483647 w 566"/>
                <a:gd name="T83" fmla="*/ 2147483647 h 545"/>
                <a:gd name="T84" fmla="*/ 2147483647 w 566"/>
                <a:gd name="T85" fmla="*/ 2147483647 h 545"/>
                <a:gd name="T86" fmla="*/ 2147483647 w 566"/>
                <a:gd name="T87" fmla="*/ 2147483647 h 545"/>
                <a:gd name="T88" fmla="*/ 2147483647 w 566"/>
                <a:gd name="T89" fmla="*/ 2147483647 h 545"/>
                <a:gd name="T90" fmla="*/ 2147483647 w 566"/>
                <a:gd name="T91" fmla="*/ 2147483647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6" h="545">
                  <a:moveTo>
                    <a:pt x="565" y="516"/>
                  </a:moveTo>
                  <a:lnTo>
                    <a:pt x="565" y="516"/>
                  </a:lnTo>
                  <a:cubicBezTo>
                    <a:pt x="565" y="537"/>
                    <a:pt x="551" y="544"/>
                    <a:pt x="537" y="544"/>
                  </a:cubicBezTo>
                  <a:cubicBezTo>
                    <a:pt x="530" y="544"/>
                    <a:pt x="523" y="544"/>
                    <a:pt x="516" y="544"/>
                  </a:cubicBezTo>
                  <a:cubicBezTo>
                    <a:pt x="381" y="438"/>
                    <a:pt x="381" y="438"/>
                    <a:pt x="381" y="438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3" y="544"/>
                    <a:pt x="183" y="544"/>
                    <a:pt x="176" y="544"/>
                  </a:cubicBezTo>
                  <a:cubicBezTo>
                    <a:pt x="169" y="544"/>
                    <a:pt x="162" y="544"/>
                    <a:pt x="162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81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lnTo>
                    <a:pt x="565" y="516"/>
                  </a:lnTo>
                  <a:close/>
                  <a:moveTo>
                    <a:pt x="148" y="459"/>
                  </a:moveTo>
                  <a:lnTo>
                    <a:pt x="148" y="459"/>
                  </a:lnTo>
                  <a:cubicBezTo>
                    <a:pt x="148" y="155"/>
                    <a:pt x="148" y="155"/>
                    <a:pt x="148" y="155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lnTo>
                    <a:pt x="148" y="459"/>
                  </a:lnTo>
                  <a:close/>
                  <a:moveTo>
                    <a:pt x="353" y="77"/>
                  </a:moveTo>
                  <a:lnTo>
                    <a:pt x="353" y="77"/>
                  </a:ln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53" y="388"/>
                    <a:pt x="353" y="388"/>
                    <a:pt x="353" y="388"/>
                  </a:cubicBezTo>
                  <a:lnTo>
                    <a:pt x="353" y="77"/>
                  </a:lnTo>
                  <a:close/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388"/>
                    <a:pt x="410" y="388"/>
                    <a:pt x="410" y="388"/>
                  </a:cubicBezTo>
                  <a:cubicBezTo>
                    <a:pt x="509" y="459"/>
                    <a:pt x="509" y="459"/>
                    <a:pt x="509" y="459"/>
                  </a:cubicBezTo>
                  <a:lnTo>
                    <a:pt x="50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2" name="Freeform 103"/>
            <p:cNvSpPr>
              <a:spLocks noChangeArrowheads="1"/>
            </p:cNvSpPr>
            <p:nvPr/>
          </p:nvSpPr>
          <p:spPr bwMode="auto">
            <a:xfrm>
              <a:off x="3897367" y="3689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2147483647 w 601"/>
                <a:gd name="T5" fmla="*/ 2147483647 h 602"/>
                <a:gd name="T6" fmla="*/ 2147483647 w 601"/>
                <a:gd name="T7" fmla="*/ 2147483647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2147483647 w 601"/>
                <a:gd name="T73" fmla="*/ 2147483647 h 602"/>
                <a:gd name="T74" fmla="*/ 2147483647 w 601"/>
                <a:gd name="T75" fmla="*/ 2147483647 h 602"/>
                <a:gd name="T76" fmla="*/ 2147483647 w 601"/>
                <a:gd name="T77" fmla="*/ 2147483647 h 602"/>
                <a:gd name="T78" fmla="*/ 2147483647 w 601"/>
                <a:gd name="T79" fmla="*/ 2147483647 h 602"/>
                <a:gd name="T80" fmla="*/ 2147483647 w 601"/>
                <a:gd name="T81" fmla="*/ 2147483647 h 602"/>
                <a:gd name="T82" fmla="*/ 2147483647 w 601"/>
                <a:gd name="T83" fmla="*/ 2147483647 h 602"/>
                <a:gd name="T84" fmla="*/ 2147483647 w 601"/>
                <a:gd name="T85" fmla="*/ 2147483647 h 602"/>
                <a:gd name="T86" fmla="*/ 2147483647 w 601"/>
                <a:gd name="T87" fmla="*/ 2147483647 h 602"/>
                <a:gd name="T88" fmla="*/ 2147483647 w 601"/>
                <a:gd name="T89" fmla="*/ 2147483647 h 602"/>
                <a:gd name="T90" fmla="*/ 2147483647 w 601"/>
                <a:gd name="T91" fmla="*/ 2147483647 h 602"/>
                <a:gd name="T92" fmla="*/ 2147483647 w 601"/>
                <a:gd name="T93" fmla="*/ 2147483647 h 602"/>
                <a:gd name="T94" fmla="*/ 2147483647 w 601"/>
                <a:gd name="T95" fmla="*/ 2147483647 h 602"/>
                <a:gd name="T96" fmla="*/ 2147483647 w 601"/>
                <a:gd name="T97" fmla="*/ 2147483647 h 602"/>
                <a:gd name="T98" fmla="*/ 2147483647 w 601"/>
                <a:gd name="T99" fmla="*/ 2147483647 h 602"/>
                <a:gd name="T100" fmla="*/ 2147483647 w 601"/>
                <a:gd name="T101" fmla="*/ 2147483647 h 602"/>
                <a:gd name="T102" fmla="*/ 2147483647 w 601"/>
                <a:gd name="T103" fmla="*/ 2147483647 h 602"/>
                <a:gd name="T104" fmla="*/ 2147483647 w 601"/>
                <a:gd name="T105" fmla="*/ 2147483647 h 602"/>
                <a:gd name="T106" fmla="*/ 2147483647 w 601"/>
                <a:gd name="T107" fmla="*/ 2147483647 h 602"/>
                <a:gd name="T108" fmla="*/ 2147483647 w 601"/>
                <a:gd name="T109" fmla="*/ 2147483647 h 602"/>
                <a:gd name="T110" fmla="*/ 2147483647 w 601"/>
                <a:gd name="T111" fmla="*/ 2147483647 h 602"/>
                <a:gd name="T112" fmla="*/ 2147483647 w 601"/>
                <a:gd name="T113" fmla="*/ 2147483647 h 602"/>
                <a:gd name="T114" fmla="*/ 2147483647 w 601"/>
                <a:gd name="T115" fmla="*/ 2147483647 h 602"/>
                <a:gd name="T116" fmla="*/ 2147483647 w 601"/>
                <a:gd name="T117" fmla="*/ 2147483647 h 602"/>
                <a:gd name="T118" fmla="*/ 2147483647 w 601"/>
                <a:gd name="T119" fmla="*/ 2147483647 h 602"/>
                <a:gd name="T120" fmla="*/ 2147483647 w 601"/>
                <a:gd name="T121" fmla="*/ 2147483647 h 602"/>
                <a:gd name="T122" fmla="*/ 2147483647 w 601"/>
                <a:gd name="T123" fmla="*/ 2147483647 h 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1" h="602">
                  <a:moveTo>
                    <a:pt x="572" y="333"/>
                  </a:moveTo>
                  <a:lnTo>
                    <a:pt x="572" y="333"/>
                  </a:lnTo>
                  <a:cubicBezTo>
                    <a:pt x="494" y="333"/>
                    <a:pt x="494" y="333"/>
                    <a:pt x="494" y="333"/>
                  </a:cubicBezTo>
                  <a:cubicBezTo>
                    <a:pt x="480" y="333"/>
                    <a:pt x="466" y="318"/>
                    <a:pt x="466" y="304"/>
                  </a:cubicBezTo>
                  <a:cubicBezTo>
                    <a:pt x="466" y="283"/>
                    <a:pt x="480" y="276"/>
                    <a:pt x="49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86" y="276"/>
                    <a:pt x="600" y="283"/>
                    <a:pt x="600" y="304"/>
                  </a:cubicBezTo>
                  <a:cubicBezTo>
                    <a:pt x="600" y="318"/>
                    <a:pt x="586" y="333"/>
                    <a:pt x="572" y="333"/>
                  </a:cubicBezTo>
                  <a:close/>
                  <a:moveTo>
                    <a:pt x="522" y="113"/>
                  </a:moveTo>
                  <a:lnTo>
                    <a:pt x="522" y="113"/>
                  </a:lnTo>
                  <a:cubicBezTo>
                    <a:pt x="473" y="163"/>
                    <a:pt x="473" y="163"/>
                    <a:pt x="473" y="163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52" y="184"/>
                    <a:pt x="445" y="191"/>
                    <a:pt x="438" y="191"/>
                  </a:cubicBezTo>
                  <a:cubicBezTo>
                    <a:pt x="424" y="191"/>
                    <a:pt x="409" y="177"/>
                    <a:pt x="409" y="163"/>
                  </a:cubicBezTo>
                  <a:cubicBezTo>
                    <a:pt x="409" y="156"/>
                    <a:pt x="417" y="149"/>
                    <a:pt x="424" y="142"/>
                  </a:cubicBezTo>
                  <a:cubicBezTo>
                    <a:pt x="438" y="128"/>
                    <a:pt x="438" y="128"/>
                    <a:pt x="438" y="128"/>
                  </a:cubicBezTo>
                  <a:cubicBezTo>
                    <a:pt x="487" y="78"/>
                    <a:pt x="487" y="78"/>
                    <a:pt x="487" y="78"/>
                  </a:cubicBezTo>
                  <a:cubicBezTo>
                    <a:pt x="494" y="71"/>
                    <a:pt x="501" y="64"/>
                    <a:pt x="508" y="64"/>
                  </a:cubicBezTo>
                  <a:cubicBezTo>
                    <a:pt x="522" y="64"/>
                    <a:pt x="537" y="78"/>
                    <a:pt x="537" y="92"/>
                  </a:cubicBezTo>
                  <a:cubicBezTo>
                    <a:pt x="537" y="99"/>
                    <a:pt x="530" y="106"/>
                    <a:pt x="522" y="113"/>
                  </a:cubicBezTo>
                  <a:close/>
                  <a:moveTo>
                    <a:pt x="296" y="417"/>
                  </a:moveTo>
                  <a:lnTo>
                    <a:pt x="296" y="417"/>
                  </a:lnTo>
                  <a:cubicBezTo>
                    <a:pt x="254" y="417"/>
                    <a:pt x="219" y="389"/>
                    <a:pt x="197" y="361"/>
                  </a:cubicBezTo>
                  <a:cubicBezTo>
                    <a:pt x="190" y="333"/>
                    <a:pt x="190" y="333"/>
                    <a:pt x="190" y="333"/>
                  </a:cubicBezTo>
                  <a:cubicBezTo>
                    <a:pt x="190" y="318"/>
                    <a:pt x="183" y="311"/>
                    <a:pt x="183" y="304"/>
                  </a:cubicBezTo>
                  <a:cubicBezTo>
                    <a:pt x="183" y="241"/>
                    <a:pt x="233" y="191"/>
                    <a:pt x="296" y="191"/>
                  </a:cubicBezTo>
                  <a:cubicBezTo>
                    <a:pt x="360" y="191"/>
                    <a:pt x="409" y="241"/>
                    <a:pt x="409" y="304"/>
                  </a:cubicBezTo>
                  <a:cubicBezTo>
                    <a:pt x="409" y="368"/>
                    <a:pt x="360" y="417"/>
                    <a:pt x="296" y="417"/>
                  </a:cubicBezTo>
                  <a:close/>
                  <a:moveTo>
                    <a:pt x="296" y="248"/>
                  </a:moveTo>
                  <a:lnTo>
                    <a:pt x="296" y="248"/>
                  </a:lnTo>
                  <a:cubicBezTo>
                    <a:pt x="268" y="248"/>
                    <a:pt x="240" y="269"/>
                    <a:pt x="240" y="304"/>
                  </a:cubicBezTo>
                  <a:cubicBezTo>
                    <a:pt x="240" y="333"/>
                    <a:pt x="268" y="361"/>
                    <a:pt x="296" y="361"/>
                  </a:cubicBezTo>
                  <a:cubicBezTo>
                    <a:pt x="332" y="361"/>
                    <a:pt x="353" y="333"/>
                    <a:pt x="353" y="304"/>
                  </a:cubicBezTo>
                  <a:cubicBezTo>
                    <a:pt x="353" y="269"/>
                    <a:pt x="332" y="248"/>
                    <a:pt x="296" y="248"/>
                  </a:cubicBezTo>
                  <a:close/>
                  <a:moveTo>
                    <a:pt x="296" y="135"/>
                  </a:moveTo>
                  <a:lnTo>
                    <a:pt x="296" y="135"/>
                  </a:lnTo>
                  <a:cubicBezTo>
                    <a:pt x="282" y="135"/>
                    <a:pt x="268" y="120"/>
                    <a:pt x="268" y="106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8" y="15"/>
                    <a:pt x="282" y="0"/>
                    <a:pt x="296" y="0"/>
                  </a:cubicBezTo>
                  <a:cubicBezTo>
                    <a:pt x="318" y="0"/>
                    <a:pt x="325" y="15"/>
                    <a:pt x="325" y="29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20"/>
                    <a:pt x="318" y="135"/>
                    <a:pt x="296" y="135"/>
                  </a:cubicBezTo>
                  <a:close/>
                  <a:moveTo>
                    <a:pt x="176" y="460"/>
                  </a:moveTo>
                  <a:lnTo>
                    <a:pt x="176" y="460"/>
                  </a:lnTo>
                  <a:cubicBezTo>
                    <a:pt x="162" y="481"/>
                    <a:pt x="162" y="481"/>
                    <a:pt x="162" y="481"/>
                  </a:cubicBezTo>
                  <a:cubicBezTo>
                    <a:pt x="113" y="531"/>
                    <a:pt x="113" y="531"/>
                    <a:pt x="113" y="531"/>
                  </a:cubicBezTo>
                  <a:cubicBezTo>
                    <a:pt x="106" y="538"/>
                    <a:pt x="98" y="538"/>
                    <a:pt x="91" y="538"/>
                  </a:cubicBezTo>
                  <a:cubicBezTo>
                    <a:pt x="77" y="538"/>
                    <a:pt x="63" y="524"/>
                    <a:pt x="63" y="509"/>
                  </a:cubicBezTo>
                  <a:cubicBezTo>
                    <a:pt x="63" y="502"/>
                    <a:pt x="63" y="495"/>
                    <a:pt x="70" y="488"/>
                  </a:cubicBezTo>
                  <a:cubicBezTo>
                    <a:pt x="120" y="439"/>
                    <a:pt x="120" y="439"/>
                    <a:pt x="120" y="439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1" y="417"/>
                    <a:pt x="148" y="417"/>
                    <a:pt x="155" y="417"/>
                  </a:cubicBezTo>
                  <a:cubicBezTo>
                    <a:pt x="176" y="417"/>
                    <a:pt x="183" y="424"/>
                    <a:pt x="183" y="446"/>
                  </a:cubicBezTo>
                  <a:cubicBezTo>
                    <a:pt x="183" y="453"/>
                    <a:pt x="183" y="460"/>
                    <a:pt x="176" y="460"/>
                  </a:cubicBezTo>
                  <a:close/>
                  <a:moveTo>
                    <a:pt x="155" y="191"/>
                  </a:moveTo>
                  <a:lnTo>
                    <a:pt x="155" y="191"/>
                  </a:lnTo>
                  <a:cubicBezTo>
                    <a:pt x="148" y="191"/>
                    <a:pt x="141" y="184"/>
                    <a:pt x="141" y="177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63" y="106"/>
                    <a:pt x="63" y="99"/>
                    <a:pt x="63" y="92"/>
                  </a:cubicBezTo>
                  <a:cubicBezTo>
                    <a:pt x="63" y="78"/>
                    <a:pt x="77" y="64"/>
                    <a:pt x="91" y="64"/>
                  </a:cubicBezTo>
                  <a:cubicBezTo>
                    <a:pt x="98" y="64"/>
                    <a:pt x="106" y="71"/>
                    <a:pt x="113" y="7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3" y="149"/>
                    <a:pt x="183" y="156"/>
                    <a:pt x="183" y="163"/>
                  </a:cubicBezTo>
                  <a:cubicBezTo>
                    <a:pt x="183" y="177"/>
                    <a:pt x="176" y="191"/>
                    <a:pt x="155" y="191"/>
                  </a:cubicBezTo>
                  <a:close/>
                  <a:moveTo>
                    <a:pt x="98" y="276"/>
                  </a:moveTo>
                  <a:lnTo>
                    <a:pt x="98" y="276"/>
                  </a:lnTo>
                  <a:cubicBezTo>
                    <a:pt x="120" y="276"/>
                    <a:pt x="127" y="283"/>
                    <a:pt x="127" y="304"/>
                  </a:cubicBezTo>
                  <a:cubicBezTo>
                    <a:pt x="127" y="318"/>
                    <a:pt x="120" y="333"/>
                    <a:pt x="98" y="333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7" y="333"/>
                    <a:pt x="0" y="318"/>
                    <a:pt x="0" y="304"/>
                  </a:cubicBezTo>
                  <a:cubicBezTo>
                    <a:pt x="0" y="283"/>
                    <a:pt x="7" y="276"/>
                    <a:pt x="28" y="276"/>
                  </a:cubicBezTo>
                  <a:cubicBezTo>
                    <a:pt x="98" y="276"/>
                    <a:pt x="98" y="276"/>
                    <a:pt x="98" y="276"/>
                  </a:cubicBezTo>
                  <a:close/>
                  <a:moveTo>
                    <a:pt x="296" y="474"/>
                  </a:moveTo>
                  <a:lnTo>
                    <a:pt x="296" y="474"/>
                  </a:lnTo>
                  <a:cubicBezTo>
                    <a:pt x="318" y="474"/>
                    <a:pt x="325" y="481"/>
                    <a:pt x="325" y="502"/>
                  </a:cubicBezTo>
                  <a:cubicBezTo>
                    <a:pt x="325" y="573"/>
                    <a:pt x="325" y="573"/>
                    <a:pt x="325" y="573"/>
                  </a:cubicBezTo>
                  <a:cubicBezTo>
                    <a:pt x="325" y="594"/>
                    <a:pt x="318" y="601"/>
                    <a:pt x="296" y="601"/>
                  </a:cubicBezTo>
                  <a:cubicBezTo>
                    <a:pt x="282" y="601"/>
                    <a:pt x="268" y="594"/>
                    <a:pt x="268" y="573"/>
                  </a:cubicBezTo>
                  <a:cubicBezTo>
                    <a:pt x="268" y="502"/>
                    <a:pt x="268" y="502"/>
                    <a:pt x="268" y="502"/>
                  </a:cubicBezTo>
                  <a:cubicBezTo>
                    <a:pt x="268" y="481"/>
                    <a:pt x="282" y="474"/>
                    <a:pt x="296" y="474"/>
                  </a:cubicBezTo>
                  <a:close/>
                  <a:moveTo>
                    <a:pt x="438" y="417"/>
                  </a:moveTo>
                  <a:lnTo>
                    <a:pt x="438" y="417"/>
                  </a:lnTo>
                  <a:cubicBezTo>
                    <a:pt x="445" y="417"/>
                    <a:pt x="452" y="417"/>
                    <a:pt x="459" y="424"/>
                  </a:cubicBezTo>
                  <a:cubicBezTo>
                    <a:pt x="473" y="439"/>
                    <a:pt x="473" y="439"/>
                    <a:pt x="473" y="439"/>
                  </a:cubicBezTo>
                  <a:cubicBezTo>
                    <a:pt x="522" y="488"/>
                    <a:pt x="522" y="488"/>
                    <a:pt x="522" y="488"/>
                  </a:cubicBezTo>
                  <a:cubicBezTo>
                    <a:pt x="530" y="495"/>
                    <a:pt x="537" y="502"/>
                    <a:pt x="537" y="509"/>
                  </a:cubicBezTo>
                  <a:cubicBezTo>
                    <a:pt x="537" y="524"/>
                    <a:pt x="522" y="538"/>
                    <a:pt x="508" y="538"/>
                  </a:cubicBezTo>
                  <a:cubicBezTo>
                    <a:pt x="501" y="538"/>
                    <a:pt x="494" y="538"/>
                    <a:pt x="487" y="531"/>
                  </a:cubicBezTo>
                  <a:cubicBezTo>
                    <a:pt x="438" y="481"/>
                    <a:pt x="438" y="481"/>
                    <a:pt x="438" y="481"/>
                  </a:cubicBezTo>
                  <a:cubicBezTo>
                    <a:pt x="424" y="460"/>
                    <a:pt x="424" y="460"/>
                    <a:pt x="424" y="460"/>
                  </a:cubicBezTo>
                  <a:cubicBezTo>
                    <a:pt x="417" y="460"/>
                    <a:pt x="409" y="453"/>
                    <a:pt x="409" y="446"/>
                  </a:cubicBezTo>
                  <a:cubicBezTo>
                    <a:pt x="409" y="424"/>
                    <a:pt x="424" y="417"/>
                    <a:pt x="438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3" name="Freeform 104"/>
            <p:cNvSpPr>
              <a:spLocks noChangeArrowheads="1"/>
            </p:cNvSpPr>
            <p:nvPr/>
          </p:nvSpPr>
          <p:spPr bwMode="auto">
            <a:xfrm>
              <a:off x="3414767" y="3717132"/>
              <a:ext cx="237332" cy="234950"/>
            </a:xfrm>
            <a:custGeom>
              <a:avLst/>
              <a:gdLst>
                <a:gd name="T0" fmla="*/ 2147483647 w 496"/>
                <a:gd name="T1" fmla="*/ 2147483647 h 489"/>
                <a:gd name="T2" fmla="*/ 2147483647 w 496"/>
                <a:gd name="T3" fmla="*/ 2147483647 h 489"/>
                <a:gd name="T4" fmla="*/ 2147483647 w 496"/>
                <a:gd name="T5" fmla="*/ 2147483647 h 489"/>
                <a:gd name="T6" fmla="*/ 2147483647 w 496"/>
                <a:gd name="T7" fmla="*/ 2147483647 h 489"/>
                <a:gd name="T8" fmla="*/ 2147483647 w 496"/>
                <a:gd name="T9" fmla="*/ 2147483647 h 489"/>
                <a:gd name="T10" fmla="*/ 2147483647 w 496"/>
                <a:gd name="T11" fmla="*/ 2147483647 h 489"/>
                <a:gd name="T12" fmla="*/ 2147483647 w 496"/>
                <a:gd name="T13" fmla="*/ 2147483647 h 489"/>
                <a:gd name="T14" fmla="*/ 2147483647 w 496"/>
                <a:gd name="T15" fmla="*/ 2147483647 h 489"/>
                <a:gd name="T16" fmla="*/ 2147483647 w 496"/>
                <a:gd name="T17" fmla="*/ 2147483647 h 489"/>
                <a:gd name="T18" fmla="*/ 2147483647 w 496"/>
                <a:gd name="T19" fmla="*/ 2147483647 h 489"/>
                <a:gd name="T20" fmla="*/ 2147483647 w 496"/>
                <a:gd name="T21" fmla="*/ 2147483647 h 489"/>
                <a:gd name="T22" fmla="*/ 2147483647 w 496"/>
                <a:gd name="T23" fmla="*/ 2147483647 h 489"/>
                <a:gd name="T24" fmla="*/ 2147483647 w 496"/>
                <a:gd name="T25" fmla="*/ 2147483647 h 489"/>
                <a:gd name="T26" fmla="*/ 2147483647 w 496"/>
                <a:gd name="T27" fmla="*/ 2147483647 h 489"/>
                <a:gd name="T28" fmla="*/ 2147483647 w 496"/>
                <a:gd name="T29" fmla="*/ 2147483647 h 489"/>
                <a:gd name="T30" fmla="*/ 2147483647 w 496"/>
                <a:gd name="T31" fmla="*/ 2147483647 h 489"/>
                <a:gd name="T32" fmla="*/ 2147483647 w 496"/>
                <a:gd name="T33" fmla="*/ 2147483647 h 489"/>
                <a:gd name="T34" fmla="*/ 2147483647 w 496"/>
                <a:gd name="T35" fmla="*/ 2147483647 h 489"/>
                <a:gd name="T36" fmla="*/ 2147483647 w 496"/>
                <a:gd name="T37" fmla="*/ 2147483647 h 489"/>
                <a:gd name="T38" fmla="*/ 2147483647 w 496"/>
                <a:gd name="T39" fmla="*/ 0 h 489"/>
                <a:gd name="T40" fmla="*/ 2147483647 w 496"/>
                <a:gd name="T41" fmla="*/ 2147483647 h 489"/>
                <a:gd name="T42" fmla="*/ 2147483647 w 496"/>
                <a:gd name="T43" fmla="*/ 2147483647 h 489"/>
                <a:gd name="T44" fmla="*/ 2147483647 w 496"/>
                <a:gd name="T45" fmla="*/ 2147483647 h 489"/>
                <a:gd name="T46" fmla="*/ 2147483647 w 496"/>
                <a:gd name="T47" fmla="*/ 2147483647 h 489"/>
                <a:gd name="T48" fmla="*/ 2147483647 w 496"/>
                <a:gd name="T49" fmla="*/ 2147483647 h 489"/>
                <a:gd name="T50" fmla="*/ 2147483647 w 496"/>
                <a:gd name="T51" fmla="*/ 2147483647 h 489"/>
                <a:gd name="T52" fmla="*/ 2147483647 w 496"/>
                <a:gd name="T53" fmla="*/ 2147483647 h 489"/>
                <a:gd name="T54" fmla="*/ 2147483647 w 496"/>
                <a:gd name="T55" fmla="*/ 2147483647 h 489"/>
                <a:gd name="T56" fmla="*/ 2147483647 w 496"/>
                <a:gd name="T57" fmla="*/ 2147483647 h 489"/>
                <a:gd name="T58" fmla="*/ 2147483647 w 496"/>
                <a:gd name="T59" fmla="*/ 2147483647 h 489"/>
                <a:gd name="T60" fmla="*/ 0 w 496"/>
                <a:gd name="T61" fmla="*/ 2147483647 h 489"/>
                <a:gd name="T62" fmla="*/ 2147483647 w 496"/>
                <a:gd name="T63" fmla="*/ 2147483647 h 489"/>
                <a:gd name="T64" fmla="*/ 2147483647 w 496"/>
                <a:gd name="T65" fmla="*/ 2147483647 h 489"/>
                <a:gd name="T66" fmla="*/ 2147483647 w 496"/>
                <a:gd name="T67" fmla="*/ 2147483647 h 489"/>
                <a:gd name="T68" fmla="*/ 2147483647 w 496"/>
                <a:gd name="T69" fmla="*/ 2147483647 h 489"/>
                <a:gd name="T70" fmla="*/ 2147483647 w 496"/>
                <a:gd name="T71" fmla="*/ 2147483647 h 489"/>
                <a:gd name="T72" fmla="*/ 2147483647 w 496"/>
                <a:gd name="T73" fmla="*/ 2147483647 h 489"/>
                <a:gd name="T74" fmla="*/ 2147483647 w 496"/>
                <a:gd name="T75" fmla="*/ 2147483647 h 489"/>
                <a:gd name="T76" fmla="*/ 2147483647 w 496"/>
                <a:gd name="T77" fmla="*/ 2147483647 h 489"/>
                <a:gd name="T78" fmla="*/ 2147483647 w 496"/>
                <a:gd name="T79" fmla="*/ 2147483647 h 489"/>
                <a:gd name="T80" fmla="*/ 2147483647 w 496"/>
                <a:gd name="T81" fmla="*/ 2147483647 h 489"/>
                <a:gd name="T82" fmla="*/ 2147483647 w 496"/>
                <a:gd name="T83" fmla="*/ 2147483647 h 489"/>
                <a:gd name="T84" fmla="*/ 2147483647 w 496"/>
                <a:gd name="T85" fmla="*/ 2147483647 h 489"/>
                <a:gd name="T86" fmla="*/ 2147483647 w 496"/>
                <a:gd name="T87" fmla="*/ 2147483647 h 489"/>
                <a:gd name="T88" fmla="*/ 2147483647 w 496"/>
                <a:gd name="T89" fmla="*/ 2147483647 h 489"/>
                <a:gd name="T90" fmla="*/ 2147483647 w 496"/>
                <a:gd name="T91" fmla="*/ 2147483647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489">
                  <a:moveTo>
                    <a:pt x="466" y="276"/>
                  </a:moveTo>
                  <a:lnTo>
                    <a:pt x="466" y="276"/>
                  </a:lnTo>
                  <a:cubicBezTo>
                    <a:pt x="445" y="276"/>
                    <a:pt x="445" y="276"/>
                    <a:pt x="445" y="276"/>
                  </a:cubicBezTo>
                  <a:cubicBezTo>
                    <a:pt x="431" y="276"/>
                    <a:pt x="417" y="261"/>
                    <a:pt x="417" y="247"/>
                  </a:cubicBezTo>
                  <a:cubicBezTo>
                    <a:pt x="417" y="226"/>
                    <a:pt x="431" y="219"/>
                    <a:pt x="445" y="219"/>
                  </a:cubicBezTo>
                  <a:cubicBezTo>
                    <a:pt x="466" y="219"/>
                    <a:pt x="466" y="219"/>
                    <a:pt x="466" y="219"/>
                  </a:cubicBezTo>
                  <a:cubicBezTo>
                    <a:pt x="480" y="219"/>
                    <a:pt x="495" y="226"/>
                    <a:pt x="495" y="247"/>
                  </a:cubicBezTo>
                  <a:cubicBezTo>
                    <a:pt x="495" y="261"/>
                    <a:pt x="480" y="276"/>
                    <a:pt x="466" y="276"/>
                  </a:cubicBezTo>
                  <a:close/>
                  <a:moveTo>
                    <a:pt x="424" y="106"/>
                  </a:moveTo>
                  <a:lnTo>
                    <a:pt x="424" y="106"/>
                  </a:lnTo>
                  <a:cubicBezTo>
                    <a:pt x="410" y="120"/>
                    <a:pt x="410" y="120"/>
                    <a:pt x="410" y="120"/>
                  </a:cubicBezTo>
                  <a:cubicBezTo>
                    <a:pt x="403" y="127"/>
                    <a:pt x="396" y="134"/>
                    <a:pt x="389" y="134"/>
                  </a:cubicBezTo>
                  <a:cubicBezTo>
                    <a:pt x="375" y="134"/>
                    <a:pt x="360" y="120"/>
                    <a:pt x="360" y="106"/>
                  </a:cubicBezTo>
                  <a:cubicBezTo>
                    <a:pt x="360" y="99"/>
                    <a:pt x="360" y="92"/>
                    <a:pt x="367" y="85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96" y="56"/>
                    <a:pt x="403" y="56"/>
                    <a:pt x="410" y="56"/>
                  </a:cubicBezTo>
                  <a:cubicBezTo>
                    <a:pt x="424" y="56"/>
                    <a:pt x="438" y="71"/>
                    <a:pt x="438" y="85"/>
                  </a:cubicBezTo>
                  <a:cubicBezTo>
                    <a:pt x="438" y="92"/>
                    <a:pt x="431" y="99"/>
                    <a:pt x="424" y="106"/>
                  </a:cubicBezTo>
                  <a:close/>
                  <a:moveTo>
                    <a:pt x="247" y="360"/>
                  </a:moveTo>
                  <a:lnTo>
                    <a:pt x="247" y="360"/>
                  </a:lnTo>
                  <a:cubicBezTo>
                    <a:pt x="205" y="360"/>
                    <a:pt x="169" y="332"/>
                    <a:pt x="148" y="304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4" y="261"/>
                    <a:pt x="134" y="254"/>
                    <a:pt x="134" y="247"/>
                  </a:cubicBezTo>
                  <a:cubicBezTo>
                    <a:pt x="134" y="184"/>
                    <a:pt x="184" y="134"/>
                    <a:pt x="247" y="134"/>
                  </a:cubicBezTo>
                  <a:cubicBezTo>
                    <a:pt x="311" y="134"/>
                    <a:pt x="360" y="184"/>
                    <a:pt x="360" y="247"/>
                  </a:cubicBezTo>
                  <a:cubicBezTo>
                    <a:pt x="360" y="311"/>
                    <a:pt x="311" y="360"/>
                    <a:pt x="247" y="360"/>
                  </a:cubicBezTo>
                  <a:close/>
                  <a:moveTo>
                    <a:pt x="247" y="191"/>
                  </a:moveTo>
                  <a:lnTo>
                    <a:pt x="247" y="191"/>
                  </a:lnTo>
                  <a:cubicBezTo>
                    <a:pt x="219" y="191"/>
                    <a:pt x="191" y="212"/>
                    <a:pt x="191" y="247"/>
                  </a:cubicBezTo>
                  <a:cubicBezTo>
                    <a:pt x="191" y="276"/>
                    <a:pt x="219" y="304"/>
                    <a:pt x="247" y="304"/>
                  </a:cubicBezTo>
                  <a:cubicBezTo>
                    <a:pt x="276" y="304"/>
                    <a:pt x="304" y="276"/>
                    <a:pt x="304" y="247"/>
                  </a:cubicBezTo>
                  <a:cubicBezTo>
                    <a:pt x="304" y="212"/>
                    <a:pt x="276" y="191"/>
                    <a:pt x="247" y="191"/>
                  </a:cubicBezTo>
                  <a:close/>
                  <a:moveTo>
                    <a:pt x="247" y="78"/>
                  </a:moveTo>
                  <a:lnTo>
                    <a:pt x="247" y="78"/>
                  </a:lnTo>
                  <a:cubicBezTo>
                    <a:pt x="233" y="78"/>
                    <a:pt x="219" y="63"/>
                    <a:pt x="219" y="49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14"/>
                    <a:pt x="233" y="0"/>
                    <a:pt x="247" y="0"/>
                  </a:cubicBezTo>
                  <a:cubicBezTo>
                    <a:pt x="261" y="0"/>
                    <a:pt x="276" y="14"/>
                    <a:pt x="276" y="28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6" y="63"/>
                    <a:pt x="261" y="78"/>
                    <a:pt x="247" y="78"/>
                  </a:cubicBezTo>
                  <a:close/>
                  <a:moveTo>
                    <a:pt x="106" y="134"/>
                  </a:moveTo>
                  <a:lnTo>
                    <a:pt x="106" y="134"/>
                  </a:lnTo>
                  <a:cubicBezTo>
                    <a:pt x="99" y="134"/>
                    <a:pt x="92" y="127"/>
                    <a:pt x="85" y="120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4" y="99"/>
                    <a:pt x="56" y="92"/>
                    <a:pt x="56" y="85"/>
                  </a:cubicBezTo>
                  <a:cubicBezTo>
                    <a:pt x="56" y="71"/>
                    <a:pt x="71" y="56"/>
                    <a:pt x="85" y="56"/>
                  </a:cubicBezTo>
                  <a:cubicBezTo>
                    <a:pt x="92" y="56"/>
                    <a:pt x="99" y="56"/>
                    <a:pt x="106" y="63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34" y="92"/>
                    <a:pt x="134" y="99"/>
                    <a:pt x="134" y="106"/>
                  </a:cubicBezTo>
                  <a:cubicBezTo>
                    <a:pt x="134" y="120"/>
                    <a:pt x="120" y="134"/>
                    <a:pt x="106" y="134"/>
                  </a:cubicBezTo>
                  <a:close/>
                  <a:moveTo>
                    <a:pt x="78" y="247"/>
                  </a:moveTo>
                  <a:lnTo>
                    <a:pt x="78" y="247"/>
                  </a:lnTo>
                  <a:cubicBezTo>
                    <a:pt x="78" y="261"/>
                    <a:pt x="64" y="276"/>
                    <a:pt x="49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14" y="276"/>
                    <a:pt x="0" y="261"/>
                    <a:pt x="0" y="247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19"/>
                    <a:pt x="78" y="226"/>
                    <a:pt x="78" y="247"/>
                  </a:cubicBezTo>
                  <a:close/>
                  <a:moveTo>
                    <a:pt x="85" y="367"/>
                  </a:moveTo>
                  <a:lnTo>
                    <a:pt x="85" y="367"/>
                  </a:lnTo>
                  <a:cubicBezTo>
                    <a:pt x="92" y="360"/>
                    <a:pt x="99" y="360"/>
                    <a:pt x="106" y="360"/>
                  </a:cubicBezTo>
                  <a:cubicBezTo>
                    <a:pt x="120" y="360"/>
                    <a:pt x="134" y="367"/>
                    <a:pt x="134" y="389"/>
                  </a:cubicBezTo>
                  <a:cubicBezTo>
                    <a:pt x="134" y="396"/>
                    <a:pt x="134" y="403"/>
                    <a:pt x="127" y="403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99" y="431"/>
                    <a:pt x="92" y="431"/>
                    <a:pt x="85" y="431"/>
                  </a:cubicBezTo>
                  <a:cubicBezTo>
                    <a:pt x="71" y="431"/>
                    <a:pt x="56" y="424"/>
                    <a:pt x="56" y="403"/>
                  </a:cubicBezTo>
                  <a:cubicBezTo>
                    <a:pt x="56" y="396"/>
                    <a:pt x="64" y="389"/>
                    <a:pt x="71" y="389"/>
                  </a:cubicBezTo>
                  <a:lnTo>
                    <a:pt x="85" y="367"/>
                  </a:lnTo>
                  <a:close/>
                  <a:moveTo>
                    <a:pt x="247" y="417"/>
                  </a:moveTo>
                  <a:lnTo>
                    <a:pt x="247" y="417"/>
                  </a:lnTo>
                  <a:cubicBezTo>
                    <a:pt x="261" y="417"/>
                    <a:pt x="276" y="424"/>
                    <a:pt x="276" y="445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81"/>
                    <a:pt x="261" y="488"/>
                    <a:pt x="247" y="488"/>
                  </a:cubicBezTo>
                  <a:cubicBezTo>
                    <a:pt x="233" y="488"/>
                    <a:pt x="219" y="481"/>
                    <a:pt x="219" y="459"/>
                  </a:cubicBezTo>
                  <a:cubicBezTo>
                    <a:pt x="219" y="445"/>
                    <a:pt x="219" y="445"/>
                    <a:pt x="219" y="445"/>
                  </a:cubicBezTo>
                  <a:cubicBezTo>
                    <a:pt x="219" y="424"/>
                    <a:pt x="233" y="417"/>
                    <a:pt x="247" y="417"/>
                  </a:cubicBezTo>
                  <a:close/>
                  <a:moveTo>
                    <a:pt x="389" y="360"/>
                  </a:moveTo>
                  <a:lnTo>
                    <a:pt x="389" y="360"/>
                  </a:lnTo>
                  <a:cubicBezTo>
                    <a:pt x="396" y="360"/>
                    <a:pt x="403" y="360"/>
                    <a:pt x="410" y="367"/>
                  </a:cubicBezTo>
                  <a:cubicBezTo>
                    <a:pt x="424" y="389"/>
                    <a:pt x="424" y="389"/>
                    <a:pt x="424" y="389"/>
                  </a:cubicBezTo>
                  <a:cubicBezTo>
                    <a:pt x="431" y="389"/>
                    <a:pt x="438" y="396"/>
                    <a:pt x="438" y="403"/>
                  </a:cubicBezTo>
                  <a:cubicBezTo>
                    <a:pt x="438" y="424"/>
                    <a:pt x="424" y="431"/>
                    <a:pt x="410" y="431"/>
                  </a:cubicBezTo>
                  <a:cubicBezTo>
                    <a:pt x="403" y="431"/>
                    <a:pt x="396" y="431"/>
                    <a:pt x="389" y="424"/>
                  </a:cubicBezTo>
                  <a:cubicBezTo>
                    <a:pt x="367" y="403"/>
                    <a:pt x="367" y="403"/>
                    <a:pt x="367" y="403"/>
                  </a:cubicBezTo>
                  <a:cubicBezTo>
                    <a:pt x="360" y="403"/>
                    <a:pt x="360" y="396"/>
                    <a:pt x="360" y="389"/>
                  </a:cubicBezTo>
                  <a:cubicBezTo>
                    <a:pt x="360" y="367"/>
                    <a:pt x="375" y="360"/>
                    <a:pt x="389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4" name="Freeform 105"/>
            <p:cNvSpPr>
              <a:spLocks noChangeArrowheads="1"/>
            </p:cNvSpPr>
            <p:nvPr/>
          </p:nvSpPr>
          <p:spPr bwMode="auto">
            <a:xfrm>
              <a:off x="2883748" y="3689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0 h 602"/>
                <a:gd name="T22" fmla="*/ 2147483647 w 602"/>
                <a:gd name="T23" fmla="*/ 0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0 w 602"/>
                <a:gd name="T41" fmla="*/ 2147483647 h 602"/>
                <a:gd name="T42" fmla="*/ 0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2" h="602">
                  <a:moveTo>
                    <a:pt x="573" y="488"/>
                  </a:moveTo>
                  <a:lnTo>
                    <a:pt x="573" y="488"/>
                  </a:lnTo>
                  <a:cubicBezTo>
                    <a:pt x="481" y="488"/>
                    <a:pt x="481" y="488"/>
                    <a:pt x="481" y="488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544" y="347"/>
                    <a:pt x="544" y="347"/>
                    <a:pt x="544" y="347"/>
                  </a:cubicBezTo>
                  <a:cubicBezTo>
                    <a:pt x="544" y="57"/>
                    <a:pt x="544" y="57"/>
                    <a:pt x="544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5"/>
                    <a:pt x="163" y="0"/>
                    <a:pt x="177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0"/>
                    <a:pt x="601" y="460"/>
                    <a:pt x="601" y="460"/>
                  </a:cubicBezTo>
                  <a:cubicBezTo>
                    <a:pt x="601" y="481"/>
                    <a:pt x="594" y="488"/>
                    <a:pt x="573" y="488"/>
                  </a:cubicBezTo>
                  <a:close/>
                  <a:moveTo>
                    <a:pt x="453" y="142"/>
                  </a:moveTo>
                  <a:lnTo>
                    <a:pt x="453" y="142"/>
                  </a:lnTo>
                  <a:cubicBezTo>
                    <a:pt x="453" y="573"/>
                    <a:pt x="453" y="573"/>
                    <a:pt x="453" y="573"/>
                  </a:cubicBezTo>
                  <a:cubicBezTo>
                    <a:pt x="453" y="594"/>
                    <a:pt x="439" y="601"/>
                    <a:pt x="424" y="601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15" y="601"/>
                    <a:pt x="0" y="594"/>
                    <a:pt x="0" y="57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5" y="113"/>
                    <a:pt x="29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39" y="113"/>
                    <a:pt x="453" y="128"/>
                    <a:pt x="453" y="142"/>
                  </a:cubicBezTo>
                  <a:close/>
                  <a:moveTo>
                    <a:pt x="396" y="170"/>
                  </a:moveTo>
                  <a:lnTo>
                    <a:pt x="396" y="170"/>
                  </a:lnTo>
                  <a:cubicBezTo>
                    <a:pt x="57" y="170"/>
                    <a:pt x="57" y="170"/>
                    <a:pt x="57" y="170"/>
                  </a:cubicBezTo>
                  <a:cubicBezTo>
                    <a:pt x="57" y="460"/>
                    <a:pt x="57" y="460"/>
                    <a:pt x="57" y="460"/>
                  </a:cubicBezTo>
                  <a:cubicBezTo>
                    <a:pt x="396" y="460"/>
                    <a:pt x="396" y="460"/>
                    <a:pt x="396" y="460"/>
                  </a:cubicBezTo>
                  <a:lnTo>
                    <a:pt x="39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5" name="Freeform 106"/>
            <p:cNvSpPr>
              <a:spLocks noChangeArrowheads="1"/>
            </p:cNvSpPr>
            <p:nvPr/>
          </p:nvSpPr>
          <p:spPr bwMode="auto">
            <a:xfrm>
              <a:off x="2412261" y="3717132"/>
              <a:ext cx="217488" cy="234950"/>
            </a:xfrm>
            <a:custGeom>
              <a:avLst/>
              <a:gdLst>
                <a:gd name="T0" fmla="*/ 2147483647 w 453"/>
                <a:gd name="T1" fmla="*/ 2147483647 h 489"/>
                <a:gd name="T2" fmla="*/ 2147483647 w 453"/>
                <a:gd name="T3" fmla="*/ 2147483647 h 489"/>
                <a:gd name="T4" fmla="*/ 2147483647 w 453"/>
                <a:gd name="T5" fmla="*/ 2147483647 h 489"/>
                <a:gd name="T6" fmla="*/ 0 w 453"/>
                <a:gd name="T7" fmla="*/ 2147483647 h 489"/>
                <a:gd name="T8" fmla="*/ 0 w 453"/>
                <a:gd name="T9" fmla="*/ 2147483647 h 489"/>
                <a:gd name="T10" fmla="*/ 2147483647 w 453"/>
                <a:gd name="T11" fmla="*/ 0 h 489"/>
                <a:gd name="T12" fmla="*/ 2147483647 w 453"/>
                <a:gd name="T13" fmla="*/ 0 h 489"/>
                <a:gd name="T14" fmla="*/ 2147483647 w 453"/>
                <a:gd name="T15" fmla="*/ 2147483647 h 489"/>
                <a:gd name="T16" fmla="*/ 2147483647 w 453"/>
                <a:gd name="T17" fmla="*/ 2147483647 h 489"/>
                <a:gd name="T18" fmla="*/ 2147483647 w 453"/>
                <a:gd name="T19" fmla="*/ 2147483647 h 489"/>
                <a:gd name="T20" fmla="*/ 2147483647 w 453"/>
                <a:gd name="T21" fmla="*/ 2147483647 h 489"/>
                <a:gd name="T22" fmla="*/ 2147483647 w 453"/>
                <a:gd name="T23" fmla="*/ 2147483647 h 489"/>
                <a:gd name="T24" fmla="*/ 2147483647 w 453"/>
                <a:gd name="T25" fmla="*/ 2147483647 h 489"/>
                <a:gd name="T26" fmla="*/ 2147483647 w 453"/>
                <a:gd name="T27" fmla="*/ 2147483647 h 489"/>
                <a:gd name="T28" fmla="*/ 2147483647 w 453"/>
                <a:gd name="T29" fmla="*/ 2147483647 h 489"/>
                <a:gd name="T30" fmla="*/ 2147483647 w 453"/>
                <a:gd name="T31" fmla="*/ 2147483647 h 4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3" h="489">
                  <a:moveTo>
                    <a:pt x="424" y="488"/>
                  </a:moveTo>
                  <a:lnTo>
                    <a:pt x="424" y="488"/>
                  </a:lnTo>
                  <a:cubicBezTo>
                    <a:pt x="28" y="488"/>
                    <a:pt x="28" y="488"/>
                    <a:pt x="28" y="488"/>
                  </a:cubicBezTo>
                  <a:cubicBezTo>
                    <a:pt x="14" y="488"/>
                    <a:pt x="0" y="481"/>
                    <a:pt x="0" y="4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45" y="0"/>
                    <a:pt x="452" y="14"/>
                    <a:pt x="452" y="28"/>
                  </a:cubicBezTo>
                  <a:cubicBezTo>
                    <a:pt x="452" y="459"/>
                    <a:pt x="452" y="459"/>
                    <a:pt x="452" y="459"/>
                  </a:cubicBezTo>
                  <a:cubicBezTo>
                    <a:pt x="452" y="481"/>
                    <a:pt x="445" y="488"/>
                    <a:pt x="424" y="488"/>
                  </a:cubicBezTo>
                  <a:close/>
                  <a:moveTo>
                    <a:pt x="396" y="56"/>
                  </a:moveTo>
                  <a:lnTo>
                    <a:pt x="396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396" y="346"/>
                    <a:pt x="396" y="346"/>
                    <a:pt x="396" y="346"/>
                  </a:cubicBezTo>
                  <a:lnTo>
                    <a:pt x="39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6" name="Freeform 107"/>
            <p:cNvSpPr>
              <a:spLocks noChangeArrowheads="1"/>
            </p:cNvSpPr>
            <p:nvPr/>
          </p:nvSpPr>
          <p:spPr bwMode="auto">
            <a:xfrm>
              <a:off x="1878861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2147483647 w 567"/>
                <a:gd name="T25" fmla="*/ 2147483647 h 566"/>
                <a:gd name="T26" fmla="*/ 0 w 567"/>
                <a:gd name="T27" fmla="*/ 2147483647 h 566"/>
                <a:gd name="T28" fmla="*/ 2147483647 w 567"/>
                <a:gd name="T29" fmla="*/ 2147483647 h 566"/>
                <a:gd name="T30" fmla="*/ 2147483647 w 567"/>
                <a:gd name="T31" fmla="*/ 2147483647 h 566"/>
                <a:gd name="T32" fmla="*/ 0 w 567"/>
                <a:gd name="T33" fmla="*/ 2147483647 h 566"/>
                <a:gd name="T34" fmla="*/ 2147483647 w 567"/>
                <a:gd name="T35" fmla="*/ 2147483647 h 566"/>
                <a:gd name="T36" fmla="*/ 2147483647 w 567"/>
                <a:gd name="T37" fmla="*/ 2147483647 h 566"/>
                <a:gd name="T38" fmla="*/ 0 w 567"/>
                <a:gd name="T39" fmla="*/ 2147483647 h 566"/>
                <a:gd name="T40" fmla="*/ 2147483647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2147483647 w 567"/>
                <a:gd name="T85" fmla="*/ 2147483647 h 566"/>
                <a:gd name="T86" fmla="*/ 2147483647 w 567"/>
                <a:gd name="T87" fmla="*/ 2147483647 h 566"/>
                <a:gd name="T88" fmla="*/ 2147483647 w 567"/>
                <a:gd name="T89" fmla="*/ 2147483647 h 566"/>
                <a:gd name="T90" fmla="*/ 2147483647 w 567"/>
                <a:gd name="T91" fmla="*/ 2147483647 h 566"/>
                <a:gd name="T92" fmla="*/ 2147483647 w 567"/>
                <a:gd name="T93" fmla="*/ 2147483647 h 566"/>
                <a:gd name="T94" fmla="*/ 2147483647 w 567"/>
                <a:gd name="T95" fmla="*/ 2147483647 h 566"/>
                <a:gd name="T96" fmla="*/ 2147483647 w 567"/>
                <a:gd name="T97" fmla="*/ 2147483647 h 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2" y="565"/>
                    <a:pt x="537" y="565"/>
                  </a:cubicBezTo>
                  <a:cubicBezTo>
                    <a:pt x="523" y="565"/>
                    <a:pt x="516" y="558"/>
                    <a:pt x="509" y="544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74" y="558"/>
                    <a:pt x="467" y="565"/>
                    <a:pt x="453" y="565"/>
                  </a:cubicBezTo>
                  <a:cubicBezTo>
                    <a:pt x="438" y="565"/>
                    <a:pt x="431" y="558"/>
                    <a:pt x="424" y="544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89" y="558"/>
                    <a:pt x="382" y="565"/>
                    <a:pt x="368" y="565"/>
                  </a:cubicBezTo>
                  <a:cubicBezTo>
                    <a:pt x="354" y="565"/>
                    <a:pt x="347" y="558"/>
                    <a:pt x="340" y="544"/>
                  </a:cubicBezTo>
                  <a:cubicBezTo>
                    <a:pt x="311" y="544"/>
                    <a:pt x="311" y="544"/>
                    <a:pt x="311" y="544"/>
                  </a:cubicBezTo>
                  <a:cubicBezTo>
                    <a:pt x="304" y="558"/>
                    <a:pt x="297" y="565"/>
                    <a:pt x="283" y="565"/>
                  </a:cubicBezTo>
                  <a:cubicBezTo>
                    <a:pt x="269" y="565"/>
                    <a:pt x="262" y="558"/>
                    <a:pt x="255" y="544"/>
                  </a:cubicBezTo>
                  <a:cubicBezTo>
                    <a:pt x="226" y="544"/>
                    <a:pt x="226" y="544"/>
                    <a:pt x="226" y="544"/>
                  </a:cubicBezTo>
                  <a:cubicBezTo>
                    <a:pt x="219" y="558"/>
                    <a:pt x="212" y="565"/>
                    <a:pt x="198" y="565"/>
                  </a:cubicBezTo>
                  <a:cubicBezTo>
                    <a:pt x="184" y="565"/>
                    <a:pt x="177" y="558"/>
                    <a:pt x="170" y="544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58"/>
                    <a:pt x="128" y="565"/>
                    <a:pt x="113" y="565"/>
                  </a:cubicBezTo>
                  <a:cubicBezTo>
                    <a:pt x="99" y="565"/>
                    <a:pt x="92" y="558"/>
                    <a:pt x="85" y="544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0" y="558"/>
                    <a:pt x="43" y="565"/>
                    <a:pt x="29" y="565"/>
                  </a:cubicBezTo>
                  <a:cubicBezTo>
                    <a:pt x="15" y="565"/>
                    <a:pt x="0" y="551"/>
                    <a:pt x="0" y="537"/>
                  </a:cubicBezTo>
                  <a:cubicBezTo>
                    <a:pt x="0" y="523"/>
                    <a:pt x="7" y="509"/>
                    <a:pt x="22" y="509"/>
                  </a:cubicBezTo>
                  <a:cubicBezTo>
                    <a:pt x="22" y="473"/>
                    <a:pt x="22" y="473"/>
                    <a:pt x="22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22" y="424"/>
                  </a:cubicBezTo>
                  <a:cubicBezTo>
                    <a:pt x="22" y="388"/>
                    <a:pt x="22" y="388"/>
                    <a:pt x="22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22" y="339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22" y="254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22" y="169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22" y="8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43" y="0"/>
                    <a:pt x="50" y="7"/>
                    <a:pt x="57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2" y="7"/>
                    <a:pt x="99" y="0"/>
                    <a:pt x="113" y="0"/>
                  </a:cubicBezTo>
                  <a:cubicBezTo>
                    <a:pt x="128" y="0"/>
                    <a:pt x="135" y="7"/>
                    <a:pt x="142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7" y="7"/>
                    <a:pt x="184" y="0"/>
                    <a:pt x="198" y="0"/>
                  </a:cubicBezTo>
                  <a:cubicBezTo>
                    <a:pt x="212" y="0"/>
                    <a:pt x="219" y="7"/>
                    <a:pt x="226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62" y="7"/>
                    <a:pt x="269" y="0"/>
                    <a:pt x="283" y="0"/>
                  </a:cubicBezTo>
                  <a:cubicBezTo>
                    <a:pt x="297" y="0"/>
                    <a:pt x="304" y="7"/>
                    <a:pt x="31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7" y="7"/>
                    <a:pt x="354" y="0"/>
                    <a:pt x="368" y="0"/>
                  </a:cubicBezTo>
                  <a:cubicBezTo>
                    <a:pt x="382" y="0"/>
                    <a:pt x="389" y="7"/>
                    <a:pt x="396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31" y="7"/>
                    <a:pt x="438" y="0"/>
                    <a:pt x="453" y="0"/>
                  </a:cubicBezTo>
                  <a:cubicBezTo>
                    <a:pt x="467" y="0"/>
                    <a:pt x="474" y="7"/>
                    <a:pt x="481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16" y="7"/>
                    <a:pt x="523" y="0"/>
                    <a:pt x="537" y="0"/>
                  </a:cubicBezTo>
                  <a:cubicBezTo>
                    <a:pt x="552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8" y="70"/>
                    <a:pt x="78" y="70"/>
                    <a:pt x="78" y="70"/>
                  </a:cubicBezTo>
                  <a:cubicBezTo>
                    <a:pt x="78" y="487"/>
                    <a:pt x="78" y="487"/>
                    <a:pt x="78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  <a:moveTo>
                    <a:pt x="248" y="374"/>
                  </a:moveTo>
                  <a:lnTo>
                    <a:pt x="248" y="374"/>
                  </a:lnTo>
                  <a:cubicBezTo>
                    <a:pt x="375" y="212"/>
                    <a:pt x="375" y="212"/>
                    <a:pt x="375" y="21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106" y="459"/>
                    <a:pt x="106" y="459"/>
                    <a:pt x="106" y="459"/>
                  </a:cubicBezTo>
                  <a:cubicBezTo>
                    <a:pt x="219" y="346"/>
                    <a:pt x="219" y="346"/>
                    <a:pt x="219" y="346"/>
                  </a:cubicBezTo>
                  <a:lnTo>
                    <a:pt x="248" y="374"/>
                  </a:lnTo>
                  <a:close/>
                  <a:moveTo>
                    <a:pt x="191" y="240"/>
                  </a:moveTo>
                  <a:lnTo>
                    <a:pt x="191" y="240"/>
                  </a:lnTo>
                  <a:cubicBezTo>
                    <a:pt x="156" y="240"/>
                    <a:pt x="135" y="219"/>
                    <a:pt x="135" y="183"/>
                  </a:cubicBezTo>
                  <a:cubicBezTo>
                    <a:pt x="135" y="155"/>
                    <a:pt x="156" y="127"/>
                    <a:pt x="191" y="127"/>
                  </a:cubicBezTo>
                  <a:cubicBezTo>
                    <a:pt x="219" y="127"/>
                    <a:pt x="248" y="155"/>
                    <a:pt x="248" y="183"/>
                  </a:cubicBezTo>
                  <a:cubicBezTo>
                    <a:pt x="248" y="219"/>
                    <a:pt x="219" y="240"/>
                    <a:pt x="19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7" name="Freeform 108"/>
            <p:cNvSpPr>
              <a:spLocks noChangeArrowheads="1"/>
            </p:cNvSpPr>
            <p:nvPr/>
          </p:nvSpPr>
          <p:spPr bwMode="auto">
            <a:xfrm>
              <a:off x="1374829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1758332662 w 567"/>
                <a:gd name="T25" fmla="*/ 2147483647 h 566"/>
                <a:gd name="T26" fmla="*/ 0 w 567"/>
                <a:gd name="T27" fmla="*/ 2147483647 h 566"/>
                <a:gd name="T28" fmla="*/ 1758332662 w 567"/>
                <a:gd name="T29" fmla="*/ 2147483647 h 566"/>
                <a:gd name="T30" fmla="*/ 1758332662 w 567"/>
                <a:gd name="T31" fmla="*/ 2147483647 h 566"/>
                <a:gd name="T32" fmla="*/ 0 w 567"/>
                <a:gd name="T33" fmla="*/ 2147483647 h 566"/>
                <a:gd name="T34" fmla="*/ 1758332662 w 567"/>
                <a:gd name="T35" fmla="*/ 2147483647 h 566"/>
                <a:gd name="T36" fmla="*/ 1758332662 w 567"/>
                <a:gd name="T37" fmla="*/ 2147483647 h 566"/>
                <a:gd name="T38" fmla="*/ 0 w 567"/>
                <a:gd name="T39" fmla="*/ 2147483647 h 566"/>
                <a:gd name="T40" fmla="*/ 1758332662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1" y="565"/>
                    <a:pt x="537" y="565"/>
                  </a:cubicBezTo>
                  <a:cubicBezTo>
                    <a:pt x="523" y="565"/>
                    <a:pt x="509" y="558"/>
                    <a:pt x="509" y="544"/>
                  </a:cubicBezTo>
                  <a:cubicBezTo>
                    <a:pt x="474" y="544"/>
                    <a:pt x="474" y="544"/>
                    <a:pt x="474" y="544"/>
                  </a:cubicBezTo>
                  <a:cubicBezTo>
                    <a:pt x="474" y="558"/>
                    <a:pt x="460" y="565"/>
                    <a:pt x="453" y="565"/>
                  </a:cubicBezTo>
                  <a:cubicBezTo>
                    <a:pt x="438" y="565"/>
                    <a:pt x="424" y="558"/>
                    <a:pt x="424" y="544"/>
                  </a:cubicBezTo>
                  <a:cubicBezTo>
                    <a:pt x="389" y="544"/>
                    <a:pt x="389" y="544"/>
                    <a:pt x="389" y="544"/>
                  </a:cubicBezTo>
                  <a:cubicBezTo>
                    <a:pt x="389" y="558"/>
                    <a:pt x="375" y="565"/>
                    <a:pt x="368" y="565"/>
                  </a:cubicBezTo>
                  <a:cubicBezTo>
                    <a:pt x="354" y="565"/>
                    <a:pt x="340" y="558"/>
                    <a:pt x="340" y="544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4" y="558"/>
                    <a:pt x="290" y="565"/>
                    <a:pt x="283" y="565"/>
                  </a:cubicBezTo>
                  <a:cubicBezTo>
                    <a:pt x="269" y="565"/>
                    <a:pt x="255" y="558"/>
                    <a:pt x="255" y="544"/>
                  </a:cubicBezTo>
                  <a:cubicBezTo>
                    <a:pt x="219" y="544"/>
                    <a:pt x="219" y="544"/>
                    <a:pt x="219" y="544"/>
                  </a:cubicBezTo>
                  <a:cubicBezTo>
                    <a:pt x="219" y="558"/>
                    <a:pt x="205" y="565"/>
                    <a:pt x="198" y="565"/>
                  </a:cubicBezTo>
                  <a:cubicBezTo>
                    <a:pt x="184" y="565"/>
                    <a:pt x="170" y="558"/>
                    <a:pt x="170" y="544"/>
                  </a:cubicBezTo>
                  <a:cubicBezTo>
                    <a:pt x="135" y="544"/>
                    <a:pt x="135" y="544"/>
                    <a:pt x="135" y="544"/>
                  </a:cubicBezTo>
                  <a:cubicBezTo>
                    <a:pt x="135" y="558"/>
                    <a:pt x="120" y="565"/>
                    <a:pt x="113" y="565"/>
                  </a:cubicBezTo>
                  <a:cubicBezTo>
                    <a:pt x="99" y="565"/>
                    <a:pt x="85" y="558"/>
                    <a:pt x="85" y="544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50" y="558"/>
                    <a:pt x="36" y="565"/>
                    <a:pt x="29" y="565"/>
                  </a:cubicBezTo>
                  <a:cubicBezTo>
                    <a:pt x="7" y="565"/>
                    <a:pt x="0" y="551"/>
                    <a:pt x="0" y="537"/>
                  </a:cubicBezTo>
                  <a:cubicBezTo>
                    <a:pt x="0" y="523"/>
                    <a:pt x="7" y="509"/>
                    <a:pt x="14" y="509"/>
                  </a:cubicBezTo>
                  <a:cubicBezTo>
                    <a:pt x="14" y="473"/>
                    <a:pt x="14" y="473"/>
                    <a:pt x="14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14" y="424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14" y="339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14" y="254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14" y="16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14" y="8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7" y="0"/>
                    <a:pt x="29" y="0"/>
                  </a:cubicBezTo>
                  <a:cubicBezTo>
                    <a:pt x="36" y="0"/>
                    <a:pt x="50" y="7"/>
                    <a:pt x="50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"/>
                    <a:pt x="99" y="0"/>
                    <a:pt x="113" y="0"/>
                  </a:cubicBezTo>
                  <a:cubicBezTo>
                    <a:pt x="120" y="0"/>
                    <a:pt x="135" y="7"/>
                    <a:pt x="135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7"/>
                    <a:pt x="184" y="0"/>
                    <a:pt x="198" y="0"/>
                  </a:cubicBezTo>
                  <a:cubicBezTo>
                    <a:pt x="205" y="0"/>
                    <a:pt x="219" y="7"/>
                    <a:pt x="219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7"/>
                    <a:pt x="269" y="0"/>
                    <a:pt x="283" y="0"/>
                  </a:cubicBezTo>
                  <a:cubicBezTo>
                    <a:pt x="290" y="0"/>
                    <a:pt x="304" y="7"/>
                    <a:pt x="304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7"/>
                    <a:pt x="354" y="0"/>
                    <a:pt x="368" y="0"/>
                  </a:cubicBezTo>
                  <a:cubicBezTo>
                    <a:pt x="375" y="0"/>
                    <a:pt x="389" y="7"/>
                    <a:pt x="389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4" y="7"/>
                    <a:pt x="438" y="0"/>
                    <a:pt x="453" y="0"/>
                  </a:cubicBezTo>
                  <a:cubicBezTo>
                    <a:pt x="460" y="0"/>
                    <a:pt x="474" y="7"/>
                    <a:pt x="474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09" y="7"/>
                    <a:pt x="523" y="0"/>
                    <a:pt x="537" y="0"/>
                  </a:cubicBezTo>
                  <a:cubicBezTo>
                    <a:pt x="551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1" y="70"/>
                    <a:pt x="71" y="70"/>
                    <a:pt x="71" y="70"/>
                  </a:cubicBezTo>
                  <a:cubicBezTo>
                    <a:pt x="71" y="487"/>
                    <a:pt x="71" y="487"/>
                    <a:pt x="71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8" name="Freeform 109"/>
            <p:cNvSpPr>
              <a:spLocks noChangeArrowheads="1"/>
            </p:cNvSpPr>
            <p:nvPr/>
          </p:nvSpPr>
          <p:spPr bwMode="auto">
            <a:xfrm>
              <a:off x="6936636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0 w 602"/>
                <a:gd name="T13" fmla="*/ 2147483647 h 602"/>
                <a:gd name="T14" fmla="*/ 2147483647 w 602"/>
                <a:gd name="T15" fmla="*/ 0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602">
                  <a:moveTo>
                    <a:pt x="601" y="544"/>
                  </a:moveTo>
                  <a:lnTo>
                    <a:pt x="601" y="544"/>
                  </a:lnTo>
                  <a:cubicBezTo>
                    <a:pt x="601" y="573"/>
                    <a:pt x="573" y="601"/>
                    <a:pt x="544" y="601"/>
                  </a:cubicBezTo>
                  <a:cubicBezTo>
                    <a:pt x="530" y="601"/>
                    <a:pt x="516" y="594"/>
                    <a:pt x="502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46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17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594" y="516"/>
                    <a:pt x="601" y="530"/>
                    <a:pt x="601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27" y="57"/>
                    <a:pt x="57" y="127"/>
                    <a:pt x="57" y="226"/>
                  </a:cubicBezTo>
                  <a:cubicBezTo>
                    <a:pt x="57" y="318"/>
                    <a:pt x="127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  <a:moveTo>
                    <a:pt x="318" y="255"/>
                  </a:moveTo>
                  <a:lnTo>
                    <a:pt x="318" y="255"/>
                  </a:lnTo>
                  <a:cubicBezTo>
                    <a:pt x="127" y="255"/>
                    <a:pt x="127" y="255"/>
                    <a:pt x="127" y="255"/>
                  </a:cubicBezTo>
                  <a:cubicBezTo>
                    <a:pt x="113" y="255"/>
                    <a:pt x="99" y="241"/>
                    <a:pt x="99" y="226"/>
                  </a:cubicBezTo>
                  <a:cubicBezTo>
                    <a:pt x="99" y="205"/>
                    <a:pt x="113" y="198"/>
                    <a:pt x="127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32" y="198"/>
                    <a:pt x="346" y="205"/>
                    <a:pt x="346" y="226"/>
                  </a:cubicBezTo>
                  <a:cubicBezTo>
                    <a:pt x="346" y="241"/>
                    <a:pt x="332" y="255"/>
                    <a:pt x="318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9" name="Freeform 110"/>
            <p:cNvSpPr>
              <a:spLocks noChangeArrowheads="1"/>
            </p:cNvSpPr>
            <p:nvPr/>
          </p:nvSpPr>
          <p:spPr bwMode="auto">
            <a:xfrm>
              <a:off x="6426254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0" name="Freeform 111"/>
            <p:cNvSpPr>
              <a:spLocks noChangeArrowheads="1"/>
            </p:cNvSpPr>
            <p:nvPr/>
          </p:nvSpPr>
          <p:spPr bwMode="auto">
            <a:xfrm>
              <a:off x="5923017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0 w 602"/>
                <a:gd name="T17" fmla="*/ 2147483647 h 602"/>
                <a:gd name="T18" fmla="*/ 2147483647 w 602"/>
                <a:gd name="T19" fmla="*/ 0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1" name="Freeform 112"/>
            <p:cNvSpPr>
              <a:spLocks noChangeArrowheads="1"/>
            </p:cNvSpPr>
            <p:nvPr/>
          </p:nvSpPr>
          <p:spPr bwMode="auto">
            <a:xfrm>
              <a:off x="5416604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8" y="318"/>
                  </a:moveTo>
                  <a:lnTo>
                    <a:pt x="438" y="318"/>
                  </a:lnTo>
                  <a:cubicBezTo>
                    <a:pt x="346" y="403"/>
                    <a:pt x="346" y="403"/>
                    <a:pt x="346" y="403"/>
                  </a:cubicBezTo>
                  <a:cubicBezTo>
                    <a:pt x="339" y="410"/>
                    <a:pt x="332" y="410"/>
                    <a:pt x="325" y="410"/>
                  </a:cubicBezTo>
                  <a:cubicBezTo>
                    <a:pt x="311" y="410"/>
                    <a:pt x="297" y="403"/>
                    <a:pt x="297" y="382"/>
                  </a:cubicBezTo>
                  <a:cubicBezTo>
                    <a:pt x="297" y="375"/>
                    <a:pt x="304" y="368"/>
                    <a:pt x="311" y="361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176" y="325"/>
                    <a:pt x="176" y="325"/>
                    <a:pt x="176" y="325"/>
                  </a:cubicBezTo>
                  <a:cubicBezTo>
                    <a:pt x="162" y="325"/>
                    <a:pt x="148" y="318"/>
                    <a:pt x="148" y="297"/>
                  </a:cubicBezTo>
                  <a:cubicBezTo>
                    <a:pt x="148" y="283"/>
                    <a:pt x="162" y="269"/>
                    <a:pt x="176" y="269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04" y="234"/>
                    <a:pt x="297" y="226"/>
                    <a:pt x="297" y="212"/>
                  </a:cubicBezTo>
                  <a:cubicBezTo>
                    <a:pt x="297" y="198"/>
                    <a:pt x="311" y="184"/>
                    <a:pt x="325" y="184"/>
                  </a:cubicBezTo>
                  <a:cubicBezTo>
                    <a:pt x="332" y="184"/>
                    <a:pt x="339" y="191"/>
                    <a:pt x="346" y="191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45" y="283"/>
                    <a:pt x="452" y="290"/>
                    <a:pt x="452" y="297"/>
                  </a:cubicBezTo>
                  <a:cubicBezTo>
                    <a:pt x="452" y="311"/>
                    <a:pt x="445" y="318"/>
                    <a:pt x="438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2" name="Freeform 113"/>
            <p:cNvSpPr>
              <a:spLocks noChangeArrowheads="1"/>
            </p:cNvSpPr>
            <p:nvPr/>
          </p:nvSpPr>
          <p:spPr bwMode="auto">
            <a:xfrm>
              <a:off x="4909398" y="3183732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2147483647 w 608"/>
                <a:gd name="T23" fmla="*/ 2147483647 h 602"/>
                <a:gd name="T24" fmla="*/ 2147483647 w 608"/>
                <a:gd name="T25" fmla="*/ 2147483647 h 602"/>
                <a:gd name="T26" fmla="*/ 2147483647 w 608"/>
                <a:gd name="T27" fmla="*/ 2147483647 h 602"/>
                <a:gd name="T28" fmla="*/ 2147483647 w 608"/>
                <a:gd name="T29" fmla="*/ 2147483647 h 602"/>
                <a:gd name="T30" fmla="*/ 2147483647 w 608"/>
                <a:gd name="T31" fmla="*/ 2147483647 h 602"/>
                <a:gd name="T32" fmla="*/ 2147483647 w 608"/>
                <a:gd name="T33" fmla="*/ 2147483647 h 602"/>
                <a:gd name="T34" fmla="*/ 2147483647 w 608"/>
                <a:gd name="T35" fmla="*/ 2147483647 h 602"/>
                <a:gd name="T36" fmla="*/ 2147483647 w 608"/>
                <a:gd name="T37" fmla="*/ 2147483647 h 602"/>
                <a:gd name="T38" fmla="*/ 2147483647 w 608"/>
                <a:gd name="T39" fmla="*/ 2147483647 h 602"/>
                <a:gd name="T40" fmla="*/ 2147483647 w 608"/>
                <a:gd name="T41" fmla="*/ 2147483647 h 602"/>
                <a:gd name="T42" fmla="*/ 2147483647 w 608"/>
                <a:gd name="T43" fmla="*/ 2147483647 h 602"/>
                <a:gd name="T44" fmla="*/ 2147483647 w 608"/>
                <a:gd name="T45" fmla="*/ 2147483647 h 602"/>
                <a:gd name="T46" fmla="*/ 2147483647 w 608"/>
                <a:gd name="T47" fmla="*/ 2147483647 h 602"/>
                <a:gd name="T48" fmla="*/ 2147483647 w 608"/>
                <a:gd name="T49" fmla="*/ 2147483647 h 602"/>
                <a:gd name="T50" fmla="*/ 2147483647 w 608"/>
                <a:gd name="T51" fmla="*/ 2147483647 h 602"/>
                <a:gd name="T52" fmla="*/ 2147483647 w 608"/>
                <a:gd name="T53" fmla="*/ 2147483647 h 602"/>
                <a:gd name="T54" fmla="*/ 2147483647 w 608"/>
                <a:gd name="T55" fmla="*/ 2147483647 h 602"/>
                <a:gd name="T56" fmla="*/ 2147483647 w 608"/>
                <a:gd name="T57" fmla="*/ 2147483647 h 602"/>
                <a:gd name="T58" fmla="*/ 2147483647 w 608"/>
                <a:gd name="T59" fmla="*/ 2147483647 h 602"/>
                <a:gd name="T60" fmla="*/ 2147483647 w 608"/>
                <a:gd name="T61" fmla="*/ 2147483647 h 602"/>
                <a:gd name="T62" fmla="*/ 2147483647 w 608"/>
                <a:gd name="T63" fmla="*/ 2147483647 h 602"/>
                <a:gd name="T64" fmla="*/ 2147483647 w 608"/>
                <a:gd name="T65" fmla="*/ 2147483647 h 602"/>
                <a:gd name="T66" fmla="*/ 2147483647 w 608"/>
                <a:gd name="T67" fmla="*/ 2147483647 h 602"/>
                <a:gd name="T68" fmla="*/ 2147483647 w 608"/>
                <a:gd name="T69" fmla="*/ 2147483647 h 602"/>
                <a:gd name="T70" fmla="*/ 2147483647 w 608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3" y="0"/>
                    <a:pt x="607" y="135"/>
                    <a:pt x="607" y="297"/>
                  </a:cubicBezTo>
                  <a:cubicBezTo>
                    <a:pt x="607" y="467"/>
                    <a:pt x="473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254" y="325"/>
                    <a:pt x="254" y="325"/>
                    <a:pt x="254" y="325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8"/>
                    <a:pt x="304" y="375"/>
                    <a:pt x="304" y="382"/>
                  </a:cubicBezTo>
                  <a:cubicBezTo>
                    <a:pt x="304" y="403"/>
                    <a:pt x="290" y="410"/>
                    <a:pt x="275" y="410"/>
                  </a:cubicBezTo>
                  <a:cubicBezTo>
                    <a:pt x="268" y="410"/>
                    <a:pt x="261" y="410"/>
                    <a:pt x="254" y="403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55" y="318"/>
                    <a:pt x="155" y="311"/>
                    <a:pt x="155" y="297"/>
                  </a:cubicBezTo>
                  <a:cubicBezTo>
                    <a:pt x="155" y="290"/>
                    <a:pt x="155" y="283"/>
                    <a:pt x="162" y="276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61" y="191"/>
                    <a:pt x="268" y="184"/>
                    <a:pt x="275" y="184"/>
                  </a:cubicBezTo>
                  <a:cubicBezTo>
                    <a:pt x="290" y="184"/>
                    <a:pt x="304" y="198"/>
                    <a:pt x="304" y="212"/>
                  </a:cubicBezTo>
                  <a:cubicBezTo>
                    <a:pt x="304" y="226"/>
                    <a:pt x="297" y="234"/>
                    <a:pt x="297" y="234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3" name="Freeform 114"/>
            <p:cNvSpPr>
              <a:spLocks noChangeArrowheads="1"/>
            </p:cNvSpPr>
            <p:nvPr/>
          </p:nvSpPr>
          <p:spPr bwMode="auto">
            <a:xfrm>
              <a:off x="4402986" y="3183732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388" y="297"/>
                  </a:moveTo>
                  <a:lnTo>
                    <a:pt x="388" y="297"/>
                  </a:lnTo>
                  <a:cubicBezTo>
                    <a:pt x="374" y="297"/>
                    <a:pt x="367" y="297"/>
                    <a:pt x="367" y="290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2" y="453"/>
                    <a:pt x="275" y="438"/>
                    <a:pt x="275" y="424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3" y="297"/>
                    <a:pt x="226" y="297"/>
                    <a:pt x="219" y="297"/>
                  </a:cubicBezTo>
                  <a:cubicBezTo>
                    <a:pt x="197" y="297"/>
                    <a:pt x="190" y="290"/>
                    <a:pt x="190" y="269"/>
                  </a:cubicBezTo>
                  <a:cubicBezTo>
                    <a:pt x="190" y="262"/>
                    <a:pt x="190" y="255"/>
                    <a:pt x="197" y="255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9" y="149"/>
                    <a:pt x="304" y="149"/>
                  </a:cubicBezTo>
                  <a:cubicBezTo>
                    <a:pt x="311" y="149"/>
                    <a:pt x="318" y="156"/>
                    <a:pt x="325" y="156"/>
                  </a:cubicBezTo>
                  <a:cubicBezTo>
                    <a:pt x="410" y="255"/>
                    <a:pt x="410" y="255"/>
                    <a:pt x="410" y="255"/>
                  </a:cubicBezTo>
                  <a:cubicBezTo>
                    <a:pt x="410" y="255"/>
                    <a:pt x="417" y="262"/>
                    <a:pt x="417" y="269"/>
                  </a:cubicBezTo>
                  <a:cubicBezTo>
                    <a:pt x="417" y="290"/>
                    <a:pt x="402" y="297"/>
                    <a:pt x="388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4" name="Freeform 115"/>
            <p:cNvSpPr>
              <a:spLocks noChangeArrowheads="1"/>
            </p:cNvSpPr>
            <p:nvPr/>
          </p:nvSpPr>
          <p:spPr bwMode="auto">
            <a:xfrm>
              <a:off x="3897367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6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6" y="57"/>
                  </a:cubicBezTo>
                  <a:close/>
                  <a:moveTo>
                    <a:pt x="402" y="347"/>
                  </a:moveTo>
                  <a:lnTo>
                    <a:pt x="402" y="347"/>
                  </a:lnTo>
                  <a:cubicBezTo>
                    <a:pt x="318" y="438"/>
                    <a:pt x="318" y="438"/>
                    <a:pt x="318" y="438"/>
                  </a:cubicBezTo>
                  <a:cubicBezTo>
                    <a:pt x="318" y="446"/>
                    <a:pt x="311" y="453"/>
                    <a:pt x="296" y="453"/>
                  </a:cubicBezTo>
                  <a:cubicBezTo>
                    <a:pt x="289" y="453"/>
                    <a:pt x="282" y="446"/>
                    <a:pt x="275" y="438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0" y="340"/>
                    <a:pt x="183" y="333"/>
                    <a:pt x="183" y="325"/>
                  </a:cubicBezTo>
                  <a:cubicBezTo>
                    <a:pt x="183" y="311"/>
                    <a:pt x="197" y="297"/>
                    <a:pt x="211" y="297"/>
                  </a:cubicBezTo>
                  <a:cubicBezTo>
                    <a:pt x="226" y="297"/>
                    <a:pt x="233" y="304"/>
                    <a:pt x="233" y="311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63"/>
                    <a:pt x="282" y="149"/>
                    <a:pt x="296" y="149"/>
                  </a:cubicBezTo>
                  <a:cubicBezTo>
                    <a:pt x="318" y="149"/>
                    <a:pt x="325" y="163"/>
                    <a:pt x="325" y="177"/>
                  </a:cubicBezTo>
                  <a:cubicBezTo>
                    <a:pt x="325" y="347"/>
                    <a:pt x="325" y="347"/>
                    <a:pt x="325" y="347"/>
                  </a:cubicBezTo>
                  <a:cubicBezTo>
                    <a:pt x="360" y="311"/>
                    <a:pt x="360" y="311"/>
                    <a:pt x="360" y="311"/>
                  </a:cubicBezTo>
                  <a:cubicBezTo>
                    <a:pt x="367" y="304"/>
                    <a:pt x="374" y="297"/>
                    <a:pt x="381" y="297"/>
                  </a:cubicBezTo>
                  <a:cubicBezTo>
                    <a:pt x="402" y="297"/>
                    <a:pt x="409" y="311"/>
                    <a:pt x="409" y="325"/>
                  </a:cubicBezTo>
                  <a:cubicBezTo>
                    <a:pt x="409" y="333"/>
                    <a:pt x="409" y="340"/>
                    <a:pt x="4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5" name="Freeform 116"/>
            <p:cNvSpPr>
              <a:spLocks noChangeArrowheads="1"/>
            </p:cNvSpPr>
            <p:nvPr/>
          </p:nvSpPr>
          <p:spPr bwMode="auto">
            <a:xfrm>
              <a:off x="3389367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1" y="544"/>
                    <a:pt x="417" y="523"/>
                    <a:pt x="460" y="488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78" y="191"/>
                    <a:pt x="57" y="241"/>
                    <a:pt x="57" y="297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248" y="57"/>
                    <a:pt x="191" y="71"/>
                    <a:pt x="149" y="106"/>
                  </a:cubicBezTo>
                  <a:cubicBezTo>
                    <a:pt x="495" y="453"/>
                    <a:pt x="495" y="453"/>
                    <a:pt x="495" y="453"/>
                  </a:cubicBezTo>
                  <a:cubicBezTo>
                    <a:pt x="530" y="410"/>
                    <a:pt x="552" y="354"/>
                    <a:pt x="552" y="297"/>
                  </a:cubicBezTo>
                  <a:cubicBezTo>
                    <a:pt x="552" y="163"/>
                    <a:pt x="439" y="57"/>
                    <a:pt x="30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6" name="Freeform 117"/>
            <p:cNvSpPr>
              <a:spLocks noChangeArrowheads="1"/>
            </p:cNvSpPr>
            <p:nvPr/>
          </p:nvSpPr>
          <p:spPr bwMode="auto">
            <a:xfrm>
              <a:off x="2883748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7" name="Freeform 118"/>
            <p:cNvSpPr>
              <a:spLocks noChangeArrowheads="1"/>
            </p:cNvSpPr>
            <p:nvPr/>
          </p:nvSpPr>
          <p:spPr bwMode="auto">
            <a:xfrm>
              <a:off x="2378129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8" name="Freeform 119"/>
            <p:cNvSpPr>
              <a:spLocks noChangeArrowheads="1"/>
            </p:cNvSpPr>
            <p:nvPr/>
          </p:nvSpPr>
          <p:spPr bwMode="auto">
            <a:xfrm>
              <a:off x="1870129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68" y="325"/>
                    <a:pt x="368" y="325"/>
                    <a:pt x="368" y="325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63" y="325"/>
                    <a:pt x="156" y="318"/>
                    <a:pt x="156" y="297"/>
                  </a:cubicBezTo>
                  <a:cubicBezTo>
                    <a:pt x="156" y="283"/>
                    <a:pt x="163" y="269"/>
                    <a:pt x="184" y="269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68" y="269"/>
                    <a:pt x="368" y="269"/>
                    <a:pt x="368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9" name="Freeform 120"/>
            <p:cNvSpPr>
              <a:spLocks noChangeArrowheads="1"/>
            </p:cNvSpPr>
            <p:nvPr/>
          </p:nvSpPr>
          <p:spPr bwMode="auto">
            <a:xfrm>
              <a:off x="1364511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32" y="325"/>
                    <a:pt x="332" y="325"/>
                    <a:pt x="332" y="325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3" y="453"/>
                    <a:pt x="276" y="438"/>
                    <a:pt x="276" y="424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63" y="325"/>
                    <a:pt x="148" y="318"/>
                    <a:pt x="148" y="297"/>
                  </a:cubicBezTo>
                  <a:cubicBezTo>
                    <a:pt x="148" y="283"/>
                    <a:pt x="163" y="269"/>
                    <a:pt x="17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6" y="163"/>
                    <a:pt x="283" y="149"/>
                    <a:pt x="304" y="149"/>
                  </a:cubicBezTo>
                  <a:cubicBezTo>
                    <a:pt x="318" y="149"/>
                    <a:pt x="332" y="163"/>
                    <a:pt x="332" y="17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38" y="269"/>
                    <a:pt x="452" y="283"/>
                    <a:pt x="452" y="297"/>
                  </a:cubicBezTo>
                  <a:cubicBezTo>
                    <a:pt x="452" y="318"/>
                    <a:pt x="438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0" name="Freeform 121"/>
            <p:cNvSpPr>
              <a:spLocks noChangeArrowheads="1"/>
            </p:cNvSpPr>
            <p:nvPr/>
          </p:nvSpPr>
          <p:spPr bwMode="auto">
            <a:xfrm>
              <a:off x="6936636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2147483647 w 602"/>
                <a:gd name="T101" fmla="*/ 2147483647 h 609"/>
                <a:gd name="T102" fmla="*/ 2147483647 w 602"/>
                <a:gd name="T103" fmla="*/ 2147483647 h 609"/>
                <a:gd name="T104" fmla="*/ 2147483647 w 602"/>
                <a:gd name="T105" fmla="*/ 2147483647 h 609"/>
                <a:gd name="T106" fmla="*/ 2147483647 w 602"/>
                <a:gd name="T107" fmla="*/ 2147483647 h 609"/>
                <a:gd name="T108" fmla="*/ 2147483647 w 602"/>
                <a:gd name="T109" fmla="*/ 2147483647 h 609"/>
                <a:gd name="T110" fmla="*/ 2147483647 w 602"/>
                <a:gd name="T111" fmla="*/ 2147483647 h 609"/>
                <a:gd name="T112" fmla="*/ 2147483647 w 602"/>
                <a:gd name="T113" fmla="*/ 2147483647 h 609"/>
                <a:gd name="T114" fmla="*/ 2147483647 w 602"/>
                <a:gd name="T115" fmla="*/ 2147483647 h 609"/>
                <a:gd name="T116" fmla="*/ 2147483647 w 602"/>
                <a:gd name="T117" fmla="*/ 2147483647 h 609"/>
                <a:gd name="T118" fmla="*/ 2147483647 w 602"/>
                <a:gd name="T119" fmla="*/ 2147483647 h 609"/>
                <a:gd name="T120" fmla="*/ 2147483647 w 602"/>
                <a:gd name="T121" fmla="*/ 2147483647 h 609"/>
                <a:gd name="T122" fmla="*/ 2147483647 w 602"/>
                <a:gd name="T123" fmla="*/ 2147483647 h 609"/>
                <a:gd name="T124" fmla="*/ 2147483647 w 602"/>
                <a:gd name="T125" fmla="*/ 2147483647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2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297" y="0"/>
                  </a:cubicBezTo>
                  <a:cubicBezTo>
                    <a:pt x="466" y="0"/>
                    <a:pt x="601" y="134"/>
                    <a:pt x="601" y="304"/>
                  </a:cubicBezTo>
                  <a:cubicBezTo>
                    <a:pt x="601" y="474"/>
                    <a:pt x="466" y="608"/>
                    <a:pt x="297" y="608"/>
                  </a:cubicBezTo>
                  <a:close/>
                  <a:moveTo>
                    <a:pt x="466" y="127"/>
                  </a:moveTo>
                  <a:lnTo>
                    <a:pt x="466" y="127"/>
                  </a:lnTo>
                  <a:cubicBezTo>
                    <a:pt x="466" y="127"/>
                    <a:pt x="466" y="127"/>
                    <a:pt x="466" y="120"/>
                  </a:cubicBezTo>
                  <a:lnTo>
                    <a:pt x="459" y="120"/>
                  </a:lnTo>
                  <a:cubicBezTo>
                    <a:pt x="459" y="120"/>
                    <a:pt x="459" y="120"/>
                    <a:pt x="459" y="127"/>
                  </a:cubicBezTo>
                  <a:cubicBezTo>
                    <a:pt x="459" y="127"/>
                    <a:pt x="459" y="127"/>
                    <a:pt x="466" y="127"/>
                  </a:cubicBezTo>
                  <a:cubicBezTo>
                    <a:pt x="466" y="134"/>
                    <a:pt x="466" y="134"/>
                    <a:pt x="459" y="134"/>
                  </a:cubicBezTo>
                  <a:cubicBezTo>
                    <a:pt x="459" y="141"/>
                    <a:pt x="459" y="141"/>
                    <a:pt x="459" y="141"/>
                  </a:cubicBezTo>
                  <a:lnTo>
                    <a:pt x="452" y="141"/>
                  </a:lnTo>
                  <a:cubicBezTo>
                    <a:pt x="452" y="141"/>
                    <a:pt x="452" y="141"/>
                    <a:pt x="459" y="141"/>
                  </a:cubicBezTo>
                  <a:cubicBezTo>
                    <a:pt x="459" y="141"/>
                    <a:pt x="459" y="141"/>
                    <a:pt x="466" y="141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6" y="127"/>
                    <a:pt x="466" y="127"/>
                    <a:pt x="474" y="127"/>
                  </a:cubicBezTo>
                  <a:lnTo>
                    <a:pt x="466" y="127"/>
                  </a:lnTo>
                  <a:close/>
                  <a:moveTo>
                    <a:pt x="474" y="134"/>
                  </a:moveTo>
                  <a:lnTo>
                    <a:pt x="474" y="134"/>
                  </a:lnTo>
                  <a:close/>
                  <a:moveTo>
                    <a:pt x="544" y="339"/>
                  </a:moveTo>
                  <a:lnTo>
                    <a:pt x="544" y="339"/>
                  </a:lnTo>
                  <a:cubicBezTo>
                    <a:pt x="544" y="332"/>
                    <a:pt x="544" y="325"/>
                    <a:pt x="544" y="325"/>
                  </a:cubicBezTo>
                  <a:cubicBezTo>
                    <a:pt x="544" y="318"/>
                    <a:pt x="544" y="325"/>
                    <a:pt x="537" y="325"/>
                  </a:cubicBezTo>
                  <a:cubicBezTo>
                    <a:pt x="537" y="318"/>
                    <a:pt x="537" y="318"/>
                    <a:pt x="537" y="318"/>
                  </a:cubicBezTo>
                  <a:cubicBezTo>
                    <a:pt x="537" y="318"/>
                    <a:pt x="537" y="318"/>
                    <a:pt x="537" y="325"/>
                  </a:cubicBezTo>
                  <a:cubicBezTo>
                    <a:pt x="537" y="325"/>
                    <a:pt x="530" y="332"/>
                    <a:pt x="537" y="332"/>
                  </a:cubicBezTo>
                  <a:cubicBezTo>
                    <a:pt x="537" y="339"/>
                    <a:pt x="537" y="339"/>
                    <a:pt x="544" y="339"/>
                  </a:cubicBezTo>
                  <a:close/>
                  <a:moveTo>
                    <a:pt x="64" y="361"/>
                  </a:moveTo>
                  <a:lnTo>
                    <a:pt x="64" y="361"/>
                  </a:lnTo>
                  <a:cubicBezTo>
                    <a:pt x="71" y="361"/>
                    <a:pt x="71" y="361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1" y="354"/>
                    <a:pt x="71" y="354"/>
                    <a:pt x="64" y="354"/>
                  </a:cubicBezTo>
                  <a:lnTo>
                    <a:pt x="64" y="361"/>
                  </a:lnTo>
                  <a:cubicBezTo>
                    <a:pt x="64" y="354"/>
                    <a:pt x="64" y="354"/>
                    <a:pt x="64" y="354"/>
                  </a:cubicBezTo>
                  <a:cubicBezTo>
                    <a:pt x="64" y="354"/>
                    <a:pt x="64" y="354"/>
                    <a:pt x="57" y="354"/>
                  </a:cubicBezTo>
                  <a:cubicBezTo>
                    <a:pt x="64" y="361"/>
                    <a:pt x="64" y="361"/>
                    <a:pt x="64" y="361"/>
                  </a:cubicBezTo>
                  <a:close/>
                  <a:moveTo>
                    <a:pt x="71" y="269"/>
                  </a:moveTo>
                  <a:lnTo>
                    <a:pt x="71" y="269"/>
                  </a:lnTo>
                  <a:close/>
                  <a:moveTo>
                    <a:pt x="71" y="226"/>
                  </a:moveTo>
                  <a:lnTo>
                    <a:pt x="71" y="226"/>
                  </a:lnTo>
                  <a:lnTo>
                    <a:pt x="71" y="219"/>
                  </a:lnTo>
                  <a:lnTo>
                    <a:pt x="71" y="22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27"/>
                    <a:pt x="134" y="127"/>
                    <a:pt x="127" y="127"/>
                  </a:cubicBezTo>
                  <a:cubicBezTo>
                    <a:pt x="134" y="127"/>
                    <a:pt x="134" y="127"/>
                    <a:pt x="134" y="127"/>
                  </a:cubicBezTo>
                  <a:close/>
                  <a:moveTo>
                    <a:pt x="127" y="134"/>
                  </a:moveTo>
                  <a:lnTo>
                    <a:pt x="127" y="134"/>
                  </a:lnTo>
                  <a:close/>
                  <a:moveTo>
                    <a:pt x="191" y="85"/>
                  </a:moveTo>
                  <a:lnTo>
                    <a:pt x="191" y="85"/>
                  </a:lnTo>
                  <a:lnTo>
                    <a:pt x="198" y="85"/>
                  </a:lnTo>
                  <a:lnTo>
                    <a:pt x="191" y="85"/>
                  </a:lnTo>
                  <a:cubicBezTo>
                    <a:pt x="198" y="85"/>
                    <a:pt x="198" y="85"/>
                    <a:pt x="198" y="85"/>
                  </a:cubicBezTo>
                  <a:lnTo>
                    <a:pt x="198" y="92"/>
                  </a:lnTo>
                  <a:lnTo>
                    <a:pt x="198" y="85"/>
                  </a:lnTo>
                  <a:cubicBezTo>
                    <a:pt x="191" y="85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85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8" y="92"/>
                  </a:cubicBezTo>
                  <a:lnTo>
                    <a:pt x="191" y="92"/>
                  </a:lnTo>
                  <a:lnTo>
                    <a:pt x="198" y="92"/>
                  </a:lnTo>
                  <a:lnTo>
                    <a:pt x="191" y="92"/>
                  </a:ln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205" y="99"/>
                    <a:pt x="198" y="99"/>
                  </a:cubicBezTo>
                  <a:lnTo>
                    <a:pt x="191" y="99"/>
                  </a:lnTo>
                  <a:lnTo>
                    <a:pt x="198" y="99"/>
                  </a:ln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84" y="106"/>
                    <a:pt x="191" y="106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91" y="106"/>
                    <a:pt x="191" y="106"/>
                  </a:cubicBezTo>
                  <a:lnTo>
                    <a:pt x="198" y="106"/>
                  </a:lnTo>
                  <a:cubicBezTo>
                    <a:pt x="198" y="106"/>
                    <a:pt x="198" y="106"/>
                    <a:pt x="205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2" y="113"/>
                    <a:pt x="205" y="113"/>
                    <a:pt x="205" y="106"/>
                  </a:cubicBezTo>
                  <a:cubicBezTo>
                    <a:pt x="205" y="113"/>
                    <a:pt x="212" y="113"/>
                    <a:pt x="205" y="113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8" y="113"/>
                  </a:lnTo>
                  <a:cubicBezTo>
                    <a:pt x="191" y="106"/>
                    <a:pt x="191" y="106"/>
                    <a:pt x="191" y="106"/>
                  </a:cubicBezTo>
                  <a:cubicBezTo>
                    <a:pt x="191" y="106"/>
                    <a:pt x="191" y="106"/>
                    <a:pt x="191" y="113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198" y="106"/>
                  </a:lnTo>
                  <a:cubicBezTo>
                    <a:pt x="198" y="113"/>
                    <a:pt x="198" y="113"/>
                    <a:pt x="198" y="113"/>
                  </a:cubicBezTo>
                  <a:lnTo>
                    <a:pt x="191" y="113"/>
                  </a:lnTo>
                  <a:cubicBezTo>
                    <a:pt x="198" y="113"/>
                    <a:pt x="191" y="113"/>
                    <a:pt x="191" y="120"/>
                  </a:cubicBezTo>
                  <a:cubicBezTo>
                    <a:pt x="191" y="120"/>
                    <a:pt x="191" y="113"/>
                    <a:pt x="198" y="113"/>
                  </a:cubicBezTo>
                  <a:lnTo>
                    <a:pt x="198" y="120"/>
                  </a:lnTo>
                  <a:cubicBezTo>
                    <a:pt x="198" y="120"/>
                    <a:pt x="198" y="120"/>
                    <a:pt x="198" y="113"/>
                  </a:cubicBezTo>
                  <a:lnTo>
                    <a:pt x="205" y="113"/>
                  </a:lnTo>
                  <a:cubicBezTo>
                    <a:pt x="205" y="113"/>
                    <a:pt x="205" y="113"/>
                    <a:pt x="212" y="113"/>
                  </a:cubicBezTo>
                  <a:lnTo>
                    <a:pt x="205" y="113"/>
                  </a:lnTo>
                  <a:cubicBezTo>
                    <a:pt x="205" y="120"/>
                    <a:pt x="205" y="120"/>
                    <a:pt x="212" y="120"/>
                  </a:cubicBezTo>
                  <a:cubicBezTo>
                    <a:pt x="205" y="120"/>
                    <a:pt x="205" y="120"/>
                    <a:pt x="205" y="120"/>
                  </a:cubicBezTo>
                  <a:lnTo>
                    <a:pt x="205" y="127"/>
                  </a:ln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1" y="127"/>
                  </a:cubicBezTo>
                  <a:lnTo>
                    <a:pt x="191" y="134"/>
                  </a:lnTo>
                  <a:cubicBezTo>
                    <a:pt x="191" y="134"/>
                    <a:pt x="191" y="134"/>
                    <a:pt x="191" y="141"/>
                  </a:cubicBezTo>
                  <a:cubicBezTo>
                    <a:pt x="191" y="141"/>
                    <a:pt x="191" y="141"/>
                    <a:pt x="184" y="141"/>
                  </a:cubicBezTo>
                  <a:cubicBezTo>
                    <a:pt x="184" y="141"/>
                    <a:pt x="184" y="149"/>
                    <a:pt x="177" y="149"/>
                  </a:cubicBezTo>
                  <a:cubicBezTo>
                    <a:pt x="177" y="149"/>
                    <a:pt x="177" y="149"/>
                    <a:pt x="177" y="141"/>
                  </a:cubicBezTo>
                  <a:cubicBezTo>
                    <a:pt x="177" y="141"/>
                    <a:pt x="177" y="141"/>
                    <a:pt x="177" y="149"/>
                  </a:cubicBezTo>
                  <a:cubicBezTo>
                    <a:pt x="170" y="149"/>
                    <a:pt x="177" y="149"/>
                    <a:pt x="170" y="149"/>
                  </a:cubicBezTo>
                  <a:cubicBezTo>
                    <a:pt x="170" y="149"/>
                    <a:pt x="170" y="149"/>
                    <a:pt x="177" y="149"/>
                  </a:cubicBezTo>
                  <a:cubicBezTo>
                    <a:pt x="170" y="149"/>
                    <a:pt x="170" y="149"/>
                    <a:pt x="170" y="149"/>
                  </a:cubicBezTo>
                  <a:cubicBezTo>
                    <a:pt x="170" y="156"/>
                    <a:pt x="170" y="149"/>
                    <a:pt x="170" y="156"/>
                  </a:cubicBezTo>
                  <a:lnTo>
                    <a:pt x="177" y="156"/>
                  </a:lnTo>
                  <a:cubicBezTo>
                    <a:pt x="170" y="156"/>
                    <a:pt x="170" y="156"/>
                    <a:pt x="170" y="156"/>
                  </a:cubicBezTo>
                  <a:cubicBezTo>
                    <a:pt x="170" y="156"/>
                    <a:pt x="170" y="156"/>
                    <a:pt x="170" y="163"/>
                  </a:cubicBezTo>
                  <a:cubicBezTo>
                    <a:pt x="170" y="163"/>
                    <a:pt x="170" y="163"/>
                    <a:pt x="170" y="170"/>
                  </a:cubicBezTo>
                  <a:cubicBezTo>
                    <a:pt x="170" y="170"/>
                    <a:pt x="170" y="170"/>
                    <a:pt x="170" y="177"/>
                  </a:cubicBezTo>
                  <a:cubicBezTo>
                    <a:pt x="170" y="177"/>
                    <a:pt x="170" y="177"/>
                    <a:pt x="163" y="177"/>
                  </a:cubicBezTo>
                  <a:lnTo>
                    <a:pt x="170" y="177"/>
                  </a:lnTo>
                  <a:cubicBezTo>
                    <a:pt x="170" y="177"/>
                    <a:pt x="170" y="177"/>
                    <a:pt x="163" y="177"/>
                  </a:cubicBezTo>
                  <a:cubicBezTo>
                    <a:pt x="155" y="177"/>
                    <a:pt x="163" y="177"/>
                    <a:pt x="155" y="177"/>
                  </a:cubicBezTo>
                  <a:lnTo>
                    <a:pt x="163" y="177"/>
                  </a:lnTo>
                  <a:lnTo>
                    <a:pt x="155" y="177"/>
                  </a:lnTo>
                  <a:lnTo>
                    <a:pt x="155" y="170"/>
                  </a:lnTo>
                  <a:lnTo>
                    <a:pt x="155" y="177"/>
                  </a:lnTo>
                  <a:cubicBezTo>
                    <a:pt x="155" y="177"/>
                    <a:pt x="155" y="177"/>
                    <a:pt x="148" y="177"/>
                  </a:cubicBezTo>
                  <a:lnTo>
                    <a:pt x="148" y="170"/>
                  </a:lnTo>
                  <a:cubicBezTo>
                    <a:pt x="148" y="177"/>
                    <a:pt x="148" y="170"/>
                    <a:pt x="148" y="170"/>
                  </a:cubicBezTo>
                  <a:lnTo>
                    <a:pt x="148" y="177"/>
                  </a:lnTo>
                  <a:cubicBezTo>
                    <a:pt x="141" y="177"/>
                    <a:pt x="141" y="177"/>
                    <a:pt x="141" y="170"/>
                  </a:cubicBezTo>
                  <a:cubicBezTo>
                    <a:pt x="141" y="170"/>
                    <a:pt x="148" y="170"/>
                    <a:pt x="141" y="170"/>
                  </a:cubicBezTo>
                  <a:cubicBezTo>
                    <a:pt x="141" y="163"/>
                    <a:pt x="141" y="163"/>
                    <a:pt x="141" y="163"/>
                  </a:cubicBezTo>
                  <a:lnTo>
                    <a:pt x="141" y="170"/>
                  </a:lnTo>
                  <a:cubicBezTo>
                    <a:pt x="141" y="170"/>
                    <a:pt x="141" y="170"/>
                    <a:pt x="141" y="163"/>
                  </a:cubicBezTo>
                  <a:lnTo>
                    <a:pt x="141" y="170"/>
                  </a:lnTo>
                  <a:cubicBezTo>
                    <a:pt x="134" y="163"/>
                    <a:pt x="141" y="163"/>
                    <a:pt x="141" y="163"/>
                  </a:cubicBezTo>
                  <a:cubicBezTo>
                    <a:pt x="141" y="163"/>
                    <a:pt x="141" y="163"/>
                    <a:pt x="134" y="163"/>
                  </a:cubicBezTo>
                  <a:cubicBezTo>
                    <a:pt x="134" y="163"/>
                    <a:pt x="134" y="163"/>
                    <a:pt x="141" y="163"/>
                  </a:cubicBezTo>
                  <a:cubicBezTo>
                    <a:pt x="141" y="163"/>
                    <a:pt x="141" y="163"/>
                    <a:pt x="141" y="156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41" y="156"/>
                  </a:cubicBezTo>
                  <a:cubicBezTo>
                    <a:pt x="141" y="156"/>
                    <a:pt x="141" y="156"/>
                    <a:pt x="134" y="156"/>
                  </a:cubicBezTo>
                  <a:lnTo>
                    <a:pt x="134" y="163"/>
                  </a:ln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27" y="156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34" y="149"/>
                    <a:pt x="134" y="149"/>
                    <a:pt x="141" y="149"/>
                  </a:cubicBezTo>
                  <a:cubicBezTo>
                    <a:pt x="134" y="149"/>
                    <a:pt x="134" y="149"/>
                    <a:pt x="134" y="149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27" y="149"/>
                    <a:pt x="127" y="149"/>
                    <a:pt x="127" y="149"/>
                  </a:cubicBezTo>
                  <a:cubicBezTo>
                    <a:pt x="127" y="141"/>
                    <a:pt x="134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lnTo>
                    <a:pt x="127" y="141"/>
                  </a:lnTo>
                  <a:lnTo>
                    <a:pt x="134" y="141"/>
                  </a:ln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34"/>
                  </a:cubicBezTo>
                  <a:cubicBezTo>
                    <a:pt x="134" y="127"/>
                    <a:pt x="134" y="127"/>
                    <a:pt x="134" y="127"/>
                  </a:cubicBezTo>
                  <a:lnTo>
                    <a:pt x="127" y="127"/>
                  </a:lnTo>
                  <a:cubicBezTo>
                    <a:pt x="127" y="127"/>
                    <a:pt x="127" y="127"/>
                    <a:pt x="134" y="134"/>
                  </a:cubicBezTo>
                  <a:cubicBezTo>
                    <a:pt x="134" y="134"/>
                    <a:pt x="134" y="134"/>
                    <a:pt x="127" y="134"/>
                  </a:cubicBezTo>
                  <a:cubicBezTo>
                    <a:pt x="120" y="141"/>
                    <a:pt x="113" y="149"/>
                    <a:pt x="106" y="156"/>
                  </a:cubicBezTo>
                  <a:lnTo>
                    <a:pt x="113" y="156"/>
                  </a:lnTo>
                  <a:cubicBezTo>
                    <a:pt x="113" y="156"/>
                    <a:pt x="113" y="163"/>
                    <a:pt x="120" y="163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13" y="170"/>
                  </a:lnTo>
                  <a:lnTo>
                    <a:pt x="106" y="170"/>
                  </a:lnTo>
                  <a:cubicBezTo>
                    <a:pt x="106" y="163"/>
                    <a:pt x="106" y="163"/>
                    <a:pt x="106" y="163"/>
                  </a:cubicBezTo>
                  <a:lnTo>
                    <a:pt x="99" y="163"/>
                  </a:lnTo>
                  <a:lnTo>
                    <a:pt x="99" y="170"/>
                  </a:lnTo>
                  <a:cubicBezTo>
                    <a:pt x="99" y="170"/>
                    <a:pt x="99" y="170"/>
                    <a:pt x="106" y="170"/>
                  </a:cubicBezTo>
                  <a:cubicBezTo>
                    <a:pt x="106" y="170"/>
                    <a:pt x="106" y="170"/>
                    <a:pt x="106" y="177"/>
                  </a:cubicBezTo>
                  <a:lnTo>
                    <a:pt x="106" y="170"/>
                  </a:lnTo>
                  <a:cubicBezTo>
                    <a:pt x="106" y="177"/>
                    <a:pt x="106" y="177"/>
                    <a:pt x="106" y="177"/>
                  </a:cubicBezTo>
                  <a:cubicBezTo>
                    <a:pt x="99" y="177"/>
                    <a:pt x="99" y="177"/>
                    <a:pt x="99" y="170"/>
                  </a:cubicBezTo>
                  <a:lnTo>
                    <a:pt x="99" y="177"/>
                  </a:lnTo>
                  <a:lnTo>
                    <a:pt x="99" y="170"/>
                  </a:ln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106" y="177"/>
                    <a:pt x="106" y="184"/>
                  </a:cubicBezTo>
                  <a:cubicBezTo>
                    <a:pt x="99" y="184"/>
                    <a:pt x="99" y="177"/>
                    <a:pt x="99" y="177"/>
                  </a:cubicBezTo>
                  <a:cubicBezTo>
                    <a:pt x="99" y="177"/>
                    <a:pt x="99" y="177"/>
                    <a:pt x="92" y="177"/>
                  </a:cubicBezTo>
                  <a:cubicBezTo>
                    <a:pt x="92" y="177"/>
                    <a:pt x="85" y="177"/>
                    <a:pt x="85" y="184"/>
                  </a:cubicBezTo>
                  <a:cubicBezTo>
                    <a:pt x="92" y="184"/>
                    <a:pt x="92" y="184"/>
                    <a:pt x="92" y="184"/>
                  </a:cubicBezTo>
                  <a:lnTo>
                    <a:pt x="92" y="191"/>
                  </a:lnTo>
                  <a:cubicBezTo>
                    <a:pt x="92" y="191"/>
                    <a:pt x="92" y="191"/>
                    <a:pt x="92" y="198"/>
                  </a:cubicBezTo>
                  <a:cubicBezTo>
                    <a:pt x="92" y="191"/>
                    <a:pt x="99" y="191"/>
                    <a:pt x="99" y="198"/>
                  </a:cubicBezTo>
                  <a:lnTo>
                    <a:pt x="99" y="191"/>
                  </a:lnTo>
                  <a:cubicBezTo>
                    <a:pt x="106" y="191"/>
                    <a:pt x="106" y="198"/>
                    <a:pt x="106" y="198"/>
                  </a:cubicBezTo>
                  <a:cubicBezTo>
                    <a:pt x="106" y="191"/>
                    <a:pt x="106" y="191"/>
                    <a:pt x="106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13" y="198"/>
                    <a:pt x="113" y="198"/>
                    <a:pt x="113" y="205"/>
                  </a:cubicBezTo>
                  <a:cubicBezTo>
                    <a:pt x="113" y="205"/>
                    <a:pt x="113" y="198"/>
                    <a:pt x="113" y="205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0" y="205"/>
                    <a:pt x="120" y="212"/>
                    <a:pt x="127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7" y="212"/>
                    <a:pt x="127" y="212"/>
                    <a:pt x="127" y="212"/>
                  </a:cubicBezTo>
                  <a:lnTo>
                    <a:pt x="134" y="212"/>
                  </a:lnTo>
                  <a:cubicBezTo>
                    <a:pt x="134" y="219"/>
                    <a:pt x="134" y="219"/>
                    <a:pt x="134" y="219"/>
                  </a:cubicBezTo>
                  <a:lnTo>
                    <a:pt x="127" y="219"/>
                  </a:ln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13" y="226"/>
                  </a:cubicBezTo>
                  <a:lnTo>
                    <a:pt x="106" y="226"/>
                  </a:lnTo>
                  <a:cubicBezTo>
                    <a:pt x="106" y="226"/>
                    <a:pt x="106" y="226"/>
                    <a:pt x="99" y="226"/>
                  </a:cubicBezTo>
                  <a:cubicBezTo>
                    <a:pt x="99" y="226"/>
                    <a:pt x="99" y="226"/>
                    <a:pt x="99" y="233"/>
                  </a:cubicBezTo>
                  <a:cubicBezTo>
                    <a:pt x="92" y="233"/>
                    <a:pt x="92" y="233"/>
                    <a:pt x="92" y="240"/>
                  </a:cubicBezTo>
                  <a:lnTo>
                    <a:pt x="92" y="233"/>
                  </a:lnTo>
                  <a:cubicBezTo>
                    <a:pt x="99" y="233"/>
                    <a:pt x="99" y="233"/>
                    <a:pt x="99" y="233"/>
                  </a:cubicBezTo>
                  <a:cubicBezTo>
                    <a:pt x="106" y="226"/>
                    <a:pt x="106" y="226"/>
                    <a:pt x="106" y="233"/>
                  </a:cubicBezTo>
                  <a:cubicBezTo>
                    <a:pt x="106" y="233"/>
                    <a:pt x="106" y="233"/>
                    <a:pt x="99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6" y="233"/>
                    <a:pt x="106" y="233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13" y="240"/>
                    <a:pt x="113" y="240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13" y="240"/>
                    <a:pt x="120" y="240"/>
                    <a:pt x="113" y="240"/>
                  </a:cubicBezTo>
                  <a:cubicBezTo>
                    <a:pt x="113" y="240"/>
                    <a:pt x="113" y="240"/>
                    <a:pt x="113" y="247"/>
                  </a:cubicBezTo>
                  <a:lnTo>
                    <a:pt x="113" y="240"/>
                  </a:lnTo>
                  <a:cubicBezTo>
                    <a:pt x="113" y="247"/>
                    <a:pt x="113" y="247"/>
                    <a:pt x="113" y="247"/>
                  </a:cubicBezTo>
                  <a:cubicBezTo>
                    <a:pt x="113" y="247"/>
                    <a:pt x="113" y="247"/>
                    <a:pt x="106" y="247"/>
                  </a:cubicBezTo>
                  <a:lnTo>
                    <a:pt x="106" y="240"/>
                  </a:lnTo>
                  <a:cubicBezTo>
                    <a:pt x="106" y="240"/>
                    <a:pt x="106" y="240"/>
                    <a:pt x="106" y="247"/>
                  </a:cubicBezTo>
                  <a:lnTo>
                    <a:pt x="106" y="240"/>
                  </a:lnTo>
                  <a:lnTo>
                    <a:pt x="113" y="240"/>
                  </a:lnTo>
                  <a:cubicBezTo>
                    <a:pt x="106" y="240"/>
                    <a:pt x="106" y="240"/>
                    <a:pt x="106" y="240"/>
                  </a:cubicBezTo>
                  <a:cubicBezTo>
                    <a:pt x="106" y="240"/>
                    <a:pt x="106" y="247"/>
                    <a:pt x="99" y="247"/>
                  </a:cubicBezTo>
                  <a:cubicBezTo>
                    <a:pt x="99" y="240"/>
                    <a:pt x="99" y="240"/>
                    <a:pt x="99" y="247"/>
                  </a:cubicBezTo>
                  <a:lnTo>
                    <a:pt x="99" y="240"/>
                  </a:lnTo>
                  <a:cubicBezTo>
                    <a:pt x="99" y="247"/>
                    <a:pt x="99" y="247"/>
                    <a:pt x="99" y="247"/>
                  </a:cubicBezTo>
                  <a:lnTo>
                    <a:pt x="92" y="247"/>
                  </a:lnTo>
                  <a:lnTo>
                    <a:pt x="92" y="254"/>
                  </a:lnTo>
                  <a:cubicBezTo>
                    <a:pt x="85" y="254"/>
                    <a:pt x="85" y="254"/>
                    <a:pt x="85" y="262"/>
                  </a:cubicBezTo>
                  <a:lnTo>
                    <a:pt x="85" y="254"/>
                  </a:lnTo>
                  <a:lnTo>
                    <a:pt x="85" y="262"/>
                  </a:ln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85" y="262"/>
                  </a:cubicBezTo>
                  <a:lnTo>
                    <a:pt x="78" y="262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2"/>
                    <a:pt x="78" y="262"/>
                    <a:pt x="78" y="26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78" y="269"/>
                  </a:cubicBezTo>
                  <a:lnTo>
                    <a:pt x="71" y="269"/>
                  </a:ln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1" y="269"/>
                  </a:cubicBez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8" y="276"/>
                  </a:cubicBezTo>
                  <a:lnTo>
                    <a:pt x="71" y="276"/>
                  </a:lnTo>
                  <a:cubicBezTo>
                    <a:pt x="78" y="276"/>
                    <a:pt x="78" y="276"/>
                    <a:pt x="78" y="276"/>
                  </a:cubicBezTo>
                  <a:cubicBezTo>
                    <a:pt x="71" y="276"/>
                    <a:pt x="71" y="276"/>
                    <a:pt x="71" y="276"/>
                  </a:cubicBezTo>
                  <a:lnTo>
                    <a:pt x="78" y="276"/>
                  </a:lnTo>
                  <a:cubicBezTo>
                    <a:pt x="78" y="276"/>
                    <a:pt x="78" y="276"/>
                    <a:pt x="71" y="276"/>
                  </a:cubicBezTo>
                  <a:lnTo>
                    <a:pt x="78" y="276"/>
                  </a:lnTo>
                  <a:cubicBezTo>
                    <a:pt x="71" y="276"/>
                    <a:pt x="71" y="276"/>
                    <a:pt x="71" y="276"/>
                  </a:cubicBezTo>
                  <a:lnTo>
                    <a:pt x="71" y="283"/>
                  </a:lnTo>
                  <a:cubicBezTo>
                    <a:pt x="71" y="283"/>
                    <a:pt x="71" y="283"/>
                    <a:pt x="64" y="283"/>
                  </a:cubicBezTo>
                  <a:lnTo>
                    <a:pt x="64" y="290"/>
                  </a:lnTo>
                  <a:lnTo>
                    <a:pt x="64" y="297"/>
                  </a:lnTo>
                  <a:lnTo>
                    <a:pt x="64" y="304"/>
                  </a:lnTo>
                  <a:cubicBezTo>
                    <a:pt x="57" y="304"/>
                    <a:pt x="64" y="304"/>
                    <a:pt x="57" y="304"/>
                  </a:cubicBezTo>
                  <a:lnTo>
                    <a:pt x="57" y="297"/>
                  </a:lnTo>
                  <a:cubicBezTo>
                    <a:pt x="57" y="297"/>
                    <a:pt x="57" y="297"/>
                    <a:pt x="57" y="290"/>
                  </a:cubicBezTo>
                  <a:cubicBezTo>
                    <a:pt x="57" y="297"/>
                    <a:pt x="57" y="297"/>
                    <a:pt x="57" y="304"/>
                  </a:cubicBezTo>
                  <a:lnTo>
                    <a:pt x="57" y="311"/>
                  </a:lnTo>
                  <a:cubicBezTo>
                    <a:pt x="64" y="311"/>
                    <a:pt x="64" y="311"/>
                    <a:pt x="64" y="311"/>
                  </a:cubicBezTo>
                  <a:cubicBezTo>
                    <a:pt x="64" y="311"/>
                    <a:pt x="64" y="311"/>
                    <a:pt x="64" y="318"/>
                  </a:cubicBezTo>
                  <a:cubicBezTo>
                    <a:pt x="71" y="318"/>
                    <a:pt x="71" y="318"/>
                    <a:pt x="71" y="318"/>
                  </a:cubicBezTo>
                  <a:lnTo>
                    <a:pt x="78" y="318"/>
                  </a:lnTo>
                  <a:lnTo>
                    <a:pt x="78" y="325"/>
                  </a:lnTo>
                  <a:cubicBezTo>
                    <a:pt x="78" y="325"/>
                    <a:pt x="78" y="325"/>
                    <a:pt x="78" y="318"/>
                  </a:cubicBezTo>
                  <a:cubicBezTo>
                    <a:pt x="71" y="318"/>
                    <a:pt x="71" y="325"/>
                    <a:pt x="71" y="325"/>
                  </a:cubicBezTo>
                  <a:lnTo>
                    <a:pt x="71" y="318"/>
                  </a:lnTo>
                  <a:lnTo>
                    <a:pt x="64" y="318"/>
                  </a:lnTo>
                  <a:lnTo>
                    <a:pt x="57" y="318"/>
                  </a:lnTo>
                  <a:cubicBezTo>
                    <a:pt x="57" y="318"/>
                    <a:pt x="57" y="318"/>
                    <a:pt x="57" y="311"/>
                  </a:cubicBezTo>
                  <a:cubicBezTo>
                    <a:pt x="57" y="311"/>
                    <a:pt x="57" y="311"/>
                    <a:pt x="57" y="318"/>
                  </a:cubicBezTo>
                  <a:cubicBezTo>
                    <a:pt x="57" y="325"/>
                    <a:pt x="57" y="339"/>
                    <a:pt x="57" y="354"/>
                  </a:cubicBezTo>
                  <a:cubicBezTo>
                    <a:pt x="57" y="354"/>
                    <a:pt x="57" y="354"/>
                    <a:pt x="64" y="354"/>
                  </a:cubicBezTo>
                  <a:cubicBezTo>
                    <a:pt x="64" y="354"/>
                    <a:pt x="64" y="354"/>
                    <a:pt x="71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61"/>
                    <a:pt x="71" y="361"/>
                    <a:pt x="71" y="368"/>
                  </a:cubicBezTo>
                  <a:cubicBezTo>
                    <a:pt x="78" y="368"/>
                    <a:pt x="78" y="361"/>
                    <a:pt x="78" y="361"/>
                  </a:cubicBezTo>
                  <a:cubicBezTo>
                    <a:pt x="78" y="361"/>
                    <a:pt x="78" y="361"/>
                    <a:pt x="71" y="361"/>
                  </a:cubicBezTo>
                  <a:cubicBezTo>
                    <a:pt x="78" y="361"/>
                    <a:pt x="78" y="361"/>
                    <a:pt x="78" y="361"/>
                  </a:cubicBezTo>
                  <a:lnTo>
                    <a:pt x="78" y="354"/>
                  </a:lnTo>
                  <a:cubicBezTo>
                    <a:pt x="78" y="354"/>
                    <a:pt x="78" y="354"/>
                    <a:pt x="78" y="361"/>
                  </a:cubicBezTo>
                  <a:lnTo>
                    <a:pt x="85" y="361"/>
                  </a:lnTo>
                  <a:cubicBezTo>
                    <a:pt x="92" y="361"/>
                    <a:pt x="92" y="361"/>
                    <a:pt x="92" y="361"/>
                  </a:cubicBezTo>
                  <a:cubicBezTo>
                    <a:pt x="99" y="361"/>
                    <a:pt x="99" y="361"/>
                    <a:pt x="99" y="361"/>
                  </a:cubicBezTo>
                  <a:lnTo>
                    <a:pt x="106" y="361"/>
                  </a:lnTo>
                  <a:cubicBezTo>
                    <a:pt x="99" y="361"/>
                    <a:pt x="106" y="368"/>
                    <a:pt x="99" y="368"/>
                  </a:cubicBezTo>
                  <a:cubicBezTo>
                    <a:pt x="99" y="368"/>
                    <a:pt x="99" y="368"/>
                    <a:pt x="106" y="368"/>
                  </a:cubicBezTo>
                  <a:cubicBezTo>
                    <a:pt x="113" y="368"/>
                    <a:pt x="113" y="368"/>
                    <a:pt x="113" y="375"/>
                  </a:cubicBezTo>
                  <a:lnTo>
                    <a:pt x="113" y="368"/>
                  </a:lnTo>
                  <a:lnTo>
                    <a:pt x="113" y="375"/>
                  </a:lnTo>
                  <a:cubicBezTo>
                    <a:pt x="113" y="375"/>
                    <a:pt x="113" y="375"/>
                    <a:pt x="120" y="375"/>
                  </a:cubicBezTo>
                  <a:lnTo>
                    <a:pt x="127" y="375"/>
                  </a:lnTo>
                  <a:lnTo>
                    <a:pt x="127" y="382"/>
                  </a:lnTo>
                  <a:lnTo>
                    <a:pt x="134" y="382"/>
                  </a:lnTo>
                  <a:lnTo>
                    <a:pt x="134" y="389"/>
                  </a:lnTo>
                  <a:lnTo>
                    <a:pt x="127" y="389"/>
                  </a:lnTo>
                  <a:lnTo>
                    <a:pt x="127" y="396"/>
                  </a:lnTo>
                  <a:cubicBezTo>
                    <a:pt x="134" y="396"/>
                    <a:pt x="134" y="396"/>
                    <a:pt x="134" y="396"/>
                  </a:cubicBezTo>
                  <a:cubicBezTo>
                    <a:pt x="141" y="396"/>
                    <a:pt x="141" y="389"/>
                    <a:pt x="141" y="389"/>
                  </a:cubicBezTo>
                  <a:cubicBezTo>
                    <a:pt x="141" y="396"/>
                    <a:pt x="148" y="396"/>
                    <a:pt x="148" y="396"/>
                  </a:cubicBezTo>
                  <a:cubicBezTo>
                    <a:pt x="155" y="396"/>
                    <a:pt x="155" y="396"/>
                    <a:pt x="155" y="396"/>
                  </a:cubicBezTo>
                  <a:lnTo>
                    <a:pt x="163" y="396"/>
                  </a:lnTo>
                  <a:cubicBezTo>
                    <a:pt x="163" y="396"/>
                    <a:pt x="163" y="403"/>
                    <a:pt x="170" y="403"/>
                  </a:cubicBezTo>
                  <a:cubicBezTo>
                    <a:pt x="177" y="403"/>
                    <a:pt x="177" y="410"/>
                    <a:pt x="177" y="410"/>
                  </a:cubicBezTo>
                  <a:cubicBezTo>
                    <a:pt x="177" y="417"/>
                    <a:pt x="170" y="417"/>
                    <a:pt x="170" y="417"/>
                  </a:cubicBezTo>
                  <a:cubicBezTo>
                    <a:pt x="170" y="417"/>
                    <a:pt x="170" y="417"/>
                    <a:pt x="170" y="424"/>
                  </a:cubicBezTo>
                  <a:cubicBezTo>
                    <a:pt x="170" y="424"/>
                    <a:pt x="170" y="424"/>
                    <a:pt x="163" y="424"/>
                  </a:cubicBezTo>
                  <a:cubicBezTo>
                    <a:pt x="163" y="424"/>
                    <a:pt x="163" y="424"/>
                    <a:pt x="163" y="431"/>
                  </a:cubicBezTo>
                  <a:lnTo>
                    <a:pt x="163" y="438"/>
                  </a:lnTo>
                  <a:cubicBezTo>
                    <a:pt x="163" y="438"/>
                    <a:pt x="163" y="438"/>
                    <a:pt x="163" y="445"/>
                  </a:cubicBezTo>
                  <a:cubicBezTo>
                    <a:pt x="155" y="445"/>
                    <a:pt x="155" y="445"/>
                    <a:pt x="155" y="452"/>
                  </a:cubicBezTo>
                  <a:cubicBezTo>
                    <a:pt x="155" y="452"/>
                    <a:pt x="155" y="452"/>
                    <a:pt x="148" y="452"/>
                  </a:cubicBezTo>
                  <a:cubicBezTo>
                    <a:pt x="148" y="452"/>
                    <a:pt x="148" y="452"/>
                    <a:pt x="148" y="460"/>
                  </a:cubicBezTo>
                  <a:cubicBezTo>
                    <a:pt x="148" y="460"/>
                    <a:pt x="148" y="452"/>
                    <a:pt x="141" y="452"/>
                  </a:cubicBezTo>
                  <a:cubicBezTo>
                    <a:pt x="141" y="460"/>
                    <a:pt x="141" y="460"/>
                    <a:pt x="141" y="460"/>
                  </a:cubicBezTo>
                  <a:cubicBezTo>
                    <a:pt x="141" y="460"/>
                    <a:pt x="141" y="460"/>
                    <a:pt x="134" y="460"/>
                  </a:cubicBezTo>
                  <a:cubicBezTo>
                    <a:pt x="141" y="460"/>
                    <a:pt x="134" y="467"/>
                    <a:pt x="134" y="467"/>
                  </a:cubicBezTo>
                  <a:cubicBezTo>
                    <a:pt x="141" y="474"/>
                    <a:pt x="134" y="474"/>
                    <a:pt x="134" y="474"/>
                  </a:cubicBezTo>
                  <a:cubicBezTo>
                    <a:pt x="134" y="481"/>
                    <a:pt x="127" y="481"/>
                    <a:pt x="127" y="481"/>
                  </a:cubicBezTo>
                  <a:cubicBezTo>
                    <a:pt x="127" y="481"/>
                    <a:pt x="134" y="481"/>
                    <a:pt x="134" y="474"/>
                  </a:cubicBezTo>
                  <a:lnTo>
                    <a:pt x="127" y="474"/>
                  </a:lnTo>
                  <a:cubicBezTo>
                    <a:pt x="127" y="474"/>
                    <a:pt x="127" y="474"/>
                    <a:pt x="127" y="481"/>
                  </a:cubicBezTo>
                  <a:cubicBezTo>
                    <a:pt x="170" y="523"/>
                    <a:pt x="233" y="551"/>
                    <a:pt x="297" y="551"/>
                  </a:cubicBezTo>
                  <a:cubicBezTo>
                    <a:pt x="417" y="551"/>
                    <a:pt x="516" y="460"/>
                    <a:pt x="537" y="347"/>
                  </a:cubicBezTo>
                  <a:cubicBezTo>
                    <a:pt x="537" y="339"/>
                    <a:pt x="537" y="339"/>
                    <a:pt x="537" y="339"/>
                  </a:cubicBezTo>
                  <a:cubicBezTo>
                    <a:pt x="537" y="332"/>
                    <a:pt x="530" y="332"/>
                    <a:pt x="530" y="332"/>
                  </a:cubicBezTo>
                  <a:cubicBezTo>
                    <a:pt x="530" y="332"/>
                    <a:pt x="530" y="332"/>
                    <a:pt x="530" y="325"/>
                  </a:cubicBezTo>
                  <a:cubicBezTo>
                    <a:pt x="530" y="325"/>
                    <a:pt x="530" y="325"/>
                    <a:pt x="530" y="318"/>
                  </a:cubicBezTo>
                  <a:lnTo>
                    <a:pt x="530" y="311"/>
                  </a:lnTo>
                  <a:cubicBezTo>
                    <a:pt x="530" y="311"/>
                    <a:pt x="530" y="311"/>
                    <a:pt x="523" y="311"/>
                  </a:cubicBezTo>
                  <a:cubicBezTo>
                    <a:pt x="523" y="304"/>
                    <a:pt x="523" y="304"/>
                    <a:pt x="523" y="304"/>
                  </a:cubicBezTo>
                  <a:cubicBezTo>
                    <a:pt x="516" y="304"/>
                    <a:pt x="516" y="304"/>
                    <a:pt x="516" y="304"/>
                  </a:cubicBezTo>
                  <a:cubicBezTo>
                    <a:pt x="516" y="304"/>
                    <a:pt x="516" y="304"/>
                    <a:pt x="523" y="304"/>
                  </a:cubicBezTo>
                  <a:lnTo>
                    <a:pt x="516" y="304"/>
                  </a:lnTo>
                  <a:lnTo>
                    <a:pt x="516" y="297"/>
                  </a:lnTo>
                  <a:cubicBezTo>
                    <a:pt x="516" y="297"/>
                    <a:pt x="516" y="297"/>
                    <a:pt x="516" y="290"/>
                  </a:cubicBezTo>
                  <a:cubicBezTo>
                    <a:pt x="516" y="297"/>
                    <a:pt x="516" y="297"/>
                    <a:pt x="509" y="297"/>
                  </a:cubicBezTo>
                  <a:cubicBezTo>
                    <a:pt x="509" y="290"/>
                    <a:pt x="509" y="290"/>
                    <a:pt x="509" y="290"/>
                  </a:cubicBezTo>
                  <a:cubicBezTo>
                    <a:pt x="509" y="290"/>
                    <a:pt x="509" y="290"/>
                    <a:pt x="509" y="297"/>
                  </a:cubicBezTo>
                  <a:cubicBezTo>
                    <a:pt x="509" y="297"/>
                    <a:pt x="509" y="297"/>
                    <a:pt x="502" y="297"/>
                  </a:cubicBezTo>
                  <a:lnTo>
                    <a:pt x="502" y="304"/>
                  </a:lnTo>
                  <a:cubicBezTo>
                    <a:pt x="495" y="304"/>
                    <a:pt x="495" y="304"/>
                    <a:pt x="495" y="304"/>
                  </a:cubicBezTo>
                  <a:lnTo>
                    <a:pt x="488" y="311"/>
                  </a:lnTo>
                  <a:cubicBezTo>
                    <a:pt x="481" y="311"/>
                    <a:pt x="481" y="311"/>
                    <a:pt x="481" y="311"/>
                  </a:cubicBezTo>
                  <a:cubicBezTo>
                    <a:pt x="481" y="311"/>
                    <a:pt x="481" y="311"/>
                    <a:pt x="481" y="318"/>
                  </a:cubicBezTo>
                  <a:lnTo>
                    <a:pt x="481" y="325"/>
                  </a:lnTo>
                  <a:cubicBezTo>
                    <a:pt x="481" y="325"/>
                    <a:pt x="481" y="325"/>
                    <a:pt x="481" y="332"/>
                  </a:cubicBezTo>
                  <a:cubicBezTo>
                    <a:pt x="481" y="332"/>
                    <a:pt x="481" y="332"/>
                    <a:pt x="474" y="332"/>
                  </a:cubicBezTo>
                  <a:cubicBezTo>
                    <a:pt x="474" y="325"/>
                    <a:pt x="474" y="325"/>
                    <a:pt x="466" y="325"/>
                  </a:cubicBezTo>
                  <a:cubicBezTo>
                    <a:pt x="466" y="325"/>
                    <a:pt x="466" y="325"/>
                    <a:pt x="466" y="318"/>
                  </a:cubicBezTo>
                  <a:lnTo>
                    <a:pt x="466" y="311"/>
                  </a:lnTo>
                  <a:cubicBezTo>
                    <a:pt x="466" y="311"/>
                    <a:pt x="466" y="304"/>
                    <a:pt x="459" y="304"/>
                  </a:cubicBezTo>
                  <a:cubicBezTo>
                    <a:pt x="459" y="297"/>
                    <a:pt x="459" y="297"/>
                    <a:pt x="459" y="297"/>
                  </a:cubicBezTo>
                  <a:cubicBezTo>
                    <a:pt x="466" y="297"/>
                    <a:pt x="459" y="297"/>
                    <a:pt x="459" y="297"/>
                  </a:cubicBezTo>
                  <a:cubicBezTo>
                    <a:pt x="452" y="297"/>
                    <a:pt x="452" y="297"/>
                    <a:pt x="452" y="297"/>
                  </a:cubicBezTo>
                  <a:cubicBezTo>
                    <a:pt x="452" y="297"/>
                    <a:pt x="452" y="297"/>
                    <a:pt x="452" y="290"/>
                  </a:cubicBezTo>
                  <a:cubicBezTo>
                    <a:pt x="452" y="297"/>
                    <a:pt x="452" y="290"/>
                    <a:pt x="452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83"/>
                    <a:pt x="445" y="283"/>
                    <a:pt x="445" y="283"/>
                  </a:cubicBezTo>
                  <a:cubicBezTo>
                    <a:pt x="445" y="283"/>
                    <a:pt x="438" y="290"/>
                    <a:pt x="438" y="283"/>
                  </a:cubicBezTo>
                  <a:lnTo>
                    <a:pt x="431" y="283"/>
                  </a:lnTo>
                  <a:cubicBezTo>
                    <a:pt x="431" y="290"/>
                    <a:pt x="431" y="290"/>
                    <a:pt x="431" y="290"/>
                  </a:cubicBezTo>
                  <a:lnTo>
                    <a:pt x="431" y="283"/>
                  </a:lnTo>
                  <a:cubicBezTo>
                    <a:pt x="424" y="283"/>
                    <a:pt x="424" y="283"/>
                    <a:pt x="424" y="283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0" y="283"/>
                  </a:lnTo>
                  <a:cubicBezTo>
                    <a:pt x="410" y="283"/>
                    <a:pt x="403" y="283"/>
                    <a:pt x="403" y="276"/>
                  </a:cubicBezTo>
                  <a:cubicBezTo>
                    <a:pt x="403" y="276"/>
                    <a:pt x="403" y="276"/>
                    <a:pt x="403" y="269"/>
                  </a:cubicBezTo>
                  <a:cubicBezTo>
                    <a:pt x="396" y="269"/>
                    <a:pt x="396" y="269"/>
                    <a:pt x="396" y="269"/>
                  </a:cubicBezTo>
                  <a:cubicBezTo>
                    <a:pt x="396" y="269"/>
                    <a:pt x="396" y="269"/>
                    <a:pt x="396" y="276"/>
                  </a:cubicBezTo>
                  <a:cubicBezTo>
                    <a:pt x="396" y="276"/>
                    <a:pt x="396" y="276"/>
                    <a:pt x="396" y="283"/>
                  </a:cubicBezTo>
                  <a:cubicBezTo>
                    <a:pt x="396" y="283"/>
                    <a:pt x="396" y="283"/>
                    <a:pt x="403" y="283"/>
                  </a:cubicBezTo>
                  <a:cubicBezTo>
                    <a:pt x="403" y="283"/>
                    <a:pt x="403" y="283"/>
                    <a:pt x="396" y="283"/>
                  </a:cubicBezTo>
                  <a:lnTo>
                    <a:pt x="403" y="283"/>
                  </a:lnTo>
                  <a:cubicBezTo>
                    <a:pt x="396" y="283"/>
                    <a:pt x="396" y="283"/>
                    <a:pt x="403" y="283"/>
                  </a:cubicBezTo>
                  <a:lnTo>
                    <a:pt x="403" y="290"/>
                  </a:lnTo>
                  <a:cubicBezTo>
                    <a:pt x="403" y="283"/>
                    <a:pt x="403" y="283"/>
                    <a:pt x="403" y="283"/>
                  </a:cubicBezTo>
                  <a:lnTo>
                    <a:pt x="403" y="290"/>
                  </a:lnTo>
                  <a:cubicBezTo>
                    <a:pt x="410" y="290"/>
                    <a:pt x="410" y="290"/>
                    <a:pt x="410" y="290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7" y="290"/>
                  </a:lnTo>
                  <a:lnTo>
                    <a:pt x="424" y="290"/>
                  </a:lnTo>
                  <a:cubicBezTo>
                    <a:pt x="424" y="290"/>
                    <a:pt x="424" y="290"/>
                    <a:pt x="424" y="297"/>
                  </a:cubicBezTo>
                  <a:cubicBezTo>
                    <a:pt x="424" y="304"/>
                    <a:pt x="424" y="304"/>
                    <a:pt x="424" y="304"/>
                  </a:cubicBezTo>
                  <a:cubicBezTo>
                    <a:pt x="417" y="304"/>
                    <a:pt x="417" y="304"/>
                    <a:pt x="417" y="304"/>
                  </a:cubicBezTo>
                  <a:lnTo>
                    <a:pt x="417" y="311"/>
                  </a:lnTo>
                  <a:cubicBezTo>
                    <a:pt x="410" y="311"/>
                    <a:pt x="410" y="311"/>
                    <a:pt x="410" y="311"/>
                  </a:cubicBezTo>
                  <a:lnTo>
                    <a:pt x="403" y="311"/>
                  </a:lnTo>
                  <a:cubicBezTo>
                    <a:pt x="403" y="318"/>
                    <a:pt x="403" y="318"/>
                    <a:pt x="396" y="318"/>
                  </a:cubicBezTo>
                  <a:lnTo>
                    <a:pt x="389" y="318"/>
                  </a:lnTo>
                  <a:cubicBezTo>
                    <a:pt x="382" y="325"/>
                    <a:pt x="382" y="325"/>
                    <a:pt x="382" y="318"/>
                  </a:cubicBezTo>
                  <a:cubicBezTo>
                    <a:pt x="382" y="318"/>
                    <a:pt x="382" y="318"/>
                    <a:pt x="382" y="311"/>
                  </a:cubicBezTo>
                  <a:cubicBezTo>
                    <a:pt x="382" y="311"/>
                    <a:pt x="375" y="311"/>
                    <a:pt x="375" y="304"/>
                  </a:cubicBezTo>
                  <a:cubicBezTo>
                    <a:pt x="375" y="304"/>
                    <a:pt x="375" y="304"/>
                    <a:pt x="368" y="297"/>
                  </a:cubicBezTo>
                  <a:cubicBezTo>
                    <a:pt x="368" y="297"/>
                    <a:pt x="368" y="297"/>
                    <a:pt x="368" y="290"/>
                  </a:cubicBezTo>
                  <a:cubicBezTo>
                    <a:pt x="368" y="283"/>
                    <a:pt x="361" y="283"/>
                    <a:pt x="361" y="283"/>
                  </a:cubicBezTo>
                  <a:cubicBezTo>
                    <a:pt x="361" y="276"/>
                    <a:pt x="361" y="276"/>
                    <a:pt x="361" y="276"/>
                  </a:cubicBezTo>
                  <a:cubicBezTo>
                    <a:pt x="361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62"/>
                  </a:cubicBezTo>
                  <a:cubicBezTo>
                    <a:pt x="361" y="254"/>
                    <a:pt x="361" y="254"/>
                    <a:pt x="361" y="254"/>
                  </a:cubicBezTo>
                  <a:cubicBezTo>
                    <a:pt x="361" y="254"/>
                    <a:pt x="361" y="254"/>
                    <a:pt x="353" y="254"/>
                  </a:cubicBezTo>
                  <a:cubicBezTo>
                    <a:pt x="353" y="254"/>
                    <a:pt x="353" y="254"/>
                    <a:pt x="346" y="254"/>
                  </a:cubicBezTo>
                  <a:cubicBezTo>
                    <a:pt x="346" y="254"/>
                    <a:pt x="346" y="247"/>
                    <a:pt x="346" y="254"/>
                  </a:cubicBezTo>
                  <a:cubicBezTo>
                    <a:pt x="346" y="254"/>
                    <a:pt x="346" y="254"/>
                    <a:pt x="339" y="254"/>
                  </a:cubicBezTo>
                  <a:cubicBezTo>
                    <a:pt x="339" y="247"/>
                    <a:pt x="339" y="247"/>
                    <a:pt x="339" y="247"/>
                  </a:cubicBezTo>
                  <a:cubicBezTo>
                    <a:pt x="332" y="247"/>
                    <a:pt x="332" y="247"/>
                    <a:pt x="332" y="247"/>
                  </a:cubicBezTo>
                  <a:cubicBezTo>
                    <a:pt x="339" y="247"/>
                    <a:pt x="339" y="247"/>
                    <a:pt x="332" y="247"/>
                  </a:cubicBezTo>
                  <a:lnTo>
                    <a:pt x="339" y="247"/>
                  </a:lnTo>
                  <a:lnTo>
                    <a:pt x="332" y="247"/>
                  </a:lnTo>
                  <a:cubicBezTo>
                    <a:pt x="332" y="240"/>
                    <a:pt x="332" y="240"/>
                    <a:pt x="332" y="240"/>
                  </a:cubicBezTo>
                  <a:cubicBezTo>
                    <a:pt x="332" y="240"/>
                    <a:pt x="332" y="240"/>
                    <a:pt x="339" y="240"/>
                  </a:cubicBezTo>
                  <a:cubicBezTo>
                    <a:pt x="332" y="240"/>
                    <a:pt x="332" y="240"/>
                    <a:pt x="332" y="240"/>
                  </a:cubicBezTo>
                  <a:lnTo>
                    <a:pt x="339" y="240"/>
                  </a:lnTo>
                  <a:lnTo>
                    <a:pt x="346" y="240"/>
                  </a:lnTo>
                  <a:cubicBezTo>
                    <a:pt x="346" y="240"/>
                    <a:pt x="346" y="240"/>
                    <a:pt x="339" y="240"/>
                  </a:cubicBezTo>
                  <a:cubicBezTo>
                    <a:pt x="339" y="240"/>
                    <a:pt x="339" y="240"/>
                    <a:pt x="339" y="233"/>
                  </a:cubicBezTo>
                  <a:lnTo>
                    <a:pt x="346" y="240"/>
                  </a:lnTo>
                  <a:lnTo>
                    <a:pt x="346" y="233"/>
                  </a:lnTo>
                  <a:cubicBezTo>
                    <a:pt x="346" y="240"/>
                    <a:pt x="346" y="240"/>
                    <a:pt x="346" y="240"/>
                  </a:cubicBezTo>
                  <a:cubicBezTo>
                    <a:pt x="346" y="233"/>
                    <a:pt x="346" y="233"/>
                    <a:pt x="346" y="233"/>
                  </a:cubicBezTo>
                  <a:lnTo>
                    <a:pt x="353" y="233"/>
                  </a:lnTo>
                  <a:cubicBezTo>
                    <a:pt x="353" y="233"/>
                    <a:pt x="353" y="233"/>
                    <a:pt x="361" y="233"/>
                  </a:cubicBezTo>
                  <a:cubicBezTo>
                    <a:pt x="361" y="233"/>
                    <a:pt x="361" y="240"/>
                    <a:pt x="368" y="240"/>
                  </a:cubicBezTo>
                  <a:lnTo>
                    <a:pt x="375" y="240"/>
                  </a:lnTo>
                  <a:lnTo>
                    <a:pt x="375" y="233"/>
                  </a:lnTo>
                  <a:cubicBezTo>
                    <a:pt x="375" y="226"/>
                    <a:pt x="375" y="226"/>
                    <a:pt x="375" y="226"/>
                  </a:cubicBezTo>
                  <a:lnTo>
                    <a:pt x="368" y="226"/>
                  </a:lnTo>
                  <a:lnTo>
                    <a:pt x="361" y="226"/>
                  </a:lnTo>
                  <a:cubicBezTo>
                    <a:pt x="361" y="226"/>
                    <a:pt x="368" y="226"/>
                    <a:pt x="368" y="219"/>
                  </a:cubicBezTo>
                  <a:cubicBezTo>
                    <a:pt x="368" y="219"/>
                    <a:pt x="368" y="219"/>
                    <a:pt x="361" y="219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61" y="219"/>
                    <a:pt x="361" y="226"/>
                  </a:cubicBezTo>
                  <a:cubicBezTo>
                    <a:pt x="361" y="226"/>
                    <a:pt x="361" y="226"/>
                    <a:pt x="353" y="226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53" y="219"/>
                    <a:pt x="346" y="219"/>
                  </a:cubicBezTo>
                  <a:cubicBezTo>
                    <a:pt x="346" y="219"/>
                    <a:pt x="346" y="219"/>
                    <a:pt x="353" y="219"/>
                  </a:cubicBezTo>
                  <a:cubicBezTo>
                    <a:pt x="346" y="219"/>
                    <a:pt x="346" y="219"/>
                    <a:pt x="346" y="219"/>
                  </a:cubicBezTo>
                  <a:cubicBezTo>
                    <a:pt x="346" y="219"/>
                    <a:pt x="339" y="219"/>
                    <a:pt x="346" y="219"/>
                  </a:cubicBezTo>
                  <a:cubicBezTo>
                    <a:pt x="346" y="226"/>
                    <a:pt x="346" y="226"/>
                    <a:pt x="346" y="226"/>
                  </a:cubicBezTo>
                  <a:cubicBezTo>
                    <a:pt x="346" y="226"/>
                    <a:pt x="346" y="226"/>
                    <a:pt x="339" y="226"/>
                  </a:cubicBezTo>
                  <a:cubicBezTo>
                    <a:pt x="339" y="226"/>
                    <a:pt x="339" y="226"/>
                    <a:pt x="339" y="233"/>
                  </a:cubicBezTo>
                  <a:cubicBezTo>
                    <a:pt x="339" y="240"/>
                    <a:pt x="339" y="240"/>
                    <a:pt x="339" y="240"/>
                  </a:cubicBezTo>
                  <a:lnTo>
                    <a:pt x="332" y="240"/>
                  </a:lnTo>
                  <a:cubicBezTo>
                    <a:pt x="332" y="240"/>
                    <a:pt x="332" y="240"/>
                    <a:pt x="325" y="240"/>
                  </a:cubicBezTo>
                  <a:cubicBezTo>
                    <a:pt x="325" y="240"/>
                    <a:pt x="325" y="240"/>
                    <a:pt x="325" y="247"/>
                  </a:cubicBezTo>
                  <a:cubicBezTo>
                    <a:pt x="325" y="247"/>
                    <a:pt x="325" y="247"/>
                    <a:pt x="325" y="254"/>
                  </a:cubicBezTo>
                  <a:lnTo>
                    <a:pt x="325" y="247"/>
                  </a:lnTo>
                  <a:cubicBezTo>
                    <a:pt x="325" y="247"/>
                    <a:pt x="325" y="247"/>
                    <a:pt x="318" y="254"/>
                  </a:cubicBezTo>
                  <a:cubicBezTo>
                    <a:pt x="318" y="247"/>
                    <a:pt x="318" y="247"/>
                    <a:pt x="318" y="247"/>
                  </a:cubicBezTo>
                  <a:lnTo>
                    <a:pt x="325" y="247"/>
                  </a:lnTo>
                  <a:lnTo>
                    <a:pt x="318" y="247"/>
                  </a:lnTo>
                  <a:cubicBezTo>
                    <a:pt x="318" y="247"/>
                    <a:pt x="318" y="247"/>
                    <a:pt x="318" y="240"/>
                  </a:cubicBezTo>
                  <a:cubicBezTo>
                    <a:pt x="318" y="247"/>
                    <a:pt x="318" y="240"/>
                    <a:pt x="318" y="240"/>
                  </a:cubicBezTo>
                  <a:lnTo>
                    <a:pt x="318" y="233"/>
                  </a:lnTo>
                  <a:cubicBezTo>
                    <a:pt x="318" y="233"/>
                    <a:pt x="318" y="233"/>
                    <a:pt x="311" y="233"/>
                  </a:cubicBezTo>
                  <a:lnTo>
                    <a:pt x="304" y="226"/>
                  </a:lnTo>
                  <a:cubicBezTo>
                    <a:pt x="297" y="226"/>
                    <a:pt x="297" y="226"/>
                    <a:pt x="297" y="226"/>
                  </a:cubicBezTo>
                  <a:lnTo>
                    <a:pt x="297" y="219"/>
                  </a:lnTo>
                  <a:lnTo>
                    <a:pt x="297" y="226"/>
                  </a:lnTo>
                  <a:cubicBezTo>
                    <a:pt x="297" y="233"/>
                    <a:pt x="297" y="233"/>
                    <a:pt x="297" y="233"/>
                  </a:cubicBezTo>
                  <a:lnTo>
                    <a:pt x="304" y="233"/>
                  </a:lnTo>
                  <a:cubicBezTo>
                    <a:pt x="311" y="240"/>
                    <a:pt x="311" y="240"/>
                    <a:pt x="311" y="240"/>
                  </a:cubicBezTo>
                  <a:lnTo>
                    <a:pt x="304" y="240"/>
                  </a:lnTo>
                  <a:cubicBezTo>
                    <a:pt x="311" y="240"/>
                    <a:pt x="311" y="240"/>
                    <a:pt x="311" y="240"/>
                  </a:cubicBezTo>
                  <a:cubicBezTo>
                    <a:pt x="311" y="240"/>
                    <a:pt x="311" y="240"/>
                    <a:pt x="311" y="247"/>
                  </a:cubicBezTo>
                  <a:cubicBezTo>
                    <a:pt x="311" y="247"/>
                    <a:pt x="311" y="247"/>
                    <a:pt x="304" y="247"/>
                  </a:cubicBezTo>
                  <a:lnTo>
                    <a:pt x="304" y="240"/>
                  </a:lnTo>
                  <a:cubicBezTo>
                    <a:pt x="304" y="240"/>
                    <a:pt x="304" y="240"/>
                    <a:pt x="297" y="240"/>
                  </a:cubicBezTo>
                  <a:cubicBezTo>
                    <a:pt x="297" y="233"/>
                    <a:pt x="297" y="240"/>
                    <a:pt x="297" y="233"/>
                  </a:cubicBezTo>
                  <a:cubicBezTo>
                    <a:pt x="297" y="233"/>
                    <a:pt x="297" y="233"/>
                    <a:pt x="290" y="233"/>
                  </a:cubicBezTo>
                  <a:lnTo>
                    <a:pt x="290" y="226"/>
                  </a:lnTo>
                  <a:lnTo>
                    <a:pt x="283" y="226"/>
                  </a:lnTo>
                  <a:cubicBezTo>
                    <a:pt x="283" y="226"/>
                    <a:pt x="283" y="233"/>
                    <a:pt x="276" y="233"/>
                  </a:cubicBezTo>
                  <a:cubicBezTo>
                    <a:pt x="276" y="226"/>
                    <a:pt x="276" y="233"/>
                    <a:pt x="276" y="233"/>
                  </a:cubicBezTo>
                  <a:cubicBezTo>
                    <a:pt x="276" y="233"/>
                    <a:pt x="276" y="226"/>
                    <a:pt x="269" y="233"/>
                  </a:cubicBezTo>
                  <a:cubicBezTo>
                    <a:pt x="269" y="240"/>
                    <a:pt x="262" y="233"/>
                    <a:pt x="262" y="240"/>
                  </a:cubicBezTo>
                  <a:cubicBezTo>
                    <a:pt x="262" y="240"/>
                    <a:pt x="262" y="240"/>
                    <a:pt x="262" y="247"/>
                  </a:cubicBezTo>
                  <a:lnTo>
                    <a:pt x="255" y="247"/>
                  </a:lnTo>
                  <a:cubicBezTo>
                    <a:pt x="255" y="247"/>
                    <a:pt x="255" y="247"/>
                    <a:pt x="255" y="254"/>
                  </a:cubicBezTo>
                  <a:lnTo>
                    <a:pt x="248" y="254"/>
                  </a:lnTo>
                  <a:cubicBezTo>
                    <a:pt x="248" y="254"/>
                    <a:pt x="248" y="254"/>
                    <a:pt x="240" y="254"/>
                  </a:cubicBezTo>
                  <a:cubicBezTo>
                    <a:pt x="240" y="247"/>
                    <a:pt x="240" y="247"/>
                    <a:pt x="240" y="247"/>
                  </a:cubicBezTo>
                  <a:cubicBezTo>
                    <a:pt x="233" y="247"/>
                    <a:pt x="240" y="247"/>
                    <a:pt x="240" y="247"/>
                  </a:cubicBezTo>
                  <a:lnTo>
                    <a:pt x="233" y="247"/>
                  </a:lnTo>
                  <a:cubicBezTo>
                    <a:pt x="233" y="247"/>
                    <a:pt x="233" y="247"/>
                    <a:pt x="240" y="247"/>
                  </a:cubicBezTo>
                  <a:cubicBezTo>
                    <a:pt x="240" y="247"/>
                    <a:pt x="240" y="247"/>
                    <a:pt x="233" y="247"/>
                  </a:cubicBezTo>
                  <a:lnTo>
                    <a:pt x="233" y="240"/>
                  </a:lnTo>
                  <a:cubicBezTo>
                    <a:pt x="240" y="240"/>
                    <a:pt x="240" y="240"/>
                    <a:pt x="240" y="233"/>
                  </a:cubicBezTo>
                  <a:cubicBezTo>
                    <a:pt x="240" y="233"/>
                    <a:pt x="240" y="233"/>
                    <a:pt x="233" y="233"/>
                  </a:cubicBezTo>
                  <a:lnTo>
                    <a:pt x="240" y="233"/>
                  </a:lnTo>
                  <a:cubicBezTo>
                    <a:pt x="240" y="226"/>
                    <a:pt x="240" y="226"/>
                    <a:pt x="240" y="226"/>
                  </a:cubicBezTo>
                  <a:lnTo>
                    <a:pt x="248" y="226"/>
                  </a:lnTo>
                  <a:cubicBezTo>
                    <a:pt x="248" y="226"/>
                    <a:pt x="255" y="233"/>
                    <a:pt x="255" y="226"/>
                  </a:cubicBezTo>
                  <a:lnTo>
                    <a:pt x="255" y="233"/>
                  </a:lnTo>
                  <a:cubicBezTo>
                    <a:pt x="255" y="226"/>
                    <a:pt x="255" y="226"/>
                    <a:pt x="255" y="226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55" y="226"/>
                  </a:lnTo>
                  <a:cubicBezTo>
                    <a:pt x="255" y="226"/>
                    <a:pt x="255" y="226"/>
                    <a:pt x="262" y="219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62" y="219"/>
                  </a:lnTo>
                  <a:cubicBezTo>
                    <a:pt x="255" y="219"/>
                    <a:pt x="262" y="219"/>
                    <a:pt x="255" y="219"/>
                  </a:cubicBezTo>
                  <a:cubicBezTo>
                    <a:pt x="255" y="212"/>
                    <a:pt x="255" y="212"/>
                    <a:pt x="255" y="212"/>
                  </a:cubicBezTo>
                  <a:lnTo>
                    <a:pt x="255" y="219"/>
                  </a:lnTo>
                  <a:cubicBezTo>
                    <a:pt x="255" y="212"/>
                    <a:pt x="255" y="212"/>
                    <a:pt x="248" y="212"/>
                  </a:cubicBezTo>
                  <a:lnTo>
                    <a:pt x="255" y="212"/>
                  </a:lnTo>
                  <a:cubicBezTo>
                    <a:pt x="255" y="212"/>
                    <a:pt x="255" y="212"/>
                    <a:pt x="255" y="205"/>
                  </a:cubicBezTo>
                  <a:cubicBezTo>
                    <a:pt x="255" y="205"/>
                    <a:pt x="255" y="205"/>
                    <a:pt x="262" y="205"/>
                  </a:cubicBezTo>
                  <a:lnTo>
                    <a:pt x="262" y="212"/>
                  </a:lnTo>
                  <a:cubicBezTo>
                    <a:pt x="262" y="205"/>
                    <a:pt x="262" y="212"/>
                    <a:pt x="262" y="212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62" y="205"/>
                    <a:pt x="262" y="205"/>
                    <a:pt x="269" y="205"/>
                  </a:cubicBezTo>
                  <a:cubicBezTo>
                    <a:pt x="269" y="198"/>
                    <a:pt x="269" y="198"/>
                    <a:pt x="269" y="198"/>
                  </a:cubicBezTo>
                  <a:lnTo>
                    <a:pt x="276" y="198"/>
                  </a:lnTo>
                  <a:cubicBezTo>
                    <a:pt x="276" y="198"/>
                    <a:pt x="276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90" y="191"/>
                  </a:cubicBezTo>
                  <a:lnTo>
                    <a:pt x="283" y="191"/>
                  </a:lnTo>
                  <a:cubicBezTo>
                    <a:pt x="283" y="191"/>
                    <a:pt x="283" y="191"/>
                    <a:pt x="283" y="184"/>
                  </a:cubicBezTo>
                  <a:cubicBezTo>
                    <a:pt x="283" y="184"/>
                    <a:pt x="283" y="184"/>
                    <a:pt x="290" y="184"/>
                  </a:cubicBezTo>
                  <a:lnTo>
                    <a:pt x="290" y="191"/>
                  </a:lnTo>
                  <a:lnTo>
                    <a:pt x="297" y="191"/>
                  </a:lnTo>
                  <a:lnTo>
                    <a:pt x="304" y="191"/>
                  </a:lnTo>
                  <a:cubicBezTo>
                    <a:pt x="304" y="191"/>
                    <a:pt x="304" y="191"/>
                    <a:pt x="311" y="191"/>
                  </a:cubicBezTo>
                  <a:lnTo>
                    <a:pt x="318" y="191"/>
                  </a:lnTo>
                  <a:cubicBezTo>
                    <a:pt x="318" y="184"/>
                    <a:pt x="318" y="191"/>
                    <a:pt x="318" y="184"/>
                  </a:cubicBezTo>
                  <a:lnTo>
                    <a:pt x="318" y="177"/>
                  </a:lnTo>
                  <a:cubicBezTo>
                    <a:pt x="325" y="177"/>
                    <a:pt x="325" y="177"/>
                    <a:pt x="325" y="177"/>
                  </a:cubicBezTo>
                  <a:cubicBezTo>
                    <a:pt x="325" y="177"/>
                    <a:pt x="325" y="177"/>
                    <a:pt x="325" y="184"/>
                  </a:cubicBezTo>
                  <a:cubicBezTo>
                    <a:pt x="325" y="184"/>
                    <a:pt x="325" y="184"/>
                    <a:pt x="325" y="177"/>
                  </a:cubicBezTo>
                  <a:cubicBezTo>
                    <a:pt x="325" y="177"/>
                    <a:pt x="325" y="177"/>
                    <a:pt x="332" y="177"/>
                  </a:cubicBezTo>
                  <a:lnTo>
                    <a:pt x="325" y="177"/>
                  </a:lnTo>
                  <a:cubicBezTo>
                    <a:pt x="325" y="177"/>
                    <a:pt x="325" y="177"/>
                    <a:pt x="325" y="170"/>
                  </a:cubicBezTo>
                  <a:cubicBezTo>
                    <a:pt x="332" y="170"/>
                    <a:pt x="332" y="170"/>
                    <a:pt x="332" y="170"/>
                  </a:cubicBezTo>
                  <a:lnTo>
                    <a:pt x="339" y="170"/>
                  </a:lnTo>
                  <a:lnTo>
                    <a:pt x="346" y="170"/>
                  </a:lnTo>
                  <a:lnTo>
                    <a:pt x="339" y="170"/>
                  </a:lnTo>
                  <a:lnTo>
                    <a:pt x="339" y="163"/>
                  </a:lnTo>
                  <a:lnTo>
                    <a:pt x="339" y="170"/>
                  </a:lnTo>
                  <a:cubicBezTo>
                    <a:pt x="339" y="170"/>
                    <a:pt x="339" y="170"/>
                    <a:pt x="332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18" y="170"/>
                    <a:pt x="318" y="163"/>
                    <a:pt x="318" y="163"/>
                  </a:cubicBezTo>
                  <a:cubicBezTo>
                    <a:pt x="318" y="163"/>
                    <a:pt x="318" y="163"/>
                    <a:pt x="318" y="156"/>
                  </a:cubicBezTo>
                  <a:lnTo>
                    <a:pt x="325" y="156"/>
                  </a:lnTo>
                  <a:lnTo>
                    <a:pt x="332" y="149"/>
                  </a:ln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25" y="141"/>
                  </a:cubicBezTo>
                  <a:cubicBezTo>
                    <a:pt x="325" y="141"/>
                    <a:pt x="325" y="141"/>
                    <a:pt x="325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70"/>
                    <a:pt x="311" y="170"/>
                    <a:pt x="311" y="170"/>
                  </a:cubicBezTo>
                  <a:lnTo>
                    <a:pt x="304" y="170"/>
                  </a:lnTo>
                  <a:cubicBezTo>
                    <a:pt x="311" y="170"/>
                    <a:pt x="311" y="170"/>
                    <a:pt x="311" y="170"/>
                  </a:cubicBezTo>
                  <a:lnTo>
                    <a:pt x="311" y="177"/>
                  </a:lnTo>
                  <a:lnTo>
                    <a:pt x="304" y="177"/>
                  </a:lnTo>
                  <a:lnTo>
                    <a:pt x="311" y="177"/>
                  </a:lnTo>
                  <a:cubicBezTo>
                    <a:pt x="304" y="177"/>
                    <a:pt x="304" y="177"/>
                    <a:pt x="304" y="177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84"/>
                    <a:pt x="304" y="184"/>
                    <a:pt x="297" y="184"/>
                  </a:cubicBezTo>
                  <a:cubicBezTo>
                    <a:pt x="297" y="184"/>
                    <a:pt x="297" y="184"/>
                    <a:pt x="297" y="177"/>
                  </a:cubicBezTo>
                  <a:cubicBezTo>
                    <a:pt x="297" y="177"/>
                    <a:pt x="297" y="177"/>
                    <a:pt x="290" y="177"/>
                  </a:cubicBezTo>
                  <a:cubicBezTo>
                    <a:pt x="290" y="177"/>
                    <a:pt x="290" y="177"/>
                    <a:pt x="290" y="170"/>
                  </a:cubicBezTo>
                  <a:lnTo>
                    <a:pt x="290" y="177"/>
                  </a:lnTo>
                  <a:cubicBezTo>
                    <a:pt x="283" y="177"/>
                    <a:pt x="283" y="177"/>
                    <a:pt x="283" y="177"/>
                  </a:cubicBezTo>
                  <a:cubicBezTo>
                    <a:pt x="276" y="177"/>
                    <a:pt x="276" y="177"/>
                    <a:pt x="276" y="177"/>
                  </a:cubicBezTo>
                  <a:lnTo>
                    <a:pt x="276" y="170"/>
                  </a:lnTo>
                  <a:cubicBezTo>
                    <a:pt x="276" y="170"/>
                    <a:pt x="276" y="170"/>
                    <a:pt x="276" y="177"/>
                  </a:cubicBezTo>
                  <a:cubicBezTo>
                    <a:pt x="276" y="170"/>
                    <a:pt x="276" y="170"/>
                    <a:pt x="276" y="170"/>
                  </a:cubicBezTo>
                  <a:lnTo>
                    <a:pt x="276" y="163"/>
                  </a:lnTo>
                  <a:cubicBezTo>
                    <a:pt x="276" y="170"/>
                    <a:pt x="276" y="163"/>
                    <a:pt x="276" y="163"/>
                  </a:cubicBezTo>
                  <a:lnTo>
                    <a:pt x="276" y="156"/>
                  </a:lnTo>
                  <a:cubicBezTo>
                    <a:pt x="283" y="156"/>
                    <a:pt x="283" y="156"/>
                    <a:pt x="283" y="156"/>
                  </a:cubicBezTo>
                  <a:cubicBezTo>
                    <a:pt x="283" y="156"/>
                    <a:pt x="283" y="156"/>
                    <a:pt x="290" y="156"/>
                  </a:cubicBezTo>
                  <a:cubicBezTo>
                    <a:pt x="290" y="156"/>
                    <a:pt x="290" y="156"/>
                    <a:pt x="290" y="149"/>
                  </a:cubicBezTo>
                  <a:cubicBezTo>
                    <a:pt x="297" y="149"/>
                    <a:pt x="297" y="149"/>
                    <a:pt x="297" y="149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4"/>
                    <a:pt x="304" y="134"/>
                    <a:pt x="304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4"/>
                    <a:pt x="311" y="134"/>
                    <a:pt x="311" y="127"/>
                  </a:cubicBezTo>
                  <a:cubicBezTo>
                    <a:pt x="311" y="127"/>
                    <a:pt x="311" y="127"/>
                    <a:pt x="318" y="127"/>
                  </a:cubicBezTo>
                  <a:cubicBezTo>
                    <a:pt x="318" y="127"/>
                    <a:pt x="318" y="127"/>
                    <a:pt x="318" y="120"/>
                  </a:cubicBezTo>
                  <a:cubicBezTo>
                    <a:pt x="318" y="127"/>
                    <a:pt x="318" y="127"/>
                    <a:pt x="325" y="127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0"/>
                    <a:pt x="339" y="120"/>
                    <a:pt x="346" y="120"/>
                  </a:cubicBezTo>
                  <a:cubicBezTo>
                    <a:pt x="346" y="120"/>
                    <a:pt x="346" y="120"/>
                    <a:pt x="339" y="120"/>
                  </a:cubicBezTo>
                  <a:cubicBezTo>
                    <a:pt x="339" y="127"/>
                    <a:pt x="339" y="127"/>
                    <a:pt x="346" y="127"/>
                  </a:cubicBezTo>
                  <a:cubicBezTo>
                    <a:pt x="346" y="127"/>
                    <a:pt x="346" y="127"/>
                    <a:pt x="353" y="127"/>
                  </a:cubicBezTo>
                  <a:lnTo>
                    <a:pt x="361" y="127"/>
                  </a:lnTo>
                  <a:cubicBezTo>
                    <a:pt x="361" y="127"/>
                    <a:pt x="361" y="127"/>
                    <a:pt x="368" y="127"/>
                  </a:cubicBezTo>
                  <a:lnTo>
                    <a:pt x="368" y="134"/>
                  </a:lnTo>
                  <a:cubicBezTo>
                    <a:pt x="368" y="134"/>
                    <a:pt x="368" y="134"/>
                    <a:pt x="375" y="134"/>
                  </a:cubicBezTo>
                  <a:cubicBezTo>
                    <a:pt x="375" y="141"/>
                    <a:pt x="375" y="141"/>
                    <a:pt x="375" y="141"/>
                  </a:cubicBezTo>
                  <a:cubicBezTo>
                    <a:pt x="368" y="141"/>
                    <a:pt x="361" y="141"/>
                    <a:pt x="353" y="141"/>
                  </a:cubicBezTo>
                  <a:lnTo>
                    <a:pt x="353" y="134"/>
                  </a:lnTo>
                  <a:cubicBezTo>
                    <a:pt x="353" y="141"/>
                    <a:pt x="353" y="141"/>
                    <a:pt x="353" y="141"/>
                  </a:cubicBezTo>
                  <a:cubicBezTo>
                    <a:pt x="361" y="141"/>
                    <a:pt x="361" y="141"/>
                    <a:pt x="353" y="141"/>
                  </a:cubicBezTo>
                  <a:cubicBezTo>
                    <a:pt x="353" y="149"/>
                    <a:pt x="361" y="149"/>
                    <a:pt x="361" y="149"/>
                  </a:cubicBezTo>
                  <a:cubicBezTo>
                    <a:pt x="368" y="156"/>
                    <a:pt x="368" y="156"/>
                    <a:pt x="368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8" y="149"/>
                    <a:pt x="368" y="149"/>
                    <a:pt x="375" y="149"/>
                  </a:cubicBezTo>
                  <a:cubicBezTo>
                    <a:pt x="375" y="149"/>
                    <a:pt x="375" y="149"/>
                    <a:pt x="375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141"/>
                    <a:pt x="382" y="141"/>
                    <a:pt x="382" y="134"/>
                  </a:cubicBezTo>
                  <a:cubicBezTo>
                    <a:pt x="382" y="134"/>
                    <a:pt x="382" y="134"/>
                    <a:pt x="382" y="127"/>
                  </a:cubicBezTo>
                  <a:lnTo>
                    <a:pt x="382" y="134"/>
                  </a:lnTo>
                  <a:cubicBezTo>
                    <a:pt x="382" y="134"/>
                    <a:pt x="389" y="134"/>
                    <a:pt x="389" y="127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9" y="134"/>
                    <a:pt x="389" y="134"/>
                    <a:pt x="382" y="134"/>
                  </a:cubicBezTo>
                  <a:cubicBezTo>
                    <a:pt x="389" y="134"/>
                    <a:pt x="389" y="141"/>
                    <a:pt x="389" y="141"/>
                  </a:cubicBezTo>
                  <a:cubicBezTo>
                    <a:pt x="389" y="141"/>
                    <a:pt x="389" y="141"/>
                    <a:pt x="396" y="141"/>
                  </a:cubicBezTo>
                  <a:cubicBezTo>
                    <a:pt x="396" y="134"/>
                    <a:pt x="396" y="134"/>
                    <a:pt x="396" y="134"/>
                  </a:cubicBezTo>
                  <a:lnTo>
                    <a:pt x="403" y="134"/>
                  </a:lnTo>
                  <a:cubicBezTo>
                    <a:pt x="403" y="134"/>
                    <a:pt x="403" y="134"/>
                    <a:pt x="403" y="127"/>
                  </a:cubicBezTo>
                  <a:lnTo>
                    <a:pt x="403" y="134"/>
                  </a:lnTo>
                  <a:cubicBezTo>
                    <a:pt x="410" y="134"/>
                    <a:pt x="403" y="127"/>
                    <a:pt x="410" y="127"/>
                  </a:cubicBezTo>
                  <a:cubicBezTo>
                    <a:pt x="410" y="127"/>
                    <a:pt x="410" y="127"/>
                    <a:pt x="410" y="134"/>
                  </a:cubicBezTo>
                  <a:cubicBezTo>
                    <a:pt x="410" y="134"/>
                    <a:pt x="410" y="134"/>
                    <a:pt x="417" y="127"/>
                  </a:cubicBezTo>
                  <a:cubicBezTo>
                    <a:pt x="417" y="127"/>
                    <a:pt x="417" y="134"/>
                    <a:pt x="417" y="127"/>
                  </a:cubicBezTo>
                  <a:cubicBezTo>
                    <a:pt x="417" y="127"/>
                    <a:pt x="417" y="127"/>
                    <a:pt x="424" y="127"/>
                  </a:cubicBezTo>
                  <a:cubicBezTo>
                    <a:pt x="424" y="134"/>
                    <a:pt x="424" y="134"/>
                    <a:pt x="424" y="134"/>
                  </a:cubicBezTo>
                  <a:lnTo>
                    <a:pt x="424" y="127"/>
                  </a:lnTo>
                  <a:cubicBezTo>
                    <a:pt x="431" y="127"/>
                    <a:pt x="431" y="127"/>
                    <a:pt x="431" y="127"/>
                  </a:cubicBezTo>
                  <a:cubicBezTo>
                    <a:pt x="431" y="127"/>
                    <a:pt x="431" y="127"/>
                    <a:pt x="438" y="127"/>
                  </a:cubicBezTo>
                  <a:cubicBezTo>
                    <a:pt x="438" y="127"/>
                    <a:pt x="445" y="127"/>
                    <a:pt x="452" y="134"/>
                  </a:cubicBezTo>
                  <a:lnTo>
                    <a:pt x="452" y="127"/>
                  </a:lnTo>
                  <a:cubicBezTo>
                    <a:pt x="445" y="127"/>
                    <a:pt x="452" y="127"/>
                    <a:pt x="445" y="127"/>
                  </a:cubicBezTo>
                  <a:cubicBezTo>
                    <a:pt x="445" y="120"/>
                    <a:pt x="445" y="120"/>
                    <a:pt x="445" y="120"/>
                  </a:cubicBezTo>
                  <a:cubicBezTo>
                    <a:pt x="445" y="120"/>
                    <a:pt x="445" y="113"/>
                    <a:pt x="452" y="113"/>
                  </a:cubicBezTo>
                  <a:cubicBezTo>
                    <a:pt x="445" y="106"/>
                    <a:pt x="438" y="99"/>
                    <a:pt x="431" y="99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4" y="99"/>
                    <a:pt x="424" y="99"/>
                    <a:pt x="417" y="99"/>
                  </a:cubicBezTo>
                  <a:cubicBezTo>
                    <a:pt x="417" y="99"/>
                    <a:pt x="417" y="99"/>
                    <a:pt x="417" y="106"/>
                  </a:cubicBezTo>
                  <a:cubicBezTo>
                    <a:pt x="417" y="106"/>
                    <a:pt x="417" y="106"/>
                    <a:pt x="424" y="106"/>
                  </a:cubicBezTo>
                  <a:cubicBezTo>
                    <a:pt x="417" y="106"/>
                    <a:pt x="417" y="106"/>
                    <a:pt x="417" y="106"/>
                  </a:cubicBezTo>
                  <a:cubicBezTo>
                    <a:pt x="410" y="106"/>
                    <a:pt x="410" y="106"/>
                    <a:pt x="410" y="106"/>
                  </a:cubicBezTo>
                  <a:cubicBezTo>
                    <a:pt x="410" y="106"/>
                    <a:pt x="410" y="99"/>
                    <a:pt x="417" y="99"/>
                  </a:cubicBezTo>
                  <a:cubicBezTo>
                    <a:pt x="417" y="99"/>
                    <a:pt x="417" y="99"/>
                    <a:pt x="417" y="92"/>
                  </a:cubicBezTo>
                  <a:lnTo>
                    <a:pt x="417" y="99"/>
                  </a:lnTo>
                  <a:cubicBezTo>
                    <a:pt x="424" y="92"/>
                    <a:pt x="424" y="92"/>
                    <a:pt x="424" y="92"/>
                  </a:cubicBezTo>
                  <a:cubicBezTo>
                    <a:pt x="389" y="71"/>
                    <a:pt x="346" y="57"/>
                    <a:pt x="297" y="57"/>
                  </a:cubicBezTo>
                  <a:cubicBezTo>
                    <a:pt x="262" y="57"/>
                    <a:pt x="226" y="71"/>
                    <a:pt x="191" y="85"/>
                  </a:cubicBez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410" y="233"/>
                  </a:moveTo>
                  <a:lnTo>
                    <a:pt x="410" y="233"/>
                  </a:lnTo>
                  <a:cubicBezTo>
                    <a:pt x="410" y="233"/>
                    <a:pt x="410" y="233"/>
                    <a:pt x="403" y="233"/>
                  </a:cubicBezTo>
                  <a:cubicBezTo>
                    <a:pt x="410" y="233"/>
                    <a:pt x="410" y="233"/>
                    <a:pt x="410" y="233"/>
                  </a:cubicBezTo>
                  <a:lnTo>
                    <a:pt x="403" y="233"/>
                  </a:lnTo>
                  <a:cubicBezTo>
                    <a:pt x="403" y="226"/>
                    <a:pt x="403" y="226"/>
                    <a:pt x="403" y="226"/>
                  </a:cubicBezTo>
                  <a:lnTo>
                    <a:pt x="403" y="219"/>
                  </a:lnTo>
                  <a:lnTo>
                    <a:pt x="410" y="226"/>
                  </a:lnTo>
                  <a:cubicBezTo>
                    <a:pt x="410" y="219"/>
                    <a:pt x="410" y="219"/>
                    <a:pt x="410" y="219"/>
                  </a:cubicBezTo>
                  <a:cubicBezTo>
                    <a:pt x="410" y="219"/>
                    <a:pt x="410" y="219"/>
                    <a:pt x="403" y="219"/>
                  </a:cubicBezTo>
                  <a:cubicBezTo>
                    <a:pt x="403" y="219"/>
                    <a:pt x="403" y="219"/>
                    <a:pt x="396" y="219"/>
                  </a:cubicBezTo>
                  <a:lnTo>
                    <a:pt x="389" y="226"/>
                  </a:lnTo>
                  <a:lnTo>
                    <a:pt x="396" y="226"/>
                  </a:lnTo>
                  <a:cubicBezTo>
                    <a:pt x="396" y="226"/>
                    <a:pt x="389" y="233"/>
                    <a:pt x="396" y="233"/>
                  </a:cubicBezTo>
                  <a:cubicBezTo>
                    <a:pt x="396" y="233"/>
                    <a:pt x="396" y="233"/>
                    <a:pt x="396" y="240"/>
                  </a:cubicBezTo>
                  <a:lnTo>
                    <a:pt x="403" y="240"/>
                  </a:lnTo>
                  <a:cubicBezTo>
                    <a:pt x="396" y="240"/>
                    <a:pt x="396" y="240"/>
                    <a:pt x="396" y="240"/>
                  </a:cubicBezTo>
                  <a:cubicBezTo>
                    <a:pt x="396" y="247"/>
                    <a:pt x="396" y="247"/>
                    <a:pt x="396" y="247"/>
                  </a:cubicBezTo>
                  <a:cubicBezTo>
                    <a:pt x="396" y="247"/>
                    <a:pt x="396" y="247"/>
                    <a:pt x="403" y="247"/>
                  </a:cubicBezTo>
                  <a:cubicBezTo>
                    <a:pt x="403" y="254"/>
                    <a:pt x="403" y="254"/>
                    <a:pt x="410" y="254"/>
                  </a:cubicBezTo>
                  <a:cubicBezTo>
                    <a:pt x="410" y="247"/>
                    <a:pt x="410" y="247"/>
                    <a:pt x="410" y="247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ubicBezTo>
                    <a:pt x="410" y="233"/>
                    <a:pt x="410" y="233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lose/>
                  <a:moveTo>
                    <a:pt x="332" y="233"/>
                  </a:moveTo>
                  <a:lnTo>
                    <a:pt x="332" y="233"/>
                  </a:lnTo>
                  <a:close/>
                  <a:moveTo>
                    <a:pt x="417" y="106"/>
                  </a:moveTo>
                  <a:lnTo>
                    <a:pt x="417" y="106"/>
                  </a:lnTo>
                  <a:cubicBezTo>
                    <a:pt x="417" y="113"/>
                    <a:pt x="417" y="106"/>
                    <a:pt x="417" y="113"/>
                  </a:cubicBezTo>
                  <a:lnTo>
                    <a:pt x="417" y="120"/>
                  </a:lnTo>
                  <a:cubicBezTo>
                    <a:pt x="417" y="120"/>
                    <a:pt x="417" y="120"/>
                    <a:pt x="410" y="120"/>
                  </a:cubicBezTo>
                  <a:lnTo>
                    <a:pt x="410" y="113"/>
                  </a:lnTo>
                  <a:cubicBezTo>
                    <a:pt x="403" y="113"/>
                    <a:pt x="403" y="113"/>
                    <a:pt x="403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13"/>
                    <a:pt x="410" y="113"/>
                    <a:pt x="403" y="106"/>
                  </a:cubicBezTo>
                  <a:lnTo>
                    <a:pt x="410" y="106"/>
                  </a:lnTo>
                  <a:lnTo>
                    <a:pt x="417" y="106"/>
                  </a:lnTo>
                  <a:close/>
                  <a:moveTo>
                    <a:pt x="332" y="71"/>
                  </a:moveTo>
                  <a:lnTo>
                    <a:pt x="332" y="71"/>
                  </a:lnTo>
                  <a:cubicBezTo>
                    <a:pt x="325" y="71"/>
                    <a:pt x="325" y="71"/>
                    <a:pt x="325" y="71"/>
                  </a:cubicBezTo>
                  <a:cubicBezTo>
                    <a:pt x="325" y="71"/>
                    <a:pt x="325" y="71"/>
                    <a:pt x="318" y="71"/>
                  </a:cubicBezTo>
                  <a:cubicBezTo>
                    <a:pt x="318" y="71"/>
                    <a:pt x="318" y="71"/>
                    <a:pt x="325" y="71"/>
                  </a:cubicBezTo>
                  <a:cubicBezTo>
                    <a:pt x="318" y="71"/>
                    <a:pt x="311" y="71"/>
                    <a:pt x="311" y="71"/>
                  </a:cubicBezTo>
                  <a:cubicBezTo>
                    <a:pt x="311" y="71"/>
                    <a:pt x="311" y="71"/>
                    <a:pt x="311" y="64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1"/>
                    <a:pt x="318" y="64"/>
                    <a:pt x="325" y="71"/>
                  </a:cubicBezTo>
                  <a:lnTo>
                    <a:pt x="325" y="64"/>
                  </a:lnTo>
                  <a:cubicBezTo>
                    <a:pt x="325" y="64"/>
                    <a:pt x="325" y="64"/>
                    <a:pt x="325" y="71"/>
                  </a:cubicBezTo>
                  <a:cubicBezTo>
                    <a:pt x="325" y="64"/>
                    <a:pt x="325" y="64"/>
                    <a:pt x="332" y="64"/>
                  </a:cubicBezTo>
                  <a:cubicBezTo>
                    <a:pt x="332" y="64"/>
                    <a:pt x="332" y="71"/>
                    <a:pt x="339" y="71"/>
                  </a:cubicBezTo>
                  <a:cubicBezTo>
                    <a:pt x="332" y="71"/>
                    <a:pt x="332" y="71"/>
                    <a:pt x="332" y="71"/>
                  </a:cubicBezTo>
                  <a:close/>
                  <a:moveTo>
                    <a:pt x="311" y="71"/>
                  </a:moveTo>
                  <a:lnTo>
                    <a:pt x="311" y="71"/>
                  </a:lnTo>
                  <a:cubicBezTo>
                    <a:pt x="318" y="71"/>
                    <a:pt x="318" y="71"/>
                    <a:pt x="318" y="71"/>
                  </a:cubicBezTo>
                  <a:lnTo>
                    <a:pt x="318" y="78"/>
                  </a:lnTo>
                  <a:cubicBezTo>
                    <a:pt x="311" y="78"/>
                    <a:pt x="311" y="78"/>
                    <a:pt x="311" y="78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85"/>
                    <a:pt x="304" y="85"/>
                    <a:pt x="311" y="85"/>
                  </a:cubicBezTo>
                  <a:cubicBezTo>
                    <a:pt x="304" y="85"/>
                    <a:pt x="304" y="78"/>
                    <a:pt x="304" y="78"/>
                  </a:cubicBezTo>
                  <a:lnTo>
                    <a:pt x="304" y="85"/>
                  </a:lnTo>
                  <a:cubicBezTo>
                    <a:pt x="297" y="85"/>
                    <a:pt x="297" y="78"/>
                    <a:pt x="297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78"/>
                    <a:pt x="304" y="78"/>
                    <a:pt x="297" y="78"/>
                  </a:cubicBezTo>
                  <a:cubicBezTo>
                    <a:pt x="297" y="78"/>
                    <a:pt x="297" y="78"/>
                    <a:pt x="297" y="71"/>
                  </a:cubicBezTo>
                  <a:cubicBezTo>
                    <a:pt x="297" y="71"/>
                    <a:pt x="297" y="71"/>
                    <a:pt x="290" y="71"/>
                  </a:cubicBezTo>
                  <a:cubicBezTo>
                    <a:pt x="290" y="71"/>
                    <a:pt x="290" y="71"/>
                    <a:pt x="297" y="71"/>
                  </a:cubicBezTo>
                  <a:cubicBezTo>
                    <a:pt x="297" y="71"/>
                    <a:pt x="297" y="71"/>
                    <a:pt x="304" y="71"/>
                  </a:cubicBezTo>
                  <a:lnTo>
                    <a:pt x="311" y="71"/>
                  </a:lnTo>
                  <a:close/>
                  <a:moveTo>
                    <a:pt x="262" y="205"/>
                  </a:moveTo>
                  <a:lnTo>
                    <a:pt x="262" y="205"/>
                  </a:lnTo>
                  <a:lnTo>
                    <a:pt x="269" y="205"/>
                  </a:lnTo>
                  <a:cubicBezTo>
                    <a:pt x="262" y="205"/>
                    <a:pt x="262" y="205"/>
                    <a:pt x="262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48" y="205"/>
                  </a:cubicBezTo>
                  <a:cubicBezTo>
                    <a:pt x="255" y="205"/>
                    <a:pt x="255" y="205"/>
                    <a:pt x="255" y="205"/>
                  </a:cubicBezTo>
                  <a:lnTo>
                    <a:pt x="255" y="198"/>
                  </a:lnTo>
                  <a:lnTo>
                    <a:pt x="255" y="205"/>
                  </a:lnTo>
                  <a:cubicBezTo>
                    <a:pt x="255" y="198"/>
                    <a:pt x="248" y="198"/>
                    <a:pt x="248" y="198"/>
                  </a:cubicBezTo>
                  <a:lnTo>
                    <a:pt x="255" y="198"/>
                  </a:lnTo>
                  <a:cubicBezTo>
                    <a:pt x="255" y="191"/>
                    <a:pt x="255" y="191"/>
                    <a:pt x="255" y="191"/>
                  </a:cubicBezTo>
                  <a:cubicBezTo>
                    <a:pt x="255" y="191"/>
                    <a:pt x="255" y="191"/>
                    <a:pt x="248" y="191"/>
                  </a:cubicBezTo>
                  <a:lnTo>
                    <a:pt x="248" y="184"/>
                  </a:lnTo>
                  <a:cubicBezTo>
                    <a:pt x="248" y="177"/>
                    <a:pt x="248" y="177"/>
                    <a:pt x="248" y="177"/>
                  </a:cubicBezTo>
                  <a:lnTo>
                    <a:pt x="255" y="177"/>
                  </a:lnTo>
                  <a:lnTo>
                    <a:pt x="248" y="177"/>
                  </a:lnTo>
                  <a:cubicBezTo>
                    <a:pt x="255" y="177"/>
                    <a:pt x="255" y="177"/>
                    <a:pt x="255" y="177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2" y="198"/>
                    <a:pt x="262" y="198"/>
                    <a:pt x="262" y="198"/>
                  </a:cubicBezTo>
                  <a:lnTo>
                    <a:pt x="269" y="198"/>
                  </a:lnTo>
                  <a:cubicBezTo>
                    <a:pt x="269" y="198"/>
                    <a:pt x="262" y="198"/>
                    <a:pt x="262" y="205"/>
                  </a:cubicBezTo>
                  <a:close/>
                  <a:moveTo>
                    <a:pt x="248" y="184"/>
                  </a:moveTo>
                  <a:lnTo>
                    <a:pt x="248" y="184"/>
                  </a:lnTo>
                  <a:close/>
                  <a:moveTo>
                    <a:pt x="248" y="191"/>
                  </a:moveTo>
                  <a:lnTo>
                    <a:pt x="248" y="191"/>
                  </a:lnTo>
                  <a:cubicBezTo>
                    <a:pt x="248" y="191"/>
                    <a:pt x="248" y="191"/>
                    <a:pt x="240" y="191"/>
                  </a:cubicBezTo>
                  <a:cubicBezTo>
                    <a:pt x="248" y="191"/>
                    <a:pt x="248" y="198"/>
                    <a:pt x="248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3" y="198"/>
                    <a:pt x="233" y="205"/>
                    <a:pt x="233" y="205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40" y="198"/>
                  </a:cubicBezTo>
                  <a:cubicBezTo>
                    <a:pt x="233" y="198"/>
                    <a:pt x="233" y="198"/>
                    <a:pt x="233" y="191"/>
                  </a:cubicBezTo>
                  <a:cubicBezTo>
                    <a:pt x="233" y="191"/>
                    <a:pt x="233" y="191"/>
                    <a:pt x="240" y="191"/>
                  </a:cubicBezTo>
                  <a:cubicBezTo>
                    <a:pt x="240" y="191"/>
                    <a:pt x="240" y="191"/>
                    <a:pt x="240" y="18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8" y="184"/>
                    <a:pt x="248" y="191"/>
                  </a:cubicBezTo>
                  <a:close/>
                  <a:moveTo>
                    <a:pt x="233" y="269"/>
                  </a:moveTo>
                  <a:lnTo>
                    <a:pt x="233" y="269"/>
                  </a:lnTo>
                  <a:lnTo>
                    <a:pt x="233" y="262"/>
                  </a:lnTo>
                  <a:lnTo>
                    <a:pt x="240" y="262"/>
                  </a:lnTo>
                  <a:lnTo>
                    <a:pt x="248" y="254"/>
                  </a:lnTo>
                  <a:lnTo>
                    <a:pt x="255" y="254"/>
                  </a:lnTo>
                  <a:cubicBezTo>
                    <a:pt x="255" y="254"/>
                    <a:pt x="255" y="254"/>
                    <a:pt x="262" y="254"/>
                  </a:cubicBezTo>
                  <a:lnTo>
                    <a:pt x="269" y="254"/>
                  </a:lnTo>
                  <a:cubicBezTo>
                    <a:pt x="269" y="254"/>
                    <a:pt x="269" y="254"/>
                    <a:pt x="269" y="247"/>
                  </a:cubicBezTo>
                  <a:cubicBezTo>
                    <a:pt x="276" y="247"/>
                    <a:pt x="276" y="254"/>
                    <a:pt x="276" y="254"/>
                  </a:cubicBezTo>
                  <a:lnTo>
                    <a:pt x="276" y="247"/>
                  </a:lnTo>
                  <a:cubicBezTo>
                    <a:pt x="283" y="247"/>
                    <a:pt x="283" y="247"/>
                    <a:pt x="283" y="247"/>
                  </a:cubicBezTo>
                  <a:lnTo>
                    <a:pt x="283" y="254"/>
                  </a:lnTo>
                  <a:lnTo>
                    <a:pt x="290" y="247"/>
                  </a:lnTo>
                  <a:cubicBezTo>
                    <a:pt x="290" y="247"/>
                    <a:pt x="290" y="247"/>
                    <a:pt x="290" y="254"/>
                  </a:cubicBezTo>
                  <a:cubicBezTo>
                    <a:pt x="290" y="247"/>
                    <a:pt x="290" y="247"/>
                    <a:pt x="290" y="247"/>
                  </a:cubicBezTo>
                  <a:cubicBezTo>
                    <a:pt x="290" y="254"/>
                    <a:pt x="290" y="254"/>
                    <a:pt x="290" y="254"/>
                  </a:cubicBezTo>
                  <a:lnTo>
                    <a:pt x="290" y="262"/>
                  </a:lnTo>
                  <a:cubicBezTo>
                    <a:pt x="297" y="262"/>
                    <a:pt x="297" y="262"/>
                    <a:pt x="297" y="262"/>
                  </a:cubicBezTo>
                  <a:cubicBezTo>
                    <a:pt x="297" y="262"/>
                    <a:pt x="297" y="262"/>
                    <a:pt x="304" y="262"/>
                  </a:cubicBezTo>
                  <a:cubicBezTo>
                    <a:pt x="304" y="269"/>
                    <a:pt x="304" y="269"/>
                    <a:pt x="304" y="269"/>
                  </a:cubicBezTo>
                  <a:lnTo>
                    <a:pt x="311" y="269"/>
                  </a:lnTo>
                  <a:lnTo>
                    <a:pt x="318" y="269"/>
                  </a:lnTo>
                  <a:cubicBezTo>
                    <a:pt x="318" y="262"/>
                    <a:pt x="318" y="262"/>
                    <a:pt x="325" y="262"/>
                  </a:cubicBezTo>
                  <a:lnTo>
                    <a:pt x="325" y="269"/>
                  </a:lnTo>
                  <a:cubicBezTo>
                    <a:pt x="332" y="269"/>
                    <a:pt x="332" y="269"/>
                    <a:pt x="332" y="269"/>
                  </a:cubicBezTo>
                  <a:lnTo>
                    <a:pt x="339" y="269"/>
                  </a:lnTo>
                  <a:cubicBezTo>
                    <a:pt x="339" y="269"/>
                    <a:pt x="339" y="269"/>
                    <a:pt x="346" y="269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76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3" y="283"/>
                    <a:pt x="353" y="283"/>
                    <a:pt x="353" y="283"/>
                  </a:cubicBezTo>
                  <a:lnTo>
                    <a:pt x="361" y="290"/>
                  </a:lnTo>
                  <a:lnTo>
                    <a:pt x="361" y="297"/>
                  </a:lnTo>
                  <a:cubicBezTo>
                    <a:pt x="368" y="297"/>
                    <a:pt x="361" y="304"/>
                    <a:pt x="368" y="304"/>
                  </a:cubicBezTo>
                  <a:cubicBezTo>
                    <a:pt x="368" y="311"/>
                    <a:pt x="368" y="311"/>
                    <a:pt x="375" y="318"/>
                  </a:cubicBezTo>
                  <a:lnTo>
                    <a:pt x="375" y="311"/>
                  </a:lnTo>
                  <a:lnTo>
                    <a:pt x="375" y="318"/>
                  </a:lnTo>
                  <a:cubicBezTo>
                    <a:pt x="375" y="318"/>
                    <a:pt x="375" y="318"/>
                    <a:pt x="382" y="318"/>
                  </a:cubicBezTo>
                  <a:lnTo>
                    <a:pt x="382" y="325"/>
                  </a:lnTo>
                  <a:cubicBezTo>
                    <a:pt x="389" y="325"/>
                    <a:pt x="389" y="325"/>
                    <a:pt x="389" y="325"/>
                  </a:cubicBezTo>
                  <a:cubicBezTo>
                    <a:pt x="396" y="325"/>
                    <a:pt x="396" y="325"/>
                    <a:pt x="396" y="325"/>
                  </a:cubicBezTo>
                  <a:lnTo>
                    <a:pt x="403" y="325"/>
                  </a:lnTo>
                  <a:cubicBezTo>
                    <a:pt x="403" y="325"/>
                    <a:pt x="403" y="325"/>
                    <a:pt x="403" y="332"/>
                  </a:cubicBezTo>
                  <a:lnTo>
                    <a:pt x="396" y="332"/>
                  </a:lnTo>
                  <a:cubicBezTo>
                    <a:pt x="396" y="332"/>
                    <a:pt x="396" y="332"/>
                    <a:pt x="396" y="339"/>
                  </a:cubicBezTo>
                  <a:cubicBezTo>
                    <a:pt x="396" y="347"/>
                    <a:pt x="396" y="347"/>
                    <a:pt x="389" y="347"/>
                  </a:cubicBezTo>
                  <a:cubicBezTo>
                    <a:pt x="389" y="347"/>
                    <a:pt x="389" y="347"/>
                    <a:pt x="389" y="354"/>
                  </a:cubicBezTo>
                  <a:lnTo>
                    <a:pt x="382" y="354"/>
                  </a:lnTo>
                  <a:cubicBezTo>
                    <a:pt x="382" y="361"/>
                    <a:pt x="375" y="361"/>
                    <a:pt x="375" y="361"/>
                  </a:cubicBezTo>
                  <a:cubicBezTo>
                    <a:pt x="375" y="368"/>
                    <a:pt x="375" y="368"/>
                    <a:pt x="375" y="368"/>
                  </a:cubicBezTo>
                  <a:lnTo>
                    <a:pt x="368" y="368"/>
                  </a:lnTo>
                  <a:lnTo>
                    <a:pt x="368" y="375"/>
                  </a:lnTo>
                  <a:cubicBezTo>
                    <a:pt x="368" y="375"/>
                    <a:pt x="368" y="375"/>
                    <a:pt x="368" y="382"/>
                  </a:cubicBezTo>
                  <a:cubicBezTo>
                    <a:pt x="375" y="389"/>
                    <a:pt x="375" y="389"/>
                    <a:pt x="375" y="389"/>
                  </a:cubicBezTo>
                  <a:cubicBezTo>
                    <a:pt x="375" y="396"/>
                    <a:pt x="375" y="396"/>
                    <a:pt x="375" y="396"/>
                  </a:cubicBezTo>
                  <a:lnTo>
                    <a:pt x="375" y="403"/>
                  </a:lnTo>
                  <a:cubicBezTo>
                    <a:pt x="375" y="403"/>
                    <a:pt x="375" y="403"/>
                    <a:pt x="368" y="403"/>
                  </a:cubicBezTo>
                  <a:cubicBezTo>
                    <a:pt x="361" y="410"/>
                    <a:pt x="361" y="410"/>
                    <a:pt x="361" y="410"/>
                  </a:cubicBezTo>
                  <a:lnTo>
                    <a:pt x="361" y="417"/>
                  </a:lnTo>
                  <a:lnTo>
                    <a:pt x="361" y="424"/>
                  </a:lnTo>
                  <a:cubicBezTo>
                    <a:pt x="361" y="424"/>
                    <a:pt x="353" y="424"/>
                    <a:pt x="353" y="431"/>
                  </a:cubicBezTo>
                  <a:lnTo>
                    <a:pt x="353" y="438"/>
                  </a:lnTo>
                  <a:lnTo>
                    <a:pt x="346" y="438"/>
                  </a:lnTo>
                  <a:cubicBezTo>
                    <a:pt x="346" y="445"/>
                    <a:pt x="339" y="445"/>
                    <a:pt x="339" y="452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25" y="452"/>
                    <a:pt x="325" y="452"/>
                    <a:pt x="325" y="452"/>
                  </a:cubicBezTo>
                  <a:lnTo>
                    <a:pt x="318" y="452"/>
                  </a:lnTo>
                  <a:cubicBezTo>
                    <a:pt x="318" y="460"/>
                    <a:pt x="318" y="452"/>
                    <a:pt x="318" y="452"/>
                  </a:cubicBezTo>
                  <a:cubicBezTo>
                    <a:pt x="318" y="460"/>
                    <a:pt x="318" y="460"/>
                    <a:pt x="318" y="460"/>
                  </a:cubicBezTo>
                  <a:cubicBezTo>
                    <a:pt x="311" y="460"/>
                    <a:pt x="311" y="452"/>
                    <a:pt x="311" y="452"/>
                  </a:cubicBezTo>
                  <a:cubicBezTo>
                    <a:pt x="311" y="445"/>
                    <a:pt x="311" y="445"/>
                    <a:pt x="311" y="445"/>
                  </a:cubicBezTo>
                  <a:cubicBezTo>
                    <a:pt x="311" y="445"/>
                    <a:pt x="311" y="438"/>
                    <a:pt x="304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4" y="431"/>
                    <a:pt x="304" y="431"/>
                    <a:pt x="304" y="424"/>
                  </a:cubicBezTo>
                  <a:cubicBezTo>
                    <a:pt x="304" y="417"/>
                    <a:pt x="297" y="417"/>
                    <a:pt x="297" y="417"/>
                  </a:cubicBezTo>
                  <a:lnTo>
                    <a:pt x="297" y="410"/>
                  </a:lnTo>
                  <a:cubicBezTo>
                    <a:pt x="297" y="403"/>
                    <a:pt x="297" y="403"/>
                    <a:pt x="297" y="403"/>
                  </a:cubicBezTo>
                  <a:lnTo>
                    <a:pt x="297" y="396"/>
                  </a:lnTo>
                  <a:cubicBezTo>
                    <a:pt x="297" y="389"/>
                    <a:pt x="297" y="389"/>
                    <a:pt x="297" y="389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7" y="382"/>
                    <a:pt x="297" y="382"/>
                    <a:pt x="297" y="375"/>
                  </a:cubicBezTo>
                  <a:lnTo>
                    <a:pt x="297" y="368"/>
                  </a:lnTo>
                  <a:cubicBezTo>
                    <a:pt x="290" y="368"/>
                    <a:pt x="290" y="368"/>
                    <a:pt x="290" y="368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83" y="361"/>
                    <a:pt x="283" y="361"/>
                    <a:pt x="283" y="361"/>
                  </a:cubicBezTo>
                  <a:cubicBezTo>
                    <a:pt x="290" y="361"/>
                    <a:pt x="290" y="361"/>
                    <a:pt x="290" y="354"/>
                  </a:cubicBezTo>
                  <a:lnTo>
                    <a:pt x="290" y="347"/>
                  </a:lnTo>
                  <a:cubicBezTo>
                    <a:pt x="283" y="347"/>
                    <a:pt x="290" y="347"/>
                    <a:pt x="283" y="347"/>
                  </a:cubicBezTo>
                  <a:cubicBezTo>
                    <a:pt x="283" y="347"/>
                    <a:pt x="276" y="347"/>
                    <a:pt x="276" y="339"/>
                  </a:cubicBezTo>
                  <a:cubicBezTo>
                    <a:pt x="276" y="339"/>
                    <a:pt x="276" y="339"/>
                    <a:pt x="269" y="339"/>
                  </a:cubicBezTo>
                  <a:cubicBezTo>
                    <a:pt x="262" y="339"/>
                    <a:pt x="262" y="339"/>
                    <a:pt x="262" y="339"/>
                  </a:cubicBezTo>
                  <a:lnTo>
                    <a:pt x="255" y="347"/>
                  </a:lnTo>
                  <a:lnTo>
                    <a:pt x="255" y="339"/>
                  </a:lnTo>
                  <a:cubicBezTo>
                    <a:pt x="255" y="339"/>
                    <a:pt x="255" y="339"/>
                    <a:pt x="255" y="347"/>
                  </a:cubicBezTo>
                  <a:cubicBezTo>
                    <a:pt x="255" y="347"/>
                    <a:pt x="255" y="339"/>
                    <a:pt x="248" y="339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0" y="347"/>
                    <a:pt x="240" y="347"/>
                    <a:pt x="240" y="347"/>
                  </a:cubicBezTo>
                  <a:cubicBezTo>
                    <a:pt x="233" y="339"/>
                    <a:pt x="233" y="339"/>
                    <a:pt x="23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32"/>
                    <a:pt x="226" y="332"/>
                    <a:pt x="226" y="332"/>
                  </a:cubicBezTo>
                  <a:cubicBezTo>
                    <a:pt x="226" y="332"/>
                    <a:pt x="219" y="332"/>
                    <a:pt x="219" y="325"/>
                  </a:cubicBezTo>
                  <a:cubicBezTo>
                    <a:pt x="219" y="325"/>
                    <a:pt x="219" y="325"/>
                    <a:pt x="212" y="325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2" y="318"/>
                    <a:pt x="212" y="318"/>
                    <a:pt x="212" y="318"/>
                  </a:cubicBezTo>
                  <a:lnTo>
                    <a:pt x="219" y="311"/>
                  </a:lnTo>
                  <a:lnTo>
                    <a:pt x="219" y="304"/>
                  </a:lnTo>
                  <a:cubicBezTo>
                    <a:pt x="219" y="304"/>
                    <a:pt x="219" y="297"/>
                    <a:pt x="212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83"/>
                    <a:pt x="219" y="283"/>
                    <a:pt x="219" y="283"/>
                  </a:cubicBezTo>
                  <a:lnTo>
                    <a:pt x="226" y="283"/>
                  </a:lnTo>
                  <a:lnTo>
                    <a:pt x="226" y="276"/>
                  </a:lnTo>
                  <a:cubicBezTo>
                    <a:pt x="233" y="276"/>
                    <a:pt x="233" y="276"/>
                    <a:pt x="233" y="276"/>
                  </a:cubicBezTo>
                  <a:cubicBezTo>
                    <a:pt x="233" y="269"/>
                    <a:pt x="233" y="269"/>
                    <a:pt x="233" y="269"/>
                  </a:cubicBezTo>
                  <a:close/>
                  <a:moveTo>
                    <a:pt x="219" y="149"/>
                  </a:moveTo>
                  <a:lnTo>
                    <a:pt x="219" y="149"/>
                  </a:lnTo>
                  <a:cubicBezTo>
                    <a:pt x="219" y="149"/>
                    <a:pt x="219" y="149"/>
                    <a:pt x="219" y="156"/>
                  </a:cubicBezTo>
                  <a:cubicBezTo>
                    <a:pt x="212" y="156"/>
                    <a:pt x="212" y="156"/>
                    <a:pt x="212" y="156"/>
                  </a:cubicBezTo>
                  <a:lnTo>
                    <a:pt x="205" y="156"/>
                  </a:lnTo>
                  <a:lnTo>
                    <a:pt x="198" y="156"/>
                  </a:lnTo>
                  <a:cubicBezTo>
                    <a:pt x="198" y="149"/>
                    <a:pt x="205" y="149"/>
                    <a:pt x="205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205" y="149"/>
                  </a:cubicBezTo>
                  <a:cubicBezTo>
                    <a:pt x="198" y="149"/>
                    <a:pt x="198" y="149"/>
                    <a:pt x="198" y="141"/>
                  </a:cubicBezTo>
                  <a:cubicBezTo>
                    <a:pt x="198" y="141"/>
                    <a:pt x="198" y="149"/>
                    <a:pt x="198" y="141"/>
                  </a:cubicBezTo>
                  <a:lnTo>
                    <a:pt x="205" y="141"/>
                  </a:lnTo>
                  <a:cubicBezTo>
                    <a:pt x="205" y="149"/>
                    <a:pt x="205" y="149"/>
                    <a:pt x="205" y="149"/>
                  </a:cubicBezTo>
                  <a:cubicBezTo>
                    <a:pt x="205" y="141"/>
                    <a:pt x="205" y="141"/>
                    <a:pt x="205" y="141"/>
                  </a:cubicBezTo>
                  <a:lnTo>
                    <a:pt x="212" y="141"/>
                  </a:lnTo>
                  <a:cubicBezTo>
                    <a:pt x="212" y="141"/>
                    <a:pt x="212" y="141"/>
                    <a:pt x="219" y="141"/>
                  </a:cubicBezTo>
                  <a:lnTo>
                    <a:pt x="226" y="141"/>
                  </a:lnTo>
                  <a:cubicBezTo>
                    <a:pt x="226" y="149"/>
                    <a:pt x="226" y="149"/>
                    <a:pt x="226" y="149"/>
                  </a:cubicBezTo>
                  <a:cubicBezTo>
                    <a:pt x="226" y="149"/>
                    <a:pt x="226" y="149"/>
                    <a:pt x="219" y="149"/>
                  </a:cubicBezTo>
                  <a:close/>
                  <a:moveTo>
                    <a:pt x="283" y="347"/>
                  </a:moveTo>
                  <a:lnTo>
                    <a:pt x="283" y="347"/>
                  </a:lnTo>
                  <a:close/>
                  <a:moveTo>
                    <a:pt x="382" y="417"/>
                  </a:moveTo>
                  <a:lnTo>
                    <a:pt x="382" y="417"/>
                  </a:lnTo>
                  <a:lnTo>
                    <a:pt x="382" y="410"/>
                  </a:lnTo>
                  <a:cubicBezTo>
                    <a:pt x="382" y="410"/>
                    <a:pt x="382" y="410"/>
                    <a:pt x="382" y="403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89" y="396"/>
                    <a:pt x="389" y="396"/>
                    <a:pt x="389" y="396"/>
                  </a:cubicBezTo>
                  <a:cubicBezTo>
                    <a:pt x="389" y="396"/>
                    <a:pt x="389" y="396"/>
                    <a:pt x="396" y="396"/>
                  </a:cubicBezTo>
                  <a:cubicBezTo>
                    <a:pt x="396" y="396"/>
                    <a:pt x="396" y="396"/>
                    <a:pt x="396" y="389"/>
                  </a:cubicBezTo>
                  <a:cubicBezTo>
                    <a:pt x="396" y="389"/>
                    <a:pt x="396" y="389"/>
                    <a:pt x="396" y="396"/>
                  </a:cubicBezTo>
                  <a:cubicBezTo>
                    <a:pt x="403" y="396"/>
                    <a:pt x="396" y="396"/>
                    <a:pt x="403" y="396"/>
                  </a:cubicBezTo>
                  <a:cubicBezTo>
                    <a:pt x="403" y="396"/>
                    <a:pt x="403" y="396"/>
                    <a:pt x="403" y="403"/>
                  </a:cubicBezTo>
                  <a:cubicBezTo>
                    <a:pt x="396" y="403"/>
                    <a:pt x="396" y="403"/>
                    <a:pt x="396" y="403"/>
                  </a:cubicBezTo>
                  <a:lnTo>
                    <a:pt x="396" y="410"/>
                  </a:lnTo>
                  <a:cubicBezTo>
                    <a:pt x="396" y="410"/>
                    <a:pt x="396" y="417"/>
                    <a:pt x="396" y="424"/>
                  </a:cubicBezTo>
                  <a:cubicBezTo>
                    <a:pt x="396" y="424"/>
                    <a:pt x="389" y="424"/>
                    <a:pt x="389" y="431"/>
                  </a:cubicBezTo>
                  <a:cubicBezTo>
                    <a:pt x="382" y="431"/>
                    <a:pt x="382" y="431"/>
                    <a:pt x="382" y="424"/>
                  </a:cubicBezTo>
                  <a:cubicBezTo>
                    <a:pt x="382" y="424"/>
                    <a:pt x="382" y="424"/>
                    <a:pt x="382" y="417"/>
                  </a:cubicBezTo>
                  <a:close/>
                  <a:moveTo>
                    <a:pt x="353" y="254"/>
                  </a:moveTo>
                  <a:lnTo>
                    <a:pt x="353" y="254"/>
                  </a:lnTo>
                  <a:close/>
                  <a:moveTo>
                    <a:pt x="332" y="254"/>
                  </a:moveTo>
                  <a:lnTo>
                    <a:pt x="332" y="254"/>
                  </a:lnTo>
                  <a:cubicBezTo>
                    <a:pt x="325" y="254"/>
                    <a:pt x="325" y="254"/>
                    <a:pt x="325" y="254"/>
                  </a:cubicBezTo>
                  <a:cubicBezTo>
                    <a:pt x="332" y="254"/>
                    <a:pt x="332" y="254"/>
                    <a:pt x="332" y="254"/>
                  </a:cubicBezTo>
                  <a:close/>
                  <a:moveTo>
                    <a:pt x="304" y="247"/>
                  </a:moveTo>
                  <a:lnTo>
                    <a:pt x="304" y="247"/>
                  </a:lnTo>
                  <a:lnTo>
                    <a:pt x="304" y="254"/>
                  </a:lnTo>
                  <a:cubicBezTo>
                    <a:pt x="304" y="247"/>
                    <a:pt x="297" y="247"/>
                    <a:pt x="297" y="247"/>
                  </a:cubicBezTo>
                  <a:lnTo>
                    <a:pt x="304" y="247"/>
                  </a:lnTo>
                  <a:close/>
                  <a:moveTo>
                    <a:pt x="290" y="240"/>
                  </a:moveTo>
                  <a:lnTo>
                    <a:pt x="290" y="240"/>
                  </a:lnTo>
                  <a:cubicBezTo>
                    <a:pt x="283" y="240"/>
                    <a:pt x="283" y="247"/>
                    <a:pt x="283" y="247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90" y="240"/>
                  </a:cubicBezTo>
                  <a:close/>
                  <a:moveTo>
                    <a:pt x="290" y="233"/>
                  </a:moveTo>
                  <a:lnTo>
                    <a:pt x="290" y="233"/>
                  </a:lnTo>
                  <a:cubicBezTo>
                    <a:pt x="283" y="233"/>
                    <a:pt x="283" y="233"/>
                    <a:pt x="283" y="233"/>
                  </a:cubicBezTo>
                  <a:lnTo>
                    <a:pt x="290" y="233"/>
                  </a:lnTo>
                  <a:close/>
                  <a:moveTo>
                    <a:pt x="205" y="106"/>
                  </a:moveTo>
                  <a:lnTo>
                    <a:pt x="205" y="106"/>
                  </a:lnTo>
                  <a:lnTo>
                    <a:pt x="198" y="106"/>
                  </a:lnTo>
                  <a:cubicBezTo>
                    <a:pt x="198" y="106"/>
                    <a:pt x="198" y="106"/>
                    <a:pt x="198" y="99"/>
                  </a:cubicBezTo>
                  <a:cubicBezTo>
                    <a:pt x="198" y="99"/>
                    <a:pt x="198" y="99"/>
                    <a:pt x="205" y="99"/>
                  </a:cubicBezTo>
                  <a:cubicBezTo>
                    <a:pt x="205" y="99"/>
                    <a:pt x="198" y="99"/>
                    <a:pt x="198" y="106"/>
                  </a:cubicBezTo>
                  <a:cubicBezTo>
                    <a:pt x="205" y="106"/>
                    <a:pt x="205" y="106"/>
                    <a:pt x="205" y="106"/>
                  </a:cubicBezTo>
                  <a:close/>
                  <a:moveTo>
                    <a:pt x="198" y="99"/>
                  </a:moveTo>
                  <a:lnTo>
                    <a:pt x="198" y="99"/>
                  </a:lnTo>
                  <a:close/>
                  <a:moveTo>
                    <a:pt x="191" y="99"/>
                  </a:moveTo>
                  <a:lnTo>
                    <a:pt x="191" y="99"/>
                  </a:lnTo>
                  <a:lnTo>
                    <a:pt x="198" y="99"/>
                  </a:lnTo>
                  <a:lnTo>
                    <a:pt x="191" y="99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lnTo>
                    <a:pt x="198" y="85"/>
                  </a:ln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113"/>
                  </a:moveTo>
                  <a:lnTo>
                    <a:pt x="198" y="113"/>
                  </a:lnTo>
                  <a:close/>
                  <a:moveTo>
                    <a:pt x="155" y="177"/>
                  </a:moveTo>
                  <a:lnTo>
                    <a:pt x="155" y="177"/>
                  </a:lnTo>
                  <a:close/>
                  <a:moveTo>
                    <a:pt x="134" y="240"/>
                  </a:moveTo>
                  <a:lnTo>
                    <a:pt x="134" y="240"/>
                  </a:lnTo>
                  <a:cubicBezTo>
                    <a:pt x="134" y="233"/>
                    <a:pt x="134" y="233"/>
                    <a:pt x="134" y="233"/>
                  </a:cubicBezTo>
                  <a:lnTo>
                    <a:pt x="134" y="240"/>
                  </a:lnTo>
                  <a:lnTo>
                    <a:pt x="134" y="233"/>
                  </a:lnTo>
                  <a:cubicBezTo>
                    <a:pt x="127" y="233"/>
                    <a:pt x="127" y="233"/>
                    <a:pt x="127" y="233"/>
                  </a:cubicBezTo>
                  <a:lnTo>
                    <a:pt x="120" y="233"/>
                  </a:lnTo>
                  <a:lnTo>
                    <a:pt x="127" y="233"/>
                  </a:lnTo>
                  <a:cubicBezTo>
                    <a:pt x="127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27" y="219"/>
                  </a:cubicBezTo>
                  <a:lnTo>
                    <a:pt x="134" y="219"/>
                  </a:lnTo>
                  <a:cubicBezTo>
                    <a:pt x="134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34" y="226"/>
                  </a:cubicBezTo>
                  <a:cubicBezTo>
                    <a:pt x="134" y="226"/>
                    <a:pt x="134" y="233"/>
                    <a:pt x="134" y="226"/>
                  </a:cubicBezTo>
                  <a:cubicBezTo>
                    <a:pt x="134" y="226"/>
                    <a:pt x="134" y="226"/>
                    <a:pt x="141" y="226"/>
                  </a:cubicBezTo>
                  <a:cubicBezTo>
                    <a:pt x="134" y="233"/>
                    <a:pt x="134" y="233"/>
                    <a:pt x="134" y="233"/>
                  </a:cubicBezTo>
                  <a:lnTo>
                    <a:pt x="141" y="233"/>
                  </a:lnTo>
                  <a:cubicBezTo>
                    <a:pt x="141" y="233"/>
                    <a:pt x="141" y="233"/>
                    <a:pt x="134" y="233"/>
                  </a:cubicBezTo>
                  <a:cubicBezTo>
                    <a:pt x="141" y="233"/>
                    <a:pt x="141" y="233"/>
                    <a:pt x="141" y="233"/>
                  </a:cubicBezTo>
                  <a:lnTo>
                    <a:pt x="141" y="240"/>
                  </a:lnTo>
                  <a:cubicBezTo>
                    <a:pt x="141" y="240"/>
                    <a:pt x="141" y="240"/>
                    <a:pt x="134" y="240"/>
                  </a:cubicBezTo>
                  <a:close/>
                  <a:moveTo>
                    <a:pt x="134" y="396"/>
                  </a:moveTo>
                  <a:lnTo>
                    <a:pt x="134" y="396"/>
                  </a:lnTo>
                  <a:lnTo>
                    <a:pt x="134" y="389"/>
                  </a:lnTo>
                  <a:lnTo>
                    <a:pt x="134" y="39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27"/>
                  </a:cubicBezTo>
                  <a:close/>
                  <a:moveTo>
                    <a:pt x="113" y="240"/>
                  </a:moveTo>
                  <a:lnTo>
                    <a:pt x="113" y="240"/>
                  </a:lnTo>
                  <a:lnTo>
                    <a:pt x="120" y="240"/>
                  </a:lnTo>
                  <a:cubicBezTo>
                    <a:pt x="120" y="240"/>
                    <a:pt x="120" y="240"/>
                    <a:pt x="113" y="240"/>
                  </a:cubicBezTo>
                  <a:close/>
                  <a:moveTo>
                    <a:pt x="99" y="325"/>
                  </a:moveTo>
                  <a:lnTo>
                    <a:pt x="99" y="325"/>
                  </a:lnTo>
                  <a:lnTo>
                    <a:pt x="106" y="325"/>
                  </a:lnTo>
                  <a:cubicBezTo>
                    <a:pt x="106" y="325"/>
                    <a:pt x="106" y="325"/>
                    <a:pt x="99" y="325"/>
                  </a:cubicBezTo>
                  <a:close/>
                  <a:moveTo>
                    <a:pt x="99" y="361"/>
                  </a:moveTo>
                  <a:lnTo>
                    <a:pt x="99" y="361"/>
                  </a:lnTo>
                  <a:lnTo>
                    <a:pt x="106" y="361"/>
                  </a:lnTo>
                  <a:cubicBezTo>
                    <a:pt x="99" y="361"/>
                    <a:pt x="106" y="361"/>
                    <a:pt x="99" y="361"/>
                  </a:cubicBezTo>
                  <a:close/>
                  <a:moveTo>
                    <a:pt x="92" y="325"/>
                  </a:moveTo>
                  <a:lnTo>
                    <a:pt x="92" y="325"/>
                  </a:lnTo>
                  <a:cubicBezTo>
                    <a:pt x="92" y="325"/>
                    <a:pt x="92" y="325"/>
                    <a:pt x="85" y="325"/>
                  </a:cubicBezTo>
                  <a:cubicBezTo>
                    <a:pt x="85" y="325"/>
                    <a:pt x="85" y="325"/>
                    <a:pt x="78" y="325"/>
                  </a:cubicBezTo>
                  <a:cubicBezTo>
                    <a:pt x="85" y="325"/>
                    <a:pt x="85" y="325"/>
                    <a:pt x="85" y="325"/>
                  </a:cubicBezTo>
                  <a:lnTo>
                    <a:pt x="92" y="325"/>
                  </a:lnTo>
                  <a:lnTo>
                    <a:pt x="99" y="325"/>
                  </a:lnTo>
                  <a:cubicBezTo>
                    <a:pt x="92" y="325"/>
                    <a:pt x="92" y="325"/>
                    <a:pt x="92" y="325"/>
                  </a:cubicBez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1" y="325"/>
                  </a:moveTo>
                  <a:lnTo>
                    <a:pt x="71" y="325"/>
                  </a:lnTo>
                  <a:cubicBezTo>
                    <a:pt x="71" y="325"/>
                    <a:pt x="71" y="325"/>
                    <a:pt x="78" y="325"/>
                  </a:cubicBezTo>
                  <a:cubicBezTo>
                    <a:pt x="71" y="325"/>
                    <a:pt x="71" y="325"/>
                    <a:pt x="71" y="325"/>
                  </a:cubicBezTo>
                  <a:close/>
                  <a:moveTo>
                    <a:pt x="481" y="332"/>
                  </a:moveTo>
                  <a:lnTo>
                    <a:pt x="481" y="332"/>
                  </a:lnTo>
                  <a:lnTo>
                    <a:pt x="488" y="332"/>
                  </a:lnTo>
                  <a:lnTo>
                    <a:pt x="488" y="339"/>
                  </a:lnTo>
                  <a:cubicBezTo>
                    <a:pt x="488" y="339"/>
                    <a:pt x="488" y="339"/>
                    <a:pt x="481" y="339"/>
                  </a:cubicBezTo>
                  <a:lnTo>
                    <a:pt x="481" y="332"/>
                  </a:lnTo>
                  <a:close/>
                  <a:moveTo>
                    <a:pt x="290" y="177"/>
                  </a:moveTo>
                  <a:lnTo>
                    <a:pt x="290" y="177"/>
                  </a:lnTo>
                  <a:cubicBezTo>
                    <a:pt x="290" y="177"/>
                    <a:pt x="290" y="177"/>
                    <a:pt x="290" y="184"/>
                  </a:cubicBezTo>
                  <a:cubicBezTo>
                    <a:pt x="290" y="184"/>
                    <a:pt x="290" y="184"/>
                    <a:pt x="283" y="184"/>
                  </a:cubicBezTo>
                  <a:cubicBezTo>
                    <a:pt x="283" y="184"/>
                    <a:pt x="283" y="184"/>
                    <a:pt x="283" y="177"/>
                  </a:cubicBezTo>
                  <a:lnTo>
                    <a:pt x="290" y="177"/>
                  </a:lnTo>
                  <a:close/>
                  <a:moveTo>
                    <a:pt x="297" y="184"/>
                  </a:moveTo>
                  <a:lnTo>
                    <a:pt x="297" y="184"/>
                  </a:lnTo>
                  <a:cubicBezTo>
                    <a:pt x="297" y="191"/>
                    <a:pt x="297" y="184"/>
                    <a:pt x="297" y="191"/>
                  </a:cubicBezTo>
                  <a:lnTo>
                    <a:pt x="290" y="191"/>
                  </a:lnTo>
                  <a:cubicBezTo>
                    <a:pt x="290" y="184"/>
                    <a:pt x="290" y="184"/>
                    <a:pt x="297" y="184"/>
                  </a:cubicBez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9"/>
                    <a:pt x="78" y="269"/>
                    <a:pt x="78" y="276"/>
                  </a:cubicBez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1" name="Freeform 122"/>
            <p:cNvSpPr>
              <a:spLocks noChangeArrowheads="1"/>
            </p:cNvSpPr>
            <p:nvPr/>
          </p:nvSpPr>
          <p:spPr bwMode="auto">
            <a:xfrm>
              <a:off x="6426254" y="2675732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0 w 609"/>
                <a:gd name="T5" fmla="*/ 2147483647 h 609"/>
                <a:gd name="T6" fmla="*/ 2147483647 w 609"/>
                <a:gd name="T7" fmla="*/ 0 h 609"/>
                <a:gd name="T8" fmla="*/ 2147483647 w 609"/>
                <a:gd name="T9" fmla="*/ 2147483647 h 609"/>
                <a:gd name="T10" fmla="*/ 2147483647 w 609"/>
                <a:gd name="T11" fmla="*/ 2147483647 h 609"/>
                <a:gd name="T12" fmla="*/ 2147483647 w 609"/>
                <a:gd name="T13" fmla="*/ 2147483647 h 609"/>
                <a:gd name="T14" fmla="*/ 2147483647 w 609"/>
                <a:gd name="T15" fmla="*/ 2147483647 h 609"/>
                <a:gd name="T16" fmla="*/ 2147483647 w 609"/>
                <a:gd name="T17" fmla="*/ 2147483647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9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8" y="134"/>
                    <a:pt x="608" y="304"/>
                  </a:cubicBezTo>
                  <a:cubicBezTo>
                    <a:pt x="608" y="474"/>
                    <a:pt x="473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8"/>
                    <a:pt x="169" y="551"/>
                    <a:pt x="304" y="551"/>
                  </a:cubicBezTo>
                  <a:cubicBezTo>
                    <a:pt x="438" y="551"/>
                    <a:pt x="551" y="438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240" y="361"/>
                  </a:moveTo>
                  <a:lnTo>
                    <a:pt x="240" y="361"/>
                  </a:lnTo>
                  <a:cubicBezTo>
                    <a:pt x="155" y="156"/>
                    <a:pt x="155" y="156"/>
                    <a:pt x="155" y="156"/>
                  </a:cubicBezTo>
                  <a:cubicBezTo>
                    <a:pt x="367" y="240"/>
                    <a:pt x="367" y="240"/>
                    <a:pt x="367" y="240"/>
                  </a:cubicBezTo>
                  <a:cubicBezTo>
                    <a:pt x="452" y="452"/>
                    <a:pt x="452" y="452"/>
                    <a:pt x="452" y="452"/>
                  </a:cubicBezTo>
                  <a:lnTo>
                    <a:pt x="240" y="361"/>
                  </a:lnTo>
                  <a:close/>
                  <a:moveTo>
                    <a:pt x="304" y="276"/>
                  </a:moveTo>
                  <a:lnTo>
                    <a:pt x="304" y="276"/>
                  </a:lnTo>
                  <a:cubicBezTo>
                    <a:pt x="290" y="276"/>
                    <a:pt x="276" y="290"/>
                    <a:pt x="276" y="304"/>
                  </a:cubicBezTo>
                  <a:cubicBezTo>
                    <a:pt x="276" y="318"/>
                    <a:pt x="290" y="332"/>
                    <a:pt x="304" y="332"/>
                  </a:cubicBezTo>
                  <a:cubicBezTo>
                    <a:pt x="318" y="332"/>
                    <a:pt x="332" y="318"/>
                    <a:pt x="332" y="304"/>
                  </a:cubicBezTo>
                  <a:cubicBezTo>
                    <a:pt x="332" y="290"/>
                    <a:pt x="318" y="276"/>
                    <a:pt x="304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2" name="Freeform 123"/>
            <p:cNvSpPr>
              <a:spLocks noChangeArrowheads="1"/>
            </p:cNvSpPr>
            <p:nvPr/>
          </p:nvSpPr>
          <p:spPr bwMode="auto">
            <a:xfrm>
              <a:off x="5923017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0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0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2" h="609">
                  <a:moveTo>
                    <a:pt x="572" y="332"/>
                  </a:moveTo>
                  <a:lnTo>
                    <a:pt x="572" y="332"/>
                  </a:lnTo>
                  <a:cubicBezTo>
                    <a:pt x="544" y="332"/>
                    <a:pt x="544" y="332"/>
                    <a:pt x="544" y="332"/>
                  </a:cubicBezTo>
                  <a:cubicBezTo>
                    <a:pt x="530" y="445"/>
                    <a:pt x="445" y="537"/>
                    <a:pt x="332" y="544"/>
                  </a:cubicBezTo>
                  <a:cubicBezTo>
                    <a:pt x="332" y="580"/>
                    <a:pt x="332" y="580"/>
                    <a:pt x="332" y="580"/>
                  </a:cubicBezTo>
                  <a:cubicBezTo>
                    <a:pt x="332" y="594"/>
                    <a:pt x="318" y="608"/>
                    <a:pt x="304" y="608"/>
                  </a:cubicBezTo>
                  <a:cubicBezTo>
                    <a:pt x="283" y="608"/>
                    <a:pt x="276" y="594"/>
                    <a:pt x="276" y="580"/>
                  </a:cubicBezTo>
                  <a:cubicBezTo>
                    <a:pt x="276" y="544"/>
                    <a:pt x="276" y="544"/>
                    <a:pt x="276" y="544"/>
                  </a:cubicBezTo>
                  <a:cubicBezTo>
                    <a:pt x="162" y="537"/>
                    <a:pt x="71" y="445"/>
                    <a:pt x="56" y="332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14" y="332"/>
                    <a:pt x="0" y="318"/>
                    <a:pt x="0" y="304"/>
                  </a:cubicBezTo>
                  <a:cubicBezTo>
                    <a:pt x="0" y="290"/>
                    <a:pt x="14" y="276"/>
                    <a:pt x="28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71" y="163"/>
                    <a:pt x="162" y="71"/>
                    <a:pt x="276" y="64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14"/>
                    <a:pt x="283" y="0"/>
                    <a:pt x="304" y="0"/>
                  </a:cubicBezTo>
                  <a:cubicBezTo>
                    <a:pt x="318" y="0"/>
                    <a:pt x="332" y="14"/>
                    <a:pt x="332" y="28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445" y="71"/>
                    <a:pt x="530" y="163"/>
                    <a:pt x="54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94" y="276"/>
                    <a:pt x="601" y="290"/>
                    <a:pt x="601" y="304"/>
                  </a:cubicBezTo>
                  <a:cubicBezTo>
                    <a:pt x="601" y="318"/>
                    <a:pt x="594" y="332"/>
                    <a:pt x="572" y="332"/>
                  </a:cubicBezTo>
                  <a:close/>
                  <a:moveTo>
                    <a:pt x="431" y="276"/>
                  </a:moveTo>
                  <a:lnTo>
                    <a:pt x="431" y="276"/>
                  </a:lnTo>
                  <a:cubicBezTo>
                    <a:pt x="487" y="276"/>
                    <a:pt x="487" y="276"/>
                    <a:pt x="487" y="276"/>
                  </a:cubicBezTo>
                  <a:cubicBezTo>
                    <a:pt x="473" y="191"/>
                    <a:pt x="410" y="127"/>
                    <a:pt x="332" y="120"/>
                  </a:cubicBezTo>
                  <a:cubicBezTo>
                    <a:pt x="332" y="170"/>
                    <a:pt x="332" y="170"/>
                    <a:pt x="332" y="170"/>
                  </a:cubicBezTo>
                  <a:cubicBezTo>
                    <a:pt x="332" y="191"/>
                    <a:pt x="318" y="198"/>
                    <a:pt x="304" y="198"/>
                  </a:cubicBezTo>
                  <a:cubicBezTo>
                    <a:pt x="283" y="198"/>
                    <a:pt x="276" y="191"/>
                    <a:pt x="276" y="17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191" y="127"/>
                    <a:pt x="127" y="191"/>
                    <a:pt x="113" y="276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84" y="276"/>
                    <a:pt x="198" y="290"/>
                    <a:pt x="198" y="304"/>
                  </a:cubicBezTo>
                  <a:cubicBezTo>
                    <a:pt x="198" y="318"/>
                    <a:pt x="184" y="332"/>
                    <a:pt x="169" y="332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127" y="417"/>
                    <a:pt x="191" y="481"/>
                    <a:pt x="276" y="488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276" y="417"/>
                    <a:pt x="283" y="410"/>
                    <a:pt x="304" y="410"/>
                  </a:cubicBezTo>
                  <a:cubicBezTo>
                    <a:pt x="318" y="410"/>
                    <a:pt x="332" y="417"/>
                    <a:pt x="332" y="438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410" y="481"/>
                    <a:pt x="473" y="417"/>
                    <a:pt x="487" y="332"/>
                  </a:cubicBezTo>
                  <a:cubicBezTo>
                    <a:pt x="431" y="332"/>
                    <a:pt x="431" y="332"/>
                    <a:pt x="431" y="332"/>
                  </a:cubicBezTo>
                  <a:cubicBezTo>
                    <a:pt x="417" y="332"/>
                    <a:pt x="403" y="318"/>
                    <a:pt x="403" y="304"/>
                  </a:cubicBezTo>
                  <a:cubicBezTo>
                    <a:pt x="403" y="290"/>
                    <a:pt x="417" y="276"/>
                    <a:pt x="431" y="276"/>
                  </a:cubicBezTo>
                  <a:close/>
                  <a:moveTo>
                    <a:pt x="304" y="332"/>
                  </a:moveTo>
                  <a:lnTo>
                    <a:pt x="304" y="332"/>
                  </a:lnTo>
                  <a:cubicBezTo>
                    <a:pt x="283" y="332"/>
                    <a:pt x="276" y="318"/>
                    <a:pt x="276" y="304"/>
                  </a:cubicBezTo>
                  <a:cubicBezTo>
                    <a:pt x="276" y="290"/>
                    <a:pt x="283" y="276"/>
                    <a:pt x="304" y="276"/>
                  </a:cubicBezTo>
                  <a:cubicBezTo>
                    <a:pt x="318" y="276"/>
                    <a:pt x="332" y="290"/>
                    <a:pt x="332" y="304"/>
                  </a:cubicBezTo>
                  <a:cubicBezTo>
                    <a:pt x="332" y="318"/>
                    <a:pt x="318" y="332"/>
                    <a:pt x="304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3" name="Freeform 124"/>
            <p:cNvSpPr>
              <a:spLocks noChangeArrowheads="1"/>
            </p:cNvSpPr>
            <p:nvPr/>
          </p:nvSpPr>
          <p:spPr bwMode="auto">
            <a:xfrm>
              <a:off x="5450736" y="2675732"/>
              <a:ext cx="218281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106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7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156" y="254"/>
                    <a:pt x="156" y="254"/>
                    <a:pt x="156" y="254"/>
                  </a:cubicBezTo>
                  <a:cubicBezTo>
                    <a:pt x="135" y="254"/>
                    <a:pt x="128" y="247"/>
                    <a:pt x="128" y="226"/>
                  </a:cubicBezTo>
                  <a:cubicBezTo>
                    <a:pt x="128" y="212"/>
                    <a:pt x="135" y="198"/>
                    <a:pt x="156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9" y="198"/>
                    <a:pt x="333" y="212"/>
                    <a:pt x="333" y="226"/>
                  </a:cubicBezTo>
                  <a:cubicBezTo>
                    <a:pt x="333" y="247"/>
                    <a:pt x="319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4" name="Freeform 125"/>
            <p:cNvSpPr>
              <a:spLocks noChangeArrowheads="1"/>
            </p:cNvSpPr>
            <p:nvPr/>
          </p:nvSpPr>
          <p:spPr bwMode="auto">
            <a:xfrm>
              <a:off x="4945117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2147483647 w 454"/>
                <a:gd name="T41" fmla="*/ 2147483647 h 609"/>
                <a:gd name="T42" fmla="*/ 2147483647 w 454"/>
                <a:gd name="T43" fmla="*/ 2147483647 h 609"/>
                <a:gd name="T44" fmla="*/ 2147483647 w 454"/>
                <a:gd name="T45" fmla="*/ 2147483647 h 609"/>
                <a:gd name="T46" fmla="*/ 2147483647 w 454"/>
                <a:gd name="T47" fmla="*/ 2147483647 h 609"/>
                <a:gd name="T48" fmla="*/ 2147483647 w 454"/>
                <a:gd name="T49" fmla="*/ 2147483647 h 609"/>
                <a:gd name="T50" fmla="*/ 2147483647 w 454"/>
                <a:gd name="T51" fmla="*/ 2147483647 h 609"/>
                <a:gd name="T52" fmla="*/ 2147483647 w 454"/>
                <a:gd name="T53" fmla="*/ 2147483647 h 609"/>
                <a:gd name="T54" fmla="*/ 2147483647 w 454"/>
                <a:gd name="T55" fmla="*/ 2147483647 h 609"/>
                <a:gd name="T56" fmla="*/ 2147483647 w 454"/>
                <a:gd name="T57" fmla="*/ 2147483647 h 609"/>
                <a:gd name="T58" fmla="*/ 2147483647 w 454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8" y="149"/>
                    <a:pt x="78" y="226"/>
                  </a:cubicBezTo>
                  <a:cubicBezTo>
                    <a:pt x="78" y="311"/>
                    <a:pt x="142" y="382"/>
                    <a:pt x="227" y="382"/>
                  </a:cubicBezTo>
                  <a:cubicBezTo>
                    <a:pt x="311" y="382"/>
                    <a:pt x="375" y="311"/>
                    <a:pt x="375" y="226"/>
                  </a:cubicBezTo>
                  <a:cubicBezTo>
                    <a:pt x="375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255" y="254"/>
                    <a:pt x="255" y="254"/>
                    <a:pt x="255" y="254"/>
                  </a:cubicBezTo>
                  <a:cubicBezTo>
                    <a:pt x="255" y="304"/>
                    <a:pt x="255" y="304"/>
                    <a:pt x="255" y="304"/>
                  </a:cubicBezTo>
                  <a:cubicBezTo>
                    <a:pt x="255" y="318"/>
                    <a:pt x="241" y="332"/>
                    <a:pt x="227" y="332"/>
                  </a:cubicBezTo>
                  <a:cubicBezTo>
                    <a:pt x="213" y="332"/>
                    <a:pt x="198" y="318"/>
                    <a:pt x="198" y="304"/>
                  </a:cubicBezTo>
                  <a:cubicBezTo>
                    <a:pt x="198" y="254"/>
                    <a:pt x="198" y="254"/>
                    <a:pt x="198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35" y="254"/>
                    <a:pt x="120" y="247"/>
                    <a:pt x="120" y="226"/>
                  </a:cubicBezTo>
                  <a:cubicBezTo>
                    <a:pt x="120" y="212"/>
                    <a:pt x="135" y="198"/>
                    <a:pt x="149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34"/>
                    <a:pt x="213" y="127"/>
                    <a:pt x="227" y="127"/>
                  </a:cubicBezTo>
                  <a:cubicBezTo>
                    <a:pt x="241" y="127"/>
                    <a:pt x="255" y="134"/>
                    <a:pt x="255" y="156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8" y="198"/>
                    <a:pt x="333" y="212"/>
                    <a:pt x="333" y="226"/>
                  </a:cubicBezTo>
                  <a:cubicBezTo>
                    <a:pt x="333" y="247"/>
                    <a:pt x="318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5" name="Freeform 126"/>
            <p:cNvSpPr>
              <a:spLocks noChangeArrowheads="1"/>
            </p:cNvSpPr>
            <p:nvPr/>
          </p:nvSpPr>
          <p:spPr bwMode="auto">
            <a:xfrm>
              <a:off x="4439498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47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1" y="149"/>
                    <a:pt x="71" y="226"/>
                  </a:cubicBezTo>
                  <a:cubicBezTo>
                    <a:pt x="71" y="311"/>
                    <a:pt x="142" y="382"/>
                    <a:pt x="227" y="382"/>
                  </a:cubicBezTo>
                  <a:cubicBezTo>
                    <a:pt x="304" y="382"/>
                    <a:pt x="375" y="311"/>
                    <a:pt x="375" y="226"/>
                  </a:cubicBezTo>
                  <a:cubicBezTo>
                    <a:pt x="375" y="149"/>
                    <a:pt x="304" y="78"/>
                    <a:pt x="227" y="78"/>
                  </a:cubicBezTo>
                  <a:close/>
                  <a:moveTo>
                    <a:pt x="227" y="304"/>
                  </a:moveTo>
                  <a:lnTo>
                    <a:pt x="227" y="304"/>
                  </a:lnTo>
                  <a:cubicBezTo>
                    <a:pt x="184" y="304"/>
                    <a:pt x="149" y="269"/>
                    <a:pt x="149" y="226"/>
                  </a:cubicBezTo>
                  <a:cubicBezTo>
                    <a:pt x="149" y="184"/>
                    <a:pt x="184" y="156"/>
                    <a:pt x="227" y="156"/>
                  </a:cubicBezTo>
                  <a:cubicBezTo>
                    <a:pt x="269" y="156"/>
                    <a:pt x="297" y="184"/>
                    <a:pt x="297" y="226"/>
                  </a:cubicBezTo>
                  <a:cubicBezTo>
                    <a:pt x="297" y="269"/>
                    <a:pt x="269" y="304"/>
                    <a:pt x="22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6" name="Freeform 127"/>
            <p:cNvSpPr>
              <a:spLocks noChangeArrowheads="1"/>
            </p:cNvSpPr>
            <p:nvPr/>
          </p:nvSpPr>
          <p:spPr bwMode="auto">
            <a:xfrm>
              <a:off x="3931498" y="2675732"/>
              <a:ext cx="217488" cy="292100"/>
            </a:xfrm>
            <a:custGeom>
              <a:avLst/>
              <a:gdLst>
                <a:gd name="T0" fmla="*/ 2147483647 w 453"/>
                <a:gd name="T1" fmla="*/ 2147483647 h 609"/>
                <a:gd name="T2" fmla="*/ 2147483647 w 453"/>
                <a:gd name="T3" fmla="*/ 2147483647 h 609"/>
                <a:gd name="T4" fmla="*/ 0 w 453"/>
                <a:gd name="T5" fmla="*/ 2147483647 h 609"/>
                <a:gd name="T6" fmla="*/ 2147483647 w 453"/>
                <a:gd name="T7" fmla="*/ 0 h 609"/>
                <a:gd name="T8" fmla="*/ 2147483647 w 453"/>
                <a:gd name="T9" fmla="*/ 2147483647 h 609"/>
                <a:gd name="T10" fmla="*/ 2147483647 w 453"/>
                <a:gd name="T11" fmla="*/ 2147483647 h 609"/>
                <a:gd name="T12" fmla="*/ 2147483647 w 453"/>
                <a:gd name="T13" fmla="*/ 2147483647 h 609"/>
                <a:gd name="T14" fmla="*/ 2147483647 w 453"/>
                <a:gd name="T15" fmla="*/ 2147483647 h 609"/>
                <a:gd name="T16" fmla="*/ 2147483647 w 453"/>
                <a:gd name="T17" fmla="*/ 2147483647 h 609"/>
                <a:gd name="T18" fmla="*/ 2147483647 w 453"/>
                <a:gd name="T19" fmla="*/ 2147483647 h 609"/>
                <a:gd name="T20" fmla="*/ 2147483647 w 453"/>
                <a:gd name="T21" fmla="*/ 2147483647 h 609"/>
                <a:gd name="T22" fmla="*/ 2147483647 w 453"/>
                <a:gd name="T23" fmla="*/ 2147483647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7" name="Freeform 128"/>
            <p:cNvSpPr>
              <a:spLocks noChangeArrowheads="1"/>
            </p:cNvSpPr>
            <p:nvPr/>
          </p:nvSpPr>
          <p:spPr bwMode="auto">
            <a:xfrm>
              <a:off x="3389367" y="2715419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2147483647 w 609"/>
                <a:gd name="T17" fmla="*/ 2147483647 h 524"/>
                <a:gd name="T18" fmla="*/ 2147483647 w 609"/>
                <a:gd name="T19" fmla="*/ 2147483647 h 524"/>
                <a:gd name="T20" fmla="*/ 2147483647 w 609"/>
                <a:gd name="T21" fmla="*/ 2147483647 h 524"/>
                <a:gd name="T22" fmla="*/ 2147483647 w 609"/>
                <a:gd name="T23" fmla="*/ 2147483647 h 524"/>
                <a:gd name="T24" fmla="*/ 2147483647 w 609"/>
                <a:gd name="T25" fmla="*/ 2147483647 h 524"/>
                <a:gd name="T26" fmla="*/ 2147483647 w 609"/>
                <a:gd name="T27" fmla="*/ 2147483647 h 524"/>
                <a:gd name="T28" fmla="*/ 2147483647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2147483647 w 609"/>
                <a:gd name="T45" fmla="*/ 2147483647 h 524"/>
                <a:gd name="T46" fmla="*/ 2147483647 w 609"/>
                <a:gd name="T47" fmla="*/ 2147483647 h 524"/>
                <a:gd name="T48" fmla="*/ 2147483647 w 609"/>
                <a:gd name="T49" fmla="*/ 2147483647 h 524"/>
                <a:gd name="T50" fmla="*/ 2147483647 w 609"/>
                <a:gd name="T51" fmla="*/ 2147483647 h 524"/>
                <a:gd name="T52" fmla="*/ 2147483647 w 609"/>
                <a:gd name="T53" fmla="*/ 2147483647 h 524"/>
                <a:gd name="T54" fmla="*/ 2147483647 w 609"/>
                <a:gd name="T55" fmla="*/ 2147483647 h 524"/>
                <a:gd name="T56" fmla="*/ 2147483647 w 609"/>
                <a:gd name="T57" fmla="*/ 2147483647 h 524"/>
                <a:gd name="T58" fmla="*/ 2147483647 w 609"/>
                <a:gd name="T59" fmla="*/ 2147483647 h 524"/>
                <a:gd name="T60" fmla="*/ 2147483647 w 609"/>
                <a:gd name="T61" fmla="*/ 2147483647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2147483647 w 609"/>
                <a:gd name="T71" fmla="*/ 2147483647 h 524"/>
                <a:gd name="T72" fmla="*/ 2147483647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9" h="524">
                  <a:moveTo>
                    <a:pt x="467" y="417"/>
                  </a:moveTo>
                  <a:lnTo>
                    <a:pt x="467" y="417"/>
                  </a:lnTo>
                  <a:cubicBezTo>
                    <a:pt x="446" y="417"/>
                    <a:pt x="439" y="403"/>
                    <a:pt x="439" y="389"/>
                  </a:cubicBezTo>
                  <a:cubicBezTo>
                    <a:pt x="439" y="375"/>
                    <a:pt x="446" y="360"/>
                    <a:pt x="467" y="360"/>
                  </a:cubicBezTo>
                  <a:cubicBezTo>
                    <a:pt x="509" y="360"/>
                    <a:pt x="552" y="325"/>
                    <a:pt x="552" y="276"/>
                  </a:cubicBezTo>
                  <a:cubicBezTo>
                    <a:pt x="552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60" y="184"/>
                    <a:pt x="460" y="177"/>
                  </a:cubicBezTo>
                  <a:cubicBezTo>
                    <a:pt x="460" y="169"/>
                    <a:pt x="453" y="169"/>
                    <a:pt x="453" y="162"/>
                  </a:cubicBezTo>
                  <a:cubicBezTo>
                    <a:pt x="453" y="155"/>
                    <a:pt x="453" y="155"/>
                    <a:pt x="446" y="148"/>
                  </a:cubicBezTo>
                  <a:cubicBezTo>
                    <a:pt x="446" y="141"/>
                    <a:pt x="446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8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2" y="191"/>
                  </a:lnTo>
                  <a:cubicBezTo>
                    <a:pt x="142" y="191"/>
                    <a:pt x="142" y="191"/>
                    <a:pt x="135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1"/>
                    <a:pt x="128" y="191"/>
                    <a:pt x="121" y="191"/>
                  </a:cubicBezTo>
                  <a:cubicBezTo>
                    <a:pt x="121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2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6" y="155"/>
                    <a:pt x="608" y="212"/>
                    <a:pt x="608" y="276"/>
                  </a:cubicBezTo>
                  <a:cubicBezTo>
                    <a:pt x="608" y="353"/>
                    <a:pt x="545" y="417"/>
                    <a:pt x="467" y="417"/>
                  </a:cubicBezTo>
                  <a:close/>
                  <a:moveTo>
                    <a:pt x="198" y="353"/>
                  </a:moveTo>
                  <a:lnTo>
                    <a:pt x="198" y="353"/>
                  </a:lnTo>
                  <a:cubicBezTo>
                    <a:pt x="283" y="254"/>
                    <a:pt x="283" y="254"/>
                    <a:pt x="283" y="254"/>
                  </a:cubicBezTo>
                  <a:cubicBezTo>
                    <a:pt x="290" y="254"/>
                    <a:pt x="297" y="247"/>
                    <a:pt x="304" y="247"/>
                  </a:cubicBezTo>
                  <a:cubicBezTo>
                    <a:pt x="311" y="247"/>
                    <a:pt x="318" y="254"/>
                    <a:pt x="326" y="254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17" y="353"/>
                    <a:pt x="417" y="360"/>
                    <a:pt x="417" y="367"/>
                  </a:cubicBezTo>
                  <a:cubicBezTo>
                    <a:pt x="417" y="389"/>
                    <a:pt x="403" y="396"/>
                    <a:pt x="389" y="396"/>
                  </a:cubicBezTo>
                  <a:cubicBezTo>
                    <a:pt x="382" y="396"/>
                    <a:pt x="375" y="396"/>
                    <a:pt x="368" y="389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33" y="495"/>
                    <a:pt x="333" y="495"/>
                    <a:pt x="333" y="495"/>
                  </a:cubicBezTo>
                  <a:cubicBezTo>
                    <a:pt x="333" y="509"/>
                    <a:pt x="318" y="523"/>
                    <a:pt x="304" y="523"/>
                  </a:cubicBezTo>
                  <a:cubicBezTo>
                    <a:pt x="290" y="523"/>
                    <a:pt x="276" y="509"/>
                    <a:pt x="276" y="495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34" y="396"/>
                    <a:pt x="226" y="396"/>
                    <a:pt x="219" y="396"/>
                  </a:cubicBezTo>
                  <a:cubicBezTo>
                    <a:pt x="205" y="396"/>
                    <a:pt x="191" y="389"/>
                    <a:pt x="191" y="367"/>
                  </a:cubicBezTo>
                  <a:cubicBezTo>
                    <a:pt x="191" y="360"/>
                    <a:pt x="191" y="353"/>
                    <a:pt x="198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8" name="Freeform 129"/>
            <p:cNvSpPr>
              <a:spLocks noChangeArrowheads="1"/>
            </p:cNvSpPr>
            <p:nvPr/>
          </p:nvSpPr>
          <p:spPr bwMode="auto">
            <a:xfrm>
              <a:off x="2883748" y="2715419"/>
              <a:ext cx="289719" cy="252413"/>
            </a:xfrm>
            <a:custGeom>
              <a:avLst/>
              <a:gdLst>
                <a:gd name="T0" fmla="*/ 2147483647 w 602"/>
                <a:gd name="T1" fmla="*/ 2147483647 h 524"/>
                <a:gd name="T2" fmla="*/ 2147483647 w 602"/>
                <a:gd name="T3" fmla="*/ 2147483647 h 524"/>
                <a:gd name="T4" fmla="*/ 2147483647 w 602"/>
                <a:gd name="T5" fmla="*/ 2147483647 h 524"/>
                <a:gd name="T6" fmla="*/ 2147483647 w 602"/>
                <a:gd name="T7" fmla="*/ 2147483647 h 524"/>
                <a:gd name="T8" fmla="*/ 2147483647 w 602"/>
                <a:gd name="T9" fmla="*/ 2147483647 h 524"/>
                <a:gd name="T10" fmla="*/ 2147483647 w 602"/>
                <a:gd name="T11" fmla="*/ 2147483647 h 524"/>
                <a:gd name="T12" fmla="*/ 2147483647 w 602"/>
                <a:gd name="T13" fmla="*/ 2147483647 h 524"/>
                <a:gd name="T14" fmla="*/ 2147483647 w 602"/>
                <a:gd name="T15" fmla="*/ 2147483647 h 524"/>
                <a:gd name="T16" fmla="*/ 2147483647 w 602"/>
                <a:gd name="T17" fmla="*/ 2147483647 h 524"/>
                <a:gd name="T18" fmla="*/ 2147483647 w 602"/>
                <a:gd name="T19" fmla="*/ 2147483647 h 524"/>
                <a:gd name="T20" fmla="*/ 2147483647 w 602"/>
                <a:gd name="T21" fmla="*/ 2147483647 h 524"/>
                <a:gd name="T22" fmla="*/ 2147483647 w 602"/>
                <a:gd name="T23" fmla="*/ 2147483647 h 524"/>
                <a:gd name="T24" fmla="*/ 2147483647 w 602"/>
                <a:gd name="T25" fmla="*/ 2147483647 h 524"/>
                <a:gd name="T26" fmla="*/ 2147483647 w 602"/>
                <a:gd name="T27" fmla="*/ 2147483647 h 524"/>
                <a:gd name="T28" fmla="*/ 2147483647 w 602"/>
                <a:gd name="T29" fmla="*/ 2147483647 h 524"/>
                <a:gd name="T30" fmla="*/ 2147483647 w 602"/>
                <a:gd name="T31" fmla="*/ 2147483647 h 524"/>
                <a:gd name="T32" fmla="*/ 2147483647 w 602"/>
                <a:gd name="T33" fmla="*/ 2147483647 h 524"/>
                <a:gd name="T34" fmla="*/ 2147483647 w 602"/>
                <a:gd name="T35" fmla="*/ 2147483647 h 524"/>
                <a:gd name="T36" fmla="*/ 2147483647 w 602"/>
                <a:gd name="T37" fmla="*/ 2147483647 h 524"/>
                <a:gd name="T38" fmla="*/ 2147483647 w 602"/>
                <a:gd name="T39" fmla="*/ 2147483647 h 524"/>
                <a:gd name="T40" fmla="*/ 2147483647 w 602"/>
                <a:gd name="T41" fmla="*/ 2147483647 h 524"/>
                <a:gd name="T42" fmla="*/ 2147483647 w 602"/>
                <a:gd name="T43" fmla="*/ 2147483647 h 524"/>
                <a:gd name="T44" fmla="*/ 2147483647 w 602"/>
                <a:gd name="T45" fmla="*/ 2147483647 h 524"/>
                <a:gd name="T46" fmla="*/ 2147483647 w 602"/>
                <a:gd name="T47" fmla="*/ 2147483647 h 524"/>
                <a:gd name="T48" fmla="*/ 2147483647 w 602"/>
                <a:gd name="T49" fmla="*/ 2147483647 h 524"/>
                <a:gd name="T50" fmla="*/ 2147483647 w 602"/>
                <a:gd name="T51" fmla="*/ 2147483647 h 524"/>
                <a:gd name="T52" fmla="*/ 2147483647 w 602"/>
                <a:gd name="T53" fmla="*/ 2147483647 h 524"/>
                <a:gd name="T54" fmla="*/ 2147483647 w 602"/>
                <a:gd name="T55" fmla="*/ 2147483647 h 524"/>
                <a:gd name="T56" fmla="*/ 2147483647 w 602"/>
                <a:gd name="T57" fmla="*/ 2147483647 h 524"/>
                <a:gd name="T58" fmla="*/ 2147483647 w 602"/>
                <a:gd name="T59" fmla="*/ 2147483647 h 524"/>
                <a:gd name="T60" fmla="*/ 2147483647 w 602"/>
                <a:gd name="T61" fmla="*/ 2147483647 h 524"/>
                <a:gd name="T62" fmla="*/ 2147483647 w 602"/>
                <a:gd name="T63" fmla="*/ 2147483647 h 524"/>
                <a:gd name="T64" fmla="*/ 2147483647 w 602"/>
                <a:gd name="T65" fmla="*/ 2147483647 h 524"/>
                <a:gd name="T66" fmla="*/ 2147483647 w 602"/>
                <a:gd name="T67" fmla="*/ 2147483647 h 524"/>
                <a:gd name="T68" fmla="*/ 2147483647 w 602"/>
                <a:gd name="T69" fmla="*/ 2147483647 h 524"/>
                <a:gd name="T70" fmla="*/ 2147483647 w 602"/>
                <a:gd name="T71" fmla="*/ 2147483647 h 524"/>
                <a:gd name="T72" fmla="*/ 2147483647 w 602"/>
                <a:gd name="T73" fmla="*/ 2147483647 h 524"/>
                <a:gd name="T74" fmla="*/ 2147483647 w 602"/>
                <a:gd name="T75" fmla="*/ 2147483647 h 524"/>
                <a:gd name="T76" fmla="*/ 2147483647 w 602"/>
                <a:gd name="T77" fmla="*/ 2147483647 h 524"/>
                <a:gd name="T78" fmla="*/ 2147483647 w 602"/>
                <a:gd name="T79" fmla="*/ 2147483647 h 524"/>
                <a:gd name="T80" fmla="*/ 2147483647 w 602"/>
                <a:gd name="T81" fmla="*/ 2147483647 h 524"/>
                <a:gd name="T82" fmla="*/ 2147483647 w 602"/>
                <a:gd name="T83" fmla="*/ 2147483647 h 524"/>
                <a:gd name="T84" fmla="*/ 2147483647 w 602"/>
                <a:gd name="T85" fmla="*/ 2147483647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24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60" y="191"/>
                  </a:cubicBezTo>
                  <a:cubicBezTo>
                    <a:pt x="460" y="184"/>
                    <a:pt x="460" y="184"/>
                    <a:pt x="460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46" y="141"/>
                    <a:pt x="439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1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84"/>
                    <a:pt x="142" y="184"/>
                    <a:pt x="142" y="191"/>
                  </a:cubicBezTo>
                  <a:lnTo>
                    <a:pt x="135" y="191"/>
                  </a:lnTo>
                  <a:cubicBezTo>
                    <a:pt x="135" y="191"/>
                    <a:pt x="135" y="191"/>
                    <a:pt x="128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19" y="367"/>
                  </a:moveTo>
                  <a:lnTo>
                    <a:pt x="219" y="367"/>
                  </a:lnTo>
                  <a:cubicBezTo>
                    <a:pt x="226" y="367"/>
                    <a:pt x="233" y="375"/>
                    <a:pt x="241" y="382"/>
                  </a:cubicBezTo>
                  <a:cubicBezTo>
                    <a:pt x="276" y="417"/>
                    <a:pt x="276" y="417"/>
                    <a:pt x="276" y="417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262"/>
                    <a:pt x="283" y="247"/>
                    <a:pt x="304" y="247"/>
                  </a:cubicBezTo>
                  <a:cubicBezTo>
                    <a:pt x="318" y="247"/>
                    <a:pt x="333" y="262"/>
                    <a:pt x="333" y="276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68" y="382"/>
                    <a:pt x="368" y="382"/>
                    <a:pt x="368" y="382"/>
                  </a:cubicBezTo>
                  <a:cubicBezTo>
                    <a:pt x="368" y="375"/>
                    <a:pt x="375" y="367"/>
                    <a:pt x="389" y="367"/>
                  </a:cubicBezTo>
                  <a:cubicBezTo>
                    <a:pt x="403" y="367"/>
                    <a:pt x="417" y="382"/>
                    <a:pt x="417" y="396"/>
                  </a:cubicBezTo>
                  <a:cubicBezTo>
                    <a:pt x="417" y="403"/>
                    <a:pt x="410" y="410"/>
                    <a:pt x="410" y="417"/>
                  </a:cubicBezTo>
                  <a:cubicBezTo>
                    <a:pt x="325" y="509"/>
                    <a:pt x="325" y="509"/>
                    <a:pt x="325" y="509"/>
                  </a:cubicBezTo>
                  <a:cubicBezTo>
                    <a:pt x="318" y="516"/>
                    <a:pt x="311" y="523"/>
                    <a:pt x="304" y="523"/>
                  </a:cubicBezTo>
                  <a:cubicBezTo>
                    <a:pt x="290" y="523"/>
                    <a:pt x="283" y="516"/>
                    <a:pt x="283" y="509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1" y="410"/>
                    <a:pt x="191" y="403"/>
                    <a:pt x="191" y="396"/>
                  </a:cubicBezTo>
                  <a:cubicBezTo>
                    <a:pt x="191" y="382"/>
                    <a:pt x="198" y="367"/>
                    <a:pt x="21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9" name="Freeform 130"/>
            <p:cNvSpPr>
              <a:spLocks noChangeArrowheads="1"/>
            </p:cNvSpPr>
            <p:nvPr/>
          </p:nvSpPr>
          <p:spPr bwMode="auto">
            <a:xfrm>
              <a:off x="2378129" y="2715419"/>
              <a:ext cx="289719" cy="237331"/>
            </a:xfrm>
            <a:custGeom>
              <a:avLst/>
              <a:gdLst>
                <a:gd name="T0" fmla="*/ 2147483647 w 602"/>
                <a:gd name="T1" fmla="*/ 2147483647 h 496"/>
                <a:gd name="T2" fmla="*/ 2147483647 w 602"/>
                <a:gd name="T3" fmla="*/ 2147483647 h 496"/>
                <a:gd name="T4" fmla="*/ 2147483647 w 602"/>
                <a:gd name="T5" fmla="*/ 2147483647 h 496"/>
                <a:gd name="T6" fmla="*/ 2147483647 w 602"/>
                <a:gd name="T7" fmla="*/ 2147483647 h 496"/>
                <a:gd name="T8" fmla="*/ 2147483647 w 602"/>
                <a:gd name="T9" fmla="*/ 2147483647 h 496"/>
                <a:gd name="T10" fmla="*/ 2147483647 w 602"/>
                <a:gd name="T11" fmla="*/ 2147483647 h 496"/>
                <a:gd name="T12" fmla="*/ 2147483647 w 602"/>
                <a:gd name="T13" fmla="*/ 2147483647 h 496"/>
                <a:gd name="T14" fmla="*/ 2147483647 w 602"/>
                <a:gd name="T15" fmla="*/ 2147483647 h 496"/>
                <a:gd name="T16" fmla="*/ 2147483647 w 602"/>
                <a:gd name="T17" fmla="*/ 2147483647 h 496"/>
                <a:gd name="T18" fmla="*/ 2147483647 w 602"/>
                <a:gd name="T19" fmla="*/ 2147483647 h 496"/>
                <a:gd name="T20" fmla="*/ 2147483647 w 602"/>
                <a:gd name="T21" fmla="*/ 2147483647 h 496"/>
                <a:gd name="T22" fmla="*/ 2147483647 w 602"/>
                <a:gd name="T23" fmla="*/ 2147483647 h 496"/>
                <a:gd name="T24" fmla="*/ 2147483647 w 602"/>
                <a:gd name="T25" fmla="*/ 2147483647 h 496"/>
                <a:gd name="T26" fmla="*/ 2147483647 w 602"/>
                <a:gd name="T27" fmla="*/ 2147483647 h 496"/>
                <a:gd name="T28" fmla="*/ 2147483647 w 602"/>
                <a:gd name="T29" fmla="*/ 2147483647 h 496"/>
                <a:gd name="T30" fmla="*/ 2147483647 w 602"/>
                <a:gd name="T31" fmla="*/ 2147483647 h 496"/>
                <a:gd name="T32" fmla="*/ 2147483647 w 602"/>
                <a:gd name="T33" fmla="*/ 2147483647 h 496"/>
                <a:gd name="T34" fmla="*/ 2147483647 w 602"/>
                <a:gd name="T35" fmla="*/ 2147483647 h 496"/>
                <a:gd name="T36" fmla="*/ 2147483647 w 602"/>
                <a:gd name="T37" fmla="*/ 2147483647 h 496"/>
                <a:gd name="T38" fmla="*/ 2147483647 w 602"/>
                <a:gd name="T39" fmla="*/ 2147483647 h 496"/>
                <a:gd name="T40" fmla="*/ 2147483647 w 602"/>
                <a:gd name="T41" fmla="*/ 2147483647 h 496"/>
                <a:gd name="T42" fmla="*/ 2147483647 w 602"/>
                <a:gd name="T43" fmla="*/ 2147483647 h 496"/>
                <a:gd name="T44" fmla="*/ 2147483647 w 602"/>
                <a:gd name="T45" fmla="*/ 2147483647 h 496"/>
                <a:gd name="T46" fmla="*/ 2147483647 w 602"/>
                <a:gd name="T47" fmla="*/ 2147483647 h 496"/>
                <a:gd name="T48" fmla="*/ 2147483647 w 602"/>
                <a:gd name="T49" fmla="*/ 2147483647 h 496"/>
                <a:gd name="T50" fmla="*/ 2147483647 w 602"/>
                <a:gd name="T51" fmla="*/ 2147483647 h 496"/>
                <a:gd name="T52" fmla="*/ 2147483647 w 602"/>
                <a:gd name="T53" fmla="*/ 2147483647 h 496"/>
                <a:gd name="T54" fmla="*/ 2147483647 w 602"/>
                <a:gd name="T55" fmla="*/ 2147483647 h 496"/>
                <a:gd name="T56" fmla="*/ 2147483647 w 602"/>
                <a:gd name="T57" fmla="*/ 2147483647 h 496"/>
                <a:gd name="T58" fmla="*/ 2147483647 w 602"/>
                <a:gd name="T59" fmla="*/ 2147483647 h 496"/>
                <a:gd name="T60" fmla="*/ 2147483647 w 602"/>
                <a:gd name="T61" fmla="*/ 2147483647 h 496"/>
                <a:gd name="T62" fmla="*/ 2147483647 w 602"/>
                <a:gd name="T63" fmla="*/ 2147483647 h 496"/>
                <a:gd name="T64" fmla="*/ 2147483647 w 602"/>
                <a:gd name="T65" fmla="*/ 2147483647 h 496"/>
                <a:gd name="T66" fmla="*/ 2147483647 w 602"/>
                <a:gd name="T67" fmla="*/ 2147483647 h 496"/>
                <a:gd name="T68" fmla="*/ 2147483647 w 602"/>
                <a:gd name="T69" fmla="*/ 2147483647 h 496"/>
                <a:gd name="T70" fmla="*/ 2147483647 w 602"/>
                <a:gd name="T71" fmla="*/ 2147483647 h 496"/>
                <a:gd name="T72" fmla="*/ 2147483647 w 602"/>
                <a:gd name="T73" fmla="*/ 2147483647 h 496"/>
                <a:gd name="T74" fmla="*/ 2147483647 w 602"/>
                <a:gd name="T75" fmla="*/ 2147483647 h 496"/>
                <a:gd name="T76" fmla="*/ 2147483647 w 602"/>
                <a:gd name="T77" fmla="*/ 2147483647 h 496"/>
                <a:gd name="T78" fmla="*/ 2147483647 w 602"/>
                <a:gd name="T79" fmla="*/ 2147483647 h 496"/>
                <a:gd name="T80" fmla="*/ 2147483647 w 602"/>
                <a:gd name="T81" fmla="*/ 2147483647 h 496"/>
                <a:gd name="T82" fmla="*/ 2147483647 w 602"/>
                <a:gd name="T83" fmla="*/ 2147483647 h 496"/>
                <a:gd name="T84" fmla="*/ 2147483647 w 602"/>
                <a:gd name="T85" fmla="*/ 2147483647 h 496"/>
                <a:gd name="T86" fmla="*/ 2147483647 w 602"/>
                <a:gd name="T87" fmla="*/ 2147483647 h 496"/>
                <a:gd name="T88" fmla="*/ 2147483647 w 602"/>
                <a:gd name="T89" fmla="*/ 2147483647 h 496"/>
                <a:gd name="T90" fmla="*/ 2147483647 w 602"/>
                <a:gd name="T91" fmla="*/ 2147483647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496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0" y="226"/>
                    <a:pt x="516" y="212"/>
                  </a:cubicBezTo>
                  <a:cubicBezTo>
                    <a:pt x="516" y="212"/>
                    <a:pt x="509" y="212"/>
                    <a:pt x="509" y="205"/>
                  </a:cubicBezTo>
                  <a:cubicBezTo>
                    <a:pt x="509" y="205"/>
                    <a:pt x="509" y="205"/>
                    <a:pt x="502" y="205"/>
                  </a:cubicBezTo>
                  <a:cubicBezTo>
                    <a:pt x="502" y="205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53" y="184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62"/>
                    <a:pt x="446" y="162"/>
                    <a:pt x="446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38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297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56" y="141"/>
                    <a:pt x="156" y="148"/>
                  </a:cubicBezTo>
                  <a:cubicBezTo>
                    <a:pt x="156" y="155"/>
                    <a:pt x="156" y="155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77"/>
                    <a:pt x="149" y="177"/>
                    <a:pt x="142" y="177"/>
                  </a:cubicBezTo>
                  <a:cubicBezTo>
                    <a:pt x="142" y="184"/>
                    <a:pt x="142" y="184"/>
                    <a:pt x="142" y="191"/>
                  </a:cubicBezTo>
                  <a:cubicBezTo>
                    <a:pt x="135" y="191"/>
                    <a:pt x="135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8"/>
                    <a:pt x="99" y="205"/>
                    <a:pt x="92" y="205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64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27" y="56"/>
                    <a:pt x="205" y="0"/>
                    <a:pt x="297" y="0"/>
                  </a:cubicBezTo>
                  <a:cubicBezTo>
                    <a:pt x="389" y="0"/>
                    <a:pt x="467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26" y="283"/>
                  </a:moveTo>
                  <a:lnTo>
                    <a:pt x="226" y="283"/>
                  </a:lnTo>
                  <a:cubicBezTo>
                    <a:pt x="233" y="283"/>
                    <a:pt x="240" y="290"/>
                    <a:pt x="240" y="297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61" y="290"/>
                    <a:pt x="368" y="283"/>
                    <a:pt x="375" y="283"/>
                  </a:cubicBezTo>
                  <a:cubicBezTo>
                    <a:pt x="389" y="283"/>
                    <a:pt x="403" y="297"/>
                    <a:pt x="403" y="311"/>
                  </a:cubicBezTo>
                  <a:cubicBezTo>
                    <a:pt x="403" y="318"/>
                    <a:pt x="403" y="325"/>
                    <a:pt x="396" y="332"/>
                  </a:cubicBezTo>
                  <a:cubicBezTo>
                    <a:pt x="340" y="389"/>
                    <a:pt x="340" y="389"/>
                    <a:pt x="340" y="389"/>
                  </a:cubicBezTo>
                  <a:cubicBezTo>
                    <a:pt x="396" y="445"/>
                    <a:pt x="396" y="445"/>
                    <a:pt x="396" y="445"/>
                  </a:cubicBezTo>
                  <a:cubicBezTo>
                    <a:pt x="403" y="452"/>
                    <a:pt x="403" y="459"/>
                    <a:pt x="403" y="466"/>
                  </a:cubicBezTo>
                  <a:cubicBezTo>
                    <a:pt x="403" y="480"/>
                    <a:pt x="389" y="495"/>
                    <a:pt x="375" y="495"/>
                  </a:cubicBezTo>
                  <a:cubicBezTo>
                    <a:pt x="368" y="495"/>
                    <a:pt x="361" y="488"/>
                    <a:pt x="354" y="480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488"/>
                    <a:pt x="233" y="495"/>
                    <a:pt x="226" y="495"/>
                  </a:cubicBezTo>
                  <a:cubicBezTo>
                    <a:pt x="205" y="495"/>
                    <a:pt x="198" y="480"/>
                    <a:pt x="198" y="466"/>
                  </a:cubicBezTo>
                  <a:cubicBezTo>
                    <a:pt x="198" y="459"/>
                    <a:pt x="198" y="452"/>
                    <a:pt x="205" y="445"/>
                  </a:cubicBezTo>
                  <a:cubicBezTo>
                    <a:pt x="262" y="389"/>
                    <a:pt x="262" y="389"/>
                    <a:pt x="262" y="38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98" y="325"/>
                    <a:pt x="198" y="318"/>
                    <a:pt x="198" y="311"/>
                  </a:cubicBezTo>
                  <a:cubicBezTo>
                    <a:pt x="198" y="297"/>
                    <a:pt x="205" y="283"/>
                    <a:pt x="226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0" name="Freeform 131"/>
            <p:cNvSpPr>
              <a:spLocks noChangeArrowheads="1"/>
            </p:cNvSpPr>
            <p:nvPr/>
          </p:nvSpPr>
          <p:spPr bwMode="auto">
            <a:xfrm>
              <a:off x="1870129" y="2715419"/>
              <a:ext cx="292100" cy="237331"/>
            </a:xfrm>
            <a:custGeom>
              <a:avLst/>
              <a:gdLst>
                <a:gd name="T0" fmla="*/ 2147483647 w 609"/>
                <a:gd name="T1" fmla="*/ 2147483647 h 496"/>
                <a:gd name="T2" fmla="*/ 2147483647 w 609"/>
                <a:gd name="T3" fmla="*/ 2147483647 h 496"/>
                <a:gd name="T4" fmla="*/ 2147483647 w 609"/>
                <a:gd name="T5" fmla="*/ 2147483647 h 496"/>
                <a:gd name="T6" fmla="*/ 2147483647 w 609"/>
                <a:gd name="T7" fmla="*/ 2147483647 h 496"/>
                <a:gd name="T8" fmla="*/ 2147483647 w 609"/>
                <a:gd name="T9" fmla="*/ 2147483647 h 496"/>
                <a:gd name="T10" fmla="*/ 2147483647 w 609"/>
                <a:gd name="T11" fmla="*/ 2147483647 h 496"/>
                <a:gd name="T12" fmla="*/ 2147483647 w 609"/>
                <a:gd name="T13" fmla="*/ 2147483647 h 496"/>
                <a:gd name="T14" fmla="*/ 2147483647 w 609"/>
                <a:gd name="T15" fmla="*/ 2147483647 h 496"/>
                <a:gd name="T16" fmla="*/ 2147483647 w 609"/>
                <a:gd name="T17" fmla="*/ 2147483647 h 496"/>
                <a:gd name="T18" fmla="*/ 2147483647 w 609"/>
                <a:gd name="T19" fmla="*/ 2147483647 h 496"/>
                <a:gd name="T20" fmla="*/ 2147483647 w 609"/>
                <a:gd name="T21" fmla="*/ 2147483647 h 496"/>
                <a:gd name="T22" fmla="*/ 2147483647 w 609"/>
                <a:gd name="T23" fmla="*/ 2147483647 h 496"/>
                <a:gd name="T24" fmla="*/ 2147483647 w 609"/>
                <a:gd name="T25" fmla="*/ 2147483647 h 496"/>
                <a:gd name="T26" fmla="*/ 2147483647 w 609"/>
                <a:gd name="T27" fmla="*/ 2147483647 h 496"/>
                <a:gd name="T28" fmla="*/ 2147483647 w 609"/>
                <a:gd name="T29" fmla="*/ 2147483647 h 496"/>
                <a:gd name="T30" fmla="*/ 2147483647 w 609"/>
                <a:gd name="T31" fmla="*/ 2147483647 h 496"/>
                <a:gd name="T32" fmla="*/ 2147483647 w 609"/>
                <a:gd name="T33" fmla="*/ 2147483647 h 496"/>
                <a:gd name="T34" fmla="*/ 2147483647 w 609"/>
                <a:gd name="T35" fmla="*/ 2147483647 h 496"/>
                <a:gd name="T36" fmla="*/ 2147483647 w 609"/>
                <a:gd name="T37" fmla="*/ 2147483647 h 496"/>
                <a:gd name="T38" fmla="*/ 2147483647 w 609"/>
                <a:gd name="T39" fmla="*/ 2147483647 h 496"/>
                <a:gd name="T40" fmla="*/ 2147483647 w 609"/>
                <a:gd name="T41" fmla="*/ 2147483647 h 496"/>
                <a:gd name="T42" fmla="*/ 2147483647 w 609"/>
                <a:gd name="T43" fmla="*/ 2147483647 h 496"/>
                <a:gd name="T44" fmla="*/ 2147483647 w 609"/>
                <a:gd name="T45" fmla="*/ 2147483647 h 496"/>
                <a:gd name="T46" fmla="*/ 2147483647 w 609"/>
                <a:gd name="T47" fmla="*/ 2147483647 h 496"/>
                <a:gd name="T48" fmla="*/ 2147483647 w 609"/>
                <a:gd name="T49" fmla="*/ 2147483647 h 496"/>
                <a:gd name="T50" fmla="*/ 2147483647 w 609"/>
                <a:gd name="T51" fmla="*/ 2147483647 h 496"/>
                <a:gd name="T52" fmla="*/ 2147483647 w 609"/>
                <a:gd name="T53" fmla="*/ 2147483647 h 496"/>
                <a:gd name="T54" fmla="*/ 2147483647 w 609"/>
                <a:gd name="T55" fmla="*/ 2147483647 h 496"/>
                <a:gd name="T56" fmla="*/ 2147483647 w 609"/>
                <a:gd name="T57" fmla="*/ 2147483647 h 496"/>
                <a:gd name="T58" fmla="*/ 2147483647 w 609"/>
                <a:gd name="T59" fmla="*/ 2147483647 h 496"/>
                <a:gd name="T60" fmla="*/ 2147483647 w 609"/>
                <a:gd name="T61" fmla="*/ 2147483647 h 496"/>
                <a:gd name="T62" fmla="*/ 2147483647 w 609"/>
                <a:gd name="T63" fmla="*/ 2147483647 h 496"/>
                <a:gd name="T64" fmla="*/ 2147483647 w 609"/>
                <a:gd name="T65" fmla="*/ 2147483647 h 496"/>
                <a:gd name="T66" fmla="*/ 2147483647 w 609"/>
                <a:gd name="T67" fmla="*/ 2147483647 h 496"/>
                <a:gd name="T68" fmla="*/ 2147483647 w 609"/>
                <a:gd name="T69" fmla="*/ 2147483647 h 496"/>
                <a:gd name="T70" fmla="*/ 2147483647 w 609"/>
                <a:gd name="T71" fmla="*/ 2147483647 h 496"/>
                <a:gd name="T72" fmla="*/ 2147483647 w 609"/>
                <a:gd name="T73" fmla="*/ 2147483647 h 496"/>
                <a:gd name="T74" fmla="*/ 2147483647 w 609"/>
                <a:gd name="T75" fmla="*/ 2147483647 h 496"/>
                <a:gd name="T76" fmla="*/ 2147483647 w 609"/>
                <a:gd name="T77" fmla="*/ 2147483647 h 4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496">
                  <a:moveTo>
                    <a:pt x="467" y="417"/>
                  </a:moveTo>
                  <a:lnTo>
                    <a:pt x="467" y="417"/>
                  </a:lnTo>
                  <a:cubicBezTo>
                    <a:pt x="445" y="417"/>
                    <a:pt x="438" y="403"/>
                    <a:pt x="438" y="389"/>
                  </a:cubicBezTo>
                  <a:cubicBezTo>
                    <a:pt x="438" y="375"/>
                    <a:pt x="445" y="360"/>
                    <a:pt x="467" y="360"/>
                  </a:cubicBezTo>
                  <a:cubicBezTo>
                    <a:pt x="509" y="360"/>
                    <a:pt x="551" y="325"/>
                    <a:pt x="551" y="276"/>
                  </a:cubicBezTo>
                  <a:cubicBezTo>
                    <a:pt x="551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59" y="191"/>
                  </a:lnTo>
                  <a:cubicBezTo>
                    <a:pt x="459" y="184"/>
                    <a:pt x="459" y="184"/>
                    <a:pt x="459" y="177"/>
                  </a:cubicBezTo>
                  <a:cubicBezTo>
                    <a:pt x="459" y="169"/>
                    <a:pt x="452" y="169"/>
                    <a:pt x="452" y="162"/>
                  </a:cubicBezTo>
                  <a:cubicBezTo>
                    <a:pt x="452" y="155"/>
                    <a:pt x="452" y="155"/>
                    <a:pt x="445" y="148"/>
                  </a:cubicBezTo>
                  <a:cubicBezTo>
                    <a:pt x="445" y="141"/>
                    <a:pt x="445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7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1" y="191"/>
                  </a:lnTo>
                  <a:cubicBezTo>
                    <a:pt x="141" y="191"/>
                    <a:pt x="141" y="191"/>
                    <a:pt x="13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cubicBezTo>
                    <a:pt x="120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1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5" y="155"/>
                    <a:pt x="608" y="212"/>
                    <a:pt x="608" y="276"/>
                  </a:cubicBezTo>
                  <a:cubicBezTo>
                    <a:pt x="608" y="353"/>
                    <a:pt x="544" y="417"/>
                    <a:pt x="467" y="417"/>
                  </a:cubicBezTo>
                  <a:close/>
                  <a:moveTo>
                    <a:pt x="226" y="360"/>
                  </a:moveTo>
                  <a:lnTo>
                    <a:pt x="226" y="360"/>
                  </a:lnTo>
                  <a:cubicBezTo>
                    <a:pt x="233" y="360"/>
                    <a:pt x="240" y="360"/>
                    <a:pt x="247" y="367"/>
                  </a:cubicBezTo>
                  <a:cubicBezTo>
                    <a:pt x="297" y="417"/>
                    <a:pt x="297" y="417"/>
                    <a:pt x="297" y="417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9" y="290"/>
                    <a:pt x="396" y="283"/>
                    <a:pt x="410" y="283"/>
                  </a:cubicBezTo>
                  <a:cubicBezTo>
                    <a:pt x="424" y="283"/>
                    <a:pt x="438" y="297"/>
                    <a:pt x="438" y="311"/>
                  </a:cubicBezTo>
                  <a:cubicBezTo>
                    <a:pt x="438" y="318"/>
                    <a:pt x="431" y="325"/>
                    <a:pt x="431" y="332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5" y="488"/>
                    <a:pt x="311" y="495"/>
                    <a:pt x="304" y="495"/>
                  </a:cubicBezTo>
                  <a:cubicBezTo>
                    <a:pt x="297" y="495"/>
                    <a:pt x="290" y="488"/>
                    <a:pt x="283" y="480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205" y="403"/>
                    <a:pt x="198" y="396"/>
                    <a:pt x="198" y="389"/>
                  </a:cubicBezTo>
                  <a:cubicBezTo>
                    <a:pt x="198" y="375"/>
                    <a:pt x="212" y="360"/>
                    <a:pt x="226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1" name="Freeform 132"/>
            <p:cNvSpPr>
              <a:spLocks noChangeArrowheads="1"/>
            </p:cNvSpPr>
            <p:nvPr/>
          </p:nvSpPr>
          <p:spPr bwMode="auto">
            <a:xfrm>
              <a:off x="1364511" y="2715419"/>
              <a:ext cx="289719" cy="201613"/>
            </a:xfrm>
            <a:custGeom>
              <a:avLst/>
              <a:gdLst>
                <a:gd name="T0" fmla="*/ 2147483647 w 602"/>
                <a:gd name="T1" fmla="*/ 2147483647 h 418"/>
                <a:gd name="T2" fmla="*/ 2147483647 w 602"/>
                <a:gd name="T3" fmla="*/ 2147483647 h 418"/>
                <a:gd name="T4" fmla="*/ 2147483647 w 602"/>
                <a:gd name="T5" fmla="*/ 2147483647 h 418"/>
                <a:gd name="T6" fmla="*/ 0 w 602"/>
                <a:gd name="T7" fmla="*/ 2147483647 h 418"/>
                <a:gd name="T8" fmla="*/ 2147483647 w 602"/>
                <a:gd name="T9" fmla="*/ 2147483647 h 418"/>
                <a:gd name="T10" fmla="*/ 2147483647 w 602"/>
                <a:gd name="T11" fmla="*/ 0 h 418"/>
                <a:gd name="T12" fmla="*/ 2147483647 w 602"/>
                <a:gd name="T13" fmla="*/ 2147483647 h 418"/>
                <a:gd name="T14" fmla="*/ 2147483647 w 602"/>
                <a:gd name="T15" fmla="*/ 2147483647 h 418"/>
                <a:gd name="T16" fmla="*/ 2147483647 w 602"/>
                <a:gd name="T17" fmla="*/ 2147483647 h 418"/>
                <a:gd name="T18" fmla="*/ 2147483647 w 602"/>
                <a:gd name="T19" fmla="*/ 2147483647 h 418"/>
                <a:gd name="T20" fmla="*/ 2147483647 w 602"/>
                <a:gd name="T21" fmla="*/ 2147483647 h 418"/>
                <a:gd name="T22" fmla="*/ 2147483647 w 602"/>
                <a:gd name="T23" fmla="*/ 2147483647 h 418"/>
                <a:gd name="T24" fmla="*/ 2147483647 w 602"/>
                <a:gd name="T25" fmla="*/ 2147483647 h 418"/>
                <a:gd name="T26" fmla="*/ 2147483647 w 602"/>
                <a:gd name="T27" fmla="*/ 2147483647 h 418"/>
                <a:gd name="T28" fmla="*/ 2147483647 w 602"/>
                <a:gd name="T29" fmla="*/ 2147483647 h 418"/>
                <a:gd name="T30" fmla="*/ 2147483647 w 602"/>
                <a:gd name="T31" fmla="*/ 2147483647 h 418"/>
                <a:gd name="T32" fmla="*/ 2147483647 w 602"/>
                <a:gd name="T33" fmla="*/ 2147483647 h 418"/>
                <a:gd name="T34" fmla="*/ 2147483647 w 602"/>
                <a:gd name="T35" fmla="*/ 2147483647 h 418"/>
                <a:gd name="T36" fmla="*/ 2147483647 w 602"/>
                <a:gd name="T37" fmla="*/ 2147483647 h 418"/>
                <a:gd name="T38" fmla="*/ 2147483647 w 602"/>
                <a:gd name="T39" fmla="*/ 2147483647 h 418"/>
                <a:gd name="T40" fmla="*/ 2147483647 w 602"/>
                <a:gd name="T41" fmla="*/ 2147483647 h 418"/>
                <a:gd name="T42" fmla="*/ 2147483647 w 602"/>
                <a:gd name="T43" fmla="*/ 2147483647 h 418"/>
                <a:gd name="T44" fmla="*/ 2147483647 w 602"/>
                <a:gd name="T45" fmla="*/ 2147483647 h 418"/>
                <a:gd name="T46" fmla="*/ 2147483647 w 602"/>
                <a:gd name="T47" fmla="*/ 2147483647 h 418"/>
                <a:gd name="T48" fmla="*/ 2147483647 w 602"/>
                <a:gd name="T49" fmla="*/ 2147483647 h 418"/>
                <a:gd name="T50" fmla="*/ 2147483647 w 602"/>
                <a:gd name="T51" fmla="*/ 2147483647 h 418"/>
                <a:gd name="T52" fmla="*/ 2147483647 w 602"/>
                <a:gd name="T53" fmla="*/ 2147483647 h 418"/>
                <a:gd name="T54" fmla="*/ 2147483647 w 602"/>
                <a:gd name="T55" fmla="*/ 2147483647 h 418"/>
                <a:gd name="T56" fmla="*/ 2147483647 w 602"/>
                <a:gd name="T57" fmla="*/ 2147483647 h 418"/>
                <a:gd name="T58" fmla="*/ 2147483647 w 602"/>
                <a:gd name="T59" fmla="*/ 2147483647 h 418"/>
                <a:gd name="T60" fmla="*/ 2147483647 w 602"/>
                <a:gd name="T61" fmla="*/ 2147483647 h 418"/>
                <a:gd name="T62" fmla="*/ 2147483647 w 602"/>
                <a:gd name="T63" fmla="*/ 2147483647 h 418"/>
                <a:gd name="T64" fmla="*/ 2147483647 w 602"/>
                <a:gd name="T65" fmla="*/ 2147483647 h 418"/>
                <a:gd name="T66" fmla="*/ 2147483647 w 602"/>
                <a:gd name="T67" fmla="*/ 2147483647 h 418"/>
                <a:gd name="T68" fmla="*/ 2147483647 w 602"/>
                <a:gd name="T69" fmla="*/ 2147483647 h 418"/>
                <a:gd name="T70" fmla="*/ 2147483647 w 602"/>
                <a:gd name="T71" fmla="*/ 2147483647 h 418"/>
                <a:gd name="T72" fmla="*/ 2147483647 w 602"/>
                <a:gd name="T73" fmla="*/ 2147483647 h 418"/>
                <a:gd name="T74" fmla="*/ 2147483647 w 602"/>
                <a:gd name="T75" fmla="*/ 2147483647 h 418"/>
                <a:gd name="T76" fmla="*/ 2147483647 w 602"/>
                <a:gd name="T77" fmla="*/ 2147483647 h 418"/>
                <a:gd name="T78" fmla="*/ 2147483647 w 602"/>
                <a:gd name="T79" fmla="*/ 2147483647 h 418"/>
                <a:gd name="T80" fmla="*/ 2147483647 w 602"/>
                <a:gd name="T81" fmla="*/ 2147483647 h 418"/>
                <a:gd name="T82" fmla="*/ 2147483647 w 602"/>
                <a:gd name="T83" fmla="*/ 2147483647 h 418"/>
                <a:gd name="T84" fmla="*/ 2147483647 w 602"/>
                <a:gd name="T85" fmla="*/ 2147483647 h 418"/>
                <a:gd name="T86" fmla="*/ 2147483647 w 602"/>
                <a:gd name="T87" fmla="*/ 2147483647 h 418"/>
                <a:gd name="T88" fmla="*/ 2147483647 w 602"/>
                <a:gd name="T89" fmla="*/ 2147483647 h 418"/>
                <a:gd name="T90" fmla="*/ 2147483647 w 602"/>
                <a:gd name="T91" fmla="*/ 2147483647 h 418"/>
                <a:gd name="T92" fmla="*/ 2147483647 w 602"/>
                <a:gd name="T93" fmla="*/ 2147483647 h 418"/>
                <a:gd name="T94" fmla="*/ 2147483647 w 602"/>
                <a:gd name="T95" fmla="*/ 2147483647 h 418"/>
                <a:gd name="T96" fmla="*/ 2147483647 w 602"/>
                <a:gd name="T97" fmla="*/ 2147483647 h 418"/>
                <a:gd name="T98" fmla="*/ 2147483647 w 602"/>
                <a:gd name="T99" fmla="*/ 2147483647 h 418"/>
                <a:gd name="T100" fmla="*/ 2147483647 w 602"/>
                <a:gd name="T101" fmla="*/ 2147483647 h 418"/>
                <a:gd name="T102" fmla="*/ 2147483647 w 602"/>
                <a:gd name="T103" fmla="*/ 2147483647 h 418"/>
                <a:gd name="T104" fmla="*/ 2147483647 w 602"/>
                <a:gd name="T105" fmla="*/ 2147483647 h 418"/>
                <a:gd name="T106" fmla="*/ 2147483647 w 602"/>
                <a:gd name="T107" fmla="*/ 2147483647 h 418"/>
                <a:gd name="T108" fmla="*/ 2147483647 w 602"/>
                <a:gd name="T109" fmla="*/ 2147483647 h 418"/>
                <a:gd name="T110" fmla="*/ 2147483647 w 602"/>
                <a:gd name="T111" fmla="*/ 2147483647 h 418"/>
                <a:gd name="T112" fmla="*/ 2147483647 w 602"/>
                <a:gd name="T113" fmla="*/ 2147483647 h 418"/>
                <a:gd name="T114" fmla="*/ 2147483647 w 602"/>
                <a:gd name="T115" fmla="*/ 2147483647 h 418"/>
                <a:gd name="T116" fmla="*/ 2147483647 w 602"/>
                <a:gd name="T117" fmla="*/ 2147483647 h 418"/>
                <a:gd name="T118" fmla="*/ 2147483647 w 602"/>
                <a:gd name="T119" fmla="*/ 2147483647 h 418"/>
                <a:gd name="T120" fmla="*/ 2147483647 w 602"/>
                <a:gd name="T121" fmla="*/ 2147483647 h 418"/>
                <a:gd name="T122" fmla="*/ 2147483647 w 602"/>
                <a:gd name="T123" fmla="*/ 2147483647 h 4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2" h="418">
                  <a:moveTo>
                    <a:pt x="459" y="417"/>
                  </a:moveTo>
                  <a:lnTo>
                    <a:pt x="459" y="417"/>
                  </a:lnTo>
                  <a:cubicBezTo>
                    <a:pt x="141" y="417"/>
                    <a:pt x="141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2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8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59" y="417"/>
                  </a:cubicBezTo>
                  <a:close/>
                  <a:moveTo>
                    <a:pt x="516" y="212"/>
                  </a:moveTo>
                  <a:lnTo>
                    <a:pt x="516" y="212"/>
                  </a:ln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59" y="191"/>
                  </a:cubicBezTo>
                  <a:cubicBezTo>
                    <a:pt x="459" y="184"/>
                    <a:pt x="459" y="184"/>
                    <a:pt x="459" y="177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2" y="169"/>
                    <a:pt x="452" y="169"/>
                    <a:pt x="452" y="162"/>
                  </a:cubicBezTo>
                  <a:cubicBezTo>
                    <a:pt x="445" y="155"/>
                    <a:pt x="445" y="155"/>
                    <a:pt x="445" y="148"/>
                  </a:cubicBezTo>
                  <a:cubicBezTo>
                    <a:pt x="445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8" y="162"/>
                  </a:cubicBezTo>
                  <a:cubicBezTo>
                    <a:pt x="148" y="169"/>
                    <a:pt x="148" y="169"/>
                    <a:pt x="148" y="177"/>
                  </a:cubicBezTo>
                  <a:cubicBezTo>
                    <a:pt x="148" y="184"/>
                    <a:pt x="141" y="184"/>
                    <a:pt x="141" y="191"/>
                  </a:cubicBezTo>
                  <a:lnTo>
                    <a:pt x="134" y="191"/>
                  </a:lnTo>
                  <a:cubicBezTo>
                    <a:pt x="134" y="191"/>
                    <a:pt x="134" y="191"/>
                    <a:pt x="127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1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7"/>
            <p:cNvSpPr>
              <a:spLocks noChangeArrowheads="1"/>
            </p:cNvSpPr>
            <p:nvPr/>
          </p:nvSpPr>
          <p:spPr bwMode="auto">
            <a:xfrm>
              <a:off x="10482316" y="5744270"/>
              <a:ext cx="255151" cy="227209"/>
            </a:xfrm>
            <a:custGeom>
              <a:avLst/>
              <a:gdLst>
                <a:gd name="T0" fmla="*/ 487887 w 574"/>
                <a:gd name="T1" fmla="*/ 292714 h 510"/>
                <a:gd name="T2" fmla="*/ 487887 w 574"/>
                <a:gd name="T3" fmla="*/ 292714 h 510"/>
                <a:gd name="T4" fmla="*/ 304810 w 574"/>
                <a:gd name="T5" fmla="*/ 476624 h 510"/>
                <a:gd name="T6" fmla="*/ 271261 w 574"/>
                <a:gd name="T7" fmla="*/ 476624 h 510"/>
                <a:gd name="T8" fmla="*/ 271261 w 574"/>
                <a:gd name="T9" fmla="*/ 435220 h 510"/>
                <a:gd name="T10" fmla="*/ 447629 w 574"/>
                <a:gd name="T11" fmla="*/ 258051 h 510"/>
                <a:gd name="T12" fmla="*/ 447629 w 574"/>
                <a:gd name="T13" fmla="*/ 258051 h 510"/>
                <a:gd name="T14" fmla="*/ 447629 w 574"/>
                <a:gd name="T15" fmla="*/ 102065 h 510"/>
                <a:gd name="T16" fmla="*/ 298100 w 574"/>
                <a:gd name="T17" fmla="*/ 102065 h 510"/>
                <a:gd name="T18" fmla="*/ 81474 w 574"/>
                <a:gd name="T19" fmla="*/ 312935 h 510"/>
                <a:gd name="T20" fmla="*/ 81474 w 574"/>
                <a:gd name="T21" fmla="*/ 401519 h 510"/>
                <a:gd name="T22" fmla="*/ 176368 w 574"/>
                <a:gd name="T23" fmla="*/ 401519 h 510"/>
                <a:gd name="T24" fmla="*/ 372865 w 574"/>
                <a:gd name="T25" fmla="*/ 204130 h 510"/>
                <a:gd name="T26" fmla="*/ 372865 w 574"/>
                <a:gd name="T27" fmla="*/ 177169 h 510"/>
                <a:gd name="T28" fmla="*/ 346026 w 574"/>
                <a:gd name="T29" fmla="*/ 177169 h 510"/>
                <a:gd name="T30" fmla="*/ 183077 w 574"/>
                <a:gd name="T31" fmla="*/ 346636 h 510"/>
                <a:gd name="T32" fmla="*/ 142820 w 574"/>
                <a:gd name="T33" fmla="*/ 346636 h 510"/>
                <a:gd name="T34" fmla="*/ 142820 w 574"/>
                <a:gd name="T35" fmla="*/ 306195 h 510"/>
                <a:gd name="T36" fmla="*/ 304810 w 574"/>
                <a:gd name="T37" fmla="*/ 142506 h 510"/>
                <a:gd name="T38" fmla="*/ 413123 w 574"/>
                <a:gd name="T39" fmla="*/ 142506 h 510"/>
                <a:gd name="T40" fmla="*/ 413123 w 574"/>
                <a:gd name="T41" fmla="*/ 244571 h 510"/>
                <a:gd name="T42" fmla="*/ 209916 w 574"/>
                <a:gd name="T43" fmla="*/ 441960 h 510"/>
                <a:gd name="T44" fmla="*/ 47926 w 574"/>
                <a:gd name="T45" fmla="*/ 441960 h 510"/>
                <a:gd name="T46" fmla="*/ 47926 w 574"/>
                <a:gd name="T47" fmla="*/ 279234 h 510"/>
                <a:gd name="T48" fmla="*/ 47926 w 574"/>
                <a:gd name="T49" fmla="*/ 279234 h 510"/>
                <a:gd name="T50" fmla="*/ 257842 w 574"/>
                <a:gd name="T51" fmla="*/ 60661 h 510"/>
                <a:gd name="T52" fmla="*/ 257842 w 574"/>
                <a:gd name="T53" fmla="*/ 60661 h 510"/>
                <a:gd name="T54" fmla="*/ 487887 w 574"/>
                <a:gd name="T55" fmla="*/ 60661 h 510"/>
                <a:gd name="T56" fmla="*/ 487887 w 574"/>
                <a:gd name="T57" fmla="*/ 292714 h 5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4" h="510">
                  <a:moveTo>
                    <a:pt x="509" y="304"/>
                  </a:moveTo>
                  <a:lnTo>
                    <a:pt x="509" y="304"/>
                  </a:lnTo>
                  <a:cubicBezTo>
                    <a:pt x="318" y="495"/>
                    <a:pt x="318" y="495"/>
                    <a:pt x="318" y="495"/>
                  </a:cubicBezTo>
                  <a:cubicBezTo>
                    <a:pt x="311" y="502"/>
                    <a:pt x="290" y="502"/>
                    <a:pt x="283" y="495"/>
                  </a:cubicBezTo>
                  <a:cubicBezTo>
                    <a:pt x="269" y="480"/>
                    <a:pt x="269" y="466"/>
                    <a:pt x="283" y="452"/>
                  </a:cubicBezTo>
                  <a:cubicBezTo>
                    <a:pt x="467" y="268"/>
                    <a:pt x="467" y="268"/>
                    <a:pt x="467" y="268"/>
                  </a:cubicBezTo>
                  <a:cubicBezTo>
                    <a:pt x="509" y="226"/>
                    <a:pt x="509" y="148"/>
                    <a:pt x="467" y="106"/>
                  </a:cubicBezTo>
                  <a:cubicBezTo>
                    <a:pt x="424" y="63"/>
                    <a:pt x="354" y="63"/>
                    <a:pt x="311" y="106"/>
                  </a:cubicBezTo>
                  <a:cubicBezTo>
                    <a:pt x="85" y="325"/>
                    <a:pt x="85" y="325"/>
                    <a:pt x="85" y="325"/>
                  </a:cubicBezTo>
                  <a:cubicBezTo>
                    <a:pt x="64" y="353"/>
                    <a:pt x="64" y="396"/>
                    <a:pt x="85" y="417"/>
                  </a:cubicBezTo>
                  <a:cubicBezTo>
                    <a:pt x="113" y="445"/>
                    <a:pt x="156" y="445"/>
                    <a:pt x="184" y="417"/>
                  </a:cubicBezTo>
                  <a:cubicBezTo>
                    <a:pt x="389" y="212"/>
                    <a:pt x="389" y="212"/>
                    <a:pt x="389" y="212"/>
                  </a:cubicBezTo>
                  <a:cubicBezTo>
                    <a:pt x="396" y="205"/>
                    <a:pt x="396" y="198"/>
                    <a:pt x="389" y="184"/>
                  </a:cubicBezTo>
                  <a:cubicBezTo>
                    <a:pt x="382" y="176"/>
                    <a:pt x="368" y="176"/>
                    <a:pt x="361" y="184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77" y="374"/>
                    <a:pt x="156" y="374"/>
                    <a:pt x="149" y="360"/>
                  </a:cubicBezTo>
                  <a:cubicBezTo>
                    <a:pt x="134" y="346"/>
                    <a:pt x="134" y="332"/>
                    <a:pt x="149" y="318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54" y="120"/>
                    <a:pt x="396" y="120"/>
                    <a:pt x="431" y="148"/>
                  </a:cubicBezTo>
                  <a:cubicBezTo>
                    <a:pt x="460" y="176"/>
                    <a:pt x="460" y="226"/>
                    <a:pt x="431" y="254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177" y="509"/>
                    <a:pt x="99" y="509"/>
                    <a:pt x="50" y="459"/>
                  </a:cubicBezTo>
                  <a:cubicBezTo>
                    <a:pt x="0" y="410"/>
                    <a:pt x="0" y="332"/>
                    <a:pt x="50" y="290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332" y="0"/>
                    <a:pt x="438" y="0"/>
                    <a:pt x="509" y="63"/>
                  </a:cubicBezTo>
                  <a:cubicBezTo>
                    <a:pt x="573" y="134"/>
                    <a:pt x="573" y="240"/>
                    <a:pt x="509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smtClean="0">
                <a:solidFill>
                  <a:srgbClr val="4B7FB1"/>
                </a:solidFill>
              </a:rPr>
              <a:t>选题背景与意义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5663878" y="3420888"/>
            <a:ext cx="864244" cy="864244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1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cxnSp>
        <p:nvCxnSpPr>
          <p:cNvPr id="6" name="Straight Connector 56"/>
          <p:cNvCxnSpPr/>
          <p:nvPr/>
        </p:nvCxnSpPr>
        <p:spPr>
          <a:xfrm>
            <a:off x="6096000" y="1882307"/>
            <a:ext cx="0" cy="3771981"/>
          </a:xfrm>
          <a:prstGeom prst="line">
            <a:avLst/>
          </a:prstGeom>
          <a:ln w="19050">
            <a:solidFill>
              <a:srgbClr val="4B7FB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0"/>
          <p:cNvSpPr/>
          <p:nvPr/>
        </p:nvSpPr>
        <p:spPr>
          <a:xfrm>
            <a:off x="6389270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8" name="AutoShape 43"/>
          <p:cNvSpPr/>
          <p:nvPr/>
        </p:nvSpPr>
        <p:spPr bwMode="auto">
          <a:xfrm>
            <a:off x="6642102" y="2285942"/>
            <a:ext cx="433628" cy="3115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9" name="AutoShape 44"/>
          <p:cNvSpPr/>
          <p:nvPr/>
        </p:nvSpPr>
        <p:spPr bwMode="auto">
          <a:xfrm>
            <a:off x="7049098" y="2393222"/>
            <a:ext cx="26639" cy="148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0" name="AutoShape 45"/>
          <p:cNvSpPr/>
          <p:nvPr/>
        </p:nvSpPr>
        <p:spPr bwMode="auto">
          <a:xfrm>
            <a:off x="7035039" y="2555277"/>
            <a:ext cx="54759" cy="81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1" name="Oval 52"/>
          <p:cNvSpPr/>
          <p:nvPr/>
        </p:nvSpPr>
        <p:spPr>
          <a:xfrm>
            <a:off x="4866027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2" name="AutoShape 147"/>
          <p:cNvSpPr/>
          <p:nvPr/>
        </p:nvSpPr>
        <p:spPr bwMode="auto">
          <a:xfrm>
            <a:off x="5114899" y="2273730"/>
            <a:ext cx="427811" cy="375157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3" name="AutoShape 148"/>
          <p:cNvSpPr/>
          <p:nvPr/>
        </p:nvSpPr>
        <p:spPr bwMode="auto">
          <a:xfrm>
            <a:off x="5181447" y="2341010"/>
            <a:ext cx="63623" cy="63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0104" y="2073607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720104" y="2382662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071835" y="2083161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137898" y="2392216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486602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9" name="AutoShape 110"/>
          <p:cNvSpPr/>
          <p:nvPr/>
        </p:nvSpPr>
        <p:spPr bwMode="auto">
          <a:xfrm>
            <a:off x="5167785" y="3620940"/>
            <a:ext cx="320310" cy="214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0" name="AutoShape 111"/>
          <p:cNvSpPr/>
          <p:nvPr/>
        </p:nvSpPr>
        <p:spPr bwMode="auto">
          <a:xfrm>
            <a:off x="5113669" y="3567555"/>
            <a:ext cx="428542" cy="401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1" name="Oval 49"/>
          <p:cNvSpPr/>
          <p:nvPr/>
        </p:nvSpPr>
        <p:spPr>
          <a:xfrm>
            <a:off x="641106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2" name="AutoShape 139"/>
          <p:cNvSpPr/>
          <p:nvPr/>
        </p:nvSpPr>
        <p:spPr bwMode="auto">
          <a:xfrm>
            <a:off x="6682815" y="3560973"/>
            <a:ext cx="427811" cy="41464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720104" y="3380596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720104" y="3689651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071835" y="3390150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137898" y="3699205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641106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8" name="AutoShape 113"/>
          <p:cNvSpPr/>
          <p:nvPr/>
        </p:nvSpPr>
        <p:spPr bwMode="auto">
          <a:xfrm>
            <a:off x="6729667" y="4858472"/>
            <a:ext cx="297472" cy="43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9" name="AutoShape 114"/>
          <p:cNvSpPr/>
          <p:nvPr/>
        </p:nvSpPr>
        <p:spPr bwMode="auto">
          <a:xfrm>
            <a:off x="6797005" y="4926550"/>
            <a:ext cx="88057" cy="88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0" name="Oval 41"/>
          <p:cNvSpPr/>
          <p:nvPr/>
        </p:nvSpPr>
        <p:spPr>
          <a:xfrm>
            <a:off x="486602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31" name="AutoShape 32"/>
          <p:cNvSpPr/>
          <p:nvPr/>
        </p:nvSpPr>
        <p:spPr bwMode="auto">
          <a:xfrm>
            <a:off x="5113669" y="4888074"/>
            <a:ext cx="427810" cy="3744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720104" y="4687585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720104" y="4996640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071835" y="4697139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37898" y="5006194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5511065" y="3208346"/>
            <a:ext cx="1164082" cy="1163256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4488360" y="2132727"/>
            <a:ext cx="2440604" cy="1380694"/>
          </a:xfrm>
          <a:custGeom>
            <a:avLst/>
            <a:gdLst>
              <a:gd name="T0" fmla="*/ 1248 w 1248"/>
              <a:gd name="T1" fmla="*/ 706 h 706"/>
              <a:gd name="T2" fmla="*/ 1233 w 1248"/>
              <a:gd name="T3" fmla="*/ 520 h 706"/>
              <a:gd name="T4" fmla="*/ 1192 w 1248"/>
              <a:gd name="T5" fmla="*/ 567 h 706"/>
              <a:gd name="T6" fmla="*/ 1182 w 1248"/>
              <a:gd name="T7" fmla="*/ 542 h 706"/>
              <a:gd name="T8" fmla="*/ 623 w 1248"/>
              <a:gd name="T9" fmla="*/ 282 h 706"/>
              <a:gd name="T10" fmla="*/ 312 w 1248"/>
              <a:gd name="T11" fmla="*/ 0 h 706"/>
              <a:gd name="T12" fmla="*/ 0 w 1248"/>
              <a:gd name="T13" fmla="*/ 312 h 706"/>
              <a:gd name="T14" fmla="*/ 226 w 1248"/>
              <a:gd name="T15" fmla="*/ 612 h 706"/>
              <a:gd name="T16" fmla="*/ 226 w 1248"/>
              <a:gd name="T17" fmla="*/ 613 h 706"/>
              <a:gd name="T18" fmla="*/ 250 w 1248"/>
              <a:gd name="T19" fmla="*/ 619 h 706"/>
              <a:gd name="T20" fmla="*/ 251 w 1248"/>
              <a:gd name="T21" fmla="*/ 618 h 706"/>
              <a:gd name="T22" fmla="*/ 251 w 1248"/>
              <a:gd name="T23" fmla="*/ 619 h 706"/>
              <a:gd name="T24" fmla="*/ 511 w 1248"/>
              <a:gd name="T25" fmla="*/ 369 h 706"/>
              <a:gd name="T26" fmla="*/ 627 w 1248"/>
              <a:gd name="T27" fmla="*/ 329 h 706"/>
              <a:gd name="T28" fmla="*/ 1181 w 1248"/>
              <a:gd name="T29" fmla="*/ 572 h 706"/>
              <a:gd name="T30" fmla="*/ 1117 w 1248"/>
              <a:gd name="T31" fmla="*/ 573 h 706"/>
              <a:gd name="T32" fmla="*/ 1248 w 1248"/>
              <a:gd name="T33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706">
                <a:moveTo>
                  <a:pt x="1248" y="706"/>
                </a:moveTo>
                <a:cubicBezTo>
                  <a:pt x="1233" y="520"/>
                  <a:pt x="1233" y="520"/>
                  <a:pt x="1233" y="520"/>
                </a:cubicBezTo>
                <a:cubicBezTo>
                  <a:pt x="1192" y="567"/>
                  <a:pt x="1192" y="567"/>
                  <a:pt x="1192" y="567"/>
                </a:cubicBezTo>
                <a:cubicBezTo>
                  <a:pt x="1188" y="556"/>
                  <a:pt x="1187" y="553"/>
                  <a:pt x="1182" y="542"/>
                </a:cubicBezTo>
                <a:cubicBezTo>
                  <a:pt x="1086" y="336"/>
                  <a:pt x="851" y="233"/>
                  <a:pt x="623" y="282"/>
                </a:cubicBezTo>
                <a:cubicBezTo>
                  <a:pt x="607" y="124"/>
                  <a:pt x="474" y="0"/>
                  <a:pt x="312" y="0"/>
                </a:cubicBezTo>
                <a:cubicBezTo>
                  <a:pt x="140" y="0"/>
                  <a:pt x="0" y="140"/>
                  <a:pt x="0" y="312"/>
                </a:cubicBezTo>
                <a:cubicBezTo>
                  <a:pt x="0" y="455"/>
                  <a:pt x="96" y="575"/>
                  <a:pt x="226" y="612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34" y="615"/>
                  <a:pt x="242" y="617"/>
                  <a:pt x="250" y="619"/>
                </a:cubicBezTo>
                <a:cubicBezTo>
                  <a:pt x="251" y="618"/>
                  <a:pt x="251" y="618"/>
                  <a:pt x="251" y="618"/>
                </a:cubicBezTo>
                <a:cubicBezTo>
                  <a:pt x="251" y="619"/>
                  <a:pt x="251" y="619"/>
                  <a:pt x="251" y="619"/>
                </a:cubicBezTo>
                <a:cubicBezTo>
                  <a:pt x="303" y="514"/>
                  <a:pt x="393" y="423"/>
                  <a:pt x="511" y="369"/>
                </a:cubicBezTo>
                <a:cubicBezTo>
                  <a:pt x="580" y="337"/>
                  <a:pt x="626" y="329"/>
                  <a:pt x="627" y="329"/>
                </a:cubicBezTo>
                <a:cubicBezTo>
                  <a:pt x="853" y="278"/>
                  <a:pt x="1082" y="370"/>
                  <a:pt x="1181" y="572"/>
                </a:cubicBezTo>
                <a:cubicBezTo>
                  <a:pt x="1117" y="573"/>
                  <a:pt x="1117" y="573"/>
                  <a:pt x="1117" y="573"/>
                </a:cubicBezTo>
                <a:cubicBezTo>
                  <a:pt x="1248" y="706"/>
                  <a:pt x="1248" y="706"/>
                  <a:pt x="1248" y="706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391568" y="2155877"/>
            <a:ext cx="1378214" cy="2442258"/>
          </a:xfrm>
          <a:custGeom>
            <a:avLst/>
            <a:gdLst>
              <a:gd name="T0" fmla="*/ 0 w 705"/>
              <a:gd name="T1" fmla="*/ 1249 h 1249"/>
              <a:gd name="T2" fmla="*/ 186 w 705"/>
              <a:gd name="T3" fmla="*/ 1234 h 1249"/>
              <a:gd name="T4" fmla="*/ 138 w 705"/>
              <a:gd name="T5" fmla="*/ 1192 h 1249"/>
              <a:gd name="T6" fmla="*/ 163 w 705"/>
              <a:gd name="T7" fmla="*/ 1182 h 1249"/>
              <a:gd name="T8" fmla="*/ 423 w 705"/>
              <a:gd name="T9" fmla="*/ 623 h 1249"/>
              <a:gd name="T10" fmla="*/ 704 w 705"/>
              <a:gd name="T11" fmla="*/ 312 h 1249"/>
              <a:gd name="T12" fmla="*/ 392 w 705"/>
              <a:gd name="T13" fmla="*/ 0 h 1249"/>
              <a:gd name="T14" fmla="*/ 92 w 705"/>
              <a:gd name="T15" fmla="*/ 227 h 1249"/>
              <a:gd name="T16" fmla="*/ 92 w 705"/>
              <a:gd name="T17" fmla="*/ 227 h 1249"/>
              <a:gd name="T18" fmla="*/ 86 w 705"/>
              <a:gd name="T19" fmla="*/ 251 h 1249"/>
              <a:gd name="T20" fmla="*/ 86 w 705"/>
              <a:gd name="T21" fmla="*/ 251 h 1249"/>
              <a:gd name="T22" fmla="*/ 86 w 705"/>
              <a:gd name="T23" fmla="*/ 252 h 1249"/>
              <a:gd name="T24" fmla="*/ 336 w 705"/>
              <a:gd name="T25" fmla="*/ 512 h 1249"/>
              <a:gd name="T26" fmla="*/ 376 w 705"/>
              <a:gd name="T27" fmla="*/ 627 h 1249"/>
              <a:gd name="T28" fmla="*/ 134 w 705"/>
              <a:gd name="T29" fmla="*/ 1182 h 1249"/>
              <a:gd name="T30" fmla="*/ 133 w 705"/>
              <a:gd name="T31" fmla="*/ 1118 h 1249"/>
              <a:gd name="T32" fmla="*/ 0 w 705"/>
              <a:gd name="T33" fmla="*/ 1249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5" h="1249">
                <a:moveTo>
                  <a:pt x="0" y="1249"/>
                </a:moveTo>
                <a:cubicBezTo>
                  <a:pt x="186" y="1234"/>
                  <a:pt x="186" y="1234"/>
                  <a:pt x="186" y="1234"/>
                </a:cubicBezTo>
                <a:cubicBezTo>
                  <a:pt x="138" y="1192"/>
                  <a:pt x="138" y="1192"/>
                  <a:pt x="138" y="1192"/>
                </a:cubicBezTo>
                <a:cubicBezTo>
                  <a:pt x="149" y="1188"/>
                  <a:pt x="152" y="1187"/>
                  <a:pt x="163" y="1182"/>
                </a:cubicBezTo>
                <a:cubicBezTo>
                  <a:pt x="370" y="1087"/>
                  <a:pt x="472" y="851"/>
                  <a:pt x="423" y="623"/>
                </a:cubicBezTo>
                <a:cubicBezTo>
                  <a:pt x="581" y="608"/>
                  <a:pt x="705" y="474"/>
                  <a:pt x="704" y="312"/>
                </a:cubicBezTo>
                <a:cubicBezTo>
                  <a:pt x="704" y="140"/>
                  <a:pt x="564" y="0"/>
                  <a:pt x="392" y="0"/>
                </a:cubicBezTo>
                <a:cubicBezTo>
                  <a:pt x="249" y="1"/>
                  <a:pt x="129" y="96"/>
                  <a:pt x="92" y="227"/>
                </a:cubicBezTo>
                <a:cubicBezTo>
                  <a:pt x="92" y="227"/>
                  <a:pt x="92" y="227"/>
                  <a:pt x="92" y="227"/>
                </a:cubicBezTo>
                <a:cubicBezTo>
                  <a:pt x="90" y="235"/>
                  <a:pt x="88" y="243"/>
                  <a:pt x="86" y="251"/>
                </a:cubicBezTo>
                <a:cubicBezTo>
                  <a:pt x="86" y="251"/>
                  <a:pt x="86" y="251"/>
                  <a:pt x="86" y="251"/>
                </a:cubicBezTo>
                <a:cubicBezTo>
                  <a:pt x="86" y="252"/>
                  <a:pt x="86" y="252"/>
                  <a:pt x="86" y="252"/>
                </a:cubicBezTo>
                <a:cubicBezTo>
                  <a:pt x="191" y="304"/>
                  <a:pt x="281" y="394"/>
                  <a:pt x="336" y="512"/>
                </a:cubicBezTo>
                <a:cubicBezTo>
                  <a:pt x="368" y="580"/>
                  <a:pt x="376" y="626"/>
                  <a:pt x="376" y="627"/>
                </a:cubicBezTo>
                <a:cubicBezTo>
                  <a:pt x="427" y="854"/>
                  <a:pt x="335" y="1083"/>
                  <a:pt x="134" y="1182"/>
                </a:cubicBezTo>
                <a:cubicBezTo>
                  <a:pt x="133" y="1118"/>
                  <a:pt x="133" y="1118"/>
                  <a:pt x="133" y="1118"/>
                </a:cubicBezTo>
                <a:cubicBezTo>
                  <a:pt x="0" y="1249"/>
                  <a:pt x="0" y="1249"/>
                  <a:pt x="0" y="12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5303548" y="4097943"/>
            <a:ext cx="2484423" cy="1316207"/>
          </a:xfrm>
          <a:custGeom>
            <a:avLst/>
            <a:gdLst>
              <a:gd name="T0" fmla="*/ 0 w 1270"/>
              <a:gd name="T1" fmla="*/ 0 h 673"/>
              <a:gd name="T2" fmla="*/ 23 w 1270"/>
              <a:gd name="T3" fmla="*/ 185 h 673"/>
              <a:gd name="T4" fmla="*/ 62 w 1270"/>
              <a:gd name="T5" fmla="*/ 136 h 673"/>
              <a:gd name="T6" fmla="*/ 73 w 1270"/>
              <a:gd name="T7" fmla="*/ 160 h 673"/>
              <a:gd name="T8" fmla="*/ 642 w 1270"/>
              <a:gd name="T9" fmla="*/ 398 h 673"/>
              <a:gd name="T10" fmla="*/ 964 w 1270"/>
              <a:gd name="T11" fmla="*/ 666 h 673"/>
              <a:gd name="T12" fmla="*/ 1263 w 1270"/>
              <a:gd name="T13" fmla="*/ 341 h 673"/>
              <a:gd name="T14" fmla="*/ 1025 w 1270"/>
              <a:gd name="T15" fmla="*/ 51 h 673"/>
              <a:gd name="T16" fmla="*/ 1025 w 1270"/>
              <a:gd name="T17" fmla="*/ 51 h 673"/>
              <a:gd name="T18" fmla="*/ 1000 w 1270"/>
              <a:gd name="T19" fmla="*/ 46 h 673"/>
              <a:gd name="T20" fmla="*/ 1000 w 1270"/>
              <a:gd name="T21" fmla="*/ 46 h 673"/>
              <a:gd name="T22" fmla="*/ 999 w 1270"/>
              <a:gd name="T23" fmla="*/ 46 h 673"/>
              <a:gd name="T24" fmla="*/ 750 w 1270"/>
              <a:gd name="T25" fmla="*/ 306 h 673"/>
              <a:gd name="T26" fmla="*/ 636 w 1270"/>
              <a:gd name="T27" fmla="*/ 351 h 673"/>
              <a:gd name="T28" fmla="*/ 72 w 1270"/>
              <a:gd name="T29" fmla="*/ 131 h 673"/>
              <a:gd name="T30" fmla="*/ 136 w 1270"/>
              <a:gd name="T31" fmla="*/ 127 h 673"/>
              <a:gd name="T32" fmla="*/ 0 w 1270"/>
              <a:gd name="T33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0" h="673">
                <a:moveTo>
                  <a:pt x="0" y="0"/>
                </a:moveTo>
                <a:cubicBezTo>
                  <a:pt x="23" y="185"/>
                  <a:pt x="23" y="185"/>
                  <a:pt x="23" y="185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6" y="147"/>
                  <a:pt x="67" y="150"/>
                  <a:pt x="73" y="160"/>
                </a:cubicBezTo>
                <a:cubicBezTo>
                  <a:pt x="177" y="363"/>
                  <a:pt x="416" y="456"/>
                  <a:pt x="642" y="398"/>
                </a:cubicBezTo>
                <a:cubicBezTo>
                  <a:pt x="664" y="555"/>
                  <a:pt x="802" y="673"/>
                  <a:pt x="964" y="666"/>
                </a:cubicBezTo>
                <a:cubicBezTo>
                  <a:pt x="1136" y="659"/>
                  <a:pt x="1270" y="514"/>
                  <a:pt x="1263" y="341"/>
                </a:cubicBezTo>
                <a:cubicBezTo>
                  <a:pt x="1257" y="199"/>
                  <a:pt x="1157" y="83"/>
                  <a:pt x="1025" y="51"/>
                </a:cubicBezTo>
                <a:cubicBezTo>
                  <a:pt x="1025" y="51"/>
                  <a:pt x="1025" y="51"/>
                  <a:pt x="1025" y="51"/>
                </a:cubicBezTo>
                <a:cubicBezTo>
                  <a:pt x="1017" y="49"/>
                  <a:pt x="1009" y="47"/>
                  <a:pt x="1000" y="46"/>
                </a:cubicBezTo>
                <a:cubicBezTo>
                  <a:pt x="1000" y="46"/>
                  <a:pt x="1000" y="46"/>
                  <a:pt x="1000" y="46"/>
                </a:cubicBezTo>
                <a:cubicBezTo>
                  <a:pt x="999" y="46"/>
                  <a:pt x="999" y="46"/>
                  <a:pt x="999" y="46"/>
                </a:cubicBezTo>
                <a:cubicBezTo>
                  <a:pt x="952" y="153"/>
                  <a:pt x="866" y="247"/>
                  <a:pt x="750" y="306"/>
                </a:cubicBezTo>
                <a:cubicBezTo>
                  <a:pt x="683" y="341"/>
                  <a:pt x="637" y="351"/>
                  <a:pt x="636" y="351"/>
                </a:cubicBezTo>
                <a:cubicBezTo>
                  <a:pt x="412" y="411"/>
                  <a:pt x="180" y="328"/>
                  <a:pt x="72" y="131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4482572" y="2990907"/>
            <a:ext cx="1314553" cy="2486077"/>
          </a:xfrm>
          <a:custGeom>
            <a:avLst/>
            <a:gdLst>
              <a:gd name="T0" fmla="*/ 672 w 672"/>
              <a:gd name="T1" fmla="*/ 0 h 1271"/>
              <a:gd name="T2" fmla="*/ 487 w 672"/>
              <a:gd name="T3" fmla="*/ 23 h 1271"/>
              <a:gd name="T4" fmla="*/ 536 w 672"/>
              <a:gd name="T5" fmla="*/ 62 h 1271"/>
              <a:gd name="T6" fmla="*/ 511 w 672"/>
              <a:gd name="T7" fmla="*/ 73 h 1271"/>
              <a:gd name="T8" fmla="*/ 275 w 672"/>
              <a:gd name="T9" fmla="*/ 643 h 1271"/>
              <a:gd name="T10" fmla="*/ 7 w 672"/>
              <a:gd name="T11" fmla="*/ 965 h 1271"/>
              <a:gd name="T12" fmla="*/ 332 w 672"/>
              <a:gd name="T13" fmla="*/ 1263 h 1271"/>
              <a:gd name="T14" fmla="*/ 622 w 672"/>
              <a:gd name="T15" fmla="*/ 1025 h 1271"/>
              <a:gd name="T16" fmla="*/ 622 w 672"/>
              <a:gd name="T17" fmla="*/ 1025 h 1271"/>
              <a:gd name="T18" fmla="*/ 627 w 672"/>
              <a:gd name="T19" fmla="*/ 1000 h 1271"/>
              <a:gd name="T20" fmla="*/ 627 w 672"/>
              <a:gd name="T21" fmla="*/ 1000 h 1271"/>
              <a:gd name="T22" fmla="*/ 627 w 672"/>
              <a:gd name="T23" fmla="*/ 999 h 1271"/>
              <a:gd name="T24" fmla="*/ 366 w 672"/>
              <a:gd name="T25" fmla="*/ 750 h 1271"/>
              <a:gd name="T26" fmla="*/ 322 w 672"/>
              <a:gd name="T27" fmla="*/ 636 h 1271"/>
              <a:gd name="T28" fmla="*/ 541 w 672"/>
              <a:gd name="T29" fmla="*/ 72 h 1271"/>
              <a:gd name="T30" fmla="*/ 545 w 672"/>
              <a:gd name="T31" fmla="*/ 136 h 1271"/>
              <a:gd name="T32" fmla="*/ 672 w 672"/>
              <a:gd name="T33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2" h="1271">
                <a:moveTo>
                  <a:pt x="672" y="0"/>
                </a:moveTo>
                <a:cubicBezTo>
                  <a:pt x="487" y="23"/>
                  <a:pt x="487" y="23"/>
                  <a:pt x="487" y="23"/>
                </a:cubicBezTo>
                <a:cubicBezTo>
                  <a:pt x="536" y="62"/>
                  <a:pt x="536" y="62"/>
                  <a:pt x="536" y="62"/>
                </a:cubicBezTo>
                <a:cubicBezTo>
                  <a:pt x="525" y="67"/>
                  <a:pt x="522" y="68"/>
                  <a:pt x="511" y="73"/>
                </a:cubicBezTo>
                <a:cubicBezTo>
                  <a:pt x="309" y="177"/>
                  <a:pt x="217" y="416"/>
                  <a:pt x="275" y="643"/>
                </a:cubicBezTo>
                <a:cubicBezTo>
                  <a:pt x="117" y="665"/>
                  <a:pt x="0" y="803"/>
                  <a:pt x="7" y="965"/>
                </a:cubicBezTo>
                <a:cubicBezTo>
                  <a:pt x="14" y="1137"/>
                  <a:pt x="159" y="1271"/>
                  <a:pt x="332" y="1263"/>
                </a:cubicBezTo>
                <a:cubicBezTo>
                  <a:pt x="474" y="1257"/>
                  <a:pt x="590" y="1157"/>
                  <a:pt x="622" y="1025"/>
                </a:cubicBezTo>
                <a:cubicBezTo>
                  <a:pt x="622" y="1025"/>
                  <a:pt x="622" y="1025"/>
                  <a:pt x="622" y="1025"/>
                </a:cubicBezTo>
                <a:cubicBezTo>
                  <a:pt x="624" y="1017"/>
                  <a:pt x="626" y="1009"/>
                  <a:pt x="627" y="1000"/>
                </a:cubicBezTo>
                <a:cubicBezTo>
                  <a:pt x="627" y="1000"/>
                  <a:pt x="627" y="1000"/>
                  <a:pt x="627" y="1000"/>
                </a:cubicBezTo>
                <a:cubicBezTo>
                  <a:pt x="627" y="999"/>
                  <a:pt x="627" y="999"/>
                  <a:pt x="627" y="999"/>
                </a:cubicBezTo>
                <a:cubicBezTo>
                  <a:pt x="520" y="952"/>
                  <a:pt x="426" y="866"/>
                  <a:pt x="366" y="750"/>
                </a:cubicBezTo>
                <a:cubicBezTo>
                  <a:pt x="331" y="683"/>
                  <a:pt x="322" y="637"/>
                  <a:pt x="322" y="636"/>
                </a:cubicBezTo>
                <a:cubicBezTo>
                  <a:pt x="261" y="412"/>
                  <a:pt x="344" y="180"/>
                  <a:pt x="541" y="72"/>
                </a:cubicBezTo>
                <a:cubicBezTo>
                  <a:pt x="545" y="136"/>
                  <a:pt x="545" y="136"/>
                  <a:pt x="545" y="136"/>
                </a:cubicBezTo>
                <a:cubicBezTo>
                  <a:pt x="672" y="0"/>
                  <a:pt x="672" y="0"/>
                  <a:pt x="672" y="0"/>
                </a:cubicBezTo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5900707" y="3468523"/>
            <a:ext cx="384799" cy="423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algn="ctr" defTabSz="456565">
              <a:defRPr/>
            </a:pPr>
            <a:endParaRPr lang="es-ES" sz="3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5629678" y="3908917"/>
            <a:ext cx="92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4B7FB1"/>
                </a:solidFill>
              </a:rPr>
              <a:t>SUCCESS</a:t>
            </a:r>
            <a:endParaRPr lang="en-US" sz="1200" b="1">
              <a:solidFill>
                <a:srgbClr val="4B7FB1"/>
              </a:solidFill>
            </a:endParaRPr>
          </a:p>
        </p:txBody>
      </p:sp>
      <p:sp>
        <p:nvSpPr>
          <p:cNvPr id="13" name="Freeform 237"/>
          <p:cNvSpPr>
            <a:spLocks noChangeAspect="1" noChangeArrowheads="1"/>
          </p:cNvSpPr>
          <p:nvPr/>
        </p:nvSpPr>
        <p:spPr bwMode="auto">
          <a:xfrm>
            <a:off x="4819435" y="2476497"/>
            <a:ext cx="426117" cy="313034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4" name="Freeform 290"/>
          <p:cNvSpPr>
            <a:spLocks noChangeAspect="1" noChangeArrowheads="1"/>
          </p:cNvSpPr>
          <p:nvPr/>
        </p:nvSpPr>
        <p:spPr bwMode="auto">
          <a:xfrm>
            <a:off x="7004476" y="2481495"/>
            <a:ext cx="506529" cy="39232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5" name="Freeform 417"/>
          <p:cNvSpPr>
            <a:spLocks noChangeAspect="1" noChangeArrowheads="1"/>
          </p:cNvSpPr>
          <p:nvPr/>
        </p:nvSpPr>
        <p:spPr bwMode="auto">
          <a:xfrm>
            <a:off x="7004476" y="4652883"/>
            <a:ext cx="437908" cy="438023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6" name="Freeform 526"/>
          <p:cNvSpPr>
            <a:spLocks noChangeAspect="1" noChangeArrowheads="1"/>
          </p:cNvSpPr>
          <p:nvPr/>
        </p:nvSpPr>
        <p:spPr bwMode="auto">
          <a:xfrm>
            <a:off x="4824724" y="4610536"/>
            <a:ext cx="428027" cy="554878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 flipH="1">
            <a:off x="2771714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01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18" name="TextBox 36"/>
          <p:cNvSpPr txBox="1"/>
          <p:nvPr/>
        </p:nvSpPr>
        <p:spPr>
          <a:xfrm flipH="1">
            <a:off x="642228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 flipH="1">
            <a:off x="2089972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341145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4B7FB1"/>
                </a:solidFill>
              </a:rPr>
              <a:t>02</a:t>
            </a:r>
            <a:endParaRPr lang="en-US" sz="6000" b="1" dirty="0">
              <a:solidFill>
                <a:srgbClr val="4B7FB1"/>
              </a:solidFill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9301846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3"/>
          <p:cNvSpPr txBox="1"/>
          <p:nvPr/>
        </p:nvSpPr>
        <p:spPr>
          <a:xfrm>
            <a:off x="9301846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3" name="TextBox 38"/>
          <p:cNvSpPr txBox="1"/>
          <p:nvPr/>
        </p:nvSpPr>
        <p:spPr>
          <a:xfrm flipH="1">
            <a:off x="2771714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04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4" name="TextBox 39"/>
          <p:cNvSpPr txBox="1"/>
          <p:nvPr/>
        </p:nvSpPr>
        <p:spPr>
          <a:xfrm flipH="1">
            <a:off x="642228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40"/>
          <p:cNvSpPr txBox="1"/>
          <p:nvPr/>
        </p:nvSpPr>
        <p:spPr>
          <a:xfrm flipH="1">
            <a:off x="2089972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8341145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4B7FB1"/>
                </a:solidFill>
              </a:rPr>
              <a:t>03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9301846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9301846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空心弧 5"/>
          <p:cNvSpPr/>
          <p:nvPr/>
        </p:nvSpPr>
        <p:spPr>
          <a:xfrm>
            <a:off x="-1178560" y="947133"/>
            <a:ext cx="5532694" cy="5532694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rgbClr val="4B7FB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4038412" y="2069282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8" name="椭圆 7"/>
          <p:cNvSpPr/>
          <p:nvPr/>
        </p:nvSpPr>
        <p:spPr>
          <a:xfrm>
            <a:off x="3524600" y="1966520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 8"/>
          <p:cNvSpPr/>
          <p:nvPr/>
        </p:nvSpPr>
        <p:spPr>
          <a:xfrm>
            <a:off x="4337245" y="3302430"/>
            <a:ext cx="5239644" cy="822098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0" name="椭圆 9"/>
          <p:cNvSpPr/>
          <p:nvPr/>
        </p:nvSpPr>
        <p:spPr>
          <a:xfrm>
            <a:off x="3824581" y="3199668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任意多边形 10"/>
          <p:cNvSpPr/>
          <p:nvPr/>
        </p:nvSpPr>
        <p:spPr>
          <a:xfrm>
            <a:off x="4038412" y="4535577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2" name="椭圆 11"/>
          <p:cNvSpPr/>
          <p:nvPr/>
        </p:nvSpPr>
        <p:spPr>
          <a:xfrm>
            <a:off x="3547007" y="4432816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矩形 12"/>
          <p:cNvSpPr/>
          <p:nvPr/>
        </p:nvSpPr>
        <p:spPr>
          <a:xfrm>
            <a:off x="4802013" y="2232763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19" y="233259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81400" y="356574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603826" y="4798894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6371" y="3465911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02013" y="4699058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pic>
        <p:nvPicPr>
          <p:cNvPr id="6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89" r="20140"/>
          <a:stretch>
            <a:fillRect/>
          </a:stretch>
        </p:blipFill>
        <p:spPr bwMode="auto">
          <a:xfrm>
            <a:off x="4542631" y="2146827"/>
            <a:ext cx="3124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0644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04931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1340644" y="4486802"/>
            <a:ext cx="585787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346994" y="4595546"/>
            <a:ext cx="57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4523581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531519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7708106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716044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05257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05257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206156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06156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07054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07054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69170" y="3128813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56864" y="2703973"/>
            <a:ext cx="913984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276352" y="3168959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64046" y="274411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论文框架与内容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1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02451" y="3470390"/>
            <a:ext cx="787099" cy="765240"/>
            <a:chOff x="6215788" y="2181528"/>
            <a:chExt cx="374196" cy="363804"/>
          </a:xfrm>
        </p:grpSpPr>
        <p:sp>
          <p:nvSpPr>
            <p:cNvPr id="11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2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6" name="Shape 4159"/>
          <p:cNvSpPr/>
          <p:nvPr/>
        </p:nvSpPr>
        <p:spPr>
          <a:xfrm rot="18889492" flipH="1">
            <a:off x="3609675" y="2714522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159"/>
          <p:cNvSpPr/>
          <p:nvPr/>
        </p:nvSpPr>
        <p:spPr>
          <a:xfrm rot="2710508" flipH="1" flipV="1">
            <a:off x="5656210" y="3974406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159"/>
          <p:cNvSpPr/>
          <p:nvPr/>
        </p:nvSpPr>
        <p:spPr>
          <a:xfrm rot="18889492" flipH="1">
            <a:off x="7710961" y="2714523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v01"/>
          <p:cNvSpPr/>
          <p:nvPr/>
        </p:nvSpPr>
        <p:spPr>
          <a:xfrm rot="18900000">
            <a:off x="2357724" y="3216363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v01"/>
          <p:cNvSpPr/>
          <p:nvPr/>
        </p:nvSpPr>
        <p:spPr>
          <a:xfrm rot="18900000">
            <a:off x="2357724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03813" y="3488428"/>
            <a:ext cx="344949" cy="520797"/>
            <a:chOff x="2136066" y="3473245"/>
            <a:chExt cx="414667" cy="626056"/>
          </a:xfrm>
          <a:solidFill>
            <a:srgbClr val="4B7FB1"/>
          </a:solidFill>
        </p:grpSpPr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2136066" y="3473245"/>
              <a:ext cx="353686" cy="62605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2286485" y="3656182"/>
              <a:ext cx="264248" cy="252049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2212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41979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ev02"/>
          <p:cNvSpPr/>
          <p:nvPr/>
        </p:nvSpPr>
        <p:spPr>
          <a:xfrm rot="18900000">
            <a:off x="4437533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v02"/>
          <p:cNvSpPr/>
          <p:nvPr/>
        </p:nvSpPr>
        <p:spPr>
          <a:xfrm rot="18900000">
            <a:off x="443753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0"/>
          <p:cNvGrpSpPr/>
          <p:nvPr/>
        </p:nvGrpSpPr>
        <p:grpSpPr>
          <a:xfrm>
            <a:off x="4784119" y="3499390"/>
            <a:ext cx="543955" cy="543955"/>
            <a:chOff x="998489" y="706129"/>
            <a:chExt cx="256404" cy="256404"/>
          </a:xfrm>
          <a:solidFill>
            <a:srgbClr val="4B7FB1"/>
          </a:solidFill>
        </p:grpSpPr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998489" y="706129"/>
              <a:ext cx="256404" cy="256404"/>
            </a:xfrm>
            <a:custGeom>
              <a:avLst/>
              <a:gdLst>
                <a:gd name="T0" fmla="*/ 200 w 234"/>
                <a:gd name="T1" fmla="*/ 88 h 234"/>
                <a:gd name="T2" fmla="*/ 209 w 234"/>
                <a:gd name="T3" fmla="*/ 60 h 234"/>
                <a:gd name="T4" fmla="*/ 193 w 234"/>
                <a:gd name="T5" fmla="*/ 27 h 234"/>
                <a:gd name="T6" fmla="*/ 174 w 234"/>
                <a:gd name="T7" fmla="*/ 25 h 234"/>
                <a:gd name="T8" fmla="*/ 146 w 234"/>
                <a:gd name="T9" fmla="*/ 34 h 234"/>
                <a:gd name="T10" fmla="*/ 127 w 234"/>
                <a:gd name="T11" fmla="*/ 0 h 234"/>
                <a:gd name="T12" fmla="*/ 93 w 234"/>
                <a:gd name="T13" fmla="*/ 12 h 234"/>
                <a:gd name="T14" fmla="*/ 79 w 234"/>
                <a:gd name="T15" fmla="*/ 38 h 234"/>
                <a:gd name="T16" fmla="*/ 52 w 234"/>
                <a:gd name="T17" fmla="*/ 23 h 234"/>
                <a:gd name="T18" fmla="*/ 28 w 234"/>
                <a:gd name="T19" fmla="*/ 41 h 234"/>
                <a:gd name="T20" fmla="*/ 38 w 234"/>
                <a:gd name="T21" fmla="*/ 79 h 234"/>
                <a:gd name="T22" fmla="*/ 12 w 234"/>
                <a:gd name="T23" fmla="*/ 93 h 234"/>
                <a:gd name="T24" fmla="*/ 0 w 234"/>
                <a:gd name="T25" fmla="*/ 127 h 234"/>
                <a:gd name="T26" fmla="*/ 35 w 234"/>
                <a:gd name="T27" fmla="*/ 146 h 234"/>
                <a:gd name="T28" fmla="*/ 26 w 234"/>
                <a:gd name="T29" fmla="*/ 174 h 234"/>
                <a:gd name="T30" fmla="*/ 42 w 234"/>
                <a:gd name="T31" fmla="*/ 207 h 234"/>
                <a:gd name="T32" fmla="*/ 60 w 234"/>
                <a:gd name="T33" fmla="*/ 208 h 234"/>
                <a:gd name="T34" fmla="*/ 89 w 234"/>
                <a:gd name="T35" fmla="*/ 200 h 234"/>
                <a:gd name="T36" fmla="*/ 107 w 234"/>
                <a:gd name="T37" fmla="*/ 234 h 234"/>
                <a:gd name="T38" fmla="*/ 142 w 234"/>
                <a:gd name="T39" fmla="*/ 222 h 234"/>
                <a:gd name="T40" fmla="*/ 155 w 234"/>
                <a:gd name="T41" fmla="*/ 196 h 234"/>
                <a:gd name="T42" fmla="*/ 183 w 234"/>
                <a:gd name="T43" fmla="*/ 211 h 234"/>
                <a:gd name="T44" fmla="*/ 207 w 234"/>
                <a:gd name="T45" fmla="*/ 192 h 234"/>
                <a:gd name="T46" fmla="*/ 196 w 234"/>
                <a:gd name="T47" fmla="*/ 155 h 234"/>
                <a:gd name="T48" fmla="*/ 222 w 234"/>
                <a:gd name="T49" fmla="*/ 141 h 234"/>
                <a:gd name="T50" fmla="*/ 234 w 234"/>
                <a:gd name="T51" fmla="*/ 107 h 234"/>
                <a:gd name="T52" fmla="*/ 197 w 234"/>
                <a:gd name="T53" fmla="*/ 131 h 234"/>
                <a:gd name="T54" fmla="*/ 183 w 234"/>
                <a:gd name="T55" fmla="*/ 149 h 234"/>
                <a:gd name="T56" fmla="*/ 197 w 234"/>
                <a:gd name="T57" fmla="*/ 182 h 234"/>
                <a:gd name="T58" fmla="*/ 164 w 234"/>
                <a:gd name="T59" fmla="*/ 184 h 234"/>
                <a:gd name="T60" fmla="*/ 149 w 234"/>
                <a:gd name="T61" fmla="*/ 183 h 234"/>
                <a:gd name="T62" fmla="*/ 132 w 234"/>
                <a:gd name="T63" fmla="*/ 197 h 234"/>
                <a:gd name="T64" fmla="*/ 107 w 234"/>
                <a:gd name="T65" fmla="*/ 219 h 234"/>
                <a:gd name="T66" fmla="*/ 93 w 234"/>
                <a:gd name="T67" fmla="*/ 186 h 234"/>
                <a:gd name="T68" fmla="*/ 79 w 234"/>
                <a:gd name="T69" fmla="*/ 181 h 234"/>
                <a:gd name="T70" fmla="*/ 52 w 234"/>
                <a:gd name="T71" fmla="*/ 196 h 234"/>
                <a:gd name="T72" fmla="*/ 51 w 234"/>
                <a:gd name="T73" fmla="*/ 163 h 234"/>
                <a:gd name="T74" fmla="*/ 48 w 234"/>
                <a:gd name="T75" fmla="*/ 141 h 234"/>
                <a:gd name="T76" fmla="*/ 15 w 234"/>
                <a:gd name="T77" fmla="*/ 127 h 234"/>
                <a:gd name="T78" fmla="*/ 37 w 234"/>
                <a:gd name="T79" fmla="*/ 102 h 234"/>
                <a:gd name="T80" fmla="*/ 52 w 234"/>
                <a:gd name="T81" fmla="*/ 85 h 234"/>
                <a:gd name="T82" fmla="*/ 38 w 234"/>
                <a:gd name="T83" fmla="*/ 52 h 234"/>
                <a:gd name="T84" fmla="*/ 71 w 234"/>
                <a:gd name="T85" fmla="*/ 50 h 234"/>
                <a:gd name="T86" fmla="*/ 85 w 234"/>
                <a:gd name="T87" fmla="*/ 51 h 234"/>
                <a:gd name="T88" fmla="*/ 103 w 234"/>
                <a:gd name="T89" fmla="*/ 37 h 234"/>
                <a:gd name="T90" fmla="*/ 127 w 234"/>
                <a:gd name="T91" fmla="*/ 15 h 234"/>
                <a:gd name="T92" fmla="*/ 141 w 234"/>
                <a:gd name="T93" fmla="*/ 48 h 234"/>
                <a:gd name="T94" fmla="*/ 155 w 234"/>
                <a:gd name="T95" fmla="*/ 53 h 234"/>
                <a:gd name="T96" fmla="*/ 183 w 234"/>
                <a:gd name="T97" fmla="*/ 38 h 234"/>
                <a:gd name="T98" fmla="*/ 184 w 234"/>
                <a:gd name="T99" fmla="*/ 71 h 234"/>
                <a:gd name="T100" fmla="*/ 186 w 234"/>
                <a:gd name="T101" fmla="*/ 93 h 234"/>
                <a:gd name="T102" fmla="*/ 220 w 234"/>
                <a:gd name="T103" fmla="*/ 107 h 234"/>
                <a:gd name="T104" fmla="*/ 197 w 234"/>
                <a:gd name="T105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070689" y="778792"/>
              <a:ext cx="112003" cy="1115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6 h 102"/>
                <a:gd name="T12" fmla="*/ 7 w 102"/>
                <a:gd name="T13" fmla="*/ 51 h 102"/>
                <a:gd name="T14" fmla="*/ 51 w 102"/>
                <a:gd name="T15" fmla="*/ 6 h 102"/>
                <a:gd name="T16" fmla="*/ 96 w 102"/>
                <a:gd name="T17" fmla="*/ 51 h 102"/>
                <a:gd name="T18" fmla="*/ 51 w 102"/>
                <a:gd name="T1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094756" y="802859"/>
              <a:ext cx="64795" cy="63407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29 w 59"/>
                <a:gd name="T11" fmla="*/ 51 h 58"/>
                <a:gd name="T12" fmla="*/ 7 w 59"/>
                <a:gd name="T13" fmla="*/ 29 h 58"/>
                <a:gd name="T14" fmla="*/ 29 w 59"/>
                <a:gd name="T15" fmla="*/ 7 h 58"/>
                <a:gd name="T16" fmla="*/ 51 w 59"/>
                <a:gd name="T17" fmla="*/ 29 h 58"/>
                <a:gd name="T18" fmla="*/ 29 w 59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4282021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821788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ev03"/>
          <p:cNvSpPr/>
          <p:nvPr/>
        </p:nvSpPr>
        <p:spPr>
          <a:xfrm rot="18900000">
            <a:off x="6517343" y="3196677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3"/>
          <p:cNvSpPr/>
          <p:nvPr/>
        </p:nvSpPr>
        <p:spPr>
          <a:xfrm rot="18900000">
            <a:off x="651734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0"/>
          <p:cNvSpPr/>
          <p:nvPr/>
        </p:nvSpPr>
        <p:spPr bwMode="auto">
          <a:xfrm>
            <a:off x="6912251" y="3549192"/>
            <a:ext cx="447311" cy="403532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61831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01598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ev04"/>
          <p:cNvSpPr/>
          <p:nvPr/>
        </p:nvSpPr>
        <p:spPr>
          <a:xfrm rot="18900000">
            <a:off x="8597151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v04"/>
          <p:cNvSpPr/>
          <p:nvPr/>
        </p:nvSpPr>
        <p:spPr>
          <a:xfrm rot="18900000">
            <a:off x="8597151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010818" y="3542931"/>
            <a:ext cx="409793" cy="409793"/>
            <a:chOff x="9601884" y="3538764"/>
            <a:chExt cx="492617" cy="492617"/>
          </a:xfrm>
          <a:solidFill>
            <a:srgbClr val="4B7FB1"/>
          </a:solidFill>
        </p:grpSpPr>
        <p:sp>
          <p:nvSpPr>
            <p:cNvPr id="32" name="AutoShape 443"/>
            <p:cNvSpPr/>
            <p:nvPr/>
          </p:nvSpPr>
          <p:spPr bwMode="auto">
            <a:xfrm>
              <a:off x="9601884" y="3792354"/>
              <a:ext cx="239027" cy="2390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444"/>
            <p:cNvSpPr/>
            <p:nvPr/>
          </p:nvSpPr>
          <p:spPr bwMode="auto">
            <a:xfrm>
              <a:off x="9855474" y="3627864"/>
              <a:ext cx="150783" cy="1507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445"/>
            <p:cNvSpPr/>
            <p:nvPr/>
          </p:nvSpPr>
          <p:spPr bwMode="auto">
            <a:xfrm>
              <a:off x="9944574" y="3538764"/>
              <a:ext cx="148214" cy="148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AutoShape 446"/>
            <p:cNvSpPr/>
            <p:nvPr/>
          </p:nvSpPr>
          <p:spPr bwMode="auto">
            <a:xfrm>
              <a:off x="9601884" y="3538764"/>
              <a:ext cx="492617" cy="49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8441639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981406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3061</Words>
  <Application>Microsoft Office PowerPoint</Application>
  <PresentationFormat>自定义</PresentationFormat>
  <Paragraphs>254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73</cp:revision>
  <dcterms:created xsi:type="dcterms:W3CDTF">2017-03-12T01:40:00Z</dcterms:created>
  <dcterms:modified xsi:type="dcterms:W3CDTF">2017-07-08T18:02:17Z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