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66" r:id="rId14"/>
    <p:sldId id="270" r:id="rId15"/>
    <p:sldId id="272" r:id="rId16"/>
    <p:sldId id="273" r:id="rId17"/>
    <p:sldId id="274" r:id="rId18"/>
    <p:sldId id="271" r:id="rId19"/>
    <p:sldId id="275" r:id="rId20"/>
    <p:sldId id="276" r:id="rId21"/>
    <p:sldId id="278" r:id="rId22"/>
    <p:sldId id="279" r:id="rId23"/>
    <p:sldId id="277" r:id="rId24"/>
    <p:sldId id="281" r:id="rId25"/>
    <p:sldId id="280" r:id="rId26"/>
  </p:sldIdLst>
  <p:sldSz cx="12192000" cy="6858000"/>
  <p:notesSz cx="6858000" cy="9144000"/>
  <p:embeddedFontLst>
    <p:embeddedFont>
      <p:font typeface="新蒂文征明简繁" charset="-122"/>
      <p:regular r:id="rId28"/>
    </p:embeddedFont>
    <p:embeddedFont>
      <p:font typeface="汉仪南宫体简" charset="-122"/>
      <p:regular r:id="rId29"/>
    </p:embeddedFont>
    <p:embeddedFont>
      <p:font typeface="Calibri" pitchFamily="34" charset="0"/>
      <p:regular r:id="rId30"/>
      <p:bold r:id="rId31"/>
      <p:italic r:id="rId32"/>
      <p:boldItalic r:id="rId33"/>
    </p:embeddedFont>
    <p:embeddedFont>
      <p:font typeface="仿宋" pitchFamily="49" charset="-122"/>
      <p:regular r:id="rId34"/>
    </p:embeddedFont>
    <p:embeddedFont>
      <p:font typeface="方正苏新诗柳楷简体" charset="-122"/>
      <p:regular r:id="rId35"/>
    </p:embeddedFont>
    <p:embeddedFont>
      <p:font typeface="微软雅黑" pitchFamily="34" charset="-122"/>
      <p:regular r:id="rId36"/>
      <p:bold r:id="rId37"/>
    </p:embeddedFont>
    <p:embeddedFont>
      <p:font typeface="Calibri Light" charset="0"/>
      <p:regular r:id="rId38"/>
      <p:italic r:id="rId3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5D51"/>
    <a:srgbClr val="FBB3AD"/>
    <a:srgbClr val="B7CB90"/>
    <a:srgbClr val="F98C83"/>
    <a:srgbClr val="F9E2DE"/>
    <a:srgbClr val="C7E6FF"/>
    <a:srgbClr val="003366"/>
    <a:srgbClr val="D5CBB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470" autoAdjust="0"/>
  </p:normalViewPr>
  <p:slideViewPr>
    <p:cSldViewPr snapToGrid="0">
      <p:cViewPr varScale="1">
        <p:scale>
          <a:sx n="110" d="100"/>
          <a:sy n="110" d="100"/>
        </p:scale>
        <p:origin x="-54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54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 smtClean="0"/>
              <a:t>亮亮图文旗舰店</a:t>
            </a:r>
            <a:r>
              <a:rPr lang="en-US" altLang="zh-CN" dirty="0" smtClean="0"/>
              <a:t>https://liangliangtuwen.tmall.com</a:t>
            </a:r>
            <a:endParaRPr lang="en-US" altLang="zh-C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亮亮图文旗舰店</a:t>
            </a:r>
            <a:r>
              <a:rPr lang="en-US" altLang="zh-CN" dirty="0" smtClean="0"/>
              <a:t>https://liangliangtuwen.tmall.com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8000">
              <a:schemeClr val="accent1">
                <a:lumMod val="5000"/>
                <a:lumOff val="95000"/>
              </a:schemeClr>
            </a:gs>
            <a:gs pos="100000">
              <a:srgbClr val="F9E2DE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 flipH="1">
            <a:off x="1270" y="1144061"/>
            <a:ext cx="4341627" cy="5731064"/>
            <a:chOff x="15702" y="6185"/>
            <a:chExt cx="3472" cy="4583"/>
          </a:xfrm>
        </p:grpSpPr>
        <p:pic>
          <p:nvPicPr>
            <p:cNvPr id="7" name="图片 6" descr="2d3637c1b1becf4093361e2bd9b8d070"/>
            <p:cNvPicPr>
              <a:picLocks noChangeAspect="1"/>
            </p:cNvPicPr>
            <p:nvPr/>
          </p:nvPicPr>
          <p:blipFill>
            <a:blip r:embed="rId3" cstate="print"/>
            <a:srcRect b="29209"/>
            <a:stretch>
              <a:fillRect/>
            </a:stretch>
          </p:blipFill>
          <p:spPr>
            <a:xfrm>
              <a:off x="15702" y="7097"/>
              <a:ext cx="3472" cy="3671"/>
            </a:xfrm>
            <a:prstGeom prst="rect">
              <a:avLst/>
            </a:prstGeom>
          </p:spPr>
        </p:pic>
        <p:pic>
          <p:nvPicPr>
            <p:cNvPr id="8" name="图片 7" descr="0ec6fa1bddf6407edee97d4953309ea7"/>
            <p:cNvPicPr>
              <a:picLocks noChangeAspect="1"/>
            </p:cNvPicPr>
            <p:nvPr/>
          </p:nvPicPr>
          <p:blipFill>
            <a:blip r:embed="rId4" cstate="print"/>
            <a:srcRect l="17540" t="9102" r="9464" b="49825"/>
            <a:stretch>
              <a:fillRect/>
            </a:stretch>
          </p:blipFill>
          <p:spPr>
            <a:xfrm rot="15900000" flipH="1">
              <a:off x="17166" y="6301"/>
              <a:ext cx="1489" cy="1256"/>
            </a:xfrm>
            <a:prstGeom prst="rect">
              <a:avLst/>
            </a:prstGeom>
          </p:spPr>
        </p:pic>
      </p:grpSp>
      <p:sp>
        <p:nvSpPr>
          <p:cNvPr id="10" name="文本框 9"/>
          <p:cNvSpPr txBox="1"/>
          <p:nvPr/>
        </p:nvSpPr>
        <p:spPr>
          <a:xfrm>
            <a:off x="3670935" y="1078230"/>
            <a:ext cx="1264285" cy="30575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>
                <a:latin typeface="新蒂文征明简繁" panose="03000600000000000000" charset="-122"/>
                <a:ea typeface="新蒂文征明简繁" panose="03000600000000000000" charset="-122"/>
              </a:rPr>
              <a:t>依旧当年那样痴。江南岸，</a:t>
            </a:r>
          </a:p>
          <a:p>
            <a:pPr>
              <a:lnSpc>
                <a:spcPct val="130000"/>
              </a:lnSpc>
            </a:pPr>
            <a:r>
              <a:rPr lang="zh-CN" altLang="en-US">
                <a:latin typeface="新蒂文征明简繁" panose="03000600000000000000" charset="-122"/>
                <a:ea typeface="新蒂文征明简繁" panose="03000600000000000000" charset="-122"/>
              </a:rPr>
              <a:t>先探杏花枝。柳上春风八百弦。温声里，不许有余寒。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9975215" y="527050"/>
            <a:ext cx="914400" cy="4640580"/>
            <a:chOff x="15709" y="830"/>
            <a:chExt cx="1440" cy="7308"/>
          </a:xfrm>
        </p:grpSpPr>
        <p:sp>
          <p:nvSpPr>
            <p:cNvPr id="14" name="文本框 13"/>
            <p:cNvSpPr txBox="1"/>
            <p:nvPr/>
          </p:nvSpPr>
          <p:spPr>
            <a:xfrm>
              <a:off x="15709" y="830"/>
              <a:ext cx="1440" cy="7308"/>
            </a:xfrm>
            <a:prstGeom prst="rect">
              <a:avLst/>
            </a:prstGeom>
            <a:solidFill>
              <a:srgbClr val="F98C83"/>
            </a:solidFill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4800">
                  <a:solidFill>
                    <a:schemeClr val="bg1"/>
                  </a:solidFill>
                  <a:latin typeface="汉仪南宫体简" panose="02010609000101010101" charset="-122"/>
                  <a:ea typeface="汉仪南宫体简" panose="02010609000101010101" charset="-122"/>
                </a:rPr>
                <a:t>古风</a:t>
              </a:r>
              <a:r>
                <a:rPr lang="zh-CN" altLang="en-US" sz="4000">
                  <a:latin typeface="汉仪南宫体简" panose="02010609000101010101" charset="-122"/>
                  <a:ea typeface="汉仪南宫体简" panose="02010609000101010101" charset="-122"/>
                </a:rPr>
                <a:t> </a:t>
              </a:r>
              <a:r>
                <a:rPr lang="zh-CN" altLang="en-US" sz="3600">
                  <a:latin typeface="汉仪南宫体简" panose="02010609000101010101" charset="-122"/>
                  <a:ea typeface="汉仪南宫体简" panose="02010609000101010101" charset="-122"/>
                </a:rPr>
                <a:t>论文答辩模板</a:t>
              </a:r>
            </a:p>
          </p:txBody>
        </p:sp>
        <p:sp>
          <p:nvSpPr>
            <p:cNvPr id="15" name="椭圆 14"/>
            <p:cNvSpPr/>
            <p:nvPr/>
          </p:nvSpPr>
          <p:spPr>
            <a:xfrm>
              <a:off x="16318" y="3189"/>
              <a:ext cx="193" cy="1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8512810" y="981710"/>
            <a:ext cx="1087755" cy="42602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zh-CN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Lorem ipsum dolor sit amet, consectetuer adipiscing elit. Aenean commodo ligula eget dolor；Lorem ipsum dolor sit amet, consectetuer adipiscing elit. Aenean commodo ligula eget dolor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842865" y="4135755"/>
            <a:ext cx="461665" cy="1988820"/>
          </a:xfrm>
          <a:prstGeom prst="rect">
            <a:avLst/>
          </a:prstGeom>
          <a:noFill/>
          <a:ln w="6350">
            <a:solidFill>
              <a:srgbClr val="F98C83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F75D51"/>
                </a:solidFill>
                <a:latin typeface="汉仪南宫体简" panose="02010609000101010101" charset="-122"/>
                <a:ea typeface="汉仪南宫体简" panose="02010609000101010101" charset="-122"/>
              </a:rPr>
              <a:t>答辩人</a:t>
            </a:r>
            <a:r>
              <a:rPr lang="zh-CN" altLang="en-US" dirty="0" smtClean="0">
                <a:solidFill>
                  <a:srgbClr val="F75D51"/>
                </a:solidFill>
                <a:latin typeface="汉仪南宫体简" panose="02010609000101010101" charset="-122"/>
                <a:ea typeface="汉仪南宫体简" panose="02010609000101010101" charset="-122"/>
              </a:rPr>
              <a:t>：亮亮图文</a:t>
            </a:r>
            <a:endParaRPr lang="zh-CN" altLang="en-US" dirty="0">
              <a:solidFill>
                <a:srgbClr val="F75D51"/>
              </a:solidFill>
              <a:latin typeface="汉仪南宫体简" panose="02010609000101010101" charset="-122"/>
              <a:ea typeface="汉仪南宫体简" panose="02010609000101010101" charset="-122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chemeClr val="accent1">
                <a:lumMod val="5000"/>
                <a:lumOff val="95000"/>
              </a:schemeClr>
            </a:gs>
            <a:gs pos="100000">
              <a:srgbClr val="F9E2DE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b0b870fd47db8e0c3108f5c7340f20e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561320" y="4771390"/>
            <a:ext cx="1633220" cy="2091690"/>
          </a:xfrm>
          <a:prstGeom prst="rect">
            <a:avLst/>
          </a:prstGeom>
        </p:spPr>
      </p:pic>
      <p:pic>
        <p:nvPicPr>
          <p:cNvPr id="6" name="图片 5" descr="b0b870fd47db8e0c3108f5c7340f20e2"/>
          <p:cNvPicPr>
            <a:picLocks noChangeAspect="1"/>
          </p:cNvPicPr>
          <p:nvPr/>
        </p:nvPicPr>
        <p:blipFill>
          <a:blip r:embed="rId2" cstate="print"/>
          <a:srcRect t="63935"/>
          <a:stretch>
            <a:fillRect/>
          </a:stretch>
        </p:blipFill>
        <p:spPr>
          <a:xfrm flipH="1">
            <a:off x="0" y="-5080"/>
            <a:ext cx="1978660" cy="9137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186555" y="435610"/>
            <a:ext cx="381889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rgbClr val="F75D51"/>
                </a:solidFill>
                <a:latin typeface="汉仪南宫体简" panose="02010609000101010101" charset="-122"/>
                <a:ea typeface="汉仪南宫体简" panose="02010609000101010101" charset="-122"/>
                <a:sym typeface="+mn-ea"/>
              </a:rPr>
              <a:t>研究方法和思路</a:t>
            </a:r>
          </a:p>
          <a:p>
            <a:pPr algn="ctr"/>
            <a:r>
              <a:rPr lang="zh-CN" altLang="en-US" sz="1200" spc="200">
                <a:solidFill>
                  <a:schemeClr val="tx1">
                    <a:lumMod val="85000"/>
                    <a:lumOff val="15000"/>
                  </a:schemeClr>
                </a:solidFill>
                <a:uFillTx/>
                <a:ea typeface="方正苏新诗柳楷简体" panose="02000000000000000000" charset="-122"/>
                <a:sym typeface="+mn-ea"/>
              </a:rPr>
              <a:t>Research methods and ideas</a:t>
            </a:r>
          </a:p>
        </p:txBody>
      </p:sp>
      <p:sp>
        <p:nvSpPr>
          <p:cNvPr id="2" name="矩形 1"/>
          <p:cNvSpPr/>
          <p:nvPr/>
        </p:nvSpPr>
        <p:spPr>
          <a:xfrm>
            <a:off x="439420" y="1790700"/>
            <a:ext cx="5642610" cy="4058285"/>
          </a:xfrm>
          <a:prstGeom prst="rect">
            <a:avLst/>
          </a:prstGeom>
          <a:blipFill rotWithShape="1">
            <a:blip r:embed="rId3" cstate="print"/>
            <a:stretch>
              <a:fillRect/>
            </a:stretch>
          </a:blip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5654040" y="1790700"/>
            <a:ext cx="883920" cy="883920"/>
            <a:chOff x="8904" y="2820"/>
            <a:chExt cx="1392" cy="1392"/>
          </a:xfrm>
        </p:grpSpPr>
        <p:sp>
          <p:nvSpPr>
            <p:cNvPr id="3" name="菱形 2"/>
            <p:cNvSpPr/>
            <p:nvPr/>
          </p:nvSpPr>
          <p:spPr>
            <a:xfrm>
              <a:off x="8904" y="2820"/>
              <a:ext cx="1392" cy="1392"/>
            </a:xfrm>
            <a:prstGeom prst="diamond">
              <a:avLst/>
            </a:prstGeom>
            <a:solidFill>
              <a:srgbClr val="F98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50" name="卫星接收器"/>
            <p:cNvSpPr/>
            <p:nvPr/>
          </p:nvSpPr>
          <p:spPr bwMode="auto">
            <a:xfrm>
              <a:off x="9360" y="3216"/>
              <a:ext cx="648" cy="552"/>
            </a:xfrm>
            <a:custGeom>
              <a:avLst/>
              <a:gdLst/>
              <a:ahLst/>
              <a:cxnLst/>
              <a:rect l="0" t="0" r="r" b="b"/>
              <a:pathLst>
                <a:path w="1804988" h="1503362">
                  <a:moveTo>
                    <a:pt x="754063" y="989012"/>
                  </a:moveTo>
                  <a:lnTo>
                    <a:pt x="760413" y="990167"/>
                  </a:lnTo>
                  <a:lnTo>
                    <a:pt x="757348" y="992187"/>
                  </a:lnTo>
                  <a:lnTo>
                    <a:pt x="754063" y="989012"/>
                  </a:lnTo>
                  <a:close/>
                  <a:moveTo>
                    <a:pt x="112032" y="983614"/>
                  </a:moveTo>
                  <a:lnTo>
                    <a:pt x="108857" y="984976"/>
                  </a:lnTo>
                  <a:lnTo>
                    <a:pt x="105909" y="986111"/>
                  </a:lnTo>
                  <a:lnTo>
                    <a:pt x="99786" y="989516"/>
                  </a:lnTo>
                  <a:lnTo>
                    <a:pt x="93436" y="993601"/>
                  </a:lnTo>
                  <a:lnTo>
                    <a:pt x="87313" y="997914"/>
                  </a:lnTo>
                  <a:lnTo>
                    <a:pt x="81416" y="1003361"/>
                  </a:lnTo>
                  <a:lnTo>
                    <a:pt x="75293" y="1009262"/>
                  </a:lnTo>
                  <a:lnTo>
                    <a:pt x="69623" y="1015617"/>
                  </a:lnTo>
                  <a:lnTo>
                    <a:pt x="63954" y="1022653"/>
                  </a:lnTo>
                  <a:lnTo>
                    <a:pt x="58511" y="1029917"/>
                  </a:lnTo>
                  <a:lnTo>
                    <a:pt x="53522" y="1038088"/>
                  </a:lnTo>
                  <a:lnTo>
                    <a:pt x="48532" y="1046712"/>
                  </a:lnTo>
                  <a:lnTo>
                    <a:pt x="44223" y="1055564"/>
                  </a:lnTo>
                  <a:lnTo>
                    <a:pt x="40141" y="1065324"/>
                  </a:lnTo>
                  <a:lnTo>
                    <a:pt x="36513" y="1075311"/>
                  </a:lnTo>
                  <a:lnTo>
                    <a:pt x="33111" y="1085525"/>
                  </a:lnTo>
                  <a:lnTo>
                    <a:pt x="30616" y="1096419"/>
                  </a:lnTo>
                  <a:lnTo>
                    <a:pt x="29482" y="1101867"/>
                  </a:lnTo>
                  <a:lnTo>
                    <a:pt x="28575" y="1107541"/>
                  </a:lnTo>
                  <a:lnTo>
                    <a:pt x="27668" y="1113442"/>
                  </a:lnTo>
                  <a:lnTo>
                    <a:pt x="26761" y="1119343"/>
                  </a:lnTo>
                  <a:lnTo>
                    <a:pt x="26307" y="1125245"/>
                  </a:lnTo>
                  <a:lnTo>
                    <a:pt x="26080" y="1131146"/>
                  </a:lnTo>
                  <a:lnTo>
                    <a:pt x="25854" y="1137274"/>
                  </a:lnTo>
                  <a:lnTo>
                    <a:pt x="25854" y="1143402"/>
                  </a:lnTo>
                  <a:lnTo>
                    <a:pt x="25854" y="1149758"/>
                  </a:lnTo>
                  <a:lnTo>
                    <a:pt x="26080" y="1156113"/>
                  </a:lnTo>
                  <a:lnTo>
                    <a:pt x="26534" y="1162695"/>
                  </a:lnTo>
                  <a:lnTo>
                    <a:pt x="26988" y="1169050"/>
                  </a:lnTo>
                  <a:lnTo>
                    <a:pt x="28122" y="1175632"/>
                  </a:lnTo>
                  <a:lnTo>
                    <a:pt x="29029" y="1182215"/>
                  </a:lnTo>
                  <a:lnTo>
                    <a:pt x="30163" y="1189024"/>
                  </a:lnTo>
                  <a:lnTo>
                    <a:pt x="31750" y="1195606"/>
                  </a:lnTo>
                  <a:lnTo>
                    <a:pt x="33111" y="1202642"/>
                  </a:lnTo>
                  <a:lnTo>
                    <a:pt x="35379" y="1209224"/>
                  </a:lnTo>
                  <a:lnTo>
                    <a:pt x="37420" y="1216260"/>
                  </a:lnTo>
                  <a:lnTo>
                    <a:pt x="39688" y="1223296"/>
                  </a:lnTo>
                  <a:lnTo>
                    <a:pt x="41955" y="1230333"/>
                  </a:lnTo>
                  <a:lnTo>
                    <a:pt x="44677" y="1237369"/>
                  </a:lnTo>
                  <a:lnTo>
                    <a:pt x="47852" y="1244632"/>
                  </a:lnTo>
                  <a:lnTo>
                    <a:pt x="51027" y="1251895"/>
                  </a:lnTo>
                  <a:lnTo>
                    <a:pt x="54429" y="1258931"/>
                  </a:lnTo>
                  <a:lnTo>
                    <a:pt x="58284" y="1266194"/>
                  </a:lnTo>
                  <a:lnTo>
                    <a:pt x="62139" y="1273684"/>
                  </a:lnTo>
                  <a:lnTo>
                    <a:pt x="66448" y="1280720"/>
                  </a:lnTo>
                  <a:lnTo>
                    <a:pt x="70757" y="1288210"/>
                  </a:lnTo>
                  <a:lnTo>
                    <a:pt x="75747" y="1295700"/>
                  </a:lnTo>
                  <a:lnTo>
                    <a:pt x="80736" y="1302964"/>
                  </a:lnTo>
                  <a:lnTo>
                    <a:pt x="86179" y="1310454"/>
                  </a:lnTo>
                  <a:lnTo>
                    <a:pt x="81870" y="1297743"/>
                  </a:lnTo>
                  <a:lnTo>
                    <a:pt x="78014" y="1284806"/>
                  </a:lnTo>
                  <a:lnTo>
                    <a:pt x="74386" y="1272549"/>
                  </a:lnTo>
                  <a:lnTo>
                    <a:pt x="70984" y="1260066"/>
                  </a:lnTo>
                  <a:lnTo>
                    <a:pt x="68036" y="1247809"/>
                  </a:lnTo>
                  <a:lnTo>
                    <a:pt x="65314" y="1235780"/>
                  </a:lnTo>
                  <a:lnTo>
                    <a:pt x="62820" y="1223977"/>
                  </a:lnTo>
                  <a:lnTo>
                    <a:pt x="60552" y="1211948"/>
                  </a:lnTo>
                  <a:lnTo>
                    <a:pt x="58738" y="1200372"/>
                  </a:lnTo>
                  <a:lnTo>
                    <a:pt x="57377" y="1188797"/>
                  </a:lnTo>
                  <a:lnTo>
                    <a:pt x="56016" y="1177448"/>
                  </a:lnTo>
                  <a:lnTo>
                    <a:pt x="55336" y="1166327"/>
                  </a:lnTo>
                  <a:lnTo>
                    <a:pt x="54655" y="1155205"/>
                  </a:lnTo>
                  <a:lnTo>
                    <a:pt x="54429" y="1144537"/>
                  </a:lnTo>
                  <a:lnTo>
                    <a:pt x="54429" y="1134097"/>
                  </a:lnTo>
                  <a:lnTo>
                    <a:pt x="54882" y="1123429"/>
                  </a:lnTo>
                  <a:lnTo>
                    <a:pt x="55789" y="1113215"/>
                  </a:lnTo>
                  <a:lnTo>
                    <a:pt x="56697" y="1103001"/>
                  </a:lnTo>
                  <a:lnTo>
                    <a:pt x="58284" y="1093242"/>
                  </a:lnTo>
                  <a:lnTo>
                    <a:pt x="60098" y="1083482"/>
                  </a:lnTo>
                  <a:lnTo>
                    <a:pt x="62366" y="1073949"/>
                  </a:lnTo>
                  <a:lnTo>
                    <a:pt x="64861" y="1064643"/>
                  </a:lnTo>
                  <a:lnTo>
                    <a:pt x="68036" y="1055564"/>
                  </a:lnTo>
                  <a:lnTo>
                    <a:pt x="71438" y="1046712"/>
                  </a:lnTo>
                  <a:lnTo>
                    <a:pt x="74839" y="1037861"/>
                  </a:lnTo>
                  <a:lnTo>
                    <a:pt x="78922" y="1029463"/>
                  </a:lnTo>
                  <a:lnTo>
                    <a:pt x="83684" y="1021292"/>
                  </a:lnTo>
                  <a:lnTo>
                    <a:pt x="88447" y="1013348"/>
                  </a:lnTo>
                  <a:lnTo>
                    <a:pt x="93889" y="1005631"/>
                  </a:lnTo>
                  <a:lnTo>
                    <a:pt x="99559" y="997914"/>
                  </a:lnTo>
                  <a:lnTo>
                    <a:pt x="105682" y="990877"/>
                  </a:lnTo>
                  <a:lnTo>
                    <a:pt x="112032" y="983614"/>
                  </a:lnTo>
                  <a:close/>
                  <a:moveTo>
                    <a:pt x="126093" y="928687"/>
                  </a:moveTo>
                  <a:lnTo>
                    <a:pt x="131536" y="947072"/>
                  </a:lnTo>
                  <a:lnTo>
                    <a:pt x="137432" y="965457"/>
                  </a:lnTo>
                  <a:lnTo>
                    <a:pt x="143555" y="983614"/>
                  </a:lnTo>
                  <a:lnTo>
                    <a:pt x="150132" y="1001999"/>
                  </a:lnTo>
                  <a:lnTo>
                    <a:pt x="157389" y="1020611"/>
                  </a:lnTo>
                  <a:lnTo>
                    <a:pt x="165100" y="1038995"/>
                  </a:lnTo>
                  <a:lnTo>
                    <a:pt x="172811" y="1057153"/>
                  </a:lnTo>
                  <a:lnTo>
                    <a:pt x="181656" y="1075538"/>
                  </a:lnTo>
                  <a:lnTo>
                    <a:pt x="190500" y="1093696"/>
                  </a:lnTo>
                  <a:lnTo>
                    <a:pt x="200025" y="1111853"/>
                  </a:lnTo>
                  <a:lnTo>
                    <a:pt x="209777" y="1130238"/>
                  </a:lnTo>
                  <a:lnTo>
                    <a:pt x="220209" y="1148396"/>
                  </a:lnTo>
                  <a:lnTo>
                    <a:pt x="231095" y="1166327"/>
                  </a:lnTo>
                  <a:lnTo>
                    <a:pt x="242434" y="1184030"/>
                  </a:lnTo>
                  <a:lnTo>
                    <a:pt x="254000" y="1201507"/>
                  </a:lnTo>
                  <a:lnTo>
                    <a:pt x="266247" y="1219211"/>
                  </a:lnTo>
                  <a:lnTo>
                    <a:pt x="277359" y="1234418"/>
                  </a:lnTo>
                  <a:lnTo>
                    <a:pt x="288472" y="1249171"/>
                  </a:lnTo>
                  <a:lnTo>
                    <a:pt x="299811" y="1263924"/>
                  </a:lnTo>
                  <a:lnTo>
                    <a:pt x="311604" y="1278224"/>
                  </a:lnTo>
                  <a:lnTo>
                    <a:pt x="323397" y="1292069"/>
                  </a:lnTo>
                  <a:lnTo>
                    <a:pt x="335416" y="1305687"/>
                  </a:lnTo>
                  <a:lnTo>
                    <a:pt x="347436" y="1318852"/>
                  </a:lnTo>
                  <a:lnTo>
                    <a:pt x="359682" y="1332016"/>
                  </a:lnTo>
                  <a:lnTo>
                    <a:pt x="372156" y="1344499"/>
                  </a:lnTo>
                  <a:lnTo>
                    <a:pt x="384856" y="1356756"/>
                  </a:lnTo>
                  <a:lnTo>
                    <a:pt x="397556" y="1368785"/>
                  </a:lnTo>
                  <a:lnTo>
                    <a:pt x="410709" y="1380588"/>
                  </a:lnTo>
                  <a:lnTo>
                    <a:pt x="423636" y="1391936"/>
                  </a:lnTo>
                  <a:lnTo>
                    <a:pt x="436790" y="1403285"/>
                  </a:lnTo>
                  <a:lnTo>
                    <a:pt x="449943" y="1413953"/>
                  </a:lnTo>
                  <a:lnTo>
                    <a:pt x="463550" y="1424166"/>
                  </a:lnTo>
                  <a:lnTo>
                    <a:pt x="456973" y="1430295"/>
                  </a:lnTo>
                  <a:lnTo>
                    <a:pt x="449943" y="1435969"/>
                  </a:lnTo>
                  <a:lnTo>
                    <a:pt x="442913" y="1441416"/>
                  </a:lnTo>
                  <a:lnTo>
                    <a:pt x="435656" y="1446410"/>
                  </a:lnTo>
                  <a:lnTo>
                    <a:pt x="429986" y="1450041"/>
                  </a:lnTo>
                  <a:lnTo>
                    <a:pt x="424770" y="1453446"/>
                  </a:lnTo>
                  <a:lnTo>
                    <a:pt x="419100" y="1456396"/>
                  </a:lnTo>
                  <a:lnTo>
                    <a:pt x="413431" y="1459574"/>
                  </a:lnTo>
                  <a:lnTo>
                    <a:pt x="407534" y="1462298"/>
                  </a:lnTo>
                  <a:lnTo>
                    <a:pt x="401865" y="1464794"/>
                  </a:lnTo>
                  <a:lnTo>
                    <a:pt x="395968" y="1467518"/>
                  </a:lnTo>
                  <a:lnTo>
                    <a:pt x="390072" y="1469561"/>
                  </a:lnTo>
                  <a:lnTo>
                    <a:pt x="384175" y="1471604"/>
                  </a:lnTo>
                  <a:lnTo>
                    <a:pt x="378052" y="1473646"/>
                  </a:lnTo>
                  <a:lnTo>
                    <a:pt x="371929" y="1475235"/>
                  </a:lnTo>
                  <a:lnTo>
                    <a:pt x="366032" y="1476597"/>
                  </a:lnTo>
                  <a:lnTo>
                    <a:pt x="359909" y="1478186"/>
                  </a:lnTo>
                  <a:lnTo>
                    <a:pt x="353559" y="1479321"/>
                  </a:lnTo>
                  <a:lnTo>
                    <a:pt x="347436" y="1480228"/>
                  </a:lnTo>
                  <a:lnTo>
                    <a:pt x="341313" y="1481136"/>
                  </a:lnTo>
                  <a:lnTo>
                    <a:pt x="334963" y="1481817"/>
                  </a:lnTo>
                  <a:lnTo>
                    <a:pt x="328386" y="1482271"/>
                  </a:lnTo>
                  <a:lnTo>
                    <a:pt x="322263" y="1482498"/>
                  </a:lnTo>
                  <a:lnTo>
                    <a:pt x="315913" y="1482725"/>
                  </a:lnTo>
                  <a:lnTo>
                    <a:pt x="309563" y="1482498"/>
                  </a:lnTo>
                  <a:lnTo>
                    <a:pt x="303213" y="1482498"/>
                  </a:lnTo>
                  <a:lnTo>
                    <a:pt x="296863" y="1482044"/>
                  </a:lnTo>
                  <a:lnTo>
                    <a:pt x="290286" y="1481590"/>
                  </a:lnTo>
                  <a:lnTo>
                    <a:pt x="283936" y="1481136"/>
                  </a:lnTo>
                  <a:lnTo>
                    <a:pt x="277359" y="1480001"/>
                  </a:lnTo>
                  <a:lnTo>
                    <a:pt x="271009" y="1479094"/>
                  </a:lnTo>
                  <a:lnTo>
                    <a:pt x="264432" y="1477959"/>
                  </a:lnTo>
                  <a:lnTo>
                    <a:pt x="258082" y="1476370"/>
                  </a:lnTo>
                  <a:lnTo>
                    <a:pt x="251732" y="1475235"/>
                  </a:lnTo>
                  <a:lnTo>
                    <a:pt x="245382" y="1473419"/>
                  </a:lnTo>
                  <a:lnTo>
                    <a:pt x="239032" y="1471604"/>
                  </a:lnTo>
                  <a:lnTo>
                    <a:pt x="232456" y="1469561"/>
                  </a:lnTo>
                  <a:lnTo>
                    <a:pt x="226106" y="1467518"/>
                  </a:lnTo>
                  <a:lnTo>
                    <a:pt x="219756" y="1465248"/>
                  </a:lnTo>
                  <a:lnTo>
                    <a:pt x="213632" y="1462525"/>
                  </a:lnTo>
                  <a:lnTo>
                    <a:pt x="207282" y="1460028"/>
                  </a:lnTo>
                  <a:lnTo>
                    <a:pt x="201159" y="1457304"/>
                  </a:lnTo>
                  <a:lnTo>
                    <a:pt x="188459" y="1451403"/>
                  </a:lnTo>
                  <a:lnTo>
                    <a:pt x="176213" y="1444594"/>
                  </a:lnTo>
                  <a:lnTo>
                    <a:pt x="164193" y="1437558"/>
                  </a:lnTo>
                  <a:lnTo>
                    <a:pt x="152400" y="1429841"/>
                  </a:lnTo>
                  <a:lnTo>
                    <a:pt x="140834" y="1421443"/>
                  </a:lnTo>
                  <a:lnTo>
                    <a:pt x="135164" y="1416903"/>
                  </a:lnTo>
                  <a:lnTo>
                    <a:pt x="129495" y="1412591"/>
                  </a:lnTo>
                  <a:lnTo>
                    <a:pt x="123825" y="1407824"/>
                  </a:lnTo>
                  <a:lnTo>
                    <a:pt x="118382" y="1403285"/>
                  </a:lnTo>
                  <a:lnTo>
                    <a:pt x="112939" y="1398065"/>
                  </a:lnTo>
                  <a:lnTo>
                    <a:pt x="107723" y="1392844"/>
                  </a:lnTo>
                  <a:lnTo>
                    <a:pt x="102280" y="1387851"/>
                  </a:lnTo>
                  <a:lnTo>
                    <a:pt x="97291" y="1382404"/>
                  </a:lnTo>
                  <a:lnTo>
                    <a:pt x="92075" y="1376729"/>
                  </a:lnTo>
                  <a:lnTo>
                    <a:pt x="87313" y="1371055"/>
                  </a:lnTo>
                  <a:lnTo>
                    <a:pt x="82097" y="1365608"/>
                  </a:lnTo>
                  <a:lnTo>
                    <a:pt x="77561" y="1359706"/>
                  </a:lnTo>
                  <a:lnTo>
                    <a:pt x="72572" y="1353578"/>
                  </a:lnTo>
                  <a:lnTo>
                    <a:pt x="68036" y="1347450"/>
                  </a:lnTo>
                  <a:lnTo>
                    <a:pt x="63500" y="1340868"/>
                  </a:lnTo>
                  <a:lnTo>
                    <a:pt x="58964" y="1334513"/>
                  </a:lnTo>
                  <a:lnTo>
                    <a:pt x="54882" y="1327930"/>
                  </a:lnTo>
                  <a:lnTo>
                    <a:pt x="50573" y="1321575"/>
                  </a:lnTo>
                  <a:lnTo>
                    <a:pt x="46718" y="1314766"/>
                  </a:lnTo>
                  <a:lnTo>
                    <a:pt x="42863" y="1308184"/>
                  </a:lnTo>
                  <a:lnTo>
                    <a:pt x="39461" y="1301148"/>
                  </a:lnTo>
                  <a:lnTo>
                    <a:pt x="36059" y="1294566"/>
                  </a:lnTo>
                  <a:lnTo>
                    <a:pt x="32657" y="1287983"/>
                  </a:lnTo>
                  <a:lnTo>
                    <a:pt x="29482" y="1280947"/>
                  </a:lnTo>
                  <a:lnTo>
                    <a:pt x="26534" y="1274138"/>
                  </a:lnTo>
                  <a:lnTo>
                    <a:pt x="23813" y="1267102"/>
                  </a:lnTo>
                  <a:lnTo>
                    <a:pt x="20864" y="1260293"/>
                  </a:lnTo>
                  <a:lnTo>
                    <a:pt x="18597" y="1253257"/>
                  </a:lnTo>
                  <a:lnTo>
                    <a:pt x="16329" y="1246448"/>
                  </a:lnTo>
                  <a:lnTo>
                    <a:pt x="14061" y="1239411"/>
                  </a:lnTo>
                  <a:lnTo>
                    <a:pt x="12020" y="1232602"/>
                  </a:lnTo>
                  <a:lnTo>
                    <a:pt x="10205" y="1225793"/>
                  </a:lnTo>
                  <a:lnTo>
                    <a:pt x="6804" y="1211948"/>
                  </a:lnTo>
                  <a:lnTo>
                    <a:pt x="4309" y="1197876"/>
                  </a:lnTo>
                  <a:lnTo>
                    <a:pt x="2268" y="1184030"/>
                  </a:lnTo>
                  <a:lnTo>
                    <a:pt x="680" y="1170185"/>
                  </a:lnTo>
                  <a:lnTo>
                    <a:pt x="0" y="1156340"/>
                  </a:lnTo>
                  <a:lnTo>
                    <a:pt x="0" y="1149531"/>
                  </a:lnTo>
                  <a:lnTo>
                    <a:pt x="0" y="1142721"/>
                  </a:lnTo>
                  <a:lnTo>
                    <a:pt x="0" y="1136139"/>
                  </a:lnTo>
                  <a:lnTo>
                    <a:pt x="454" y="1129103"/>
                  </a:lnTo>
                  <a:lnTo>
                    <a:pt x="680" y="1122521"/>
                  </a:lnTo>
                  <a:lnTo>
                    <a:pt x="1588" y="1115712"/>
                  </a:lnTo>
                  <a:lnTo>
                    <a:pt x="2268" y="1109130"/>
                  </a:lnTo>
                  <a:lnTo>
                    <a:pt x="2948" y="1102774"/>
                  </a:lnTo>
                  <a:lnTo>
                    <a:pt x="4309" y="1096192"/>
                  </a:lnTo>
                  <a:lnTo>
                    <a:pt x="5443" y="1089610"/>
                  </a:lnTo>
                  <a:lnTo>
                    <a:pt x="6804" y="1083255"/>
                  </a:lnTo>
                  <a:lnTo>
                    <a:pt x="8391" y="1076900"/>
                  </a:lnTo>
                  <a:lnTo>
                    <a:pt x="9979" y="1070771"/>
                  </a:lnTo>
                  <a:lnTo>
                    <a:pt x="11793" y="1064643"/>
                  </a:lnTo>
                  <a:lnTo>
                    <a:pt x="13834" y="1058515"/>
                  </a:lnTo>
                  <a:lnTo>
                    <a:pt x="15875" y="1052387"/>
                  </a:lnTo>
                  <a:lnTo>
                    <a:pt x="18143" y="1046032"/>
                  </a:lnTo>
                  <a:lnTo>
                    <a:pt x="20638" y="1040357"/>
                  </a:lnTo>
                  <a:lnTo>
                    <a:pt x="23132" y="1034683"/>
                  </a:lnTo>
                  <a:lnTo>
                    <a:pt x="25854" y="1028782"/>
                  </a:lnTo>
                  <a:lnTo>
                    <a:pt x="28575" y="1023107"/>
                  </a:lnTo>
                  <a:lnTo>
                    <a:pt x="31750" y="1017433"/>
                  </a:lnTo>
                  <a:lnTo>
                    <a:pt x="34925" y="1011986"/>
                  </a:lnTo>
                  <a:lnTo>
                    <a:pt x="38327" y="1006765"/>
                  </a:lnTo>
                  <a:lnTo>
                    <a:pt x="41729" y="1001545"/>
                  </a:lnTo>
                  <a:lnTo>
                    <a:pt x="45357" y="996098"/>
                  </a:lnTo>
                  <a:lnTo>
                    <a:pt x="48986" y="991331"/>
                  </a:lnTo>
                  <a:lnTo>
                    <a:pt x="52841" y="986111"/>
                  </a:lnTo>
                  <a:lnTo>
                    <a:pt x="56923" y="981345"/>
                  </a:lnTo>
                  <a:lnTo>
                    <a:pt x="61005" y="976805"/>
                  </a:lnTo>
                  <a:lnTo>
                    <a:pt x="65541" y="972039"/>
                  </a:lnTo>
                  <a:lnTo>
                    <a:pt x="69850" y="967499"/>
                  </a:lnTo>
                  <a:lnTo>
                    <a:pt x="74386" y="963187"/>
                  </a:lnTo>
                  <a:lnTo>
                    <a:pt x="79375" y="959101"/>
                  </a:lnTo>
                  <a:lnTo>
                    <a:pt x="84138" y="955016"/>
                  </a:lnTo>
                  <a:lnTo>
                    <a:pt x="89354" y="950930"/>
                  </a:lnTo>
                  <a:lnTo>
                    <a:pt x="94343" y="947072"/>
                  </a:lnTo>
                  <a:lnTo>
                    <a:pt x="99786" y="943440"/>
                  </a:lnTo>
                  <a:lnTo>
                    <a:pt x="106136" y="939355"/>
                  </a:lnTo>
                  <a:lnTo>
                    <a:pt x="112713" y="935496"/>
                  </a:lnTo>
                  <a:lnTo>
                    <a:pt x="119516" y="931865"/>
                  </a:lnTo>
                  <a:lnTo>
                    <a:pt x="126093" y="928687"/>
                  </a:lnTo>
                  <a:close/>
                  <a:moveTo>
                    <a:pt x="418991" y="400883"/>
                  </a:moveTo>
                  <a:lnTo>
                    <a:pt x="418121" y="401410"/>
                  </a:lnTo>
                  <a:lnTo>
                    <a:pt x="410633" y="406173"/>
                  </a:lnTo>
                  <a:lnTo>
                    <a:pt x="403598" y="410935"/>
                  </a:lnTo>
                  <a:lnTo>
                    <a:pt x="395429" y="417058"/>
                  </a:lnTo>
                  <a:lnTo>
                    <a:pt x="387487" y="423635"/>
                  </a:lnTo>
                  <a:lnTo>
                    <a:pt x="379771" y="429985"/>
                  </a:lnTo>
                  <a:lnTo>
                    <a:pt x="372283" y="436789"/>
                  </a:lnTo>
                  <a:lnTo>
                    <a:pt x="364794" y="444046"/>
                  </a:lnTo>
                  <a:lnTo>
                    <a:pt x="357987" y="451530"/>
                  </a:lnTo>
                  <a:lnTo>
                    <a:pt x="351179" y="458787"/>
                  </a:lnTo>
                  <a:lnTo>
                    <a:pt x="344825" y="466724"/>
                  </a:lnTo>
                  <a:lnTo>
                    <a:pt x="338925" y="474662"/>
                  </a:lnTo>
                  <a:lnTo>
                    <a:pt x="333025" y="483053"/>
                  </a:lnTo>
                  <a:lnTo>
                    <a:pt x="327579" y="491444"/>
                  </a:lnTo>
                  <a:lnTo>
                    <a:pt x="322133" y="500062"/>
                  </a:lnTo>
                  <a:lnTo>
                    <a:pt x="316914" y="508680"/>
                  </a:lnTo>
                  <a:lnTo>
                    <a:pt x="312149" y="517978"/>
                  </a:lnTo>
                  <a:lnTo>
                    <a:pt x="307610" y="527276"/>
                  </a:lnTo>
                  <a:lnTo>
                    <a:pt x="303526" y="536348"/>
                  </a:lnTo>
                  <a:lnTo>
                    <a:pt x="299214" y="546099"/>
                  </a:lnTo>
                  <a:lnTo>
                    <a:pt x="295583" y="555851"/>
                  </a:lnTo>
                  <a:lnTo>
                    <a:pt x="292180" y="565830"/>
                  </a:lnTo>
                  <a:lnTo>
                    <a:pt x="288776" y="575808"/>
                  </a:lnTo>
                  <a:lnTo>
                    <a:pt x="285826" y="586014"/>
                  </a:lnTo>
                  <a:lnTo>
                    <a:pt x="283103" y="596673"/>
                  </a:lnTo>
                  <a:lnTo>
                    <a:pt x="280607" y="607105"/>
                  </a:lnTo>
                  <a:lnTo>
                    <a:pt x="278564" y="617764"/>
                  </a:lnTo>
                  <a:lnTo>
                    <a:pt x="276522" y="628649"/>
                  </a:lnTo>
                  <a:lnTo>
                    <a:pt x="274934" y="639535"/>
                  </a:lnTo>
                  <a:lnTo>
                    <a:pt x="273572" y="650648"/>
                  </a:lnTo>
                  <a:lnTo>
                    <a:pt x="272437" y="661760"/>
                  </a:lnTo>
                  <a:lnTo>
                    <a:pt x="271303" y="673099"/>
                  </a:lnTo>
                  <a:lnTo>
                    <a:pt x="270849" y="684665"/>
                  </a:lnTo>
                  <a:lnTo>
                    <a:pt x="270622" y="696005"/>
                  </a:lnTo>
                  <a:lnTo>
                    <a:pt x="270395" y="707571"/>
                  </a:lnTo>
                  <a:lnTo>
                    <a:pt x="270622" y="719364"/>
                  </a:lnTo>
                  <a:lnTo>
                    <a:pt x="271076" y="731157"/>
                  </a:lnTo>
                  <a:lnTo>
                    <a:pt x="271757" y="743176"/>
                  </a:lnTo>
                  <a:lnTo>
                    <a:pt x="272664" y="754969"/>
                  </a:lnTo>
                  <a:lnTo>
                    <a:pt x="274026" y="766989"/>
                  </a:lnTo>
                  <a:lnTo>
                    <a:pt x="275614" y="779008"/>
                  </a:lnTo>
                  <a:lnTo>
                    <a:pt x="277203" y="791255"/>
                  </a:lnTo>
                  <a:lnTo>
                    <a:pt x="279245" y="803501"/>
                  </a:lnTo>
                  <a:lnTo>
                    <a:pt x="281287" y="815521"/>
                  </a:lnTo>
                  <a:lnTo>
                    <a:pt x="284010" y="827994"/>
                  </a:lnTo>
                  <a:lnTo>
                    <a:pt x="286733" y="840467"/>
                  </a:lnTo>
                  <a:lnTo>
                    <a:pt x="289910" y="852714"/>
                  </a:lnTo>
                  <a:lnTo>
                    <a:pt x="293087" y="864960"/>
                  </a:lnTo>
                  <a:lnTo>
                    <a:pt x="296718" y="877660"/>
                  </a:lnTo>
                  <a:lnTo>
                    <a:pt x="300576" y="889906"/>
                  </a:lnTo>
                  <a:lnTo>
                    <a:pt x="304660" y="902380"/>
                  </a:lnTo>
                  <a:lnTo>
                    <a:pt x="308972" y="914853"/>
                  </a:lnTo>
                  <a:lnTo>
                    <a:pt x="313964" y="927099"/>
                  </a:lnTo>
                  <a:lnTo>
                    <a:pt x="318729" y="939800"/>
                  </a:lnTo>
                  <a:lnTo>
                    <a:pt x="323949" y="952046"/>
                  </a:lnTo>
                  <a:lnTo>
                    <a:pt x="329168" y="964519"/>
                  </a:lnTo>
                  <a:lnTo>
                    <a:pt x="334841" y="976766"/>
                  </a:lnTo>
                  <a:lnTo>
                    <a:pt x="340741" y="989466"/>
                  </a:lnTo>
                  <a:lnTo>
                    <a:pt x="347095" y="1001712"/>
                  </a:lnTo>
                  <a:lnTo>
                    <a:pt x="353675" y="1013959"/>
                  </a:lnTo>
                  <a:lnTo>
                    <a:pt x="360256" y="1026205"/>
                  </a:lnTo>
                  <a:lnTo>
                    <a:pt x="367518" y="1038225"/>
                  </a:lnTo>
                  <a:lnTo>
                    <a:pt x="374552" y="1050471"/>
                  </a:lnTo>
                  <a:lnTo>
                    <a:pt x="382041" y="1062491"/>
                  </a:lnTo>
                  <a:lnTo>
                    <a:pt x="389983" y="1074510"/>
                  </a:lnTo>
                  <a:lnTo>
                    <a:pt x="397925" y="1086757"/>
                  </a:lnTo>
                  <a:lnTo>
                    <a:pt x="406321" y="1098323"/>
                  </a:lnTo>
                  <a:lnTo>
                    <a:pt x="414717" y="1110116"/>
                  </a:lnTo>
                  <a:lnTo>
                    <a:pt x="423567" y="1121682"/>
                  </a:lnTo>
                  <a:lnTo>
                    <a:pt x="432190" y="1133021"/>
                  </a:lnTo>
                  <a:lnTo>
                    <a:pt x="441040" y="1143907"/>
                  </a:lnTo>
                  <a:lnTo>
                    <a:pt x="450344" y="1155019"/>
                  </a:lnTo>
                  <a:lnTo>
                    <a:pt x="459648" y="1165451"/>
                  </a:lnTo>
                  <a:lnTo>
                    <a:pt x="468951" y="1175884"/>
                  </a:lnTo>
                  <a:lnTo>
                    <a:pt x="478482" y="1185862"/>
                  </a:lnTo>
                  <a:lnTo>
                    <a:pt x="488013" y="1195841"/>
                  </a:lnTo>
                  <a:lnTo>
                    <a:pt x="497770" y="1205593"/>
                  </a:lnTo>
                  <a:lnTo>
                    <a:pt x="507755" y="1214891"/>
                  </a:lnTo>
                  <a:lnTo>
                    <a:pt x="517740" y="1223962"/>
                  </a:lnTo>
                  <a:lnTo>
                    <a:pt x="527724" y="1233034"/>
                  </a:lnTo>
                  <a:lnTo>
                    <a:pt x="537936" y="1241651"/>
                  </a:lnTo>
                  <a:lnTo>
                    <a:pt x="548147" y="1250269"/>
                  </a:lnTo>
                  <a:lnTo>
                    <a:pt x="558358" y="1258434"/>
                  </a:lnTo>
                  <a:lnTo>
                    <a:pt x="568797" y="1266371"/>
                  </a:lnTo>
                  <a:lnTo>
                    <a:pt x="579462" y="1274082"/>
                  </a:lnTo>
                  <a:lnTo>
                    <a:pt x="589901" y="1281339"/>
                  </a:lnTo>
                  <a:lnTo>
                    <a:pt x="600566" y="1288823"/>
                  </a:lnTo>
                  <a:lnTo>
                    <a:pt x="611231" y="1295626"/>
                  </a:lnTo>
                  <a:lnTo>
                    <a:pt x="621896" y="1302430"/>
                  </a:lnTo>
                  <a:lnTo>
                    <a:pt x="622512" y="1302797"/>
                  </a:lnTo>
                  <a:lnTo>
                    <a:pt x="612180" y="1296195"/>
                  </a:lnTo>
                  <a:lnTo>
                    <a:pt x="601518" y="1289382"/>
                  </a:lnTo>
                  <a:lnTo>
                    <a:pt x="590856" y="1281888"/>
                  </a:lnTo>
                  <a:lnTo>
                    <a:pt x="580422" y="1274621"/>
                  </a:lnTo>
                  <a:lnTo>
                    <a:pt x="569760" y="1266900"/>
                  </a:lnTo>
                  <a:lnTo>
                    <a:pt x="559325" y="1258952"/>
                  </a:lnTo>
                  <a:lnTo>
                    <a:pt x="549118" y="1250777"/>
                  </a:lnTo>
                  <a:lnTo>
                    <a:pt x="538910" y="1242148"/>
                  </a:lnTo>
                  <a:lnTo>
                    <a:pt x="528702" y="1233519"/>
                  </a:lnTo>
                  <a:lnTo>
                    <a:pt x="518721" y="1224435"/>
                  </a:lnTo>
                  <a:lnTo>
                    <a:pt x="508740" y="1215352"/>
                  </a:lnTo>
                  <a:lnTo>
                    <a:pt x="498759" y="1206041"/>
                  </a:lnTo>
                  <a:lnTo>
                    <a:pt x="489005" y="1196276"/>
                  </a:lnTo>
                  <a:lnTo>
                    <a:pt x="479477" y="1186284"/>
                  </a:lnTo>
                  <a:lnTo>
                    <a:pt x="469950" y="1176293"/>
                  </a:lnTo>
                  <a:lnTo>
                    <a:pt x="460649" y="1165847"/>
                  </a:lnTo>
                  <a:lnTo>
                    <a:pt x="451349" y="1155401"/>
                  </a:lnTo>
                  <a:lnTo>
                    <a:pt x="442048" y="1144273"/>
                  </a:lnTo>
                  <a:lnTo>
                    <a:pt x="433201" y="1133373"/>
                  </a:lnTo>
                  <a:lnTo>
                    <a:pt x="424581" y="1122019"/>
                  </a:lnTo>
                  <a:lnTo>
                    <a:pt x="415735" y="1110437"/>
                  </a:lnTo>
                  <a:lnTo>
                    <a:pt x="407341" y="1098629"/>
                  </a:lnTo>
                  <a:lnTo>
                    <a:pt x="398948" y="1087047"/>
                  </a:lnTo>
                  <a:lnTo>
                    <a:pt x="391009" y="1074785"/>
                  </a:lnTo>
                  <a:lnTo>
                    <a:pt x="383069" y="1062749"/>
                  </a:lnTo>
                  <a:lnTo>
                    <a:pt x="375584" y="1050714"/>
                  </a:lnTo>
                  <a:lnTo>
                    <a:pt x="368552" y="1038451"/>
                  </a:lnTo>
                  <a:lnTo>
                    <a:pt x="361293" y="1026415"/>
                  </a:lnTo>
                  <a:lnTo>
                    <a:pt x="354714" y="1014153"/>
                  </a:lnTo>
                  <a:lnTo>
                    <a:pt x="348136" y="1001890"/>
                  </a:lnTo>
                  <a:lnTo>
                    <a:pt x="341784" y="989627"/>
                  </a:lnTo>
                  <a:lnTo>
                    <a:pt x="335886" y="976910"/>
                  </a:lnTo>
                  <a:lnTo>
                    <a:pt x="330215" y="964648"/>
                  </a:lnTo>
                  <a:lnTo>
                    <a:pt x="324998" y="952158"/>
                  </a:lnTo>
                  <a:lnTo>
                    <a:pt x="319781" y="939895"/>
                  </a:lnTo>
                  <a:lnTo>
                    <a:pt x="315017" y="927178"/>
                  </a:lnTo>
                  <a:lnTo>
                    <a:pt x="310026" y="914915"/>
                  </a:lnTo>
                  <a:lnTo>
                    <a:pt x="305716" y="902425"/>
                  </a:lnTo>
                  <a:lnTo>
                    <a:pt x="301633" y="889936"/>
                  </a:lnTo>
                  <a:lnTo>
                    <a:pt x="297777" y="877673"/>
                  </a:lnTo>
                  <a:lnTo>
                    <a:pt x="294147" y="864956"/>
                  </a:lnTo>
                  <a:lnTo>
                    <a:pt x="290972" y="852693"/>
                  </a:lnTo>
                  <a:lnTo>
                    <a:pt x="287796" y="840431"/>
                  </a:lnTo>
                  <a:lnTo>
                    <a:pt x="285074" y="827941"/>
                  </a:lnTo>
                  <a:lnTo>
                    <a:pt x="282352" y="815451"/>
                  </a:lnTo>
                  <a:lnTo>
                    <a:pt x="280310" y="803415"/>
                  </a:lnTo>
                  <a:lnTo>
                    <a:pt x="278269" y="791153"/>
                  </a:lnTo>
                  <a:lnTo>
                    <a:pt x="276681" y="778890"/>
                  </a:lnTo>
                  <a:lnTo>
                    <a:pt x="275093" y="766854"/>
                  </a:lnTo>
                  <a:lnTo>
                    <a:pt x="273732" y="754819"/>
                  </a:lnTo>
                  <a:lnTo>
                    <a:pt x="272824" y="743010"/>
                  </a:lnTo>
                  <a:lnTo>
                    <a:pt x="272144" y="730975"/>
                  </a:lnTo>
                  <a:lnTo>
                    <a:pt x="271690" y="719166"/>
                  </a:lnTo>
                  <a:lnTo>
                    <a:pt x="271463" y="707358"/>
                  </a:lnTo>
                  <a:lnTo>
                    <a:pt x="271690" y="695776"/>
                  </a:lnTo>
                  <a:lnTo>
                    <a:pt x="271917" y="684422"/>
                  </a:lnTo>
                  <a:lnTo>
                    <a:pt x="272371" y="672840"/>
                  </a:lnTo>
                  <a:lnTo>
                    <a:pt x="273505" y="661486"/>
                  </a:lnTo>
                  <a:lnTo>
                    <a:pt x="274639" y="650359"/>
                  </a:lnTo>
                  <a:lnTo>
                    <a:pt x="276000" y="639232"/>
                  </a:lnTo>
                  <a:lnTo>
                    <a:pt x="277588" y="628331"/>
                  </a:lnTo>
                  <a:lnTo>
                    <a:pt x="279630" y="617431"/>
                  </a:lnTo>
                  <a:lnTo>
                    <a:pt x="281671" y="606758"/>
                  </a:lnTo>
                  <a:lnTo>
                    <a:pt x="284166" y="596312"/>
                  </a:lnTo>
                  <a:lnTo>
                    <a:pt x="286888" y="585639"/>
                  </a:lnTo>
                  <a:lnTo>
                    <a:pt x="289837" y="575420"/>
                  </a:lnTo>
                  <a:lnTo>
                    <a:pt x="293240" y="565428"/>
                  </a:lnTo>
                  <a:lnTo>
                    <a:pt x="296643" y="555436"/>
                  </a:lnTo>
                  <a:lnTo>
                    <a:pt x="300272" y="545672"/>
                  </a:lnTo>
                  <a:lnTo>
                    <a:pt x="304582" y="535907"/>
                  </a:lnTo>
                  <a:lnTo>
                    <a:pt x="308665" y="526823"/>
                  </a:lnTo>
                  <a:lnTo>
                    <a:pt x="313202" y="517513"/>
                  </a:lnTo>
                  <a:lnTo>
                    <a:pt x="317966" y="508202"/>
                  </a:lnTo>
                  <a:lnTo>
                    <a:pt x="323183" y="499573"/>
                  </a:lnTo>
                  <a:lnTo>
                    <a:pt x="328627" y="490944"/>
                  </a:lnTo>
                  <a:lnTo>
                    <a:pt x="334072" y="482542"/>
                  </a:lnTo>
                  <a:lnTo>
                    <a:pt x="339969" y="474139"/>
                  </a:lnTo>
                  <a:lnTo>
                    <a:pt x="345867" y="466191"/>
                  </a:lnTo>
                  <a:lnTo>
                    <a:pt x="352219" y="458243"/>
                  </a:lnTo>
                  <a:lnTo>
                    <a:pt x="359024" y="450976"/>
                  </a:lnTo>
                  <a:lnTo>
                    <a:pt x="365829" y="443483"/>
                  </a:lnTo>
                  <a:lnTo>
                    <a:pt x="373315" y="436216"/>
                  </a:lnTo>
                  <a:lnTo>
                    <a:pt x="380801" y="429403"/>
                  </a:lnTo>
                  <a:lnTo>
                    <a:pt x="388514" y="423045"/>
                  </a:lnTo>
                  <a:lnTo>
                    <a:pt x="396453" y="416459"/>
                  </a:lnTo>
                  <a:lnTo>
                    <a:pt x="404619" y="410328"/>
                  </a:lnTo>
                  <a:lnTo>
                    <a:pt x="411651" y="405559"/>
                  </a:lnTo>
                  <a:lnTo>
                    <a:pt x="418991" y="400883"/>
                  </a:lnTo>
                  <a:close/>
                  <a:moveTo>
                    <a:pt x="1336999" y="252412"/>
                  </a:moveTo>
                  <a:lnTo>
                    <a:pt x="1344943" y="252638"/>
                  </a:lnTo>
                  <a:lnTo>
                    <a:pt x="1352660" y="253092"/>
                  </a:lnTo>
                  <a:lnTo>
                    <a:pt x="1360603" y="254224"/>
                  </a:lnTo>
                  <a:lnTo>
                    <a:pt x="1368547" y="255357"/>
                  </a:lnTo>
                  <a:lnTo>
                    <a:pt x="1376264" y="256943"/>
                  </a:lnTo>
                  <a:lnTo>
                    <a:pt x="1383981" y="258982"/>
                  </a:lnTo>
                  <a:lnTo>
                    <a:pt x="1391243" y="261475"/>
                  </a:lnTo>
                  <a:lnTo>
                    <a:pt x="1398733" y="264420"/>
                  </a:lnTo>
                  <a:lnTo>
                    <a:pt x="1406223" y="267365"/>
                  </a:lnTo>
                  <a:lnTo>
                    <a:pt x="1413259" y="270990"/>
                  </a:lnTo>
                  <a:lnTo>
                    <a:pt x="1420295" y="274842"/>
                  </a:lnTo>
                  <a:lnTo>
                    <a:pt x="1427104" y="279147"/>
                  </a:lnTo>
                  <a:lnTo>
                    <a:pt x="1433913" y="283905"/>
                  </a:lnTo>
                  <a:lnTo>
                    <a:pt x="1440268" y="288663"/>
                  </a:lnTo>
                  <a:lnTo>
                    <a:pt x="1446396" y="293874"/>
                  </a:lnTo>
                  <a:lnTo>
                    <a:pt x="1452524" y="299764"/>
                  </a:lnTo>
                  <a:lnTo>
                    <a:pt x="1458425" y="305428"/>
                  </a:lnTo>
                  <a:lnTo>
                    <a:pt x="1463872" y="311999"/>
                  </a:lnTo>
                  <a:lnTo>
                    <a:pt x="1469092" y="318569"/>
                  </a:lnTo>
                  <a:lnTo>
                    <a:pt x="1474086" y="325593"/>
                  </a:lnTo>
                  <a:lnTo>
                    <a:pt x="1478398" y="332390"/>
                  </a:lnTo>
                  <a:lnTo>
                    <a:pt x="1482483" y="339867"/>
                  </a:lnTo>
                  <a:lnTo>
                    <a:pt x="1486342" y="346890"/>
                  </a:lnTo>
                  <a:lnTo>
                    <a:pt x="1489746" y="354593"/>
                  </a:lnTo>
                  <a:lnTo>
                    <a:pt x="1492470" y="362070"/>
                  </a:lnTo>
                  <a:lnTo>
                    <a:pt x="1494966" y="369773"/>
                  </a:lnTo>
                  <a:lnTo>
                    <a:pt x="1497009" y="377703"/>
                  </a:lnTo>
                  <a:lnTo>
                    <a:pt x="1498825" y="385407"/>
                  </a:lnTo>
                  <a:lnTo>
                    <a:pt x="1500186" y="393336"/>
                  </a:lnTo>
                  <a:lnTo>
                    <a:pt x="1500867" y="401266"/>
                  </a:lnTo>
                  <a:lnTo>
                    <a:pt x="1501775" y="409196"/>
                  </a:lnTo>
                  <a:lnTo>
                    <a:pt x="1501775" y="416899"/>
                  </a:lnTo>
                  <a:lnTo>
                    <a:pt x="1501775" y="424829"/>
                  </a:lnTo>
                  <a:lnTo>
                    <a:pt x="1500867" y="432532"/>
                  </a:lnTo>
                  <a:lnTo>
                    <a:pt x="1500186" y="440462"/>
                  </a:lnTo>
                  <a:lnTo>
                    <a:pt x="1498598" y="448165"/>
                  </a:lnTo>
                  <a:lnTo>
                    <a:pt x="1497009" y="456095"/>
                  </a:lnTo>
                  <a:lnTo>
                    <a:pt x="1494966" y="463572"/>
                  </a:lnTo>
                  <a:lnTo>
                    <a:pt x="1492470" y="471275"/>
                  </a:lnTo>
                  <a:lnTo>
                    <a:pt x="1489746" y="478525"/>
                  </a:lnTo>
                  <a:lnTo>
                    <a:pt x="1486569" y="485776"/>
                  </a:lnTo>
                  <a:lnTo>
                    <a:pt x="1482937" y="493026"/>
                  </a:lnTo>
                  <a:lnTo>
                    <a:pt x="1479079" y="500049"/>
                  </a:lnTo>
                  <a:lnTo>
                    <a:pt x="1474993" y="506846"/>
                  </a:lnTo>
                  <a:lnTo>
                    <a:pt x="1470454" y="513417"/>
                  </a:lnTo>
                  <a:lnTo>
                    <a:pt x="1465234" y="519987"/>
                  </a:lnTo>
                  <a:lnTo>
                    <a:pt x="1460241" y="526104"/>
                  </a:lnTo>
                  <a:lnTo>
                    <a:pt x="1454567" y="532222"/>
                  </a:lnTo>
                  <a:lnTo>
                    <a:pt x="1448439" y="537886"/>
                  </a:lnTo>
                  <a:lnTo>
                    <a:pt x="1442311" y="543550"/>
                  </a:lnTo>
                  <a:lnTo>
                    <a:pt x="1435502" y="548761"/>
                  </a:lnTo>
                  <a:lnTo>
                    <a:pt x="1430508" y="552160"/>
                  </a:lnTo>
                  <a:lnTo>
                    <a:pt x="1425515" y="555558"/>
                  </a:lnTo>
                  <a:lnTo>
                    <a:pt x="1420522" y="558730"/>
                  </a:lnTo>
                  <a:lnTo>
                    <a:pt x="1415075" y="561675"/>
                  </a:lnTo>
                  <a:lnTo>
                    <a:pt x="1410082" y="564168"/>
                  </a:lnTo>
                  <a:lnTo>
                    <a:pt x="1404634" y="566886"/>
                  </a:lnTo>
                  <a:lnTo>
                    <a:pt x="1399187" y="569152"/>
                  </a:lnTo>
                  <a:lnTo>
                    <a:pt x="1393967" y="571191"/>
                  </a:lnTo>
                  <a:lnTo>
                    <a:pt x="1388293" y="573230"/>
                  </a:lnTo>
                  <a:lnTo>
                    <a:pt x="1382846" y="575043"/>
                  </a:lnTo>
                  <a:lnTo>
                    <a:pt x="1377172" y="576402"/>
                  </a:lnTo>
                  <a:lnTo>
                    <a:pt x="1371498" y="577762"/>
                  </a:lnTo>
                  <a:lnTo>
                    <a:pt x="1366050" y="578894"/>
                  </a:lnTo>
                  <a:lnTo>
                    <a:pt x="1360376" y="579574"/>
                  </a:lnTo>
                  <a:lnTo>
                    <a:pt x="1354702" y="580480"/>
                  </a:lnTo>
                  <a:lnTo>
                    <a:pt x="1349028" y="580934"/>
                  </a:lnTo>
                  <a:lnTo>
                    <a:pt x="1343354" y="581160"/>
                  </a:lnTo>
                  <a:lnTo>
                    <a:pt x="1337680" y="581387"/>
                  </a:lnTo>
                  <a:lnTo>
                    <a:pt x="1332006" y="581387"/>
                  </a:lnTo>
                  <a:lnTo>
                    <a:pt x="1326332" y="580934"/>
                  </a:lnTo>
                  <a:lnTo>
                    <a:pt x="1320658" y="580707"/>
                  </a:lnTo>
                  <a:lnTo>
                    <a:pt x="1314983" y="579801"/>
                  </a:lnTo>
                  <a:lnTo>
                    <a:pt x="1309309" y="579121"/>
                  </a:lnTo>
                  <a:lnTo>
                    <a:pt x="1304089" y="577988"/>
                  </a:lnTo>
                  <a:lnTo>
                    <a:pt x="1298415" y="576855"/>
                  </a:lnTo>
                  <a:lnTo>
                    <a:pt x="1292968" y="575269"/>
                  </a:lnTo>
                  <a:lnTo>
                    <a:pt x="1287294" y="573683"/>
                  </a:lnTo>
                  <a:lnTo>
                    <a:pt x="1282074" y="571871"/>
                  </a:lnTo>
                  <a:lnTo>
                    <a:pt x="1276626" y="569832"/>
                  </a:lnTo>
                  <a:lnTo>
                    <a:pt x="1271406" y="567793"/>
                  </a:lnTo>
                  <a:lnTo>
                    <a:pt x="1266413" y="565527"/>
                  </a:lnTo>
                  <a:lnTo>
                    <a:pt x="1261193" y="563035"/>
                  </a:lnTo>
                  <a:lnTo>
                    <a:pt x="753246" y="941401"/>
                  </a:lnTo>
                  <a:lnTo>
                    <a:pt x="750296" y="943667"/>
                  </a:lnTo>
                  <a:lnTo>
                    <a:pt x="747118" y="945480"/>
                  </a:lnTo>
                  <a:lnTo>
                    <a:pt x="743941" y="947292"/>
                  </a:lnTo>
                  <a:lnTo>
                    <a:pt x="740990" y="949105"/>
                  </a:lnTo>
                  <a:lnTo>
                    <a:pt x="737586" y="950238"/>
                  </a:lnTo>
                  <a:lnTo>
                    <a:pt x="734181" y="951597"/>
                  </a:lnTo>
                  <a:lnTo>
                    <a:pt x="731004" y="952956"/>
                  </a:lnTo>
                  <a:lnTo>
                    <a:pt x="727599" y="953636"/>
                  </a:lnTo>
                  <a:lnTo>
                    <a:pt x="723968" y="954316"/>
                  </a:lnTo>
                  <a:lnTo>
                    <a:pt x="720790" y="954995"/>
                  </a:lnTo>
                  <a:lnTo>
                    <a:pt x="717159" y="955449"/>
                  </a:lnTo>
                  <a:lnTo>
                    <a:pt x="713754" y="955675"/>
                  </a:lnTo>
                  <a:lnTo>
                    <a:pt x="710123" y="955675"/>
                  </a:lnTo>
                  <a:lnTo>
                    <a:pt x="706945" y="955675"/>
                  </a:lnTo>
                  <a:lnTo>
                    <a:pt x="703314" y="955449"/>
                  </a:lnTo>
                  <a:lnTo>
                    <a:pt x="699910" y="954995"/>
                  </a:lnTo>
                  <a:lnTo>
                    <a:pt x="696505" y="954316"/>
                  </a:lnTo>
                  <a:lnTo>
                    <a:pt x="693101" y="953636"/>
                  </a:lnTo>
                  <a:lnTo>
                    <a:pt x="689696" y="952956"/>
                  </a:lnTo>
                  <a:lnTo>
                    <a:pt x="686519" y="951824"/>
                  </a:lnTo>
                  <a:lnTo>
                    <a:pt x="683341" y="950691"/>
                  </a:lnTo>
                  <a:lnTo>
                    <a:pt x="679937" y="949105"/>
                  </a:lnTo>
                  <a:lnTo>
                    <a:pt x="676986" y="947519"/>
                  </a:lnTo>
                  <a:lnTo>
                    <a:pt x="673809" y="945933"/>
                  </a:lnTo>
                  <a:lnTo>
                    <a:pt x="671085" y="944120"/>
                  </a:lnTo>
                  <a:lnTo>
                    <a:pt x="667908" y="942081"/>
                  </a:lnTo>
                  <a:lnTo>
                    <a:pt x="665184" y="939815"/>
                  </a:lnTo>
                  <a:lnTo>
                    <a:pt x="662460" y="937550"/>
                  </a:lnTo>
                  <a:lnTo>
                    <a:pt x="659737" y="935284"/>
                  </a:lnTo>
                  <a:lnTo>
                    <a:pt x="657240" y="932792"/>
                  </a:lnTo>
                  <a:lnTo>
                    <a:pt x="654971" y="929847"/>
                  </a:lnTo>
                  <a:lnTo>
                    <a:pt x="652474" y="926901"/>
                  </a:lnTo>
                  <a:lnTo>
                    <a:pt x="650431" y="923956"/>
                  </a:lnTo>
                  <a:lnTo>
                    <a:pt x="648389" y="921010"/>
                  </a:lnTo>
                  <a:lnTo>
                    <a:pt x="646573" y="917612"/>
                  </a:lnTo>
                  <a:lnTo>
                    <a:pt x="645211" y="914440"/>
                  </a:lnTo>
                  <a:lnTo>
                    <a:pt x="643622" y="911268"/>
                  </a:lnTo>
                  <a:lnTo>
                    <a:pt x="642261" y="907869"/>
                  </a:lnTo>
                  <a:lnTo>
                    <a:pt x="641353" y="904471"/>
                  </a:lnTo>
                  <a:lnTo>
                    <a:pt x="640218" y="901299"/>
                  </a:lnTo>
                  <a:lnTo>
                    <a:pt x="639537" y="897674"/>
                  </a:lnTo>
                  <a:lnTo>
                    <a:pt x="639083" y="894275"/>
                  </a:lnTo>
                  <a:lnTo>
                    <a:pt x="638629" y="890877"/>
                  </a:lnTo>
                  <a:lnTo>
                    <a:pt x="638402" y="887478"/>
                  </a:lnTo>
                  <a:lnTo>
                    <a:pt x="638175" y="883853"/>
                  </a:lnTo>
                  <a:lnTo>
                    <a:pt x="638402" y="880455"/>
                  </a:lnTo>
                  <a:lnTo>
                    <a:pt x="638629" y="877056"/>
                  </a:lnTo>
                  <a:lnTo>
                    <a:pt x="639083" y="873658"/>
                  </a:lnTo>
                  <a:lnTo>
                    <a:pt x="639764" y="870259"/>
                  </a:lnTo>
                  <a:lnTo>
                    <a:pt x="640218" y="867087"/>
                  </a:lnTo>
                  <a:lnTo>
                    <a:pt x="641353" y="863689"/>
                  </a:lnTo>
                  <a:lnTo>
                    <a:pt x="642261" y="860290"/>
                  </a:lnTo>
                  <a:lnTo>
                    <a:pt x="643622" y="857118"/>
                  </a:lnTo>
                  <a:lnTo>
                    <a:pt x="644984" y="853946"/>
                  </a:lnTo>
                  <a:lnTo>
                    <a:pt x="646346" y="850548"/>
                  </a:lnTo>
                  <a:lnTo>
                    <a:pt x="648162" y="847603"/>
                  </a:lnTo>
                  <a:lnTo>
                    <a:pt x="649977" y="844657"/>
                  </a:lnTo>
                  <a:lnTo>
                    <a:pt x="652020" y="841712"/>
                  </a:lnTo>
                  <a:lnTo>
                    <a:pt x="654063" y="838766"/>
                  </a:lnTo>
                  <a:lnTo>
                    <a:pt x="656332" y="836274"/>
                  </a:lnTo>
                  <a:lnTo>
                    <a:pt x="659056" y="833555"/>
                  </a:lnTo>
                  <a:lnTo>
                    <a:pt x="661553" y="831290"/>
                  </a:lnTo>
                  <a:lnTo>
                    <a:pt x="664276" y="828571"/>
                  </a:lnTo>
                  <a:lnTo>
                    <a:pt x="667227" y="826305"/>
                  </a:lnTo>
                  <a:lnTo>
                    <a:pt x="1174946" y="447939"/>
                  </a:lnTo>
                  <a:lnTo>
                    <a:pt x="1174265" y="442275"/>
                  </a:lnTo>
                  <a:lnTo>
                    <a:pt x="1173358" y="436611"/>
                  </a:lnTo>
                  <a:lnTo>
                    <a:pt x="1172677" y="431173"/>
                  </a:lnTo>
                  <a:lnTo>
                    <a:pt x="1172450" y="425282"/>
                  </a:lnTo>
                  <a:lnTo>
                    <a:pt x="1172223" y="419618"/>
                  </a:lnTo>
                  <a:lnTo>
                    <a:pt x="1172223" y="413954"/>
                  </a:lnTo>
                  <a:lnTo>
                    <a:pt x="1172450" y="408290"/>
                  </a:lnTo>
                  <a:lnTo>
                    <a:pt x="1172677" y="402626"/>
                  </a:lnTo>
                  <a:lnTo>
                    <a:pt x="1173358" y="396961"/>
                  </a:lnTo>
                  <a:lnTo>
                    <a:pt x="1174265" y="391524"/>
                  </a:lnTo>
                  <a:lnTo>
                    <a:pt x="1175173" y="385860"/>
                  </a:lnTo>
                  <a:lnTo>
                    <a:pt x="1176308" y="380195"/>
                  </a:lnTo>
                  <a:lnTo>
                    <a:pt x="1177443" y="374758"/>
                  </a:lnTo>
                  <a:lnTo>
                    <a:pt x="1179032" y="369094"/>
                  </a:lnTo>
                  <a:lnTo>
                    <a:pt x="1180847" y="363883"/>
                  </a:lnTo>
                  <a:lnTo>
                    <a:pt x="1182890" y="358445"/>
                  </a:lnTo>
                  <a:lnTo>
                    <a:pt x="1184933" y="353461"/>
                  </a:lnTo>
                  <a:lnTo>
                    <a:pt x="1187202" y="348023"/>
                  </a:lnTo>
                  <a:lnTo>
                    <a:pt x="1189699" y="342812"/>
                  </a:lnTo>
                  <a:lnTo>
                    <a:pt x="1192423" y="337828"/>
                  </a:lnTo>
                  <a:lnTo>
                    <a:pt x="1195146" y="332843"/>
                  </a:lnTo>
                  <a:lnTo>
                    <a:pt x="1198324" y="328085"/>
                  </a:lnTo>
                  <a:lnTo>
                    <a:pt x="1201274" y="323101"/>
                  </a:lnTo>
                  <a:lnTo>
                    <a:pt x="1204906" y="318569"/>
                  </a:lnTo>
                  <a:lnTo>
                    <a:pt x="1208537" y="314038"/>
                  </a:lnTo>
                  <a:lnTo>
                    <a:pt x="1212168" y="309280"/>
                  </a:lnTo>
                  <a:lnTo>
                    <a:pt x="1216254" y="304975"/>
                  </a:lnTo>
                  <a:lnTo>
                    <a:pt x="1220339" y="300671"/>
                  </a:lnTo>
                  <a:lnTo>
                    <a:pt x="1224425" y="296592"/>
                  </a:lnTo>
                  <a:lnTo>
                    <a:pt x="1228964" y="292514"/>
                  </a:lnTo>
                  <a:lnTo>
                    <a:pt x="1233503" y="288663"/>
                  </a:lnTo>
                  <a:lnTo>
                    <a:pt x="1238496" y="285037"/>
                  </a:lnTo>
                  <a:lnTo>
                    <a:pt x="1245305" y="280280"/>
                  </a:lnTo>
                  <a:lnTo>
                    <a:pt x="1252341" y="275522"/>
                  </a:lnTo>
                  <a:lnTo>
                    <a:pt x="1259604" y="271443"/>
                  </a:lnTo>
                  <a:lnTo>
                    <a:pt x="1266867" y="268045"/>
                  </a:lnTo>
                  <a:lnTo>
                    <a:pt x="1274584" y="264646"/>
                  </a:lnTo>
                  <a:lnTo>
                    <a:pt x="1282074" y="261475"/>
                  </a:lnTo>
                  <a:lnTo>
                    <a:pt x="1289563" y="259209"/>
                  </a:lnTo>
                  <a:lnTo>
                    <a:pt x="1297507" y="256943"/>
                  </a:lnTo>
                  <a:lnTo>
                    <a:pt x="1305224" y="255357"/>
                  </a:lnTo>
                  <a:lnTo>
                    <a:pt x="1313168" y="253998"/>
                  </a:lnTo>
                  <a:lnTo>
                    <a:pt x="1321111" y="253092"/>
                  </a:lnTo>
                  <a:lnTo>
                    <a:pt x="1329055" y="252638"/>
                  </a:lnTo>
                  <a:lnTo>
                    <a:pt x="1336999" y="252412"/>
                  </a:lnTo>
                  <a:close/>
                  <a:moveTo>
                    <a:pt x="545651" y="233362"/>
                  </a:moveTo>
                  <a:lnTo>
                    <a:pt x="557224" y="233589"/>
                  </a:lnTo>
                  <a:lnTo>
                    <a:pt x="568797" y="234042"/>
                  </a:lnTo>
                  <a:lnTo>
                    <a:pt x="580370" y="234723"/>
                  </a:lnTo>
                  <a:lnTo>
                    <a:pt x="592170" y="235403"/>
                  </a:lnTo>
                  <a:lnTo>
                    <a:pt x="603970" y="236764"/>
                  </a:lnTo>
                  <a:lnTo>
                    <a:pt x="615770" y="238351"/>
                  </a:lnTo>
                  <a:lnTo>
                    <a:pt x="627796" y="240165"/>
                  </a:lnTo>
                  <a:lnTo>
                    <a:pt x="639596" y="242207"/>
                  </a:lnTo>
                  <a:lnTo>
                    <a:pt x="651623" y="244701"/>
                  </a:lnTo>
                  <a:lnTo>
                    <a:pt x="663650" y="247196"/>
                  </a:lnTo>
                  <a:lnTo>
                    <a:pt x="675450" y="250144"/>
                  </a:lnTo>
                  <a:lnTo>
                    <a:pt x="687477" y="253319"/>
                  </a:lnTo>
                  <a:lnTo>
                    <a:pt x="699504" y="256721"/>
                  </a:lnTo>
                  <a:lnTo>
                    <a:pt x="711530" y="260576"/>
                  </a:lnTo>
                  <a:lnTo>
                    <a:pt x="723557" y="264658"/>
                  </a:lnTo>
                  <a:lnTo>
                    <a:pt x="735584" y="268740"/>
                  </a:lnTo>
                  <a:lnTo>
                    <a:pt x="747611" y="273276"/>
                  </a:lnTo>
                  <a:lnTo>
                    <a:pt x="759638" y="278265"/>
                  </a:lnTo>
                  <a:lnTo>
                    <a:pt x="771665" y="283255"/>
                  </a:lnTo>
                  <a:lnTo>
                    <a:pt x="783691" y="288471"/>
                  </a:lnTo>
                  <a:lnTo>
                    <a:pt x="795718" y="294140"/>
                  </a:lnTo>
                  <a:lnTo>
                    <a:pt x="807745" y="300037"/>
                  </a:lnTo>
                  <a:lnTo>
                    <a:pt x="819545" y="306160"/>
                  </a:lnTo>
                  <a:lnTo>
                    <a:pt x="831572" y="312510"/>
                  </a:lnTo>
                  <a:lnTo>
                    <a:pt x="843372" y="319087"/>
                  </a:lnTo>
                  <a:lnTo>
                    <a:pt x="855172" y="326117"/>
                  </a:lnTo>
                  <a:lnTo>
                    <a:pt x="866972" y="333148"/>
                  </a:lnTo>
                  <a:lnTo>
                    <a:pt x="878772" y="340405"/>
                  </a:lnTo>
                  <a:lnTo>
                    <a:pt x="890571" y="348115"/>
                  </a:lnTo>
                  <a:lnTo>
                    <a:pt x="901918" y="356053"/>
                  </a:lnTo>
                  <a:lnTo>
                    <a:pt x="913491" y="364217"/>
                  </a:lnTo>
                  <a:lnTo>
                    <a:pt x="925064" y="372382"/>
                  </a:lnTo>
                  <a:lnTo>
                    <a:pt x="936637" y="380999"/>
                  </a:lnTo>
                  <a:lnTo>
                    <a:pt x="947756" y="390071"/>
                  </a:lnTo>
                  <a:lnTo>
                    <a:pt x="959102" y="398915"/>
                  </a:lnTo>
                  <a:lnTo>
                    <a:pt x="970448" y="408440"/>
                  </a:lnTo>
                  <a:lnTo>
                    <a:pt x="981340" y="417965"/>
                  </a:lnTo>
                  <a:lnTo>
                    <a:pt x="992459" y="427717"/>
                  </a:lnTo>
                  <a:lnTo>
                    <a:pt x="1003351" y="437696"/>
                  </a:lnTo>
                  <a:lnTo>
                    <a:pt x="1014017" y="448128"/>
                  </a:lnTo>
                  <a:lnTo>
                    <a:pt x="1024909" y="458560"/>
                  </a:lnTo>
                  <a:lnTo>
                    <a:pt x="1035347" y="469446"/>
                  </a:lnTo>
                  <a:lnTo>
                    <a:pt x="1045786" y="480105"/>
                  </a:lnTo>
                  <a:lnTo>
                    <a:pt x="968447" y="537849"/>
                  </a:lnTo>
                  <a:lnTo>
                    <a:pt x="968548" y="537951"/>
                  </a:lnTo>
                  <a:lnTo>
                    <a:pt x="706546" y="733927"/>
                  </a:lnTo>
                  <a:lnTo>
                    <a:pt x="764164" y="550895"/>
                  </a:lnTo>
                  <a:lnTo>
                    <a:pt x="764617" y="545899"/>
                  </a:lnTo>
                  <a:lnTo>
                    <a:pt x="764617" y="541130"/>
                  </a:lnTo>
                  <a:lnTo>
                    <a:pt x="764164" y="536134"/>
                  </a:lnTo>
                  <a:lnTo>
                    <a:pt x="763256" y="531365"/>
                  </a:lnTo>
                  <a:lnTo>
                    <a:pt x="762122" y="526823"/>
                  </a:lnTo>
                  <a:lnTo>
                    <a:pt x="760534" y="522055"/>
                  </a:lnTo>
                  <a:lnTo>
                    <a:pt x="758493" y="517740"/>
                  </a:lnTo>
                  <a:lnTo>
                    <a:pt x="756224" y="513425"/>
                  </a:lnTo>
                  <a:lnTo>
                    <a:pt x="753729" y="509338"/>
                  </a:lnTo>
                  <a:lnTo>
                    <a:pt x="750553" y="505477"/>
                  </a:lnTo>
                  <a:lnTo>
                    <a:pt x="747377" y="502071"/>
                  </a:lnTo>
                  <a:lnTo>
                    <a:pt x="743975" y="498892"/>
                  </a:lnTo>
                  <a:lnTo>
                    <a:pt x="740345" y="495713"/>
                  </a:lnTo>
                  <a:lnTo>
                    <a:pt x="736489" y="493215"/>
                  </a:lnTo>
                  <a:lnTo>
                    <a:pt x="732406" y="491171"/>
                  </a:lnTo>
                  <a:lnTo>
                    <a:pt x="728096" y="489354"/>
                  </a:lnTo>
                  <a:lnTo>
                    <a:pt x="724013" y="487992"/>
                  </a:lnTo>
                  <a:lnTo>
                    <a:pt x="719929" y="487310"/>
                  </a:lnTo>
                  <a:lnTo>
                    <a:pt x="715846" y="487083"/>
                  </a:lnTo>
                  <a:lnTo>
                    <a:pt x="711990" y="487083"/>
                  </a:lnTo>
                  <a:lnTo>
                    <a:pt x="708134" y="487765"/>
                  </a:lnTo>
                  <a:lnTo>
                    <a:pt x="704504" y="488900"/>
                  </a:lnTo>
                  <a:lnTo>
                    <a:pt x="701102" y="490262"/>
                  </a:lnTo>
                  <a:lnTo>
                    <a:pt x="697926" y="492079"/>
                  </a:lnTo>
                  <a:lnTo>
                    <a:pt x="694977" y="494577"/>
                  </a:lnTo>
                  <a:lnTo>
                    <a:pt x="692255" y="497302"/>
                  </a:lnTo>
                  <a:lnTo>
                    <a:pt x="689986" y="500254"/>
                  </a:lnTo>
                  <a:lnTo>
                    <a:pt x="687945" y="503661"/>
                  </a:lnTo>
                  <a:lnTo>
                    <a:pt x="685903" y="507521"/>
                  </a:lnTo>
                  <a:lnTo>
                    <a:pt x="684542" y="511609"/>
                  </a:lnTo>
                  <a:lnTo>
                    <a:pt x="683181" y="515923"/>
                  </a:lnTo>
                  <a:lnTo>
                    <a:pt x="682501" y="520692"/>
                  </a:lnTo>
                  <a:lnTo>
                    <a:pt x="591310" y="808866"/>
                  </a:lnTo>
                  <a:lnTo>
                    <a:pt x="531651" y="534544"/>
                  </a:lnTo>
                  <a:lnTo>
                    <a:pt x="529156" y="529776"/>
                  </a:lnTo>
                  <a:lnTo>
                    <a:pt x="526433" y="525688"/>
                  </a:lnTo>
                  <a:lnTo>
                    <a:pt x="523258" y="521828"/>
                  </a:lnTo>
                  <a:lnTo>
                    <a:pt x="519855" y="518648"/>
                  </a:lnTo>
                  <a:lnTo>
                    <a:pt x="516452" y="515696"/>
                  </a:lnTo>
                  <a:lnTo>
                    <a:pt x="512823" y="513198"/>
                  </a:lnTo>
                  <a:lnTo>
                    <a:pt x="508967" y="510927"/>
                  </a:lnTo>
                  <a:lnTo>
                    <a:pt x="505110" y="509338"/>
                  </a:lnTo>
                  <a:lnTo>
                    <a:pt x="501481" y="507975"/>
                  </a:lnTo>
                  <a:lnTo>
                    <a:pt x="497624" y="507067"/>
                  </a:lnTo>
                  <a:lnTo>
                    <a:pt x="493768" y="506840"/>
                  </a:lnTo>
                  <a:lnTo>
                    <a:pt x="489912" y="506840"/>
                  </a:lnTo>
                  <a:lnTo>
                    <a:pt x="486509" y="507294"/>
                  </a:lnTo>
                  <a:lnTo>
                    <a:pt x="482880" y="507975"/>
                  </a:lnTo>
                  <a:lnTo>
                    <a:pt x="479477" y="509565"/>
                  </a:lnTo>
                  <a:lnTo>
                    <a:pt x="476301" y="511609"/>
                  </a:lnTo>
                  <a:lnTo>
                    <a:pt x="473352" y="513880"/>
                  </a:lnTo>
                  <a:lnTo>
                    <a:pt x="470857" y="516832"/>
                  </a:lnTo>
                  <a:lnTo>
                    <a:pt x="468589" y="519784"/>
                  </a:lnTo>
                  <a:lnTo>
                    <a:pt x="466774" y="523417"/>
                  </a:lnTo>
                  <a:lnTo>
                    <a:pt x="465186" y="527051"/>
                  </a:lnTo>
                  <a:lnTo>
                    <a:pt x="463825" y="531138"/>
                  </a:lnTo>
                  <a:lnTo>
                    <a:pt x="462918" y="535453"/>
                  </a:lnTo>
                  <a:lnTo>
                    <a:pt x="462464" y="539767"/>
                  </a:lnTo>
                  <a:lnTo>
                    <a:pt x="462010" y="544536"/>
                  </a:lnTo>
                  <a:lnTo>
                    <a:pt x="462464" y="549305"/>
                  </a:lnTo>
                  <a:lnTo>
                    <a:pt x="462691" y="554074"/>
                  </a:lnTo>
                  <a:lnTo>
                    <a:pt x="463371" y="559070"/>
                  </a:lnTo>
                  <a:lnTo>
                    <a:pt x="464506" y="564066"/>
                  </a:lnTo>
                  <a:lnTo>
                    <a:pt x="465867" y="569289"/>
                  </a:lnTo>
                  <a:lnTo>
                    <a:pt x="467455" y="574058"/>
                  </a:lnTo>
                  <a:lnTo>
                    <a:pt x="469496" y="579281"/>
                  </a:lnTo>
                  <a:lnTo>
                    <a:pt x="526207" y="858598"/>
                  </a:lnTo>
                  <a:lnTo>
                    <a:pt x="392143" y="734835"/>
                  </a:lnTo>
                  <a:lnTo>
                    <a:pt x="389194" y="732791"/>
                  </a:lnTo>
                  <a:lnTo>
                    <a:pt x="386018" y="731202"/>
                  </a:lnTo>
                  <a:lnTo>
                    <a:pt x="383069" y="730066"/>
                  </a:lnTo>
                  <a:lnTo>
                    <a:pt x="380120" y="729612"/>
                  </a:lnTo>
                  <a:lnTo>
                    <a:pt x="377398" y="729612"/>
                  </a:lnTo>
                  <a:lnTo>
                    <a:pt x="374676" y="730293"/>
                  </a:lnTo>
                  <a:lnTo>
                    <a:pt x="371954" y="731202"/>
                  </a:lnTo>
                  <a:lnTo>
                    <a:pt x="369459" y="732791"/>
                  </a:lnTo>
                  <a:lnTo>
                    <a:pt x="367190" y="734835"/>
                  </a:lnTo>
                  <a:lnTo>
                    <a:pt x="365149" y="737333"/>
                  </a:lnTo>
                  <a:lnTo>
                    <a:pt x="363107" y="740285"/>
                  </a:lnTo>
                  <a:lnTo>
                    <a:pt x="361293" y="743919"/>
                  </a:lnTo>
                  <a:lnTo>
                    <a:pt x="359932" y="747552"/>
                  </a:lnTo>
                  <a:lnTo>
                    <a:pt x="358797" y="751640"/>
                  </a:lnTo>
                  <a:lnTo>
                    <a:pt x="357663" y="756408"/>
                  </a:lnTo>
                  <a:lnTo>
                    <a:pt x="357209" y="761404"/>
                  </a:lnTo>
                  <a:lnTo>
                    <a:pt x="356756" y="766627"/>
                  </a:lnTo>
                  <a:lnTo>
                    <a:pt x="356756" y="772077"/>
                  </a:lnTo>
                  <a:lnTo>
                    <a:pt x="356983" y="777300"/>
                  </a:lnTo>
                  <a:lnTo>
                    <a:pt x="357436" y="782751"/>
                  </a:lnTo>
                  <a:lnTo>
                    <a:pt x="358117" y="788201"/>
                  </a:lnTo>
                  <a:lnTo>
                    <a:pt x="359251" y="793197"/>
                  </a:lnTo>
                  <a:lnTo>
                    <a:pt x="360612" y="798647"/>
                  </a:lnTo>
                  <a:lnTo>
                    <a:pt x="361746" y="803870"/>
                  </a:lnTo>
                  <a:lnTo>
                    <a:pt x="363561" y="808638"/>
                  </a:lnTo>
                  <a:lnTo>
                    <a:pt x="365376" y="813407"/>
                  </a:lnTo>
                  <a:lnTo>
                    <a:pt x="367417" y="817949"/>
                  </a:lnTo>
                  <a:lnTo>
                    <a:pt x="369686" y="822264"/>
                  </a:lnTo>
                  <a:lnTo>
                    <a:pt x="371954" y="826124"/>
                  </a:lnTo>
                  <a:lnTo>
                    <a:pt x="374676" y="829758"/>
                  </a:lnTo>
                  <a:lnTo>
                    <a:pt x="377172" y="832710"/>
                  </a:lnTo>
                  <a:lnTo>
                    <a:pt x="379667" y="835435"/>
                  </a:lnTo>
                  <a:lnTo>
                    <a:pt x="518267" y="953747"/>
                  </a:lnTo>
                  <a:lnTo>
                    <a:pt x="427077" y="1028686"/>
                  </a:lnTo>
                  <a:lnTo>
                    <a:pt x="425489" y="1030276"/>
                  </a:lnTo>
                  <a:lnTo>
                    <a:pt x="424581" y="1032319"/>
                  </a:lnTo>
                  <a:lnTo>
                    <a:pt x="423447" y="1034590"/>
                  </a:lnTo>
                  <a:lnTo>
                    <a:pt x="422994" y="1037315"/>
                  </a:lnTo>
                  <a:lnTo>
                    <a:pt x="422767" y="1040040"/>
                  </a:lnTo>
                  <a:lnTo>
                    <a:pt x="422994" y="1043220"/>
                  </a:lnTo>
                  <a:lnTo>
                    <a:pt x="423447" y="1046399"/>
                  </a:lnTo>
                  <a:lnTo>
                    <a:pt x="423901" y="1050032"/>
                  </a:lnTo>
                  <a:lnTo>
                    <a:pt x="425262" y="1053893"/>
                  </a:lnTo>
                  <a:lnTo>
                    <a:pt x="426623" y="1057753"/>
                  </a:lnTo>
                  <a:lnTo>
                    <a:pt x="427984" y="1061614"/>
                  </a:lnTo>
                  <a:lnTo>
                    <a:pt x="430026" y="1065701"/>
                  </a:lnTo>
                  <a:lnTo>
                    <a:pt x="432521" y="1069789"/>
                  </a:lnTo>
                  <a:lnTo>
                    <a:pt x="435016" y="1073876"/>
                  </a:lnTo>
                  <a:lnTo>
                    <a:pt x="437738" y="1077964"/>
                  </a:lnTo>
                  <a:lnTo>
                    <a:pt x="440914" y="1082052"/>
                  </a:lnTo>
                  <a:lnTo>
                    <a:pt x="444544" y="1085912"/>
                  </a:lnTo>
                  <a:lnTo>
                    <a:pt x="447719" y="1089773"/>
                  </a:lnTo>
                  <a:lnTo>
                    <a:pt x="451349" y="1093179"/>
                  </a:lnTo>
                  <a:lnTo>
                    <a:pt x="454978" y="1096131"/>
                  </a:lnTo>
                  <a:lnTo>
                    <a:pt x="458608" y="1098629"/>
                  </a:lnTo>
                  <a:lnTo>
                    <a:pt x="462010" y="1101354"/>
                  </a:lnTo>
                  <a:lnTo>
                    <a:pt x="465640" y="1103398"/>
                  </a:lnTo>
                  <a:lnTo>
                    <a:pt x="469042" y="1105214"/>
                  </a:lnTo>
                  <a:lnTo>
                    <a:pt x="472672" y="1106577"/>
                  </a:lnTo>
                  <a:lnTo>
                    <a:pt x="475621" y="1107712"/>
                  </a:lnTo>
                  <a:lnTo>
                    <a:pt x="478797" y="1108394"/>
                  </a:lnTo>
                  <a:lnTo>
                    <a:pt x="481746" y="1108621"/>
                  </a:lnTo>
                  <a:lnTo>
                    <a:pt x="484695" y="1108621"/>
                  </a:lnTo>
                  <a:lnTo>
                    <a:pt x="486963" y="1108394"/>
                  </a:lnTo>
                  <a:lnTo>
                    <a:pt x="489231" y="1107485"/>
                  </a:lnTo>
                  <a:lnTo>
                    <a:pt x="491273" y="1106350"/>
                  </a:lnTo>
                  <a:lnTo>
                    <a:pt x="585185" y="1028913"/>
                  </a:lnTo>
                  <a:lnTo>
                    <a:pt x="670478" y="1199001"/>
                  </a:lnTo>
                  <a:lnTo>
                    <a:pt x="672066" y="1202862"/>
                  </a:lnTo>
                  <a:lnTo>
                    <a:pt x="673881" y="1206495"/>
                  </a:lnTo>
                  <a:lnTo>
                    <a:pt x="676149" y="1210129"/>
                  </a:lnTo>
                  <a:lnTo>
                    <a:pt x="678644" y="1213989"/>
                  </a:lnTo>
                  <a:lnTo>
                    <a:pt x="681366" y="1217850"/>
                  </a:lnTo>
                  <a:lnTo>
                    <a:pt x="684769" y="1221483"/>
                  </a:lnTo>
                  <a:lnTo>
                    <a:pt x="688172" y="1225116"/>
                  </a:lnTo>
                  <a:lnTo>
                    <a:pt x="692028" y="1228296"/>
                  </a:lnTo>
                  <a:lnTo>
                    <a:pt x="695884" y="1231702"/>
                  </a:lnTo>
                  <a:lnTo>
                    <a:pt x="699967" y="1234881"/>
                  </a:lnTo>
                  <a:lnTo>
                    <a:pt x="704051" y="1237606"/>
                  </a:lnTo>
                  <a:lnTo>
                    <a:pt x="708361" y="1240331"/>
                  </a:lnTo>
                  <a:lnTo>
                    <a:pt x="712897" y="1242829"/>
                  </a:lnTo>
                  <a:lnTo>
                    <a:pt x="717434" y="1244873"/>
                  </a:lnTo>
                  <a:lnTo>
                    <a:pt x="722198" y="1246917"/>
                  </a:lnTo>
                  <a:lnTo>
                    <a:pt x="726735" y="1248052"/>
                  </a:lnTo>
                  <a:lnTo>
                    <a:pt x="731272" y="1249415"/>
                  </a:lnTo>
                  <a:lnTo>
                    <a:pt x="735808" y="1249869"/>
                  </a:lnTo>
                  <a:lnTo>
                    <a:pt x="739892" y="1250096"/>
                  </a:lnTo>
                  <a:lnTo>
                    <a:pt x="743748" y="1249869"/>
                  </a:lnTo>
                  <a:lnTo>
                    <a:pt x="747377" y="1249188"/>
                  </a:lnTo>
                  <a:lnTo>
                    <a:pt x="750780" y="1248052"/>
                  </a:lnTo>
                  <a:lnTo>
                    <a:pt x="754183" y="1246690"/>
                  </a:lnTo>
                  <a:lnTo>
                    <a:pt x="756905" y="1244873"/>
                  </a:lnTo>
                  <a:lnTo>
                    <a:pt x="759400" y="1242829"/>
                  </a:lnTo>
                  <a:lnTo>
                    <a:pt x="761668" y="1240104"/>
                  </a:lnTo>
                  <a:lnTo>
                    <a:pt x="763256" y="1237379"/>
                  </a:lnTo>
                  <a:lnTo>
                    <a:pt x="764844" y="1233973"/>
                  </a:lnTo>
                  <a:lnTo>
                    <a:pt x="765751" y="1230794"/>
                  </a:lnTo>
                  <a:lnTo>
                    <a:pt x="766205" y="1227160"/>
                  </a:lnTo>
                  <a:lnTo>
                    <a:pt x="766432" y="1223073"/>
                  </a:lnTo>
                  <a:lnTo>
                    <a:pt x="765978" y="1218985"/>
                  </a:lnTo>
                  <a:lnTo>
                    <a:pt x="688172" y="1040495"/>
                  </a:lnTo>
                  <a:lnTo>
                    <a:pt x="924314" y="1204224"/>
                  </a:lnTo>
                  <a:lnTo>
                    <a:pt x="927490" y="1208312"/>
                  </a:lnTo>
                  <a:lnTo>
                    <a:pt x="930892" y="1212172"/>
                  </a:lnTo>
                  <a:lnTo>
                    <a:pt x="934522" y="1215806"/>
                  </a:lnTo>
                  <a:lnTo>
                    <a:pt x="938378" y="1218985"/>
                  </a:lnTo>
                  <a:lnTo>
                    <a:pt x="942461" y="1221710"/>
                  </a:lnTo>
                  <a:lnTo>
                    <a:pt x="946318" y="1224208"/>
                  </a:lnTo>
                  <a:lnTo>
                    <a:pt x="950401" y="1226252"/>
                  </a:lnTo>
                  <a:lnTo>
                    <a:pt x="954484" y="1227841"/>
                  </a:lnTo>
                  <a:lnTo>
                    <a:pt x="958567" y="1229204"/>
                  </a:lnTo>
                  <a:lnTo>
                    <a:pt x="962423" y="1229885"/>
                  </a:lnTo>
                  <a:lnTo>
                    <a:pt x="966506" y="1230112"/>
                  </a:lnTo>
                  <a:lnTo>
                    <a:pt x="970363" y="1230112"/>
                  </a:lnTo>
                  <a:lnTo>
                    <a:pt x="973992" y="1229658"/>
                  </a:lnTo>
                  <a:lnTo>
                    <a:pt x="977622" y="1228750"/>
                  </a:lnTo>
                  <a:lnTo>
                    <a:pt x="980797" y="1227387"/>
                  </a:lnTo>
                  <a:lnTo>
                    <a:pt x="984200" y="1225343"/>
                  </a:lnTo>
                  <a:lnTo>
                    <a:pt x="986922" y="1223073"/>
                  </a:lnTo>
                  <a:lnTo>
                    <a:pt x="989644" y="1220120"/>
                  </a:lnTo>
                  <a:lnTo>
                    <a:pt x="991686" y="1217168"/>
                  </a:lnTo>
                  <a:lnTo>
                    <a:pt x="993501" y="1213762"/>
                  </a:lnTo>
                  <a:lnTo>
                    <a:pt x="994635" y="1210129"/>
                  </a:lnTo>
                  <a:lnTo>
                    <a:pt x="995769" y="1206268"/>
                  </a:lnTo>
                  <a:lnTo>
                    <a:pt x="996223" y="1202181"/>
                  </a:lnTo>
                  <a:lnTo>
                    <a:pt x="996223" y="1198093"/>
                  </a:lnTo>
                  <a:lnTo>
                    <a:pt x="996223" y="1193778"/>
                  </a:lnTo>
                  <a:lnTo>
                    <a:pt x="995542" y="1189464"/>
                  </a:lnTo>
                  <a:lnTo>
                    <a:pt x="994408" y="1184922"/>
                  </a:lnTo>
                  <a:lnTo>
                    <a:pt x="993274" y="1180380"/>
                  </a:lnTo>
                  <a:lnTo>
                    <a:pt x="991459" y="1175838"/>
                  </a:lnTo>
                  <a:lnTo>
                    <a:pt x="989417" y="1171297"/>
                  </a:lnTo>
                  <a:lnTo>
                    <a:pt x="986695" y="1166982"/>
                  </a:lnTo>
                  <a:lnTo>
                    <a:pt x="983973" y="1162440"/>
                  </a:lnTo>
                  <a:lnTo>
                    <a:pt x="757812" y="992352"/>
                  </a:lnTo>
                  <a:lnTo>
                    <a:pt x="760988" y="990763"/>
                  </a:lnTo>
                  <a:lnTo>
                    <a:pt x="1045901" y="1023690"/>
                  </a:lnTo>
                  <a:lnTo>
                    <a:pt x="1050211" y="1024826"/>
                  </a:lnTo>
                  <a:lnTo>
                    <a:pt x="1054294" y="1025734"/>
                  </a:lnTo>
                  <a:lnTo>
                    <a:pt x="1058377" y="1025961"/>
                  </a:lnTo>
                  <a:lnTo>
                    <a:pt x="1062234" y="1025961"/>
                  </a:lnTo>
                  <a:lnTo>
                    <a:pt x="1066090" y="1025280"/>
                  </a:lnTo>
                  <a:lnTo>
                    <a:pt x="1069493" y="1024144"/>
                  </a:lnTo>
                  <a:lnTo>
                    <a:pt x="1072668" y="1022782"/>
                  </a:lnTo>
                  <a:lnTo>
                    <a:pt x="1075617" y="1020965"/>
                  </a:lnTo>
                  <a:lnTo>
                    <a:pt x="1078339" y="1018694"/>
                  </a:lnTo>
                  <a:lnTo>
                    <a:pt x="1080608" y="1016196"/>
                  </a:lnTo>
                  <a:lnTo>
                    <a:pt x="1083103" y="1013244"/>
                  </a:lnTo>
                  <a:lnTo>
                    <a:pt x="1084464" y="1010065"/>
                  </a:lnTo>
                  <a:lnTo>
                    <a:pt x="1086052" y="1006432"/>
                  </a:lnTo>
                  <a:lnTo>
                    <a:pt x="1087186" y="1002344"/>
                  </a:lnTo>
                  <a:lnTo>
                    <a:pt x="1087640" y="998256"/>
                  </a:lnTo>
                  <a:lnTo>
                    <a:pt x="1087867" y="993715"/>
                  </a:lnTo>
                  <a:lnTo>
                    <a:pt x="1087640" y="988946"/>
                  </a:lnTo>
                  <a:lnTo>
                    <a:pt x="1086733" y="984404"/>
                  </a:lnTo>
                  <a:lnTo>
                    <a:pt x="1085825" y="979862"/>
                  </a:lnTo>
                  <a:lnTo>
                    <a:pt x="1084464" y="975548"/>
                  </a:lnTo>
                  <a:lnTo>
                    <a:pt x="1082423" y="970779"/>
                  </a:lnTo>
                  <a:lnTo>
                    <a:pt x="1080381" y="966464"/>
                  </a:lnTo>
                  <a:lnTo>
                    <a:pt x="1077886" y="962150"/>
                  </a:lnTo>
                  <a:lnTo>
                    <a:pt x="1075164" y="958062"/>
                  </a:lnTo>
                  <a:lnTo>
                    <a:pt x="1071988" y="954202"/>
                  </a:lnTo>
                  <a:lnTo>
                    <a:pt x="1068585" y="950568"/>
                  </a:lnTo>
                  <a:lnTo>
                    <a:pt x="1065183" y="947389"/>
                  </a:lnTo>
                  <a:lnTo>
                    <a:pt x="1061553" y="944210"/>
                  </a:lnTo>
                  <a:lnTo>
                    <a:pt x="1057470" y="941485"/>
                  </a:lnTo>
                  <a:lnTo>
                    <a:pt x="1053387" y="938760"/>
                  </a:lnTo>
                  <a:lnTo>
                    <a:pt x="1048850" y="936716"/>
                  </a:lnTo>
                  <a:lnTo>
                    <a:pt x="1044313" y="934899"/>
                  </a:lnTo>
                  <a:lnTo>
                    <a:pt x="860118" y="918549"/>
                  </a:lnTo>
                  <a:lnTo>
                    <a:pt x="1109698" y="731671"/>
                  </a:lnTo>
                  <a:lnTo>
                    <a:pt x="1109551" y="731383"/>
                  </a:lnTo>
                  <a:lnTo>
                    <a:pt x="1187385" y="673553"/>
                  </a:lnTo>
                  <a:lnTo>
                    <a:pt x="1194873" y="687387"/>
                  </a:lnTo>
                  <a:lnTo>
                    <a:pt x="1202362" y="701221"/>
                  </a:lnTo>
                  <a:lnTo>
                    <a:pt x="1209169" y="715055"/>
                  </a:lnTo>
                  <a:lnTo>
                    <a:pt x="1216204" y="728889"/>
                  </a:lnTo>
                  <a:lnTo>
                    <a:pt x="1222558" y="742723"/>
                  </a:lnTo>
                  <a:lnTo>
                    <a:pt x="1228684" y="756783"/>
                  </a:lnTo>
                  <a:lnTo>
                    <a:pt x="1234811" y="770617"/>
                  </a:lnTo>
                  <a:lnTo>
                    <a:pt x="1240484" y="784678"/>
                  </a:lnTo>
                  <a:lnTo>
                    <a:pt x="1245703" y="798512"/>
                  </a:lnTo>
                  <a:lnTo>
                    <a:pt x="1250923" y="812573"/>
                  </a:lnTo>
                  <a:lnTo>
                    <a:pt x="1255688" y="826406"/>
                  </a:lnTo>
                  <a:lnTo>
                    <a:pt x="1260680" y="840467"/>
                  </a:lnTo>
                  <a:lnTo>
                    <a:pt x="1264992" y="854301"/>
                  </a:lnTo>
                  <a:lnTo>
                    <a:pt x="1269076" y="868362"/>
                  </a:lnTo>
                  <a:lnTo>
                    <a:pt x="1272934" y="882196"/>
                  </a:lnTo>
                  <a:lnTo>
                    <a:pt x="1276338" y="896030"/>
                  </a:lnTo>
                  <a:lnTo>
                    <a:pt x="1279515" y="910090"/>
                  </a:lnTo>
                  <a:lnTo>
                    <a:pt x="1282692" y="923924"/>
                  </a:lnTo>
                  <a:lnTo>
                    <a:pt x="1285415" y="937759"/>
                  </a:lnTo>
                  <a:lnTo>
                    <a:pt x="1288138" y="951366"/>
                  </a:lnTo>
                  <a:lnTo>
                    <a:pt x="1290180" y="964973"/>
                  </a:lnTo>
                  <a:lnTo>
                    <a:pt x="1292222" y="978580"/>
                  </a:lnTo>
                  <a:lnTo>
                    <a:pt x="1294038" y="992187"/>
                  </a:lnTo>
                  <a:lnTo>
                    <a:pt x="1295172" y="1005794"/>
                  </a:lnTo>
                  <a:lnTo>
                    <a:pt x="1296534" y="1019175"/>
                  </a:lnTo>
                  <a:lnTo>
                    <a:pt x="1297215" y="1032555"/>
                  </a:lnTo>
                  <a:lnTo>
                    <a:pt x="1298122" y="1045709"/>
                  </a:lnTo>
                  <a:lnTo>
                    <a:pt x="1298349" y="1059089"/>
                  </a:lnTo>
                  <a:lnTo>
                    <a:pt x="1298576" y="1072016"/>
                  </a:lnTo>
                  <a:lnTo>
                    <a:pt x="1298349" y="1085169"/>
                  </a:lnTo>
                  <a:lnTo>
                    <a:pt x="1297669" y="1098096"/>
                  </a:lnTo>
                  <a:lnTo>
                    <a:pt x="1296988" y="1111023"/>
                  </a:lnTo>
                  <a:lnTo>
                    <a:pt x="1296307" y="1123496"/>
                  </a:lnTo>
                  <a:lnTo>
                    <a:pt x="1294945" y="1135969"/>
                  </a:lnTo>
                  <a:lnTo>
                    <a:pt x="1293357" y="1148669"/>
                  </a:lnTo>
                  <a:lnTo>
                    <a:pt x="1291542" y="1160916"/>
                  </a:lnTo>
                  <a:lnTo>
                    <a:pt x="1289499" y="1173162"/>
                  </a:lnTo>
                  <a:lnTo>
                    <a:pt x="1287230" y="1185182"/>
                  </a:lnTo>
                  <a:lnTo>
                    <a:pt x="1284734" y="1197201"/>
                  </a:lnTo>
                  <a:lnTo>
                    <a:pt x="1282011" y="1208994"/>
                  </a:lnTo>
                  <a:lnTo>
                    <a:pt x="1278834" y="1220560"/>
                  </a:lnTo>
                  <a:lnTo>
                    <a:pt x="1275203" y="1231900"/>
                  </a:lnTo>
                  <a:lnTo>
                    <a:pt x="1271573" y="1243239"/>
                  </a:lnTo>
                  <a:lnTo>
                    <a:pt x="1267715" y="1254578"/>
                  </a:lnTo>
                  <a:lnTo>
                    <a:pt x="1263630" y="1265464"/>
                  </a:lnTo>
                  <a:lnTo>
                    <a:pt x="1259092" y="1276350"/>
                  </a:lnTo>
                  <a:lnTo>
                    <a:pt x="1254553" y="1287009"/>
                  </a:lnTo>
                  <a:lnTo>
                    <a:pt x="1249334" y="1297441"/>
                  </a:lnTo>
                  <a:lnTo>
                    <a:pt x="1244342" y="1307646"/>
                  </a:lnTo>
                  <a:lnTo>
                    <a:pt x="1238669" y="1317625"/>
                  </a:lnTo>
                  <a:lnTo>
                    <a:pt x="1232996" y="1327603"/>
                  </a:lnTo>
                  <a:lnTo>
                    <a:pt x="1226869" y="1337128"/>
                  </a:lnTo>
                  <a:lnTo>
                    <a:pt x="1220515" y="1346653"/>
                  </a:lnTo>
                  <a:lnTo>
                    <a:pt x="1214161" y="1355951"/>
                  </a:lnTo>
                  <a:lnTo>
                    <a:pt x="1207127" y="1365023"/>
                  </a:lnTo>
                  <a:lnTo>
                    <a:pt x="1200092" y="1373868"/>
                  </a:lnTo>
                  <a:lnTo>
                    <a:pt x="1192604" y="1382259"/>
                  </a:lnTo>
                  <a:lnTo>
                    <a:pt x="1184889" y="1390650"/>
                  </a:lnTo>
                  <a:lnTo>
                    <a:pt x="1177173" y="1398587"/>
                  </a:lnTo>
                  <a:lnTo>
                    <a:pt x="1169004" y="1406525"/>
                  </a:lnTo>
                  <a:lnTo>
                    <a:pt x="1160381" y="1414235"/>
                  </a:lnTo>
                  <a:lnTo>
                    <a:pt x="1151531" y="1421493"/>
                  </a:lnTo>
                  <a:lnTo>
                    <a:pt x="1142681" y="1428523"/>
                  </a:lnTo>
                  <a:lnTo>
                    <a:pt x="1133377" y="1435553"/>
                  </a:lnTo>
                  <a:lnTo>
                    <a:pt x="1122939" y="1442584"/>
                  </a:lnTo>
                  <a:lnTo>
                    <a:pt x="1112501" y="1449387"/>
                  </a:lnTo>
                  <a:lnTo>
                    <a:pt x="1101381" y="1455737"/>
                  </a:lnTo>
                  <a:lnTo>
                    <a:pt x="1090489" y="1461634"/>
                  </a:lnTo>
                  <a:lnTo>
                    <a:pt x="1079143" y="1467076"/>
                  </a:lnTo>
                  <a:lnTo>
                    <a:pt x="1067797" y="1472293"/>
                  </a:lnTo>
                  <a:lnTo>
                    <a:pt x="1055997" y="1477282"/>
                  </a:lnTo>
                  <a:lnTo>
                    <a:pt x="1044651" y="1481591"/>
                  </a:lnTo>
                  <a:lnTo>
                    <a:pt x="1032624" y="1485446"/>
                  </a:lnTo>
                  <a:lnTo>
                    <a:pt x="1020597" y="1488848"/>
                  </a:lnTo>
                  <a:lnTo>
                    <a:pt x="1008571" y="1492023"/>
                  </a:lnTo>
                  <a:lnTo>
                    <a:pt x="996090" y="1494744"/>
                  </a:lnTo>
                  <a:lnTo>
                    <a:pt x="983609" y="1497239"/>
                  </a:lnTo>
                  <a:lnTo>
                    <a:pt x="971129" y="1499280"/>
                  </a:lnTo>
                  <a:lnTo>
                    <a:pt x="958648" y="1500641"/>
                  </a:lnTo>
                  <a:lnTo>
                    <a:pt x="945713" y="1502001"/>
                  </a:lnTo>
                  <a:lnTo>
                    <a:pt x="933006" y="1502682"/>
                  </a:lnTo>
                  <a:lnTo>
                    <a:pt x="919844" y="1503362"/>
                  </a:lnTo>
                  <a:lnTo>
                    <a:pt x="906910" y="1503362"/>
                  </a:lnTo>
                  <a:lnTo>
                    <a:pt x="893748" y="1502909"/>
                  </a:lnTo>
                  <a:lnTo>
                    <a:pt x="880587" y="1502228"/>
                  </a:lnTo>
                  <a:lnTo>
                    <a:pt x="867199" y="1501321"/>
                  </a:lnTo>
                  <a:lnTo>
                    <a:pt x="853810" y="1499960"/>
                  </a:lnTo>
                  <a:lnTo>
                    <a:pt x="840195" y="1498146"/>
                  </a:lnTo>
                  <a:lnTo>
                    <a:pt x="827033" y="1496105"/>
                  </a:lnTo>
                  <a:lnTo>
                    <a:pt x="813418" y="1493610"/>
                  </a:lnTo>
                  <a:lnTo>
                    <a:pt x="799803" y="1490662"/>
                  </a:lnTo>
                  <a:lnTo>
                    <a:pt x="786188" y="1487487"/>
                  </a:lnTo>
                  <a:lnTo>
                    <a:pt x="772799" y="1483859"/>
                  </a:lnTo>
                  <a:lnTo>
                    <a:pt x="759184" y="1480003"/>
                  </a:lnTo>
                  <a:lnTo>
                    <a:pt x="745342" y="1475694"/>
                  </a:lnTo>
                  <a:lnTo>
                    <a:pt x="731726" y="1470932"/>
                  </a:lnTo>
                  <a:lnTo>
                    <a:pt x="718111" y="1466169"/>
                  </a:lnTo>
                  <a:lnTo>
                    <a:pt x="704269" y="1460726"/>
                  </a:lnTo>
                  <a:lnTo>
                    <a:pt x="690881" y="1455057"/>
                  </a:lnTo>
                  <a:lnTo>
                    <a:pt x="677265" y="1449387"/>
                  </a:lnTo>
                  <a:lnTo>
                    <a:pt x="663650" y="1442810"/>
                  </a:lnTo>
                  <a:lnTo>
                    <a:pt x="650035" y="1436234"/>
                  </a:lnTo>
                  <a:lnTo>
                    <a:pt x="636419" y="1429203"/>
                  </a:lnTo>
                  <a:lnTo>
                    <a:pt x="623031" y="1422173"/>
                  </a:lnTo>
                  <a:lnTo>
                    <a:pt x="609643" y="1414462"/>
                  </a:lnTo>
                  <a:lnTo>
                    <a:pt x="596254" y="1406525"/>
                  </a:lnTo>
                  <a:lnTo>
                    <a:pt x="583093" y="1398134"/>
                  </a:lnTo>
                  <a:lnTo>
                    <a:pt x="569705" y="1389743"/>
                  </a:lnTo>
                  <a:lnTo>
                    <a:pt x="556316" y="1380671"/>
                  </a:lnTo>
                  <a:lnTo>
                    <a:pt x="543382" y="1371373"/>
                  </a:lnTo>
                  <a:lnTo>
                    <a:pt x="530220" y="1361848"/>
                  </a:lnTo>
                  <a:lnTo>
                    <a:pt x="517513" y="1352096"/>
                  </a:lnTo>
                  <a:lnTo>
                    <a:pt x="504578" y="1341891"/>
                  </a:lnTo>
                  <a:lnTo>
                    <a:pt x="491870" y="1331232"/>
                  </a:lnTo>
                  <a:lnTo>
                    <a:pt x="479390" y="1320573"/>
                  </a:lnTo>
                  <a:lnTo>
                    <a:pt x="466682" y="1309460"/>
                  </a:lnTo>
                  <a:lnTo>
                    <a:pt x="454428" y="1298121"/>
                  </a:lnTo>
                  <a:lnTo>
                    <a:pt x="442175" y="1286555"/>
                  </a:lnTo>
                  <a:lnTo>
                    <a:pt x="430148" y="1274535"/>
                  </a:lnTo>
                  <a:lnTo>
                    <a:pt x="418121" y="1262289"/>
                  </a:lnTo>
                  <a:lnTo>
                    <a:pt x="406321" y="1249589"/>
                  </a:lnTo>
                  <a:lnTo>
                    <a:pt x="394748" y="1236889"/>
                  </a:lnTo>
                  <a:lnTo>
                    <a:pt x="383402" y="1223509"/>
                  </a:lnTo>
                  <a:lnTo>
                    <a:pt x="372056" y="1210355"/>
                  </a:lnTo>
                  <a:lnTo>
                    <a:pt x="360937" y="1196521"/>
                  </a:lnTo>
                  <a:lnTo>
                    <a:pt x="350045" y="1182687"/>
                  </a:lnTo>
                  <a:lnTo>
                    <a:pt x="339152" y="1168173"/>
                  </a:lnTo>
                  <a:lnTo>
                    <a:pt x="328714" y="1153659"/>
                  </a:lnTo>
                  <a:lnTo>
                    <a:pt x="318276" y="1139144"/>
                  </a:lnTo>
                  <a:lnTo>
                    <a:pt x="308291" y="1124176"/>
                  </a:lnTo>
                  <a:lnTo>
                    <a:pt x="298760" y="1109209"/>
                  </a:lnTo>
                  <a:lnTo>
                    <a:pt x="289230" y="1094241"/>
                  </a:lnTo>
                  <a:lnTo>
                    <a:pt x="280380" y="1079273"/>
                  </a:lnTo>
                  <a:lnTo>
                    <a:pt x="271757" y="1064078"/>
                  </a:lnTo>
                  <a:lnTo>
                    <a:pt x="263588" y="1048657"/>
                  </a:lnTo>
                  <a:lnTo>
                    <a:pt x="255191" y="1033689"/>
                  </a:lnTo>
                  <a:lnTo>
                    <a:pt x="247703" y="1018268"/>
                  </a:lnTo>
                  <a:lnTo>
                    <a:pt x="240215" y="1003073"/>
                  </a:lnTo>
                  <a:lnTo>
                    <a:pt x="233180" y="987651"/>
                  </a:lnTo>
                  <a:lnTo>
                    <a:pt x="226599" y="972230"/>
                  </a:lnTo>
                  <a:lnTo>
                    <a:pt x="220246" y="956809"/>
                  </a:lnTo>
                  <a:lnTo>
                    <a:pt x="214119" y="941614"/>
                  </a:lnTo>
                  <a:lnTo>
                    <a:pt x="208219" y="925965"/>
                  </a:lnTo>
                  <a:lnTo>
                    <a:pt x="202773" y="910544"/>
                  </a:lnTo>
                  <a:lnTo>
                    <a:pt x="197780" y="895123"/>
                  </a:lnTo>
                  <a:lnTo>
                    <a:pt x="193015" y="879928"/>
                  </a:lnTo>
                  <a:lnTo>
                    <a:pt x="188477" y="864280"/>
                  </a:lnTo>
                  <a:lnTo>
                    <a:pt x="184392" y="848858"/>
                  </a:lnTo>
                  <a:lnTo>
                    <a:pt x="180534" y="833437"/>
                  </a:lnTo>
                  <a:lnTo>
                    <a:pt x="177130" y="818469"/>
                  </a:lnTo>
                  <a:lnTo>
                    <a:pt x="174180" y="803048"/>
                  </a:lnTo>
                  <a:lnTo>
                    <a:pt x="171004" y="788080"/>
                  </a:lnTo>
                  <a:lnTo>
                    <a:pt x="168734" y="772885"/>
                  </a:lnTo>
                  <a:lnTo>
                    <a:pt x="166465" y="757690"/>
                  </a:lnTo>
                  <a:lnTo>
                    <a:pt x="164650" y="742723"/>
                  </a:lnTo>
                  <a:lnTo>
                    <a:pt x="163061" y="727755"/>
                  </a:lnTo>
                  <a:lnTo>
                    <a:pt x="161927" y="713014"/>
                  </a:lnTo>
                  <a:lnTo>
                    <a:pt x="161019" y="698499"/>
                  </a:lnTo>
                  <a:lnTo>
                    <a:pt x="160565" y="683532"/>
                  </a:lnTo>
                  <a:lnTo>
                    <a:pt x="160338" y="669244"/>
                  </a:lnTo>
                  <a:lnTo>
                    <a:pt x="160338" y="654730"/>
                  </a:lnTo>
                  <a:lnTo>
                    <a:pt x="160792" y="640669"/>
                  </a:lnTo>
                  <a:lnTo>
                    <a:pt x="161473" y="626155"/>
                  </a:lnTo>
                  <a:lnTo>
                    <a:pt x="162607" y="612321"/>
                  </a:lnTo>
                  <a:lnTo>
                    <a:pt x="164196" y="598260"/>
                  </a:lnTo>
                  <a:lnTo>
                    <a:pt x="166011" y="584880"/>
                  </a:lnTo>
                  <a:lnTo>
                    <a:pt x="168053" y="571273"/>
                  </a:lnTo>
                  <a:lnTo>
                    <a:pt x="170323" y="557665"/>
                  </a:lnTo>
                  <a:lnTo>
                    <a:pt x="173046" y="544285"/>
                  </a:lnTo>
                  <a:lnTo>
                    <a:pt x="175996" y="531358"/>
                  </a:lnTo>
                  <a:lnTo>
                    <a:pt x="179400" y="518432"/>
                  </a:lnTo>
                  <a:lnTo>
                    <a:pt x="183030" y="505732"/>
                  </a:lnTo>
                  <a:lnTo>
                    <a:pt x="187115" y="493258"/>
                  </a:lnTo>
                  <a:lnTo>
                    <a:pt x="191426" y="480785"/>
                  </a:lnTo>
                  <a:lnTo>
                    <a:pt x="196192" y="468765"/>
                  </a:lnTo>
                  <a:lnTo>
                    <a:pt x="200957" y="456746"/>
                  </a:lnTo>
                  <a:lnTo>
                    <a:pt x="206403" y="445407"/>
                  </a:lnTo>
                  <a:lnTo>
                    <a:pt x="212076" y="433840"/>
                  </a:lnTo>
                  <a:lnTo>
                    <a:pt x="217976" y="422501"/>
                  </a:lnTo>
                  <a:lnTo>
                    <a:pt x="224330" y="411842"/>
                  </a:lnTo>
                  <a:lnTo>
                    <a:pt x="230911" y="400957"/>
                  </a:lnTo>
                  <a:lnTo>
                    <a:pt x="237945" y="390524"/>
                  </a:lnTo>
                  <a:lnTo>
                    <a:pt x="244980" y="380319"/>
                  </a:lnTo>
                  <a:lnTo>
                    <a:pt x="252695" y="370340"/>
                  </a:lnTo>
                  <a:lnTo>
                    <a:pt x="260638" y="360589"/>
                  </a:lnTo>
                  <a:lnTo>
                    <a:pt x="268807" y="351290"/>
                  </a:lnTo>
                  <a:lnTo>
                    <a:pt x="277657" y="342219"/>
                  </a:lnTo>
                  <a:lnTo>
                    <a:pt x="286507" y="333374"/>
                  </a:lnTo>
                  <a:lnTo>
                    <a:pt x="295810" y="324983"/>
                  </a:lnTo>
                  <a:lnTo>
                    <a:pt x="305114" y="316819"/>
                  </a:lnTo>
                  <a:lnTo>
                    <a:pt x="315099" y="308882"/>
                  </a:lnTo>
                  <a:lnTo>
                    <a:pt x="325537" y="301171"/>
                  </a:lnTo>
                  <a:lnTo>
                    <a:pt x="334614" y="294821"/>
                  </a:lnTo>
                  <a:lnTo>
                    <a:pt x="343918" y="288924"/>
                  </a:lnTo>
                  <a:lnTo>
                    <a:pt x="353675" y="283255"/>
                  </a:lnTo>
                  <a:lnTo>
                    <a:pt x="362979" y="278039"/>
                  </a:lnTo>
                  <a:lnTo>
                    <a:pt x="372964" y="272823"/>
                  </a:lnTo>
                  <a:lnTo>
                    <a:pt x="382948" y="268060"/>
                  </a:lnTo>
                  <a:lnTo>
                    <a:pt x="392933" y="263524"/>
                  </a:lnTo>
                  <a:lnTo>
                    <a:pt x="403371" y="259442"/>
                  </a:lnTo>
                  <a:lnTo>
                    <a:pt x="413583" y="255587"/>
                  </a:lnTo>
                  <a:lnTo>
                    <a:pt x="424021" y="252185"/>
                  </a:lnTo>
                  <a:lnTo>
                    <a:pt x="434459" y="248783"/>
                  </a:lnTo>
                  <a:lnTo>
                    <a:pt x="445352" y="246062"/>
                  </a:lnTo>
                  <a:lnTo>
                    <a:pt x="456017" y="243340"/>
                  </a:lnTo>
                  <a:lnTo>
                    <a:pt x="466909" y="241073"/>
                  </a:lnTo>
                  <a:lnTo>
                    <a:pt x="478028" y="239032"/>
                  </a:lnTo>
                  <a:lnTo>
                    <a:pt x="488920" y="237444"/>
                  </a:lnTo>
                  <a:lnTo>
                    <a:pt x="500267" y="236083"/>
                  </a:lnTo>
                  <a:lnTo>
                    <a:pt x="511613" y="234949"/>
                  </a:lnTo>
                  <a:lnTo>
                    <a:pt x="522732" y="234269"/>
                  </a:lnTo>
                  <a:lnTo>
                    <a:pt x="534078" y="233589"/>
                  </a:lnTo>
                  <a:lnTo>
                    <a:pt x="545651" y="233362"/>
                  </a:lnTo>
                  <a:close/>
                  <a:moveTo>
                    <a:pt x="1471613" y="153987"/>
                  </a:moveTo>
                  <a:lnTo>
                    <a:pt x="1475922" y="153987"/>
                  </a:lnTo>
                  <a:lnTo>
                    <a:pt x="1481819" y="154667"/>
                  </a:lnTo>
                  <a:lnTo>
                    <a:pt x="1488849" y="155799"/>
                  </a:lnTo>
                  <a:lnTo>
                    <a:pt x="1497240" y="157839"/>
                  </a:lnTo>
                  <a:lnTo>
                    <a:pt x="1506538" y="160557"/>
                  </a:lnTo>
                  <a:lnTo>
                    <a:pt x="1511301" y="162143"/>
                  </a:lnTo>
                  <a:lnTo>
                    <a:pt x="1516517" y="164182"/>
                  </a:lnTo>
                  <a:lnTo>
                    <a:pt x="1521733" y="166222"/>
                  </a:lnTo>
                  <a:lnTo>
                    <a:pt x="1527176" y="168714"/>
                  </a:lnTo>
                  <a:lnTo>
                    <a:pt x="1532846" y="171433"/>
                  </a:lnTo>
                  <a:lnTo>
                    <a:pt x="1538515" y="174605"/>
                  </a:lnTo>
                  <a:lnTo>
                    <a:pt x="1544185" y="177550"/>
                  </a:lnTo>
                  <a:lnTo>
                    <a:pt x="1549628" y="181175"/>
                  </a:lnTo>
                  <a:lnTo>
                    <a:pt x="1555524" y="185027"/>
                  </a:lnTo>
                  <a:lnTo>
                    <a:pt x="1561194" y="189105"/>
                  </a:lnTo>
                  <a:lnTo>
                    <a:pt x="1567090" y="193636"/>
                  </a:lnTo>
                  <a:lnTo>
                    <a:pt x="1572760" y="198394"/>
                  </a:lnTo>
                  <a:lnTo>
                    <a:pt x="1578430" y="203379"/>
                  </a:lnTo>
                  <a:lnTo>
                    <a:pt x="1583646" y="209043"/>
                  </a:lnTo>
                  <a:lnTo>
                    <a:pt x="1589315" y="214934"/>
                  </a:lnTo>
                  <a:lnTo>
                    <a:pt x="1594531" y="221051"/>
                  </a:lnTo>
                  <a:lnTo>
                    <a:pt x="1599521" y="227622"/>
                  </a:lnTo>
                  <a:lnTo>
                    <a:pt x="1604737" y="234645"/>
                  </a:lnTo>
                  <a:lnTo>
                    <a:pt x="1609273" y="241669"/>
                  </a:lnTo>
                  <a:lnTo>
                    <a:pt x="1613582" y="248919"/>
                  </a:lnTo>
                  <a:lnTo>
                    <a:pt x="1617437" y="256396"/>
                  </a:lnTo>
                  <a:lnTo>
                    <a:pt x="1621065" y="263420"/>
                  </a:lnTo>
                  <a:lnTo>
                    <a:pt x="1624240" y="270670"/>
                  </a:lnTo>
                  <a:lnTo>
                    <a:pt x="1626962" y="277467"/>
                  </a:lnTo>
                  <a:lnTo>
                    <a:pt x="1629230" y="284717"/>
                  </a:lnTo>
                  <a:lnTo>
                    <a:pt x="1631271" y="291514"/>
                  </a:lnTo>
                  <a:lnTo>
                    <a:pt x="1633085" y="298538"/>
                  </a:lnTo>
                  <a:lnTo>
                    <a:pt x="1634673" y="305108"/>
                  </a:lnTo>
                  <a:lnTo>
                    <a:pt x="1636033" y="311905"/>
                  </a:lnTo>
                  <a:lnTo>
                    <a:pt x="1636714" y="318249"/>
                  </a:lnTo>
                  <a:lnTo>
                    <a:pt x="1637394" y="324593"/>
                  </a:lnTo>
                  <a:lnTo>
                    <a:pt x="1638074" y="330711"/>
                  </a:lnTo>
                  <a:lnTo>
                    <a:pt x="1638301" y="336601"/>
                  </a:lnTo>
                  <a:lnTo>
                    <a:pt x="1638301" y="342492"/>
                  </a:lnTo>
                  <a:lnTo>
                    <a:pt x="1638301" y="347930"/>
                  </a:lnTo>
                  <a:lnTo>
                    <a:pt x="1638074" y="352914"/>
                  </a:lnTo>
                  <a:lnTo>
                    <a:pt x="1637167" y="362657"/>
                  </a:lnTo>
                  <a:lnTo>
                    <a:pt x="1636033" y="371040"/>
                  </a:lnTo>
                  <a:lnTo>
                    <a:pt x="1634673" y="378290"/>
                  </a:lnTo>
                  <a:lnTo>
                    <a:pt x="1632858" y="383954"/>
                  </a:lnTo>
                  <a:lnTo>
                    <a:pt x="1631271" y="387806"/>
                  </a:lnTo>
                  <a:lnTo>
                    <a:pt x="1630817" y="388939"/>
                  </a:lnTo>
                  <a:lnTo>
                    <a:pt x="1630137" y="390072"/>
                  </a:lnTo>
                  <a:lnTo>
                    <a:pt x="1629457" y="390525"/>
                  </a:lnTo>
                  <a:lnTo>
                    <a:pt x="1629003" y="390298"/>
                  </a:lnTo>
                  <a:lnTo>
                    <a:pt x="1628549" y="390072"/>
                  </a:lnTo>
                  <a:lnTo>
                    <a:pt x="1628323" y="389619"/>
                  </a:lnTo>
                  <a:lnTo>
                    <a:pt x="1628096" y="386900"/>
                  </a:lnTo>
                  <a:lnTo>
                    <a:pt x="1627869" y="377157"/>
                  </a:lnTo>
                  <a:lnTo>
                    <a:pt x="1627869" y="370360"/>
                  </a:lnTo>
                  <a:lnTo>
                    <a:pt x="1627415" y="362430"/>
                  </a:lnTo>
                  <a:lnTo>
                    <a:pt x="1626962" y="353141"/>
                  </a:lnTo>
                  <a:lnTo>
                    <a:pt x="1626055" y="343172"/>
                  </a:lnTo>
                  <a:lnTo>
                    <a:pt x="1624694" y="332297"/>
                  </a:lnTo>
                  <a:lnTo>
                    <a:pt x="1622653" y="320742"/>
                  </a:lnTo>
                  <a:lnTo>
                    <a:pt x="1621292" y="314851"/>
                  </a:lnTo>
                  <a:lnTo>
                    <a:pt x="1619932" y="308733"/>
                  </a:lnTo>
                  <a:lnTo>
                    <a:pt x="1618117" y="302616"/>
                  </a:lnTo>
                  <a:lnTo>
                    <a:pt x="1616076" y="296272"/>
                  </a:lnTo>
                  <a:lnTo>
                    <a:pt x="1614035" y="289928"/>
                  </a:lnTo>
                  <a:lnTo>
                    <a:pt x="1611314" y="283358"/>
                  </a:lnTo>
                  <a:lnTo>
                    <a:pt x="1608592" y="277014"/>
                  </a:lnTo>
                  <a:lnTo>
                    <a:pt x="1605417" y="270443"/>
                  </a:lnTo>
                  <a:lnTo>
                    <a:pt x="1602242" y="264099"/>
                  </a:lnTo>
                  <a:lnTo>
                    <a:pt x="1598614" y="257302"/>
                  </a:lnTo>
                  <a:lnTo>
                    <a:pt x="1594531" y="250958"/>
                  </a:lnTo>
                  <a:lnTo>
                    <a:pt x="1590223" y="244614"/>
                  </a:lnTo>
                  <a:lnTo>
                    <a:pt x="1585687" y="238271"/>
                  </a:lnTo>
                  <a:lnTo>
                    <a:pt x="1581151" y="232153"/>
                  </a:lnTo>
                  <a:lnTo>
                    <a:pt x="1576615" y="226262"/>
                  </a:lnTo>
                  <a:lnTo>
                    <a:pt x="1571626" y="220825"/>
                  </a:lnTo>
                  <a:lnTo>
                    <a:pt x="1566864" y="215614"/>
                  </a:lnTo>
                  <a:lnTo>
                    <a:pt x="1561647" y="210856"/>
                  </a:lnTo>
                  <a:lnTo>
                    <a:pt x="1556658" y="205871"/>
                  </a:lnTo>
                  <a:lnTo>
                    <a:pt x="1551442" y="201566"/>
                  </a:lnTo>
                  <a:lnTo>
                    <a:pt x="1546453" y="197488"/>
                  </a:lnTo>
                  <a:lnTo>
                    <a:pt x="1541237" y="193636"/>
                  </a:lnTo>
                  <a:lnTo>
                    <a:pt x="1536247" y="190011"/>
                  </a:lnTo>
                  <a:lnTo>
                    <a:pt x="1531031" y="186839"/>
                  </a:lnTo>
                  <a:lnTo>
                    <a:pt x="1521053" y="180722"/>
                  </a:lnTo>
                  <a:lnTo>
                    <a:pt x="1511301" y="175284"/>
                  </a:lnTo>
                  <a:lnTo>
                    <a:pt x="1502456" y="170980"/>
                  </a:lnTo>
                  <a:lnTo>
                    <a:pt x="1494292" y="167128"/>
                  </a:lnTo>
                  <a:lnTo>
                    <a:pt x="1486808" y="163729"/>
                  </a:lnTo>
                  <a:lnTo>
                    <a:pt x="1480458" y="161237"/>
                  </a:lnTo>
                  <a:lnTo>
                    <a:pt x="1475015" y="159198"/>
                  </a:lnTo>
                  <a:lnTo>
                    <a:pt x="1471386" y="157612"/>
                  </a:lnTo>
                  <a:lnTo>
                    <a:pt x="1469119" y="156253"/>
                  </a:lnTo>
                  <a:lnTo>
                    <a:pt x="1468665" y="155799"/>
                  </a:lnTo>
                  <a:lnTo>
                    <a:pt x="1468438" y="155346"/>
                  </a:lnTo>
                  <a:lnTo>
                    <a:pt x="1468665" y="154893"/>
                  </a:lnTo>
                  <a:lnTo>
                    <a:pt x="1469119" y="154667"/>
                  </a:lnTo>
                  <a:lnTo>
                    <a:pt x="1470253" y="154213"/>
                  </a:lnTo>
                  <a:lnTo>
                    <a:pt x="1471613" y="153987"/>
                  </a:lnTo>
                  <a:close/>
                  <a:moveTo>
                    <a:pt x="1488832" y="74612"/>
                  </a:moveTo>
                  <a:lnTo>
                    <a:pt x="1491542" y="74612"/>
                  </a:lnTo>
                  <a:lnTo>
                    <a:pt x="1494705" y="74839"/>
                  </a:lnTo>
                  <a:lnTo>
                    <a:pt x="1498546" y="75066"/>
                  </a:lnTo>
                  <a:lnTo>
                    <a:pt x="1502838" y="75519"/>
                  </a:lnTo>
                  <a:lnTo>
                    <a:pt x="1507356" y="76426"/>
                  </a:lnTo>
                  <a:lnTo>
                    <a:pt x="1512552" y="77107"/>
                  </a:lnTo>
                  <a:lnTo>
                    <a:pt x="1518200" y="78467"/>
                  </a:lnTo>
                  <a:lnTo>
                    <a:pt x="1524074" y="80055"/>
                  </a:lnTo>
                  <a:lnTo>
                    <a:pt x="1530400" y="81642"/>
                  </a:lnTo>
                  <a:lnTo>
                    <a:pt x="1536951" y="83910"/>
                  </a:lnTo>
                  <a:lnTo>
                    <a:pt x="1543954" y="86178"/>
                  </a:lnTo>
                  <a:lnTo>
                    <a:pt x="1550732" y="88673"/>
                  </a:lnTo>
                  <a:lnTo>
                    <a:pt x="1558187" y="91848"/>
                  </a:lnTo>
                  <a:lnTo>
                    <a:pt x="1565642" y="95023"/>
                  </a:lnTo>
                  <a:lnTo>
                    <a:pt x="1573097" y="98878"/>
                  </a:lnTo>
                  <a:lnTo>
                    <a:pt x="1581004" y="102960"/>
                  </a:lnTo>
                  <a:lnTo>
                    <a:pt x="1588911" y="107496"/>
                  </a:lnTo>
                  <a:lnTo>
                    <a:pt x="1596818" y="112485"/>
                  </a:lnTo>
                  <a:lnTo>
                    <a:pt x="1604725" y="117928"/>
                  </a:lnTo>
                  <a:lnTo>
                    <a:pt x="1612632" y="123371"/>
                  </a:lnTo>
                  <a:lnTo>
                    <a:pt x="1620539" y="129721"/>
                  </a:lnTo>
                  <a:lnTo>
                    <a:pt x="1628446" y="136298"/>
                  </a:lnTo>
                  <a:lnTo>
                    <a:pt x="1636127" y="143328"/>
                  </a:lnTo>
                  <a:lnTo>
                    <a:pt x="1643808" y="151039"/>
                  </a:lnTo>
                  <a:lnTo>
                    <a:pt x="1651489" y="159203"/>
                  </a:lnTo>
                  <a:lnTo>
                    <a:pt x="1658493" y="168048"/>
                  </a:lnTo>
                  <a:lnTo>
                    <a:pt x="1665722" y="177119"/>
                  </a:lnTo>
                  <a:lnTo>
                    <a:pt x="1672499" y="186871"/>
                  </a:lnTo>
                  <a:lnTo>
                    <a:pt x="1679051" y="196623"/>
                  </a:lnTo>
                  <a:lnTo>
                    <a:pt x="1685150" y="206601"/>
                  </a:lnTo>
                  <a:lnTo>
                    <a:pt x="1690346" y="216580"/>
                  </a:lnTo>
                  <a:lnTo>
                    <a:pt x="1695316" y="226559"/>
                  </a:lnTo>
                  <a:lnTo>
                    <a:pt x="1699609" y="236537"/>
                  </a:lnTo>
                  <a:lnTo>
                    <a:pt x="1703449" y="246516"/>
                  </a:lnTo>
                  <a:lnTo>
                    <a:pt x="1706838" y="256268"/>
                  </a:lnTo>
                  <a:lnTo>
                    <a:pt x="1709549" y="266019"/>
                  </a:lnTo>
                  <a:lnTo>
                    <a:pt x="1712034" y="275544"/>
                  </a:lnTo>
                  <a:lnTo>
                    <a:pt x="1714067" y="284616"/>
                  </a:lnTo>
                  <a:lnTo>
                    <a:pt x="1715649" y="293914"/>
                  </a:lnTo>
                  <a:lnTo>
                    <a:pt x="1717004" y="302759"/>
                  </a:lnTo>
                  <a:lnTo>
                    <a:pt x="1717908" y="311830"/>
                  </a:lnTo>
                  <a:lnTo>
                    <a:pt x="1718811" y="320221"/>
                  </a:lnTo>
                  <a:lnTo>
                    <a:pt x="1719037" y="328385"/>
                  </a:lnTo>
                  <a:lnTo>
                    <a:pt x="1719263" y="336323"/>
                  </a:lnTo>
                  <a:lnTo>
                    <a:pt x="1719037" y="344034"/>
                  </a:lnTo>
                  <a:lnTo>
                    <a:pt x="1718811" y="351291"/>
                  </a:lnTo>
                  <a:lnTo>
                    <a:pt x="1718134" y="358094"/>
                  </a:lnTo>
                  <a:lnTo>
                    <a:pt x="1717682" y="364444"/>
                  </a:lnTo>
                  <a:lnTo>
                    <a:pt x="1717004" y="370794"/>
                  </a:lnTo>
                  <a:lnTo>
                    <a:pt x="1715875" y="376237"/>
                  </a:lnTo>
                  <a:lnTo>
                    <a:pt x="1714971" y="381453"/>
                  </a:lnTo>
                  <a:lnTo>
                    <a:pt x="1713841" y="385989"/>
                  </a:lnTo>
                  <a:lnTo>
                    <a:pt x="1712938" y="390298"/>
                  </a:lnTo>
                  <a:lnTo>
                    <a:pt x="1711808" y="393927"/>
                  </a:lnTo>
                  <a:lnTo>
                    <a:pt x="1710904" y="397102"/>
                  </a:lnTo>
                  <a:lnTo>
                    <a:pt x="1709775" y="399596"/>
                  </a:lnTo>
                  <a:lnTo>
                    <a:pt x="1708871" y="401411"/>
                  </a:lnTo>
                  <a:lnTo>
                    <a:pt x="1707742" y="402771"/>
                  </a:lnTo>
                  <a:lnTo>
                    <a:pt x="1707064" y="403225"/>
                  </a:lnTo>
                  <a:lnTo>
                    <a:pt x="1706838" y="403225"/>
                  </a:lnTo>
                  <a:lnTo>
                    <a:pt x="1706160" y="403225"/>
                  </a:lnTo>
                  <a:lnTo>
                    <a:pt x="1705708" y="402771"/>
                  </a:lnTo>
                  <a:lnTo>
                    <a:pt x="1705483" y="401864"/>
                  </a:lnTo>
                  <a:lnTo>
                    <a:pt x="1705257" y="400277"/>
                  </a:lnTo>
                  <a:lnTo>
                    <a:pt x="1705031" y="398236"/>
                  </a:lnTo>
                  <a:lnTo>
                    <a:pt x="1704805" y="392339"/>
                  </a:lnTo>
                  <a:lnTo>
                    <a:pt x="1704805" y="384855"/>
                  </a:lnTo>
                  <a:lnTo>
                    <a:pt x="1704353" y="375330"/>
                  </a:lnTo>
                  <a:lnTo>
                    <a:pt x="1704127" y="363991"/>
                  </a:lnTo>
                  <a:lnTo>
                    <a:pt x="1703449" y="351518"/>
                  </a:lnTo>
                  <a:lnTo>
                    <a:pt x="1702094" y="337457"/>
                  </a:lnTo>
                  <a:lnTo>
                    <a:pt x="1701416" y="329973"/>
                  </a:lnTo>
                  <a:lnTo>
                    <a:pt x="1700061" y="322262"/>
                  </a:lnTo>
                  <a:lnTo>
                    <a:pt x="1698931" y="314325"/>
                  </a:lnTo>
                  <a:lnTo>
                    <a:pt x="1697350" y="306387"/>
                  </a:lnTo>
                  <a:lnTo>
                    <a:pt x="1695542" y="297996"/>
                  </a:lnTo>
                  <a:lnTo>
                    <a:pt x="1693509" y="289605"/>
                  </a:lnTo>
                  <a:lnTo>
                    <a:pt x="1691250" y="280760"/>
                  </a:lnTo>
                  <a:lnTo>
                    <a:pt x="1688313" y="272143"/>
                  </a:lnTo>
                  <a:lnTo>
                    <a:pt x="1685376" y="263525"/>
                  </a:lnTo>
                  <a:lnTo>
                    <a:pt x="1681988" y="254453"/>
                  </a:lnTo>
                  <a:lnTo>
                    <a:pt x="1678147" y="245609"/>
                  </a:lnTo>
                  <a:lnTo>
                    <a:pt x="1673855" y="236310"/>
                  </a:lnTo>
                  <a:lnTo>
                    <a:pt x="1669336" y="227466"/>
                  </a:lnTo>
                  <a:lnTo>
                    <a:pt x="1664140" y="218394"/>
                  </a:lnTo>
                  <a:lnTo>
                    <a:pt x="1658944" y="209550"/>
                  </a:lnTo>
                  <a:lnTo>
                    <a:pt x="1652619" y="200478"/>
                  </a:lnTo>
                  <a:lnTo>
                    <a:pt x="1646519" y="191633"/>
                  </a:lnTo>
                  <a:lnTo>
                    <a:pt x="1640194" y="183016"/>
                  </a:lnTo>
                  <a:lnTo>
                    <a:pt x="1633868" y="175078"/>
                  </a:lnTo>
                  <a:lnTo>
                    <a:pt x="1627091" y="167594"/>
                  </a:lnTo>
                  <a:lnTo>
                    <a:pt x="1620313" y="160337"/>
                  </a:lnTo>
                  <a:lnTo>
                    <a:pt x="1613310" y="153307"/>
                  </a:lnTo>
                  <a:lnTo>
                    <a:pt x="1606307" y="146957"/>
                  </a:lnTo>
                  <a:lnTo>
                    <a:pt x="1599303" y="140833"/>
                  </a:lnTo>
                  <a:lnTo>
                    <a:pt x="1592074" y="135164"/>
                  </a:lnTo>
                  <a:lnTo>
                    <a:pt x="1584845" y="129948"/>
                  </a:lnTo>
                  <a:lnTo>
                    <a:pt x="1577841" y="124732"/>
                  </a:lnTo>
                  <a:lnTo>
                    <a:pt x="1570612" y="120196"/>
                  </a:lnTo>
                  <a:lnTo>
                    <a:pt x="1563835" y="115887"/>
                  </a:lnTo>
                  <a:lnTo>
                    <a:pt x="1556831" y="111805"/>
                  </a:lnTo>
                  <a:lnTo>
                    <a:pt x="1550280" y="107949"/>
                  </a:lnTo>
                  <a:lnTo>
                    <a:pt x="1543728" y="104321"/>
                  </a:lnTo>
                  <a:lnTo>
                    <a:pt x="1531077" y="98198"/>
                  </a:lnTo>
                  <a:lnTo>
                    <a:pt x="1519782" y="92755"/>
                  </a:lnTo>
                  <a:lnTo>
                    <a:pt x="1509390" y="88446"/>
                  </a:lnTo>
                  <a:lnTo>
                    <a:pt x="1500579" y="84817"/>
                  </a:lnTo>
                  <a:lnTo>
                    <a:pt x="1493350" y="81642"/>
                  </a:lnTo>
                  <a:lnTo>
                    <a:pt x="1488380" y="79374"/>
                  </a:lnTo>
                  <a:lnTo>
                    <a:pt x="1486346" y="78694"/>
                  </a:lnTo>
                  <a:lnTo>
                    <a:pt x="1484991" y="78014"/>
                  </a:lnTo>
                  <a:lnTo>
                    <a:pt x="1484539" y="77107"/>
                  </a:lnTo>
                  <a:lnTo>
                    <a:pt x="1484313" y="76653"/>
                  </a:lnTo>
                  <a:lnTo>
                    <a:pt x="1484313" y="76199"/>
                  </a:lnTo>
                  <a:lnTo>
                    <a:pt x="1484539" y="75973"/>
                  </a:lnTo>
                  <a:lnTo>
                    <a:pt x="1485217" y="75292"/>
                  </a:lnTo>
                  <a:lnTo>
                    <a:pt x="1486798" y="74839"/>
                  </a:lnTo>
                  <a:lnTo>
                    <a:pt x="1488832" y="74612"/>
                  </a:lnTo>
                  <a:close/>
                  <a:moveTo>
                    <a:pt x="1523085" y="0"/>
                  </a:moveTo>
                  <a:lnTo>
                    <a:pt x="1526481" y="0"/>
                  </a:lnTo>
                  <a:lnTo>
                    <a:pt x="1530330" y="0"/>
                  </a:lnTo>
                  <a:lnTo>
                    <a:pt x="1534859" y="226"/>
                  </a:lnTo>
                  <a:lnTo>
                    <a:pt x="1540293" y="906"/>
                  </a:lnTo>
                  <a:lnTo>
                    <a:pt x="1545954" y="1811"/>
                  </a:lnTo>
                  <a:lnTo>
                    <a:pt x="1552294" y="2943"/>
                  </a:lnTo>
                  <a:lnTo>
                    <a:pt x="1559313" y="4528"/>
                  </a:lnTo>
                  <a:lnTo>
                    <a:pt x="1566332" y="6339"/>
                  </a:lnTo>
                  <a:lnTo>
                    <a:pt x="1574031" y="8377"/>
                  </a:lnTo>
                  <a:lnTo>
                    <a:pt x="1581956" y="10867"/>
                  </a:lnTo>
                  <a:lnTo>
                    <a:pt x="1590334" y="13810"/>
                  </a:lnTo>
                  <a:lnTo>
                    <a:pt x="1599165" y="16980"/>
                  </a:lnTo>
                  <a:lnTo>
                    <a:pt x="1607995" y="20602"/>
                  </a:lnTo>
                  <a:lnTo>
                    <a:pt x="1617279" y="24678"/>
                  </a:lnTo>
                  <a:lnTo>
                    <a:pt x="1626336" y="29432"/>
                  </a:lnTo>
                  <a:lnTo>
                    <a:pt x="1635846" y="34413"/>
                  </a:lnTo>
                  <a:lnTo>
                    <a:pt x="1645582" y="39846"/>
                  </a:lnTo>
                  <a:lnTo>
                    <a:pt x="1655319" y="45959"/>
                  </a:lnTo>
                  <a:lnTo>
                    <a:pt x="1665055" y="52298"/>
                  </a:lnTo>
                  <a:lnTo>
                    <a:pt x="1674565" y="59317"/>
                  </a:lnTo>
                  <a:lnTo>
                    <a:pt x="1684302" y="66788"/>
                  </a:lnTo>
                  <a:lnTo>
                    <a:pt x="1694038" y="75165"/>
                  </a:lnTo>
                  <a:lnTo>
                    <a:pt x="1703548" y="83768"/>
                  </a:lnTo>
                  <a:lnTo>
                    <a:pt x="1712832" y="93051"/>
                  </a:lnTo>
                  <a:lnTo>
                    <a:pt x="1721889" y="103012"/>
                  </a:lnTo>
                  <a:lnTo>
                    <a:pt x="1730946" y="113427"/>
                  </a:lnTo>
                  <a:lnTo>
                    <a:pt x="1735248" y="119087"/>
                  </a:lnTo>
                  <a:lnTo>
                    <a:pt x="1739550" y="124520"/>
                  </a:lnTo>
                  <a:lnTo>
                    <a:pt x="1743626" y="130407"/>
                  </a:lnTo>
                  <a:lnTo>
                    <a:pt x="1747928" y="136293"/>
                  </a:lnTo>
                  <a:lnTo>
                    <a:pt x="1752004" y="142406"/>
                  </a:lnTo>
                  <a:lnTo>
                    <a:pt x="1755853" y="148745"/>
                  </a:lnTo>
                  <a:lnTo>
                    <a:pt x="1759703" y="154405"/>
                  </a:lnTo>
                  <a:lnTo>
                    <a:pt x="1763099" y="160744"/>
                  </a:lnTo>
                  <a:lnTo>
                    <a:pt x="1769665" y="172970"/>
                  </a:lnTo>
                  <a:lnTo>
                    <a:pt x="1775553" y="184969"/>
                  </a:lnTo>
                  <a:lnTo>
                    <a:pt x="1780987" y="197195"/>
                  </a:lnTo>
                  <a:lnTo>
                    <a:pt x="1785515" y="209194"/>
                  </a:lnTo>
                  <a:lnTo>
                    <a:pt x="1789591" y="220967"/>
                  </a:lnTo>
                  <a:lnTo>
                    <a:pt x="1793214" y="232740"/>
                  </a:lnTo>
                  <a:lnTo>
                    <a:pt x="1795931" y="244513"/>
                  </a:lnTo>
                  <a:lnTo>
                    <a:pt x="1798648" y="255606"/>
                  </a:lnTo>
                  <a:lnTo>
                    <a:pt x="1800686" y="266926"/>
                  </a:lnTo>
                  <a:lnTo>
                    <a:pt x="1802045" y="277793"/>
                  </a:lnTo>
                  <a:lnTo>
                    <a:pt x="1803403" y="288661"/>
                  </a:lnTo>
                  <a:lnTo>
                    <a:pt x="1804083" y="298849"/>
                  </a:lnTo>
                  <a:lnTo>
                    <a:pt x="1804762" y="308810"/>
                  </a:lnTo>
                  <a:lnTo>
                    <a:pt x="1804988" y="318546"/>
                  </a:lnTo>
                  <a:lnTo>
                    <a:pt x="1804762" y="327828"/>
                  </a:lnTo>
                  <a:lnTo>
                    <a:pt x="1804535" y="336658"/>
                  </a:lnTo>
                  <a:lnTo>
                    <a:pt x="1803856" y="345034"/>
                  </a:lnTo>
                  <a:lnTo>
                    <a:pt x="1802950" y="352959"/>
                  </a:lnTo>
                  <a:lnTo>
                    <a:pt x="1802045" y="360430"/>
                  </a:lnTo>
                  <a:lnTo>
                    <a:pt x="1800913" y="367222"/>
                  </a:lnTo>
                  <a:lnTo>
                    <a:pt x="1799780" y="373561"/>
                  </a:lnTo>
                  <a:lnTo>
                    <a:pt x="1798648" y="378995"/>
                  </a:lnTo>
                  <a:lnTo>
                    <a:pt x="1797290" y="384202"/>
                  </a:lnTo>
                  <a:lnTo>
                    <a:pt x="1795705" y="388730"/>
                  </a:lnTo>
                  <a:lnTo>
                    <a:pt x="1794573" y="392352"/>
                  </a:lnTo>
                  <a:lnTo>
                    <a:pt x="1793214" y="395522"/>
                  </a:lnTo>
                  <a:lnTo>
                    <a:pt x="1792082" y="397786"/>
                  </a:lnTo>
                  <a:lnTo>
                    <a:pt x="1790950" y="399371"/>
                  </a:lnTo>
                  <a:lnTo>
                    <a:pt x="1790044" y="400050"/>
                  </a:lnTo>
                  <a:lnTo>
                    <a:pt x="1789591" y="400050"/>
                  </a:lnTo>
                  <a:lnTo>
                    <a:pt x="1789138" y="399823"/>
                  </a:lnTo>
                  <a:lnTo>
                    <a:pt x="1788912" y="399823"/>
                  </a:lnTo>
                  <a:lnTo>
                    <a:pt x="1788685" y="399597"/>
                  </a:lnTo>
                  <a:lnTo>
                    <a:pt x="1788006" y="398239"/>
                  </a:lnTo>
                  <a:lnTo>
                    <a:pt x="1787780" y="396427"/>
                  </a:lnTo>
                  <a:lnTo>
                    <a:pt x="1787553" y="393937"/>
                  </a:lnTo>
                  <a:lnTo>
                    <a:pt x="1787327" y="386919"/>
                  </a:lnTo>
                  <a:lnTo>
                    <a:pt x="1787100" y="377636"/>
                  </a:lnTo>
                  <a:lnTo>
                    <a:pt x="1787100" y="365863"/>
                  </a:lnTo>
                  <a:lnTo>
                    <a:pt x="1786648" y="352279"/>
                  </a:lnTo>
                  <a:lnTo>
                    <a:pt x="1785742" y="336884"/>
                  </a:lnTo>
                  <a:lnTo>
                    <a:pt x="1785063" y="328507"/>
                  </a:lnTo>
                  <a:lnTo>
                    <a:pt x="1784157" y="319904"/>
                  </a:lnTo>
                  <a:lnTo>
                    <a:pt x="1783025" y="310848"/>
                  </a:lnTo>
                  <a:lnTo>
                    <a:pt x="1781666" y="301339"/>
                  </a:lnTo>
                  <a:lnTo>
                    <a:pt x="1780081" y="292057"/>
                  </a:lnTo>
                  <a:lnTo>
                    <a:pt x="1778496" y="282095"/>
                  </a:lnTo>
                  <a:lnTo>
                    <a:pt x="1776005" y="272133"/>
                  </a:lnTo>
                  <a:lnTo>
                    <a:pt x="1773515" y="261493"/>
                  </a:lnTo>
                  <a:lnTo>
                    <a:pt x="1770798" y="251078"/>
                  </a:lnTo>
                  <a:lnTo>
                    <a:pt x="1767401" y="240437"/>
                  </a:lnTo>
                  <a:lnTo>
                    <a:pt x="1763552" y="229570"/>
                  </a:lnTo>
                  <a:lnTo>
                    <a:pt x="1759476" y="218929"/>
                  </a:lnTo>
                  <a:lnTo>
                    <a:pt x="1754948" y="207836"/>
                  </a:lnTo>
                  <a:lnTo>
                    <a:pt x="1749513" y="196968"/>
                  </a:lnTo>
                  <a:lnTo>
                    <a:pt x="1743852" y="185875"/>
                  </a:lnTo>
                  <a:lnTo>
                    <a:pt x="1737739" y="175008"/>
                  </a:lnTo>
                  <a:lnTo>
                    <a:pt x="1731172" y="163914"/>
                  </a:lnTo>
                  <a:lnTo>
                    <a:pt x="1723700" y="153047"/>
                  </a:lnTo>
                  <a:lnTo>
                    <a:pt x="1716228" y="142179"/>
                  </a:lnTo>
                  <a:lnTo>
                    <a:pt x="1708303" y="131765"/>
                  </a:lnTo>
                  <a:lnTo>
                    <a:pt x="1700378" y="122030"/>
                  </a:lnTo>
                  <a:lnTo>
                    <a:pt x="1692227" y="112974"/>
                  </a:lnTo>
                  <a:lnTo>
                    <a:pt x="1683849" y="104144"/>
                  </a:lnTo>
                  <a:lnTo>
                    <a:pt x="1675471" y="95767"/>
                  </a:lnTo>
                  <a:lnTo>
                    <a:pt x="1666867" y="87843"/>
                  </a:lnTo>
                  <a:lnTo>
                    <a:pt x="1658036" y="80372"/>
                  </a:lnTo>
                  <a:lnTo>
                    <a:pt x="1649432" y="73580"/>
                  </a:lnTo>
                  <a:lnTo>
                    <a:pt x="1640601" y="67241"/>
                  </a:lnTo>
                  <a:lnTo>
                    <a:pt x="1631997" y="60902"/>
                  </a:lnTo>
                  <a:lnTo>
                    <a:pt x="1623392" y="55015"/>
                  </a:lnTo>
                  <a:lnTo>
                    <a:pt x="1614788" y="49808"/>
                  </a:lnTo>
                  <a:lnTo>
                    <a:pt x="1606410" y="44827"/>
                  </a:lnTo>
                  <a:lnTo>
                    <a:pt x="1598259" y="40299"/>
                  </a:lnTo>
                  <a:lnTo>
                    <a:pt x="1590334" y="35998"/>
                  </a:lnTo>
                  <a:lnTo>
                    <a:pt x="1582409" y="31922"/>
                  </a:lnTo>
                  <a:lnTo>
                    <a:pt x="1574937" y="28300"/>
                  </a:lnTo>
                  <a:lnTo>
                    <a:pt x="1560898" y="21961"/>
                  </a:lnTo>
                  <a:lnTo>
                    <a:pt x="1548445" y="16527"/>
                  </a:lnTo>
                  <a:lnTo>
                    <a:pt x="1537802" y="12226"/>
                  </a:lnTo>
                  <a:lnTo>
                    <a:pt x="1528972" y="8603"/>
                  </a:lnTo>
                  <a:lnTo>
                    <a:pt x="1522405" y="5886"/>
                  </a:lnTo>
                  <a:lnTo>
                    <a:pt x="1520367" y="4754"/>
                  </a:lnTo>
                  <a:lnTo>
                    <a:pt x="1518556" y="3849"/>
                  </a:lnTo>
                  <a:lnTo>
                    <a:pt x="1517877" y="2717"/>
                  </a:lnTo>
                  <a:lnTo>
                    <a:pt x="1517650" y="2490"/>
                  </a:lnTo>
                  <a:lnTo>
                    <a:pt x="1517650" y="2038"/>
                  </a:lnTo>
                  <a:lnTo>
                    <a:pt x="1517650" y="1811"/>
                  </a:lnTo>
                  <a:lnTo>
                    <a:pt x="1517877" y="1132"/>
                  </a:lnTo>
                  <a:lnTo>
                    <a:pt x="1518782" y="679"/>
                  </a:lnTo>
                  <a:lnTo>
                    <a:pt x="1520594" y="226"/>
                  </a:lnTo>
                  <a:lnTo>
                    <a:pt x="15230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654040" y="3378200"/>
            <a:ext cx="883920" cy="883920"/>
            <a:chOff x="8904" y="5320"/>
            <a:chExt cx="1392" cy="1392"/>
          </a:xfrm>
        </p:grpSpPr>
        <p:sp>
          <p:nvSpPr>
            <p:cNvPr id="9" name="菱形 8"/>
            <p:cNvSpPr/>
            <p:nvPr/>
          </p:nvSpPr>
          <p:spPr>
            <a:xfrm>
              <a:off x="8904" y="5320"/>
              <a:ext cx="1392" cy="1392"/>
            </a:xfrm>
            <a:prstGeom prst="diamond">
              <a:avLst/>
            </a:prstGeom>
            <a:solidFill>
              <a:srgbClr val="B7CB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花"/>
            <p:cNvSpPr/>
            <p:nvPr/>
          </p:nvSpPr>
          <p:spPr bwMode="auto">
            <a:xfrm>
              <a:off x="9252" y="5668"/>
              <a:ext cx="696" cy="696"/>
            </a:xfrm>
            <a:custGeom>
              <a:avLst/>
              <a:gdLst/>
              <a:ahLst/>
              <a:cxnLst/>
              <a:rect l="0" t="0" r="r" b="b"/>
              <a:pathLst>
                <a:path w="2238375" h="2093912">
                  <a:moveTo>
                    <a:pt x="1193252" y="1157287"/>
                  </a:moveTo>
                  <a:lnTo>
                    <a:pt x="1210731" y="1180306"/>
                  </a:lnTo>
                  <a:lnTo>
                    <a:pt x="1227018" y="1203722"/>
                  </a:lnTo>
                  <a:lnTo>
                    <a:pt x="1242511" y="1226740"/>
                  </a:lnTo>
                  <a:lnTo>
                    <a:pt x="1256415" y="1249759"/>
                  </a:lnTo>
                  <a:lnTo>
                    <a:pt x="1269921" y="1272778"/>
                  </a:lnTo>
                  <a:lnTo>
                    <a:pt x="1281442" y="1295003"/>
                  </a:lnTo>
                  <a:lnTo>
                    <a:pt x="1292962" y="1317625"/>
                  </a:lnTo>
                  <a:lnTo>
                    <a:pt x="1302496" y="1340247"/>
                  </a:lnTo>
                  <a:lnTo>
                    <a:pt x="1311236" y="1362472"/>
                  </a:lnTo>
                  <a:lnTo>
                    <a:pt x="1319578" y="1384697"/>
                  </a:lnTo>
                  <a:lnTo>
                    <a:pt x="1326331" y="1406128"/>
                  </a:lnTo>
                  <a:lnTo>
                    <a:pt x="1332687" y="1427956"/>
                  </a:lnTo>
                  <a:lnTo>
                    <a:pt x="1337852" y="1449784"/>
                  </a:lnTo>
                  <a:lnTo>
                    <a:pt x="1342221" y="1471215"/>
                  </a:lnTo>
                  <a:lnTo>
                    <a:pt x="1345797" y="1491853"/>
                  </a:lnTo>
                  <a:lnTo>
                    <a:pt x="1348577" y="1512887"/>
                  </a:lnTo>
                  <a:lnTo>
                    <a:pt x="1350564" y="1533922"/>
                  </a:lnTo>
                  <a:lnTo>
                    <a:pt x="1352153" y="1554559"/>
                  </a:lnTo>
                  <a:lnTo>
                    <a:pt x="1352550" y="1574403"/>
                  </a:lnTo>
                  <a:lnTo>
                    <a:pt x="1352550" y="1594643"/>
                  </a:lnTo>
                  <a:lnTo>
                    <a:pt x="1351756" y="1614487"/>
                  </a:lnTo>
                  <a:lnTo>
                    <a:pt x="1350564" y="1633934"/>
                  </a:lnTo>
                  <a:lnTo>
                    <a:pt x="1348577" y="1652984"/>
                  </a:lnTo>
                  <a:lnTo>
                    <a:pt x="1346194" y="1672034"/>
                  </a:lnTo>
                  <a:lnTo>
                    <a:pt x="1343413" y="1690687"/>
                  </a:lnTo>
                  <a:lnTo>
                    <a:pt x="1339441" y="1708547"/>
                  </a:lnTo>
                  <a:lnTo>
                    <a:pt x="1335865" y="1726803"/>
                  </a:lnTo>
                  <a:lnTo>
                    <a:pt x="1331496" y="1744662"/>
                  </a:lnTo>
                  <a:lnTo>
                    <a:pt x="1326729" y="1761728"/>
                  </a:lnTo>
                  <a:lnTo>
                    <a:pt x="1321962" y="1778793"/>
                  </a:lnTo>
                  <a:lnTo>
                    <a:pt x="1316400" y="1795462"/>
                  </a:lnTo>
                  <a:lnTo>
                    <a:pt x="1310441" y="1811734"/>
                  </a:lnTo>
                  <a:lnTo>
                    <a:pt x="1304482" y="1827609"/>
                  </a:lnTo>
                  <a:lnTo>
                    <a:pt x="1298126" y="1843484"/>
                  </a:lnTo>
                  <a:lnTo>
                    <a:pt x="1291770" y="1858565"/>
                  </a:lnTo>
                  <a:lnTo>
                    <a:pt x="1284620" y="1873250"/>
                  </a:lnTo>
                  <a:lnTo>
                    <a:pt x="1277866" y="1887934"/>
                  </a:lnTo>
                  <a:lnTo>
                    <a:pt x="1270716" y="1901825"/>
                  </a:lnTo>
                  <a:lnTo>
                    <a:pt x="1263963" y="1915715"/>
                  </a:lnTo>
                  <a:lnTo>
                    <a:pt x="1256415" y="1928415"/>
                  </a:lnTo>
                  <a:lnTo>
                    <a:pt x="1249264" y="1941512"/>
                  </a:lnTo>
                  <a:lnTo>
                    <a:pt x="1241716" y="1953418"/>
                  </a:lnTo>
                  <a:lnTo>
                    <a:pt x="1227018" y="1976834"/>
                  </a:lnTo>
                  <a:lnTo>
                    <a:pt x="1213114" y="1998265"/>
                  </a:lnTo>
                  <a:lnTo>
                    <a:pt x="1199210" y="2017315"/>
                  </a:lnTo>
                  <a:lnTo>
                    <a:pt x="1186101" y="2034778"/>
                  </a:lnTo>
                  <a:lnTo>
                    <a:pt x="1173786" y="2049859"/>
                  </a:lnTo>
                  <a:lnTo>
                    <a:pt x="1163060" y="2063353"/>
                  </a:lnTo>
                  <a:lnTo>
                    <a:pt x="1153923" y="2074068"/>
                  </a:lnTo>
                  <a:lnTo>
                    <a:pt x="1140020" y="2088753"/>
                  </a:lnTo>
                  <a:lnTo>
                    <a:pt x="1135253" y="2093912"/>
                  </a:lnTo>
                  <a:lnTo>
                    <a:pt x="1119362" y="2079625"/>
                  </a:lnTo>
                  <a:lnTo>
                    <a:pt x="1103870" y="2065734"/>
                  </a:lnTo>
                  <a:lnTo>
                    <a:pt x="1089171" y="2051050"/>
                  </a:lnTo>
                  <a:lnTo>
                    <a:pt x="1075267" y="2036365"/>
                  </a:lnTo>
                  <a:lnTo>
                    <a:pt x="1062158" y="2020887"/>
                  </a:lnTo>
                  <a:lnTo>
                    <a:pt x="1050240" y="2005806"/>
                  </a:lnTo>
                  <a:lnTo>
                    <a:pt x="1038720" y="1989931"/>
                  </a:lnTo>
                  <a:lnTo>
                    <a:pt x="1027597" y="1974453"/>
                  </a:lnTo>
                  <a:lnTo>
                    <a:pt x="1017666" y="1958181"/>
                  </a:lnTo>
                  <a:lnTo>
                    <a:pt x="1008529" y="1942306"/>
                  </a:lnTo>
                  <a:lnTo>
                    <a:pt x="999392" y="1926034"/>
                  </a:lnTo>
                  <a:lnTo>
                    <a:pt x="991447" y="1909365"/>
                  </a:lnTo>
                  <a:lnTo>
                    <a:pt x="984296" y="1893093"/>
                  </a:lnTo>
                  <a:lnTo>
                    <a:pt x="977146" y="1876028"/>
                  </a:lnTo>
                  <a:lnTo>
                    <a:pt x="970790" y="1859359"/>
                  </a:lnTo>
                  <a:lnTo>
                    <a:pt x="965228" y="1842690"/>
                  </a:lnTo>
                  <a:lnTo>
                    <a:pt x="960064" y="1825625"/>
                  </a:lnTo>
                  <a:lnTo>
                    <a:pt x="955694" y="1808559"/>
                  </a:lnTo>
                  <a:lnTo>
                    <a:pt x="951324" y="1791493"/>
                  </a:lnTo>
                  <a:lnTo>
                    <a:pt x="947749" y="1774825"/>
                  </a:lnTo>
                  <a:lnTo>
                    <a:pt x="944571" y="1757759"/>
                  </a:lnTo>
                  <a:lnTo>
                    <a:pt x="941790" y="1740693"/>
                  </a:lnTo>
                  <a:lnTo>
                    <a:pt x="939804" y="1724025"/>
                  </a:lnTo>
                  <a:lnTo>
                    <a:pt x="938215" y="1706959"/>
                  </a:lnTo>
                  <a:lnTo>
                    <a:pt x="936626" y="1690290"/>
                  </a:lnTo>
                  <a:lnTo>
                    <a:pt x="935832" y="1673622"/>
                  </a:lnTo>
                  <a:lnTo>
                    <a:pt x="935037" y="1656953"/>
                  </a:lnTo>
                  <a:lnTo>
                    <a:pt x="935037" y="1640681"/>
                  </a:lnTo>
                  <a:lnTo>
                    <a:pt x="935037" y="1624409"/>
                  </a:lnTo>
                  <a:lnTo>
                    <a:pt x="935434" y="1608534"/>
                  </a:lnTo>
                  <a:lnTo>
                    <a:pt x="936229" y="1592262"/>
                  </a:lnTo>
                  <a:lnTo>
                    <a:pt x="937023" y="1576784"/>
                  </a:lnTo>
                  <a:lnTo>
                    <a:pt x="938215" y="1560909"/>
                  </a:lnTo>
                  <a:lnTo>
                    <a:pt x="939804" y="1545431"/>
                  </a:lnTo>
                  <a:lnTo>
                    <a:pt x="943379" y="1515665"/>
                  </a:lnTo>
                  <a:lnTo>
                    <a:pt x="947352" y="1487090"/>
                  </a:lnTo>
                  <a:lnTo>
                    <a:pt x="952913" y="1459706"/>
                  </a:lnTo>
                  <a:lnTo>
                    <a:pt x="958078" y="1433909"/>
                  </a:lnTo>
                  <a:lnTo>
                    <a:pt x="963639" y="1409700"/>
                  </a:lnTo>
                  <a:lnTo>
                    <a:pt x="969598" y="1386681"/>
                  </a:lnTo>
                  <a:lnTo>
                    <a:pt x="975160" y="1365647"/>
                  </a:lnTo>
                  <a:lnTo>
                    <a:pt x="981118" y="1346597"/>
                  </a:lnTo>
                  <a:lnTo>
                    <a:pt x="986680" y="1329928"/>
                  </a:lnTo>
                  <a:lnTo>
                    <a:pt x="991447" y="1315243"/>
                  </a:lnTo>
                  <a:lnTo>
                    <a:pt x="995817" y="1302940"/>
                  </a:lnTo>
                  <a:lnTo>
                    <a:pt x="1002173" y="1285875"/>
                  </a:lnTo>
                  <a:lnTo>
                    <a:pt x="1004556" y="1279922"/>
                  </a:lnTo>
                  <a:lnTo>
                    <a:pt x="1010515" y="1284684"/>
                  </a:lnTo>
                  <a:lnTo>
                    <a:pt x="1015679" y="1289447"/>
                  </a:lnTo>
                  <a:lnTo>
                    <a:pt x="1020446" y="1294606"/>
                  </a:lnTo>
                  <a:lnTo>
                    <a:pt x="1025611" y="1300162"/>
                  </a:lnTo>
                  <a:lnTo>
                    <a:pt x="1029980" y="1305718"/>
                  </a:lnTo>
                  <a:lnTo>
                    <a:pt x="1034748" y="1311275"/>
                  </a:lnTo>
                  <a:lnTo>
                    <a:pt x="1043884" y="1323578"/>
                  </a:lnTo>
                  <a:lnTo>
                    <a:pt x="1052227" y="1336675"/>
                  </a:lnTo>
                  <a:lnTo>
                    <a:pt x="1060172" y="1350168"/>
                  </a:lnTo>
                  <a:lnTo>
                    <a:pt x="1068117" y="1364456"/>
                  </a:lnTo>
                  <a:lnTo>
                    <a:pt x="1075267" y="1378743"/>
                  </a:lnTo>
                  <a:lnTo>
                    <a:pt x="1081623" y="1394222"/>
                  </a:lnTo>
                  <a:lnTo>
                    <a:pt x="1087582" y="1409700"/>
                  </a:lnTo>
                  <a:lnTo>
                    <a:pt x="1093938" y="1425178"/>
                  </a:lnTo>
                  <a:lnTo>
                    <a:pt x="1099103" y="1441053"/>
                  </a:lnTo>
                  <a:lnTo>
                    <a:pt x="1103870" y="1456928"/>
                  </a:lnTo>
                  <a:lnTo>
                    <a:pt x="1108637" y="1472803"/>
                  </a:lnTo>
                  <a:lnTo>
                    <a:pt x="1112609" y="1488281"/>
                  </a:lnTo>
                  <a:lnTo>
                    <a:pt x="1116582" y="1504156"/>
                  </a:lnTo>
                  <a:lnTo>
                    <a:pt x="1120554" y="1518840"/>
                  </a:lnTo>
                  <a:lnTo>
                    <a:pt x="1123335" y="1533922"/>
                  </a:lnTo>
                  <a:lnTo>
                    <a:pt x="1128897" y="1562497"/>
                  </a:lnTo>
                  <a:lnTo>
                    <a:pt x="1133266" y="1588293"/>
                  </a:lnTo>
                  <a:lnTo>
                    <a:pt x="1136444" y="1610915"/>
                  </a:lnTo>
                  <a:lnTo>
                    <a:pt x="1138828" y="1629568"/>
                  </a:lnTo>
                  <a:lnTo>
                    <a:pt x="1140417" y="1643856"/>
                  </a:lnTo>
                  <a:lnTo>
                    <a:pt x="1141609" y="1656159"/>
                  </a:lnTo>
                  <a:lnTo>
                    <a:pt x="1147170" y="1646237"/>
                  </a:lnTo>
                  <a:lnTo>
                    <a:pt x="1151937" y="1636712"/>
                  </a:lnTo>
                  <a:lnTo>
                    <a:pt x="1156307" y="1626393"/>
                  </a:lnTo>
                  <a:lnTo>
                    <a:pt x="1160677" y="1616472"/>
                  </a:lnTo>
                  <a:lnTo>
                    <a:pt x="1165047" y="1606550"/>
                  </a:lnTo>
                  <a:lnTo>
                    <a:pt x="1169019" y="1595834"/>
                  </a:lnTo>
                  <a:lnTo>
                    <a:pt x="1176567" y="1574800"/>
                  </a:lnTo>
                  <a:lnTo>
                    <a:pt x="1182923" y="1554162"/>
                  </a:lnTo>
                  <a:lnTo>
                    <a:pt x="1188087" y="1533128"/>
                  </a:lnTo>
                  <a:lnTo>
                    <a:pt x="1193252" y="1511697"/>
                  </a:lnTo>
                  <a:lnTo>
                    <a:pt x="1197224" y="1490265"/>
                  </a:lnTo>
                  <a:lnTo>
                    <a:pt x="1200402" y="1469628"/>
                  </a:lnTo>
                  <a:lnTo>
                    <a:pt x="1203580" y="1448593"/>
                  </a:lnTo>
                  <a:lnTo>
                    <a:pt x="1205964" y="1427559"/>
                  </a:lnTo>
                  <a:lnTo>
                    <a:pt x="1207553" y="1406922"/>
                  </a:lnTo>
                  <a:lnTo>
                    <a:pt x="1208744" y="1387078"/>
                  </a:lnTo>
                  <a:lnTo>
                    <a:pt x="1209539" y="1366837"/>
                  </a:lnTo>
                  <a:lnTo>
                    <a:pt x="1209936" y="1347390"/>
                  </a:lnTo>
                  <a:lnTo>
                    <a:pt x="1209936" y="1329134"/>
                  </a:lnTo>
                  <a:lnTo>
                    <a:pt x="1209539" y="1310481"/>
                  </a:lnTo>
                  <a:lnTo>
                    <a:pt x="1208744" y="1293018"/>
                  </a:lnTo>
                  <a:lnTo>
                    <a:pt x="1207950" y="1276350"/>
                  </a:lnTo>
                  <a:lnTo>
                    <a:pt x="1206758" y="1260475"/>
                  </a:lnTo>
                  <a:lnTo>
                    <a:pt x="1203977" y="1231106"/>
                  </a:lnTo>
                  <a:lnTo>
                    <a:pt x="1200799" y="1206103"/>
                  </a:lnTo>
                  <a:lnTo>
                    <a:pt x="1198019" y="1185862"/>
                  </a:lnTo>
                  <a:lnTo>
                    <a:pt x="1195635" y="1170384"/>
                  </a:lnTo>
                  <a:lnTo>
                    <a:pt x="1193252" y="1157287"/>
                  </a:lnTo>
                  <a:close/>
                  <a:moveTo>
                    <a:pt x="678687" y="949325"/>
                  </a:moveTo>
                  <a:lnTo>
                    <a:pt x="696516" y="949325"/>
                  </a:lnTo>
                  <a:lnTo>
                    <a:pt x="712760" y="949325"/>
                  </a:lnTo>
                  <a:lnTo>
                    <a:pt x="725835" y="949722"/>
                  </a:lnTo>
                  <a:lnTo>
                    <a:pt x="744456" y="950515"/>
                  </a:lnTo>
                  <a:lnTo>
                    <a:pt x="750795" y="950911"/>
                  </a:lnTo>
                  <a:lnTo>
                    <a:pt x="748022" y="957256"/>
                  </a:lnTo>
                  <a:lnTo>
                    <a:pt x="744852" y="963600"/>
                  </a:lnTo>
                  <a:lnTo>
                    <a:pt x="741683" y="969945"/>
                  </a:lnTo>
                  <a:lnTo>
                    <a:pt x="738117" y="976289"/>
                  </a:lnTo>
                  <a:lnTo>
                    <a:pt x="734155" y="982237"/>
                  </a:lnTo>
                  <a:lnTo>
                    <a:pt x="729400" y="988185"/>
                  </a:lnTo>
                  <a:lnTo>
                    <a:pt x="720684" y="1000477"/>
                  </a:lnTo>
                  <a:lnTo>
                    <a:pt x="710779" y="1012373"/>
                  </a:lnTo>
                  <a:lnTo>
                    <a:pt x="699686" y="1024269"/>
                  </a:lnTo>
                  <a:lnTo>
                    <a:pt x="688592" y="1035371"/>
                  </a:lnTo>
                  <a:lnTo>
                    <a:pt x="676706" y="1046870"/>
                  </a:lnTo>
                  <a:lnTo>
                    <a:pt x="663632" y="1057577"/>
                  </a:lnTo>
                  <a:lnTo>
                    <a:pt x="650953" y="1067886"/>
                  </a:lnTo>
                  <a:lnTo>
                    <a:pt x="637086" y="1078196"/>
                  </a:lnTo>
                  <a:lnTo>
                    <a:pt x="623616" y="1087713"/>
                  </a:lnTo>
                  <a:lnTo>
                    <a:pt x="609749" y="1097229"/>
                  </a:lnTo>
                  <a:lnTo>
                    <a:pt x="595882" y="1106746"/>
                  </a:lnTo>
                  <a:lnTo>
                    <a:pt x="581619" y="1115469"/>
                  </a:lnTo>
                  <a:lnTo>
                    <a:pt x="568148" y="1123400"/>
                  </a:lnTo>
                  <a:lnTo>
                    <a:pt x="554281" y="1131727"/>
                  </a:lnTo>
                  <a:lnTo>
                    <a:pt x="540810" y="1139261"/>
                  </a:lnTo>
                  <a:lnTo>
                    <a:pt x="515057" y="1152743"/>
                  </a:lnTo>
                  <a:lnTo>
                    <a:pt x="491285" y="1165035"/>
                  </a:lnTo>
                  <a:lnTo>
                    <a:pt x="469891" y="1174948"/>
                  </a:lnTo>
                  <a:lnTo>
                    <a:pt x="452854" y="1182879"/>
                  </a:lnTo>
                  <a:lnTo>
                    <a:pt x="438987" y="1189223"/>
                  </a:lnTo>
                  <a:lnTo>
                    <a:pt x="427498" y="1193981"/>
                  </a:lnTo>
                  <a:lnTo>
                    <a:pt x="438591" y="1195567"/>
                  </a:lnTo>
                  <a:lnTo>
                    <a:pt x="449685" y="1197153"/>
                  </a:lnTo>
                  <a:lnTo>
                    <a:pt x="461174" y="1198343"/>
                  </a:lnTo>
                  <a:lnTo>
                    <a:pt x="472268" y="1199136"/>
                  </a:lnTo>
                  <a:lnTo>
                    <a:pt x="494455" y="1200326"/>
                  </a:lnTo>
                  <a:lnTo>
                    <a:pt x="517038" y="1200722"/>
                  </a:lnTo>
                  <a:lnTo>
                    <a:pt x="539622" y="1200326"/>
                  </a:lnTo>
                  <a:lnTo>
                    <a:pt x="561412" y="1199136"/>
                  </a:lnTo>
                  <a:lnTo>
                    <a:pt x="583996" y="1197153"/>
                  </a:lnTo>
                  <a:lnTo>
                    <a:pt x="605787" y="1194378"/>
                  </a:lnTo>
                  <a:lnTo>
                    <a:pt x="627578" y="1191206"/>
                  </a:lnTo>
                  <a:lnTo>
                    <a:pt x="648972" y="1187240"/>
                  </a:lnTo>
                  <a:lnTo>
                    <a:pt x="669575" y="1182482"/>
                  </a:lnTo>
                  <a:lnTo>
                    <a:pt x="690177" y="1177724"/>
                  </a:lnTo>
                  <a:lnTo>
                    <a:pt x="710383" y="1172569"/>
                  </a:lnTo>
                  <a:lnTo>
                    <a:pt x="729400" y="1167414"/>
                  </a:lnTo>
                  <a:lnTo>
                    <a:pt x="748418" y="1161863"/>
                  </a:lnTo>
                  <a:lnTo>
                    <a:pt x="767039" y="1155518"/>
                  </a:lnTo>
                  <a:lnTo>
                    <a:pt x="784472" y="1149570"/>
                  </a:lnTo>
                  <a:lnTo>
                    <a:pt x="801112" y="1143623"/>
                  </a:lnTo>
                  <a:lnTo>
                    <a:pt x="817356" y="1137675"/>
                  </a:lnTo>
                  <a:lnTo>
                    <a:pt x="832412" y="1131727"/>
                  </a:lnTo>
                  <a:lnTo>
                    <a:pt x="860146" y="1120228"/>
                  </a:lnTo>
                  <a:lnTo>
                    <a:pt x="883521" y="1109521"/>
                  </a:lnTo>
                  <a:lnTo>
                    <a:pt x="902935" y="1100798"/>
                  </a:lnTo>
                  <a:lnTo>
                    <a:pt x="916802" y="1093264"/>
                  </a:lnTo>
                  <a:lnTo>
                    <a:pt x="928688" y="1087316"/>
                  </a:lnTo>
                  <a:lnTo>
                    <a:pt x="911255" y="1111108"/>
                  </a:lnTo>
                  <a:lnTo>
                    <a:pt x="893823" y="1133313"/>
                  </a:lnTo>
                  <a:lnTo>
                    <a:pt x="876390" y="1154329"/>
                  </a:lnTo>
                  <a:lnTo>
                    <a:pt x="858165" y="1174948"/>
                  </a:lnTo>
                  <a:lnTo>
                    <a:pt x="839940" y="1193981"/>
                  </a:lnTo>
                  <a:lnTo>
                    <a:pt x="822111" y="1211825"/>
                  </a:lnTo>
                  <a:lnTo>
                    <a:pt x="803093" y="1229272"/>
                  </a:lnTo>
                  <a:lnTo>
                    <a:pt x="784472" y="1245530"/>
                  </a:lnTo>
                  <a:lnTo>
                    <a:pt x="765851" y="1260597"/>
                  </a:lnTo>
                  <a:lnTo>
                    <a:pt x="746833" y="1274872"/>
                  </a:lnTo>
                  <a:lnTo>
                    <a:pt x="727419" y="1287958"/>
                  </a:lnTo>
                  <a:lnTo>
                    <a:pt x="708402" y="1300647"/>
                  </a:lnTo>
                  <a:lnTo>
                    <a:pt x="688988" y="1311749"/>
                  </a:lnTo>
                  <a:lnTo>
                    <a:pt x="669575" y="1322455"/>
                  </a:lnTo>
                  <a:lnTo>
                    <a:pt x="650161" y="1332369"/>
                  </a:lnTo>
                  <a:lnTo>
                    <a:pt x="630747" y="1341489"/>
                  </a:lnTo>
                  <a:lnTo>
                    <a:pt x="610937" y="1349419"/>
                  </a:lnTo>
                  <a:lnTo>
                    <a:pt x="591920" y="1357350"/>
                  </a:lnTo>
                  <a:lnTo>
                    <a:pt x="572110" y="1364091"/>
                  </a:lnTo>
                  <a:lnTo>
                    <a:pt x="552696" y="1370038"/>
                  </a:lnTo>
                  <a:lnTo>
                    <a:pt x="532886" y="1375590"/>
                  </a:lnTo>
                  <a:lnTo>
                    <a:pt x="513869" y="1380745"/>
                  </a:lnTo>
                  <a:lnTo>
                    <a:pt x="494851" y="1384710"/>
                  </a:lnTo>
                  <a:lnTo>
                    <a:pt x="475438" y="1388279"/>
                  </a:lnTo>
                  <a:lnTo>
                    <a:pt x="456816" y="1391451"/>
                  </a:lnTo>
                  <a:lnTo>
                    <a:pt x="437799" y="1393830"/>
                  </a:lnTo>
                  <a:lnTo>
                    <a:pt x="418781" y="1395813"/>
                  </a:lnTo>
                  <a:lnTo>
                    <a:pt x="400556" y="1397002"/>
                  </a:lnTo>
                  <a:lnTo>
                    <a:pt x="381935" y="1398192"/>
                  </a:lnTo>
                  <a:lnTo>
                    <a:pt x="363710" y="1398588"/>
                  </a:lnTo>
                  <a:lnTo>
                    <a:pt x="346277" y="1398588"/>
                  </a:lnTo>
                  <a:lnTo>
                    <a:pt x="328448" y="1398192"/>
                  </a:lnTo>
                  <a:lnTo>
                    <a:pt x="311015" y="1397399"/>
                  </a:lnTo>
                  <a:lnTo>
                    <a:pt x="293979" y="1396606"/>
                  </a:lnTo>
                  <a:lnTo>
                    <a:pt x="276942" y="1395020"/>
                  </a:lnTo>
                  <a:lnTo>
                    <a:pt x="260698" y="1393433"/>
                  </a:lnTo>
                  <a:lnTo>
                    <a:pt x="244454" y="1391451"/>
                  </a:lnTo>
                  <a:lnTo>
                    <a:pt x="228606" y="1389468"/>
                  </a:lnTo>
                  <a:lnTo>
                    <a:pt x="213551" y="1387089"/>
                  </a:lnTo>
                  <a:lnTo>
                    <a:pt x="198099" y="1384313"/>
                  </a:lnTo>
                  <a:lnTo>
                    <a:pt x="183836" y="1381538"/>
                  </a:lnTo>
                  <a:lnTo>
                    <a:pt x="169573" y="1378365"/>
                  </a:lnTo>
                  <a:lnTo>
                    <a:pt x="142235" y="1372021"/>
                  </a:lnTo>
                  <a:lnTo>
                    <a:pt x="117275" y="1365280"/>
                  </a:lnTo>
                  <a:lnTo>
                    <a:pt x="94295" y="1358539"/>
                  </a:lnTo>
                  <a:lnTo>
                    <a:pt x="73297" y="1351798"/>
                  </a:lnTo>
                  <a:lnTo>
                    <a:pt x="54675" y="1345454"/>
                  </a:lnTo>
                  <a:lnTo>
                    <a:pt x="38827" y="1339506"/>
                  </a:lnTo>
                  <a:lnTo>
                    <a:pt x="25357" y="1333955"/>
                  </a:lnTo>
                  <a:lnTo>
                    <a:pt x="6339" y="1326024"/>
                  </a:lnTo>
                  <a:lnTo>
                    <a:pt x="0" y="1322852"/>
                  </a:lnTo>
                  <a:lnTo>
                    <a:pt x="9113" y="1303819"/>
                  </a:lnTo>
                  <a:lnTo>
                    <a:pt x="18225" y="1284786"/>
                  </a:lnTo>
                  <a:lnTo>
                    <a:pt x="27734" y="1266942"/>
                  </a:lnTo>
                  <a:lnTo>
                    <a:pt x="38035" y="1249891"/>
                  </a:lnTo>
                  <a:lnTo>
                    <a:pt x="48732" y="1232841"/>
                  </a:lnTo>
                  <a:lnTo>
                    <a:pt x="59430" y="1216980"/>
                  </a:lnTo>
                  <a:lnTo>
                    <a:pt x="71316" y="1201119"/>
                  </a:lnTo>
                  <a:lnTo>
                    <a:pt x="83202" y="1186447"/>
                  </a:lnTo>
                  <a:lnTo>
                    <a:pt x="95880" y="1172172"/>
                  </a:lnTo>
                  <a:lnTo>
                    <a:pt x="108558" y="1158691"/>
                  </a:lnTo>
                  <a:lnTo>
                    <a:pt x="122029" y="1145209"/>
                  </a:lnTo>
                  <a:lnTo>
                    <a:pt x="135104" y="1132916"/>
                  </a:lnTo>
                  <a:lnTo>
                    <a:pt x="149367" y="1120624"/>
                  </a:lnTo>
                  <a:lnTo>
                    <a:pt x="163234" y="1109125"/>
                  </a:lnTo>
                  <a:lnTo>
                    <a:pt x="177893" y="1098022"/>
                  </a:lnTo>
                  <a:lnTo>
                    <a:pt x="192156" y="1087713"/>
                  </a:lnTo>
                  <a:lnTo>
                    <a:pt x="207212" y="1077799"/>
                  </a:lnTo>
                  <a:lnTo>
                    <a:pt x="222267" y="1067886"/>
                  </a:lnTo>
                  <a:lnTo>
                    <a:pt x="237719" y="1059163"/>
                  </a:lnTo>
                  <a:lnTo>
                    <a:pt x="252774" y="1050836"/>
                  </a:lnTo>
                  <a:lnTo>
                    <a:pt x="268622" y="1042112"/>
                  </a:lnTo>
                  <a:lnTo>
                    <a:pt x="283678" y="1034578"/>
                  </a:lnTo>
                  <a:lnTo>
                    <a:pt x="299922" y="1027441"/>
                  </a:lnTo>
                  <a:lnTo>
                    <a:pt x="315770" y="1020700"/>
                  </a:lnTo>
                  <a:lnTo>
                    <a:pt x="331222" y="1013959"/>
                  </a:lnTo>
                  <a:lnTo>
                    <a:pt x="347466" y="1008011"/>
                  </a:lnTo>
                  <a:lnTo>
                    <a:pt x="363314" y="1002460"/>
                  </a:lnTo>
                  <a:lnTo>
                    <a:pt x="379161" y="997305"/>
                  </a:lnTo>
                  <a:lnTo>
                    <a:pt x="394613" y="992546"/>
                  </a:lnTo>
                  <a:lnTo>
                    <a:pt x="410857" y="987392"/>
                  </a:lnTo>
                  <a:lnTo>
                    <a:pt x="426705" y="983426"/>
                  </a:lnTo>
                  <a:lnTo>
                    <a:pt x="441761" y="979461"/>
                  </a:lnTo>
                  <a:lnTo>
                    <a:pt x="457609" y="975892"/>
                  </a:lnTo>
                  <a:lnTo>
                    <a:pt x="472664" y="972324"/>
                  </a:lnTo>
                  <a:lnTo>
                    <a:pt x="502775" y="966772"/>
                  </a:lnTo>
                  <a:lnTo>
                    <a:pt x="531698" y="962014"/>
                  </a:lnTo>
                  <a:lnTo>
                    <a:pt x="559828" y="957652"/>
                  </a:lnTo>
                  <a:lnTo>
                    <a:pt x="586769" y="954877"/>
                  </a:lnTo>
                  <a:lnTo>
                    <a:pt x="612126" y="952497"/>
                  </a:lnTo>
                  <a:lnTo>
                    <a:pt x="636294" y="950911"/>
                  </a:lnTo>
                  <a:lnTo>
                    <a:pt x="658481" y="949722"/>
                  </a:lnTo>
                  <a:lnTo>
                    <a:pt x="678687" y="949325"/>
                  </a:lnTo>
                  <a:close/>
                  <a:moveTo>
                    <a:pt x="1603324" y="885825"/>
                  </a:moveTo>
                  <a:lnTo>
                    <a:pt x="1627168" y="885825"/>
                  </a:lnTo>
                  <a:lnTo>
                    <a:pt x="1650218" y="887014"/>
                  </a:lnTo>
                  <a:lnTo>
                    <a:pt x="1672472" y="888997"/>
                  </a:lnTo>
                  <a:lnTo>
                    <a:pt x="1694727" y="891376"/>
                  </a:lnTo>
                  <a:lnTo>
                    <a:pt x="1716584" y="894549"/>
                  </a:lnTo>
                  <a:lnTo>
                    <a:pt x="1738044" y="898117"/>
                  </a:lnTo>
                  <a:lnTo>
                    <a:pt x="1758709" y="902876"/>
                  </a:lnTo>
                  <a:lnTo>
                    <a:pt x="1778977" y="908031"/>
                  </a:lnTo>
                  <a:lnTo>
                    <a:pt x="1798847" y="913979"/>
                  </a:lnTo>
                  <a:lnTo>
                    <a:pt x="1818717" y="919927"/>
                  </a:lnTo>
                  <a:lnTo>
                    <a:pt x="1837395" y="926668"/>
                  </a:lnTo>
                  <a:lnTo>
                    <a:pt x="1856073" y="934203"/>
                  </a:lnTo>
                  <a:lnTo>
                    <a:pt x="1874353" y="941737"/>
                  </a:lnTo>
                  <a:lnTo>
                    <a:pt x="1891839" y="949668"/>
                  </a:lnTo>
                  <a:lnTo>
                    <a:pt x="1908928" y="957996"/>
                  </a:lnTo>
                  <a:lnTo>
                    <a:pt x="1926016" y="967116"/>
                  </a:lnTo>
                  <a:lnTo>
                    <a:pt x="1942309" y="976236"/>
                  </a:lnTo>
                  <a:lnTo>
                    <a:pt x="1958206" y="985357"/>
                  </a:lnTo>
                  <a:lnTo>
                    <a:pt x="1973307" y="995667"/>
                  </a:lnTo>
                  <a:lnTo>
                    <a:pt x="1988806" y="1005580"/>
                  </a:lnTo>
                  <a:lnTo>
                    <a:pt x="2003112" y="1015494"/>
                  </a:lnTo>
                  <a:lnTo>
                    <a:pt x="2017419" y="1026200"/>
                  </a:lnTo>
                  <a:lnTo>
                    <a:pt x="2030930" y="1036510"/>
                  </a:lnTo>
                  <a:lnTo>
                    <a:pt x="2044045" y="1047614"/>
                  </a:lnTo>
                  <a:lnTo>
                    <a:pt x="2056762" y="1057924"/>
                  </a:lnTo>
                  <a:lnTo>
                    <a:pt x="2069478" y="1068630"/>
                  </a:lnTo>
                  <a:lnTo>
                    <a:pt x="2081003" y="1079733"/>
                  </a:lnTo>
                  <a:lnTo>
                    <a:pt x="2092925" y="1090440"/>
                  </a:lnTo>
                  <a:lnTo>
                    <a:pt x="2103655" y="1101543"/>
                  </a:lnTo>
                  <a:lnTo>
                    <a:pt x="2113988" y="1112250"/>
                  </a:lnTo>
                  <a:lnTo>
                    <a:pt x="2124718" y="1122956"/>
                  </a:lnTo>
                  <a:lnTo>
                    <a:pt x="2134255" y="1133663"/>
                  </a:lnTo>
                  <a:lnTo>
                    <a:pt x="2152536" y="1153886"/>
                  </a:lnTo>
                  <a:lnTo>
                    <a:pt x="2168432" y="1174110"/>
                  </a:lnTo>
                  <a:lnTo>
                    <a:pt x="2183533" y="1192747"/>
                  </a:lnTo>
                  <a:lnTo>
                    <a:pt x="2195853" y="1210195"/>
                  </a:lnTo>
                  <a:lnTo>
                    <a:pt x="2207378" y="1226057"/>
                  </a:lnTo>
                  <a:lnTo>
                    <a:pt x="2216915" y="1240332"/>
                  </a:lnTo>
                  <a:lnTo>
                    <a:pt x="2224466" y="1252228"/>
                  </a:lnTo>
                  <a:lnTo>
                    <a:pt x="2234798" y="1269676"/>
                  </a:lnTo>
                  <a:lnTo>
                    <a:pt x="2238375" y="1275624"/>
                  </a:lnTo>
                  <a:lnTo>
                    <a:pt x="2219300" y="1286331"/>
                  </a:lnTo>
                  <a:lnTo>
                    <a:pt x="2200622" y="1296244"/>
                  </a:lnTo>
                  <a:lnTo>
                    <a:pt x="2182341" y="1305365"/>
                  </a:lnTo>
                  <a:lnTo>
                    <a:pt x="2163266" y="1313295"/>
                  </a:lnTo>
                  <a:lnTo>
                    <a:pt x="2144190" y="1320830"/>
                  </a:lnTo>
                  <a:lnTo>
                    <a:pt x="2125910" y="1327571"/>
                  </a:lnTo>
                  <a:lnTo>
                    <a:pt x="2106834" y="1333519"/>
                  </a:lnTo>
                  <a:lnTo>
                    <a:pt x="2088156" y="1338277"/>
                  </a:lnTo>
                  <a:lnTo>
                    <a:pt x="2069876" y="1342639"/>
                  </a:lnTo>
                  <a:lnTo>
                    <a:pt x="2050801" y="1346605"/>
                  </a:lnTo>
                  <a:lnTo>
                    <a:pt x="2032123" y="1349381"/>
                  </a:lnTo>
                  <a:lnTo>
                    <a:pt x="2013842" y="1352156"/>
                  </a:lnTo>
                  <a:lnTo>
                    <a:pt x="1995164" y="1354139"/>
                  </a:lnTo>
                  <a:lnTo>
                    <a:pt x="1976884" y="1355329"/>
                  </a:lnTo>
                  <a:lnTo>
                    <a:pt x="1958603" y="1355725"/>
                  </a:lnTo>
                  <a:lnTo>
                    <a:pt x="1940322" y="1355725"/>
                  </a:lnTo>
                  <a:lnTo>
                    <a:pt x="1922042" y="1355329"/>
                  </a:lnTo>
                  <a:lnTo>
                    <a:pt x="1904556" y="1354536"/>
                  </a:lnTo>
                  <a:lnTo>
                    <a:pt x="1886276" y="1352949"/>
                  </a:lnTo>
                  <a:lnTo>
                    <a:pt x="1868790" y="1350570"/>
                  </a:lnTo>
                  <a:lnTo>
                    <a:pt x="1851304" y="1348191"/>
                  </a:lnTo>
                  <a:lnTo>
                    <a:pt x="1833818" y="1345812"/>
                  </a:lnTo>
                  <a:lnTo>
                    <a:pt x="1817127" y="1342639"/>
                  </a:lnTo>
                  <a:lnTo>
                    <a:pt x="1799642" y="1339071"/>
                  </a:lnTo>
                  <a:lnTo>
                    <a:pt x="1782951" y="1335105"/>
                  </a:lnTo>
                  <a:lnTo>
                    <a:pt x="1766657" y="1331140"/>
                  </a:lnTo>
                  <a:lnTo>
                    <a:pt x="1749966" y="1326381"/>
                  </a:lnTo>
                  <a:lnTo>
                    <a:pt x="1734070" y="1321226"/>
                  </a:lnTo>
                  <a:lnTo>
                    <a:pt x="1718174" y="1316071"/>
                  </a:lnTo>
                  <a:lnTo>
                    <a:pt x="1703073" y="1310916"/>
                  </a:lnTo>
                  <a:lnTo>
                    <a:pt x="1687574" y="1305365"/>
                  </a:lnTo>
                  <a:lnTo>
                    <a:pt x="1672075" y="1299813"/>
                  </a:lnTo>
                  <a:lnTo>
                    <a:pt x="1657769" y="1293468"/>
                  </a:lnTo>
                  <a:lnTo>
                    <a:pt x="1643065" y="1287520"/>
                  </a:lnTo>
                  <a:lnTo>
                    <a:pt x="1615246" y="1275228"/>
                  </a:lnTo>
                  <a:lnTo>
                    <a:pt x="1588620" y="1262142"/>
                  </a:lnTo>
                  <a:lnTo>
                    <a:pt x="1563584" y="1249452"/>
                  </a:lnTo>
                  <a:lnTo>
                    <a:pt x="1540137" y="1235970"/>
                  </a:lnTo>
                  <a:lnTo>
                    <a:pt x="1517883" y="1223281"/>
                  </a:lnTo>
                  <a:lnTo>
                    <a:pt x="1497218" y="1210592"/>
                  </a:lnTo>
                  <a:lnTo>
                    <a:pt x="1478540" y="1199092"/>
                  </a:lnTo>
                  <a:lnTo>
                    <a:pt x="1462246" y="1187989"/>
                  </a:lnTo>
                  <a:lnTo>
                    <a:pt x="1447145" y="1177679"/>
                  </a:lnTo>
                  <a:lnTo>
                    <a:pt x="1434825" y="1168558"/>
                  </a:lnTo>
                  <a:lnTo>
                    <a:pt x="1423698" y="1160628"/>
                  </a:lnTo>
                  <a:lnTo>
                    <a:pt x="1409391" y="1149128"/>
                  </a:lnTo>
                  <a:lnTo>
                    <a:pt x="1404623" y="1145162"/>
                  </a:lnTo>
                  <a:lnTo>
                    <a:pt x="1410584" y="1141594"/>
                  </a:lnTo>
                  <a:lnTo>
                    <a:pt x="1416942" y="1138421"/>
                  </a:lnTo>
                  <a:lnTo>
                    <a:pt x="1423300" y="1135249"/>
                  </a:lnTo>
                  <a:lnTo>
                    <a:pt x="1430454" y="1132473"/>
                  </a:lnTo>
                  <a:lnTo>
                    <a:pt x="1444363" y="1126525"/>
                  </a:lnTo>
                  <a:lnTo>
                    <a:pt x="1459067" y="1122163"/>
                  </a:lnTo>
                  <a:lnTo>
                    <a:pt x="1474168" y="1118198"/>
                  </a:lnTo>
                  <a:lnTo>
                    <a:pt x="1490064" y="1115025"/>
                  </a:lnTo>
                  <a:lnTo>
                    <a:pt x="1505960" y="1112646"/>
                  </a:lnTo>
                  <a:lnTo>
                    <a:pt x="1522651" y="1110663"/>
                  </a:lnTo>
                  <a:lnTo>
                    <a:pt x="1539740" y="1109077"/>
                  </a:lnTo>
                  <a:lnTo>
                    <a:pt x="1556431" y="1108284"/>
                  </a:lnTo>
                  <a:lnTo>
                    <a:pt x="1573519" y="1107491"/>
                  </a:lnTo>
                  <a:lnTo>
                    <a:pt x="1590210" y="1107491"/>
                  </a:lnTo>
                  <a:lnTo>
                    <a:pt x="1607298" y="1107888"/>
                  </a:lnTo>
                  <a:lnTo>
                    <a:pt x="1624387" y="1108284"/>
                  </a:lnTo>
                  <a:lnTo>
                    <a:pt x="1640680" y="1109474"/>
                  </a:lnTo>
                  <a:lnTo>
                    <a:pt x="1657371" y="1110663"/>
                  </a:lnTo>
                  <a:lnTo>
                    <a:pt x="1672870" y="1111853"/>
                  </a:lnTo>
                  <a:lnTo>
                    <a:pt x="1688369" y="1113439"/>
                  </a:lnTo>
                  <a:lnTo>
                    <a:pt x="1717776" y="1117008"/>
                  </a:lnTo>
                  <a:lnTo>
                    <a:pt x="1744402" y="1120974"/>
                  </a:lnTo>
                  <a:lnTo>
                    <a:pt x="1767452" y="1124939"/>
                  </a:lnTo>
                  <a:lnTo>
                    <a:pt x="1786527" y="1128904"/>
                  </a:lnTo>
                  <a:lnTo>
                    <a:pt x="1800834" y="1131680"/>
                  </a:lnTo>
                  <a:lnTo>
                    <a:pt x="1813153" y="1134456"/>
                  </a:lnTo>
                  <a:lnTo>
                    <a:pt x="1805205" y="1126129"/>
                  </a:lnTo>
                  <a:lnTo>
                    <a:pt x="1797257" y="1118594"/>
                  </a:lnTo>
                  <a:lnTo>
                    <a:pt x="1788912" y="1111457"/>
                  </a:lnTo>
                  <a:lnTo>
                    <a:pt x="1780169" y="1104319"/>
                  </a:lnTo>
                  <a:lnTo>
                    <a:pt x="1763080" y="1090440"/>
                  </a:lnTo>
                  <a:lnTo>
                    <a:pt x="1744800" y="1077354"/>
                  </a:lnTo>
                  <a:lnTo>
                    <a:pt x="1726122" y="1064665"/>
                  </a:lnTo>
                  <a:lnTo>
                    <a:pt x="1707841" y="1053165"/>
                  </a:lnTo>
                  <a:lnTo>
                    <a:pt x="1688369" y="1042062"/>
                  </a:lnTo>
                  <a:lnTo>
                    <a:pt x="1668896" y="1031752"/>
                  </a:lnTo>
                  <a:lnTo>
                    <a:pt x="1649820" y="1022235"/>
                  </a:lnTo>
                  <a:lnTo>
                    <a:pt x="1629950" y="1012718"/>
                  </a:lnTo>
                  <a:lnTo>
                    <a:pt x="1610080" y="1004391"/>
                  </a:lnTo>
                  <a:lnTo>
                    <a:pt x="1590607" y="996460"/>
                  </a:lnTo>
                  <a:lnTo>
                    <a:pt x="1571532" y="989322"/>
                  </a:lnTo>
                  <a:lnTo>
                    <a:pt x="1552457" y="982184"/>
                  </a:lnTo>
                  <a:lnTo>
                    <a:pt x="1533381" y="975840"/>
                  </a:lnTo>
                  <a:lnTo>
                    <a:pt x="1515101" y="970288"/>
                  </a:lnTo>
                  <a:lnTo>
                    <a:pt x="1497218" y="965133"/>
                  </a:lnTo>
                  <a:lnTo>
                    <a:pt x="1480129" y="960375"/>
                  </a:lnTo>
                  <a:lnTo>
                    <a:pt x="1463438" y="955616"/>
                  </a:lnTo>
                  <a:lnTo>
                    <a:pt x="1447542" y="952047"/>
                  </a:lnTo>
                  <a:lnTo>
                    <a:pt x="1418134" y="945306"/>
                  </a:lnTo>
                  <a:lnTo>
                    <a:pt x="1392700" y="940547"/>
                  </a:lnTo>
                  <a:lnTo>
                    <a:pt x="1372035" y="936978"/>
                  </a:lnTo>
                  <a:lnTo>
                    <a:pt x="1356139" y="934599"/>
                  </a:lnTo>
                  <a:lnTo>
                    <a:pt x="1343025" y="933013"/>
                  </a:lnTo>
                  <a:lnTo>
                    <a:pt x="1371241" y="923496"/>
                  </a:lnTo>
                  <a:lnTo>
                    <a:pt x="1398661" y="915169"/>
                  </a:lnTo>
                  <a:lnTo>
                    <a:pt x="1426082" y="908428"/>
                  </a:lnTo>
                  <a:lnTo>
                    <a:pt x="1452708" y="902083"/>
                  </a:lnTo>
                  <a:lnTo>
                    <a:pt x="1478540" y="896928"/>
                  </a:lnTo>
                  <a:lnTo>
                    <a:pt x="1504371" y="892962"/>
                  </a:lnTo>
                  <a:lnTo>
                    <a:pt x="1529805" y="889790"/>
                  </a:lnTo>
                  <a:lnTo>
                    <a:pt x="1554841" y="887807"/>
                  </a:lnTo>
                  <a:lnTo>
                    <a:pt x="1579480" y="886221"/>
                  </a:lnTo>
                  <a:lnTo>
                    <a:pt x="1603324" y="885825"/>
                  </a:lnTo>
                  <a:close/>
                  <a:moveTo>
                    <a:pt x="399645" y="28575"/>
                  </a:moveTo>
                  <a:lnTo>
                    <a:pt x="420652" y="30558"/>
                  </a:lnTo>
                  <a:lnTo>
                    <a:pt x="442055" y="33335"/>
                  </a:lnTo>
                  <a:lnTo>
                    <a:pt x="462665" y="36905"/>
                  </a:lnTo>
                  <a:lnTo>
                    <a:pt x="482879" y="41268"/>
                  </a:lnTo>
                  <a:lnTo>
                    <a:pt x="501904" y="45632"/>
                  </a:lnTo>
                  <a:lnTo>
                    <a:pt x="521325" y="51185"/>
                  </a:lnTo>
                  <a:lnTo>
                    <a:pt x="539953" y="57135"/>
                  </a:lnTo>
                  <a:lnTo>
                    <a:pt x="558186" y="63482"/>
                  </a:lnTo>
                  <a:lnTo>
                    <a:pt x="576021" y="71019"/>
                  </a:lnTo>
                  <a:lnTo>
                    <a:pt x="593461" y="78556"/>
                  </a:lnTo>
                  <a:lnTo>
                    <a:pt x="610108" y="86489"/>
                  </a:lnTo>
                  <a:lnTo>
                    <a:pt x="626754" y="95613"/>
                  </a:lnTo>
                  <a:lnTo>
                    <a:pt x="642608" y="104737"/>
                  </a:lnTo>
                  <a:lnTo>
                    <a:pt x="658066" y="114257"/>
                  </a:lnTo>
                  <a:lnTo>
                    <a:pt x="673127" y="124174"/>
                  </a:lnTo>
                  <a:lnTo>
                    <a:pt x="688189" y="134487"/>
                  </a:lnTo>
                  <a:lnTo>
                    <a:pt x="702061" y="145197"/>
                  </a:lnTo>
                  <a:lnTo>
                    <a:pt x="716330" y="156304"/>
                  </a:lnTo>
                  <a:lnTo>
                    <a:pt x="729409" y="167808"/>
                  </a:lnTo>
                  <a:lnTo>
                    <a:pt x="742885" y="179708"/>
                  </a:lnTo>
                  <a:lnTo>
                    <a:pt x="755568" y="191212"/>
                  </a:lnTo>
                  <a:lnTo>
                    <a:pt x="767855" y="203509"/>
                  </a:lnTo>
                  <a:lnTo>
                    <a:pt x="779746" y="216202"/>
                  </a:lnTo>
                  <a:lnTo>
                    <a:pt x="791636" y="228499"/>
                  </a:lnTo>
                  <a:lnTo>
                    <a:pt x="802338" y="241590"/>
                  </a:lnTo>
                  <a:lnTo>
                    <a:pt x="813039" y="254283"/>
                  </a:lnTo>
                  <a:lnTo>
                    <a:pt x="823741" y="267374"/>
                  </a:lnTo>
                  <a:lnTo>
                    <a:pt x="833649" y="280464"/>
                  </a:lnTo>
                  <a:lnTo>
                    <a:pt x="843558" y="293554"/>
                  </a:lnTo>
                  <a:lnTo>
                    <a:pt x="853070" y="306645"/>
                  </a:lnTo>
                  <a:lnTo>
                    <a:pt x="861790" y="320132"/>
                  </a:lnTo>
                  <a:lnTo>
                    <a:pt x="870906" y="333222"/>
                  </a:lnTo>
                  <a:lnTo>
                    <a:pt x="878833" y="346709"/>
                  </a:lnTo>
                  <a:lnTo>
                    <a:pt x="886760" y="359799"/>
                  </a:lnTo>
                  <a:lnTo>
                    <a:pt x="902218" y="385980"/>
                  </a:lnTo>
                  <a:lnTo>
                    <a:pt x="915694" y="411764"/>
                  </a:lnTo>
                  <a:lnTo>
                    <a:pt x="928377" y="436754"/>
                  </a:lnTo>
                  <a:lnTo>
                    <a:pt x="939475" y="460951"/>
                  </a:lnTo>
                  <a:lnTo>
                    <a:pt x="949384" y="483562"/>
                  </a:lnTo>
                  <a:lnTo>
                    <a:pt x="958500" y="505379"/>
                  </a:lnTo>
                  <a:lnTo>
                    <a:pt x="966427" y="525610"/>
                  </a:lnTo>
                  <a:lnTo>
                    <a:pt x="972768" y="544650"/>
                  </a:lnTo>
                  <a:lnTo>
                    <a:pt x="978714" y="560914"/>
                  </a:lnTo>
                  <a:lnTo>
                    <a:pt x="983866" y="575987"/>
                  </a:lnTo>
                  <a:lnTo>
                    <a:pt x="987433" y="588284"/>
                  </a:lnTo>
                  <a:lnTo>
                    <a:pt x="992190" y="605738"/>
                  </a:lnTo>
                  <a:lnTo>
                    <a:pt x="993775" y="612085"/>
                  </a:lnTo>
                  <a:lnTo>
                    <a:pt x="987037" y="611292"/>
                  </a:lnTo>
                  <a:lnTo>
                    <a:pt x="979506" y="610498"/>
                  </a:lnTo>
                  <a:lnTo>
                    <a:pt x="972372" y="609308"/>
                  </a:lnTo>
                  <a:lnTo>
                    <a:pt x="965238" y="607722"/>
                  </a:lnTo>
                  <a:lnTo>
                    <a:pt x="950573" y="604151"/>
                  </a:lnTo>
                  <a:lnTo>
                    <a:pt x="936304" y="599391"/>
                  </a:lnTo>
                  <a:lnTo>
                    <a:pt x="921243" y="593441"/>
                  </a:lnTo>
                  <a:lnTo>
                    <a:pt x="906974" y="587094"/>
                  </a:lnTo>
                  <a:lnTo>
                    <a:pt x="891913" y="579954"/>
                  </a:lnTo>
                  <a:lnTo>
                    <a:pt x="877644" y="572417"/>
                  </a:lnTo>
                  <a:lnTo>
                    <a:pt x="862979" y="563691"/>
                  </a:lnTo>
                  <a:lnTo>
                    <a:pt x="849107" y="554964"/>
                  </a:lnTo>
                  <a:lnTo>
                    <a:pt x="834838" y="545840"/>
                  </a:lnTo>
                  <a:lnTo>
                    <a:pt x="821362" y="535923"/>
                  </a:lnTo>
                  <a:lnTo>
                    <a:pt x="807490" y="526006"/>
                  </a:lnTo>
                  <a:lnTo>
                    <a:pt x="794411" y="516089"/>
                  </a:lnTo>
                  <a:lnTo>
                    <a:pt x="781331" y="505379"/>
                  </a:lnTo>
                  <a:lnTo>
                    <a:pt x="769044" y="495066"/>
                  </a:lnTo>
                  <a:lnTo>
                    <a:pt x="756757" y="485149"/>
                  </a:lnTo>
                  <a:lnTo>
                    <a:pt x="745659" y="474438"/>
                  </a:lnTo>
                  <a:lnTo>
                    <a:pt x="723860" y="454605"/>
                  </a:lnTo>
                  <a:lnTo>
                    <a:pt x="705232" y="436754"/>
                  </a:lnTo>
                  <a:lnTo>
                    <a:pt x="688981" y="420094"/>
                  </a:lnTo>
                  <a:lnTo>
                    <a:pt x="675902" y="406607"/>
                  </a:lnTo>
                  <a:lnTo>
                    <a:pt x="665597" y="395500"/>
                  </a:lnTo>
                  <a:lnTo>
                    <a:pt x="657670" y="386376"/>
                  </a:lnTo>
                  <a:lnTo>
                    <a:pt x="659255" y="397087"/>
                  </a:lnTo>
                  <a:lnTo>
                    <a:pt x="661237" y="408194"/>
                  </a:lnTo>
                  <a:lnTo>
                    <a:pt x="663615" y="418904"/>
                  </a:lnTo>
                  <a:lnTo>
                    <a:pt x="665993" y="430011"/>
                  </a:lnTo>
                  <a:lnTo>
                    <a:pt x="668767" y="440324"/>
                  </a:lnTo>
                  <a:lnTo>
                    <a:pt x="671542" y="450638"/>
                  </a:lnTo>
                  <a:lnTo>
                    <a:pt x="678676" y="471662"/>
                  </a:lnTo>
                  <a:lnTo>
                    <a:pt x="685810" y="492686"/>
                  </a:lnTo>
                  <a:lnTo>
                    <a:pt x="693738" y="512916"/>
                  </a:lnTo>
                  <a:lnTo>
                    <a:pt x="702457" y="532750"/>
                  </a:lnTo>
                  <a:lnTo>
                    <a:pt x="712366" y="552187"/>
                  </a:lnTo>
                  <a:lnTo>
                    <a:pt x="721878" y="571624"/>
                  </a:lnTo>
                  <a:lnTo>
                    <a:pt x="732580" y="589871"/>
                  </a:lnTo>
                  <a:lnTo>
                    <a:pt x="743281" y="608118"/>
                  </a:lnTo>
                  <a:lnTo>
                    <a:pt x="753983" y="625969"/>
                  </a:lnTo>
                  <a:lnTo>
                    <a:pt x="765477" y="642629"/>
                  </a:lnTo>
                  <a:lnTo>
                    <a:pt x="776575" y="659289"/>
                  </a:lnTo>
                  <a:lnTo>
                    <a:pt x="788069" y="674760"/>
                  </a:lnTo>
                  <a:lnTo>
                    <a:pt x="799167" y="690230"/>
                  </a:lnTo>
                  <a:lnTo>
                    <a:pt x="810265" y="704510"/>
                  </a:lnTo>
                  <a:lnTo>
                    <a:pt x="821759" y="718394"/>
                  </a:lnTo>
                  <a:lnTo>
                    <a:pt x="832460" y="731484"/>
                  </a:lnTo>
                  <a:lnTo>
                    <a:pt x="843162" y="743781"/>
                  </a:lnTo>
                  <a:lnTo>
                    <a:pt x="862583" y="765995"/>
                  </a:lnTo>
                  <a:lnTo>
                    <a:pt x="880022" y="784242"/>
                  </a:lnTo>
                  <a:lnTo>
                    <a:pt x="894687" y="799316"/>
                  </a:lnTo>
                  <a:lnTo>
                    <a:pt x="906182" y="810026"/>
                  </a:lnTo>
                  <a:lnTo>
                    <a:pt x="915694" y="819150"/>
                  </a:lnTo>
                  <a:lnTo>
                    <a:pt x="887553" y="810423"/>
                  </a:lnTo>
                  <a:lnTo>
                    <a:pt x="860205" y="801299"/>
                  </a:lnTo>
                  <a:lnTo>
                    <a:pt x="834046" y="791382"/>
                  </a:lnTo>
                  <a:lnTo>
                    <a:pt x="808679" y="781069"/>
                  </a:lnTo>
                  <a:lnTo>
                    <a:pt x="784502" y="770359"/>
                  </a:lnTo>
                  <a:lnTo>
                    <a:pt x="761513" y="758458"/>
                  </a:lnTo>
                  <a:lnTo>
                    <a:pt x="738921" y="746558"/>
                  </a:lnTo>
                  <a:lnTo>
                    <a:pt x="717519" y="734261"/>
                  </a:lnTo>
                  <a:lnTo>
                    <a:pt x="696908" y="721171"/>
                  </a:lnTo>
                  <a:lnTo>
                    <a:pt x="677487" y="707684"/>
                  </a:lnTo>
                  <a:lnTo>
                    <a:pt x="658462" y="694197"/>
                  </a:lnTo>
                  <a:lnTo>
                    <a:pt x="640230" y="680313"/>
                  </a:lnTo>
                  <a:lnTo>
                    <a:pt x="623583" y="666033"/>
                  </a:lnTo>
                  <a:lnTo>
                    <a:pt x="606937" y="650959"/>
                  </a:lnTo>
                  <a:lnTo>
                    <a:pt x="591083" y="635886"/>
                  </a:lnTo>
                  <a:lnTo>
                    <a:pt x="576418" y="620415"/>
                  </a:lnTo>
                  <a:lnTo>
                    <a:pt x="562149" y="605341"/>
                  </a:lnTo>
                  <a:lnTo>
                    <a:pt x="549069" y="589078"/>
                  </a:lnTo>
                  <a:lnTo>
                    <a:pt x="536386" y="573607"/>
                  </a:lnTo>
                  <a:lnTo>
                    <a:pt x="524496" y="556947"/>
                  </a:lnTo>
                  <a:lnTo>
                    <a:pt x="513398" y="541080"/>
                  </a:lnTo>
                  <a:lnTo>
                    <a:pt x="502300" y="524420"/>
                  </a:lnTo>
                  <a:lnTo>
                    <a:pt x="492391" y="507363"/>
                  </a:lnTo>
                  <a:lnTo>
                    <a:pt x="483275" y="491099"/>
                  </a:lnTo>
                  <a:lnTo>
                    <a:pt x="474159" y="474042"/>
                  </a:lnTo>
                  <a:lnTo>
                    <a:pt x="465836" y="457778"/>
                  </a:lnTo>
                  <a:lnTo>
                    <a:pt x="458305" y="440721"/>
                  </a:lnTo>
                  <a:lnTo>
                    <a:pt x="451171" y="423664"/>
                  </a:lnTo>
                  <a:lnTo>
                    <a:pt x="444433" y="407004"/>
                  </a:lnTo>
                  <a:lnTo>
                    <a:pt x="438488" y="390343"/>
                  </a:lnTo>
                  <a:lnTo>
                    <a:pt x="432939" y="374079"/>
                  </a:lnTo>
                  <a:lnTo>
                    <a:pt x="427786" y="357419"/>
                  </a:lnTo>
                  <a:lnTo>
                    <a:pt x="423030" y="340759"/>
                  </a:lnTo>
                  <a:lnTo>
                    <a:pt x="418670" y="324892"/>
                  </a:lnTo>
                  <a:lnTo>
                    <a:pt x="414707" y="308628"/>
                  </a:lnTo>
                  <a:lnTo>
                    <a:pt x="411536" y="292761"/>
                  </a:lnTo>
                  <a:lnTo>
                    <a:pt x="408365" y="277291"/>
                  </a:lnTo>
                  <a:lnTo>
                    <a:pt x="405591" y="261820"/>
                  </a:lnTo>
                  <a:lnTo>
                    <a:pt x="403212" y="246746"/>
                  </a:lnTo>
                  <a:lnTo>
                    <a:pt x="401231" y="231673"/>
                  </a:lnTo>
                  <a:lnTo>
                    <a:pt x="399645" y="217392"/>
                  </a:lnTo>
                  <a:lnTo>
                    <a:pt x="398060" y="203112"/>
                  </a:lnTo>
                  <a:lnTo>
                    <a:pt x="395682" y="176138"/>
                  </a:lnTo>
                  <a:lnTo>
                    <a:pt x="394096" y="150751"/>
                  </a:lnTo>
                  <a:lnTo>
                    <a:pt x="393700" y="127347"/>
                  </a:lnTo>
                  <a:lnTo>
                    <a:pt x="393700" y="105530"/>
                  </a:lnTo>
                  <a:lnTo>
                    <a:pt x="394493" y="86093"/>
                  </a:lnTo>
                  <a:lnTo>
                    <a:pt x="395285" y="69829"/>
                  </a:lnTo>
                  <a:lnTo>
                    <a:pt x="396474" y="55152"/>
                  </a:lnTo>
                  <a:lnTo>
                    <a:pt x="398853" y="35318"/>
                  </a:lnTo>
                  <a:lnTo>
                    <a:pt x="399645" y="28575"/>
                  </a:lnTo>
                  <a:close/>
                  <a:moveTo>
                    <a:pt x="1782366" y="0"/>
                  </a:moveTo>
                  <a:lnTo>
                    <a:pt x="1787526" y="20648"/>
                  </a:lnTo>
                  <a:lnTo>
                    <a:pt x="1791097" y="41297"/>
                  </a:lnTo>
                  <a:lnTo>
                    <a:pt x="1794272" y="61152"/>
                  </a:lnTo>
                  <a:lnTo>
                    <a:pt x="1796257" y="81006"/>
                  </a:lnTo>
                  <a:lnTo>
                    <a:pt x="1797844" y="100861"/>
                  </a:lnTo>
                  <a:lnTo>
                    <a:pt x="1798638" y="119921"/>
                  </a:lnTo>
                  <a:lnTo>
                    <a:pt x="1798241" y="139378"/>
                  </a:lnTo>
                  <a:lnTo>
                    <a:pt x="1797447" y="158439"/>
                  </a:lnTo>
                  <a:lnTo>
                    <a:pt x="1796257" y="177499"/>
                  </a:lnTo>
                  <a:lnTo>
                    <a:pt x="1793876" y="195765"/>
                  </a:lnTo>
                  <a:lnTo>
                    <a:pt x="1791494" y="214031"/>
                  </a:lnTo>
                  <a:lnTo>
                    <a:pt x="1787922" y="231900"/>
                  </a:lnTo>
                  <a:lnTo>
                    <a:pt x="1783557" y="249769"/>
                  </a:lnTo>
                  <a:lnTo>
                    <a:pt x="1779191" y="267241"/>
                  </a:lnTo>
                  <a:lnTo>
                    <a:pt x="1774429" y="284316"/>
                  </a:lnTo>
                  <a:lnTo>
                    <a:pt x="1768872" y="301391"/>
                  </a:lnTo>
                  <a:lnTo>
                    <a:pt x="1762919" y="318069"/>
                  </a:lnTo>
                  <a:lnTo>
                    <a:pt x="1756172" y="334349"/>
                  </a:lnTo>
                  <a:lnTo>
                    <a:pt x="1749425" y="350630"/>
                  </a:lnTo>
                  <a:lnTo>
                    <a:pt x="1741885" y="366117"/>
                  </a:lnTo>
                  <a:lnTo>
                    <a:pt x="1734344" y="381603"/>
                  </a:lnTo>
                  <a:lnTo>
                    <a:pt x="1726010" y="396693"/>
                  </a:lnTo>
                  <a:lnTo>
                    <a:pt x="1717675" y="411782"/>
                  </a:lnTo>
                  <a:lnTo>
                    <a:pt x="1709341" y="426474"/>
                  </a:lnTo>
                  <a:lnTo>
                    <a:pt x="1699816" y="440770"/>
                  </a:lnTo>
                  <a:lnTo>
                    <a:pt x="1691085" y="454668"/>
                  </a:lnTo>
                  <a:lnTo>
                    <a:pt x="1681560" y="468566"/>
                  </a:lnTo>
                  <a:lnTo>
                    <a:pt x="1671638" y="482067"/>
                  </a:lnTo>
                  <a:lnTo>
                    <a:pt x="1661716" y="495171"/>
                  </a:lnTo>
                  <a:lnTo>
                    <a:pt x="1652191" y="507878"/>
                  </a:lnTo>
                  <a:lnTo>
                    <a:pt x="1641475" y="520585"/>
                  </a:lnTo>
                  <a:lnTo>
                    <a:pt x="1631554" y="532497"/>
                  </a:lnTo>
                  <a:lnTo>
                    <a:pt x="1621235" y="544807"/>
                  </a:lnTo>
                  <a:lnTo>
                    <a:pt x="1610916" y="555926"/>
                  </a:lnTo>
                  <a:lnTo>
                    <a:pt x="1589882" y="578163"/>
                  </a:lnTo>
                  <a:lnTo>
                    <a:pt x="1569244" y="598811"/>
                  </a:lnTo>
                  <a:lnTo>
                    <a:pt x="1548607" y="617872"/>
                  </a:lnTo>
                  <a:lnTo>
                    <a:pt x="1528763" y="636138"/>
                  </a:lnTo>
                  <a:lnTo>
                    <a:pt x="1509713" y="652418"/>
                  </a:lnTo>
                  <a:lnTo>
                    <a:pt x="1491060" y="667508"/>
                  </a:lnTo>
                  <a:lnTo>
                    <a:pt x="1473597" y="681406"/>
                  </a:lnTo>
                  <a:lnTo>
                    <a:pt x="1457722" y="693319"/>
                  </a:lnTo>
                  <a:lnTo>
                    <a:pt x="1443038" y="703643"/>
                  </a:lnTo>
                  <a:lnTo>
                    <a:pt x="1430338" y="712776"/>
                  </a:lnTo>
                  <a:lnTo>
                    <a:pt x="1419225" y="720321"/>
                  </a:lnTo>
                  <a:lnTo>
                    <a:pt x="1403747" y="729851"/>
                  </a:lnTo>
                  <a:lnTo>
                    <a:pt x="1398588" y="733425"/>
                  </a:lnTo>
                  <a:lnTo>
                    <a:pt x="1396603" y="726674"/>
                  </a:lnTo>
                  <a:lnTo>
                    <a:pt x="1395413" y="719924"/>
                  </a:lnTo>
                  <a:lnTo>
                    <a:pt x="1394222" y="712776"/>
                  </a:lnTo>
                  <a:lnTo>
                    <a:pt x="1393428" y="705231"/>
                  </a:lnTo>
                  <a:lnTo>
                    <a:pt x="1393031" y="698084"/>
                  </a:lnTo>
                  <a:lnTo>
                    <a:pt x="1392635" y="690936"/>
                  </a:lnTo>
                  <a:lnTo>
                    <a:pt x="1392635" y="675847"/>
                  </a:lnTo>
                  <a:lnTo>
                    <a:pt x="1393825" y="660360"/>
                  </a:lnTo>
                  <a:lnTo>
                    <a:pt x="1395413" y="644874"/>
                  </a:lnTo>
                  <a:lnTo>
                    <a:pt x="1398191" y="628990"/>
                  </a:lnTo>
                  <a:lnTo>
                    <a:pt x="1401366" y="613107"/>
                  </a:lnTo>
                  <a:lnTo>
                    <a:pt x="1404938" y="597223"/>
                  </a:lnTo>
                  <a:lnTo>
                    <a:pt x="1409303" y="580942"/>
                  </a:lnTo>
                  <a:lnTo>
                    <a:pt x="1413669" y="565059"/>
                  </a:lnTo>
                  <a:lnTo>
                    <a:pt x="1418828" y="549175"/>
                  </a:lnTo>
                  <a:lnTo>
                    <a:pt x="1424385" y="533291"/>
                  </a:lnTo>
                  <a:lnTo>
                    <a:pt x="1430338" y="518202"/>
                  </a:lnTo>
                  <a:lnTo>
                    <a:pt x="1436291" y="502716"/>
                  </a:lnTo>
                  <a:lnTo>
                    <a:pt x="1442641" y="488420"/>
                  </a:lnTo>
                  <a:lnTo>
                    <a:pt x="1448594" y="473728"/>
                  </a:lnTo>
                  <a:lnTo>
                    <a:pt x="1455341" y="460227"/>
                  </a:lnTo>
                  <a:lnTo>
                    <a:pt x="1467644" y="434019"/>
                  </a:lnTo>
                  <a:lnTo>
                    <a:pt x="1479550" y="410591"/>
                  </a:lnTo>
                  <a:lnTo>
                    <a:pt x="1490663" y="390339"/>
                  </a:lnTo>
                  <a:lnTo>
                    <a:pt x="1499791" y="373661"/>
                  </a:lnTo>
                  <a:lnTo>
                    <a:pt x="1507332" y="361352"/>
                  </a:lnTo>
                  <a:lnTo>
                    <a:pt x="1514078" y="350630"/>
                  </a:lnTo>
                  <a:lnTo>
                    <a:pt x="1503760" y="355792"/>
                  </a:lnTo>
                  <a:lnTo>
                    <a:pt x="1493838" y="360954"/>
                  </a:lnTo>
                  <a:lnTo>
                    <a:pt x="1484313" y="366117"/>
                  </a:lnTo>
                  <a:lnTo>
                    <a:pt x="1474391" y="371676"/>
                  </a:lnTo>
                  <a:lnTo>
                    <a:pt x="1455738" y="383986"/>
                  </a:lnTo>
                  <a:lnTo>
                    <a:pt x="1437085" y="396295"/>
                  </a:lnTo>
                  <a:lnTo>
                    <a:pt x="1419225" y="409797"/>
                  </a:lnTo>
                  <a:lnTo>
                    <a:pt x="1402160" y="423298"/>
                  </a:lnTo>
                  <a:lnTo>
                    <a:pt x="1385491" y="437990"/>
                  </a:lnTo>
                  <a:lnTo>
                    <a:pt x="1369219" y="452682"/>
                  </a:lnTo>
                  <a:lnTo>
                    <a:pt x="1353741" y="467772"/>
                  </a:lnTo>
                  <a:lnTo>
                    <a:pt x="1338660" y="483258"/>
                  </a:lnTo>
                  <a:lnTo>
                    <a:pt x="1324372" y="498745"/>
                  </a:lnTo>
                  <a:lnTo>
                    <a:pt x="1310481" y="514628"/>
                  </a:lnTo>
                  <a:lnTo>
                    <a:pt x="1297781" y="530115"/>
                  </a:lnTo>
                  <a:lnTo>
                    <a:pt x="1285081" y="545998"/>
                  </a:lnTo>
                  <a:lnTo>
                    <a:pt x="1273175" y="561088"/>
                  </a:lnTo>
                  <a:lnTo>
                    <a:pt x="1262063" y="576574"/>
                  </a:lnTo>
                  <a:lnTo>
                    <a:pt x="1251347" y="591267"/>
                  </a:lnTo>
                  <a:lnTo>
                    <a:pt x="1241425" y="605959"/>
                  </a:lnTo>
                  <a:lnTo>
                    <a:pt x="1232297" y="619857"/>
                  </a:lnTo>
                  <a:lnTo>
                    <a:pt x="1223169" y="633755"/>
                  </a:lnTo>
                  <a:lnTo>
                    <a:pt x="1208088" y="659169"/>
                  </a:lnTo>
                  <a:lnTo>
                    <a:pt x="1194991" y="681009"/>
                  </a:lnTo>
                  <a:lnTo>
                    <a:pt x="1185069" y="699275"/>
                  </a:lnTo>
                  <a:lnTo>
                    <a:pt x="1178322" y="713173"/>
                  </a:lnTo>
                  <a:lnTo>
                    <a:pt x="1171972" y="724689"/>
                  </a:lnTo>
                  <a:lnTo>
                    <a:pt x="1171575" y="696098"/>
                  </a:lnTo>
                  <a:lnTo>
                    <a:pt x="1172369" y="667905"/>
                  </a:lnTo>
                  <a:lnTo>
                    <a:pt x="1173956" y="640506"/>
                  </a:lnTo>
                  <a:lnTo>
                    <a:pt x="1176734" y="613504"/>
                  </a:lnTo>
                  <a:lnTo>
                    <a:pt x="1179513" y="587693"/>
                  </a:lnTo>
                  <a:lnTo>
                    <a:pt x="1183481" y="562279"/>
                  </a:lnTo>
                  <a:lnTo>
                    <a:pt x="1188244" y="537659"/>
                  </a:lnTo>
                  <a:lnTo>
                    <a:pt x="1193800" y="514231"/>
                  </a:lnTo>
                  <a:lnTo>
                    <a:pt x="1199753" y="491200"/>
                  </a:lnTo>
                  <a:lnTo>
                    <a:pt x="1206897" y="468566"/>
                  </a:lnTo>
                  <a:lnTo>
                    <a:pt x="1214438" y="446726"/>
                  </a:lnTo>
                  <a:lnTo>
                    <a:pt x="1222375" y="425680"/>
                  </a:lnTo>
                  <a:lnTo>
                    <a:pt x="1231503" y="405429"/>
                  </a:lnTo>
                  <a:lnTo>
                    <a:pt x="1240631" y="385574"/>
                  </a:lnTo>
                  <a:lnTo>
                    <a:pt x="1250156" y="366117"/>
                  </a:lnTo>
                  <a:lnTo>
                    <a:pt x="1260872" y="347850"/>
                  </a:lnTo>
                  <a:lnTo>
                    <a:pt x="1271588" y="329584"/>
                  </a:lnTo>
                  <a:lnTo>
                    <a:pt x="1282700" y="312112"/>
                  </a:lnTo>
                  <a:lnTo>
                    <a:pt x="1294606" y="295832"/>
                  </a:lnTo>
                  <a:lnTo>
                    <a:pt x="1306513" y="279551"/>
                  </a:lnTo>
                  <a:lnTo>
                    <a:pt x="1319213" y="264065"/>
                  </a:lnTo>
                  <a:lnTo>
                    <a:pt x="1331913" y="248975"/>
                  </a:lnTo>
                  <a:lnTo>
                    <a:pt x="1345010" y="234680"/>
                  </a:lnTo>
                  <a:lnTo>
                    <a:pt x="1358106" y="220385"/>
                  </a:lnTo>
                  <a:lnTo>
                    <a:pt x="1371997" y="207281"/>
                  </a:lnTo>
                  <a:lnTo>
                    <a:pt x="1385491" y="194177"/>
                  </a:lnTo>
                  <a:lnTo>
                    <a:pt x="1399778" y="182264"/>
                  </a:lnTo>
                  <a:lnTo>
                    <a:pt x="1413669" y="169954"/>
                  </a:lnTo>
                  <a:lnTo>
                    <a:pt x="1428353" y="158836"/>
                  </a:lnTo>
                  <a:lnTo>
                    <a:pt x="1442244" y="147717"/>
                  </a:lnTo>
                  <a:lnTo>
                    <a:pt x="1456928" y="137790"/>
                  </a:lnTo>
                  <a:lnTo>
                    <a:pt x="1471216" y="127863"/>
                  </a:lnTo>
                  <a:lnTo>
                    <a:pt x="1485900" y="118333"/>
                  </a:lnTo>
                  <a:lnTo>
                    <a:pt x="1500188" y="109199"/>
                  </a:lnTo>
                  <a:lnTo>
                    <a:pt x="1514872" y="100861"/>
                  </a:lnTo>
                  <a:lnTo>
                    <a:pt x="1529160" y="92919"/>
                  </a:lnTo>
                  <a:lnTo>
                    <a:pt x="1543447" y="84977"/>
                  </a:lnTo>
                  <a:lnTo>
                    <a:pt x="1557338" y="77829"/>
                  </a:lnTo>
                  <a:lnTo>
                    <a:pt x="1571625" y="71079"/>
                  </a:lnTo>
                  <a:lnTo>
                    <a:pt x="1585119" y="64328"/>
                  </a:lnTo>
                  <a:lnTo>
                    <a:pt x="1599010" y="57975"/>
                  </a:lnTo>
                  <a:lnTo>
                    <a:pt x="1612107" y="52416"/>
                  </a:lnTo>
                  <a:lnTo>
                    <a:pt x="1637904" y="42091"/>
                  </a:lnTo>
                  <a:lnTo>
                    <a:pt x="1662113" y="32958"/>
                  </a:lnTo>
                  <a:lnTo>
                    <a:pt x="1685132" y="25414"/>
                  </a:lnTo>
                  <a:lnTo>
                    <a:pt x="1706166" y="18663"/>
                  </a:lnTo>
                  <a:lnTo>
                    <a:pt x="1724819" y="13501"/>
                  </a:lnTo>
                  <a:lnTo>
                    <a:pt x="1741488" y="9133"/>
                  </a:lnTo>
                  <a:lnTo>
                    <a:pt x="1755379" y="5162"/>
                  </a:lnTo>
                  <a:lnTo>
                    <a:pt x="1775619" y="1191"/>
                  </a:lnTo>
                  <a:lnTo>
                    <a:pt x="178236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654040" y="4965065"/>
            <a:ext cx="883920" cy="883920"/>
            <a:chOff x="8904" y="7819"/>
            <a:chExt cx="1392" cy="1392"/>
          </a:xfrm>
        </p:grpSpPr>
        <p:sp>
          <p:nvSpPr>
            <p:cNvPr id="14" name="菱形 13"/>
            <p:cNvSpPr/>
            <p:nvPr/>
          </p:nvSpPr>
          <p:spPr>
            <a:xfrm>
              <a:off x="8904" y="7819"/>
              <a:ext cx="1392" cy="1392"/>
            </a:xfrm>
            <a:prstGeom prst="diamond">
              <a:avLst/>
            </a:prstGeom>
            <a:solidFill>
              <a:srgbClr val="F98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银行"/>
            <p:cNvSpPr/>
            <p:nvPr/>
          </p:nvSpPr>
          <p:spPr bwMode="auto">
            <a:xfrm>
              <a:off x="9300" y="8227"/>
              <a:ext cx="648" cy="576"/>
            </a:xfrm>
            <a:custGeom>
              <a:avLst/>
              <a:gdLst/>
              <a:ahLst/>
              <a:cxnLst/>
              <a:rect l="0" t="0" r="r" b="b"/>
              <a:pathLst>
                <a:path w="2217738" h="2133600">
                  <a:moveTo>
                    <a:pt x="264726" y="2054225"/>
                  </a:moveTo>
                  <a:lnTo>
                    <a:pt x="1954996" y="2054225"/>
                  </a:lnTo>
                  <a:lnTo>
                    <a:pt x="1960156" y="2054622"/>
                  </a:lnTo>
                  <a:lnTo>
                    <a:pt x="1964920" y="2055019"/>
                  </a:lnTo>
                  <a:lnTo>
                    <a:pt x="1969286" y="2056210"/>
                  </a:lnTo>
                  <a:lnTo>
                    <a:pt x="1973653" y="2057400"/>
                  </a:lnTo>
                  <a:lnTo>
                    <a:pt x="1978019" y="2058988"/>
                  </a:lnTo>
                  <a:lnTo>
                    <a:pt x="1981989" y="2061369"/>
                  </a:lnTo>
                  <a:lnTo>
                    <a:pt x="1985959" y="2063353"/>
                  </a:lnTo>
                  <a:lnTo>
                    <a:pt x="1989134" y="2066131"/>
                  </a:lnTo>
                  <a:lnTo>
                    <a:pt x="1992310" y="2068910"/>
                  </a:lnTo>
                  <a:lnTo>
                    <a:pt x="1995089" y="2071688"/>
                  </a:lnTo>
                  <a:lnTo>
                    <a:pt x="1997470" y="2074863"/>
                  </a:lnTo>
                  <a:lnTo>
                    <a:pt x="1999455" y="2078435"/>
                  </a:lnTo>
                  <a:lnTo>
                    <a:pt x="2001440" y="2082403"/>
                  </a:lnTo>
                  <a:lnTo>
                    <a:pt x="2002631" y="2085975"/>
                  </a:lnTo>
                  <a:lnTo>
                    <a:pt x="2003028" y="2089944"/>
                  </a:lnTo>
                  <a:lnTo>
                    <a:pt x="2003425" y="2093913"/>
                  </a:lnTo>
                  <a:lnTo>
                    <a:pt x="2003028" y="2098278"/>
                  </a:lnTo>
                  <a:lnTo>
                    <a:pt x="2002631" y="2101850"/>
                  </a:lnTo>
                  <a:lnTo>
                    <a:pt x="2001440" y="2105819"/>
                  </a:lnTo>
                  <a:lnTo>
                    <a:pt x="1999455" y="2108994"/>
                  </a:lnTo>
                  <a:lnTo>
                    <a:pt x="1997470" y="2112566"/>
                  </a:lnTo>
                  <a:lnTo>
                    <a:pt x="1995089" y="2116138"/>
                  </a:lnTo>
                  <a:lnTo>
                    <a:pt x="1992310" y="2119313"/>
                  </a:lnTo>
                  <a:lnTo>
                    <a:pt x="1989134" y="2122091"/>
                  </a:lnTo>
                  <a:lnTo>
                    <a:pt x="1985959" y="2124472"/>
                  </a:lnTo>
                  <a:lnTo>
                    <a:pt x="1981989" y="2126853"/>
                  </a:lnTo>
                  <a:lnTo>
                    <a:pt x="1978019" y="2128838"/>
                  </a:lnTo>
                  <a:lnTo>
                    <a:pt x="1973653" y="2130822"/>
                  </a:lnTo>
                  <a:lnTo>
                    <a:pt x="1969286" y="2132013"/>
                  </a:lnTo>
                  <a:lnTo>
                    <a:pt x="1964920" y="2132806"/>
                  </a:lnTo>
                  <a:lnTo>
                    <a:pt x="1960156" y="2133203"/>
                  </a:lnTo>
                  <a:lnTo>
                    <a:pt x="1954996" y="2133600"/>
                  </a:lnTo>
                  <a:lnTo>
                    <a:pt x="264726" y="2133600"/>
                  </a:lnTo>
                  <a:lnTo>
                    <a:pt x="259566" y="2133203"/>
                  </a:lnTo>
                  <a:lnTo>
                    <a:pt x="254802" y="2132806"/>
                  </a:lnTo>
                  <a:lnTo>
                    <a:pt x="250436" y="2132013"/>
                  </a:lnTo>
                  <a:lnTo>
                    <a:pt x="246069" y="2130822"/>
                  </a:lnTo>
                  <a:lnTo>
                    <a:pt x="241306" y="2128838"/>
                  </a:lnTo>
                  <a:lnTo>
                    <a:pt x="237733" y="2126853"/>
                  </a:lnTo>
                  <a:lnTo>
                    <a:pt x="233763" y="2124472"/>
                  </a:lnTo>
                  <a:lnTo>
                    <a:pt x="230588" y="2122091"/>
                  </a:lnTo>
                  <a:lnTo>
                    <a:pt x="227015" y="2119313"/>
                  </a:lnTo>
                  <a:lnTo>
                    <a:pt x="224236" y="2116138"/>
                  </a:lnTo>
                  <a:lnTo>
                    <a:pt x="222251" y="2112566"/>
                  </a:lnTo>
                  <a:lnTo>
                    <a:pt x="219870" y="2108994"/>
                  </a:lnTo>
                  <a:lnTo>
                    <a:pt x="218282" y="2105819"/>
                  </a:lnTo>
                  <a:lnTo>
                    <a:pt x="217091" y="2101850"/>
                  </a:lnTo>
                  <a:lnTo>
                    <a:pt x="216297" y="2098278"/>
                  </a:lnTo>
                  <a:lnTo>
                    <a:pt x="215900" y="2093913"/>
                  </a:lnTo>
                  <a:lnTo>
                    <a:pt x="216297" y="2089944"/>
                  </a:lnTo>
                  <a:lnTo>
                    <a:pt x="217091" y="2085975"/>
                  </a:lnTo>
                  <a:lnTo>
                    <a:pt x="218282" y="2082403"/>
                  </a:lnTo>
                  <a:lnTo>
                    <a:pt x="219870" y="2078435"/>
                  </a:lnTo>
                  <a:lnTo>
                    <a:pt x="222251" y="2074863"/>
                  </a:lnTo>
                  <a:lnTo>
                    <a:pt x="224236" y="2071688"/>
                  </a:lnTo>
                  <a:lnTo>
                    <a:pt x="227015" y="2068910"/>
                  </a:lnTo>
                  <a:lnTo>
                    <a:pt x="230588" y="2066131"/>
                  </a:lnTo>
                  <a:lnTo>
                    <a:pt x="233763" y="2063353"/>
                  </a:lnTo>
                  <a:lnTo>
                    <a:pt x="237733" y="2061369"/>
                  </a:lnTo>
                  <a:lnTo>
                    <a:pt x="241306" y="2058988"/>
                  </a:lnTo>
                  <a:lnTo>
                    <a:pt x="246069" y="2057400"/>
                  </a:lnTo>
                  <a:lnTo>
                    <a:pt x="250436" y="2056210"/>
                  </a:lnTo>
                  <a:lnTo>
                    <a:pt x="254802" y="2055019"/>
                  </a:lnTo>
                  <a:lnTo>
                    <a:pt x="259566" y="2054622"/>
                  </a:lnTo>
                  <a:lnTo>
                    <a:pt x="264726" y="2054225"/>
                  </a:lnTo>
                  <a:close/>
                  <a:moveTo>
                    <a:pt x="259566" y="1952625"/>
                  </a:moveTo>
                  <a:lnTo>
                    <a:pt x="264726" y="1952625"/>
                  </a:lnTo>
                  <a:lnTo>
                    <a:pt x="1954996" y="1952625"/>
                  </a:lnTo>
                  <a:lnTo>
                    <a:pt x="1960156" y="1952625"/>
                  </a:lnTo>
                  <a:lnTo>
                    <a:pt x="1964920" y="1953423"/>
                  </a:lnTo>
                  <a:lnTo>
                    <a:pt x="1969286" y="1954220"/>
                  </a:lnTo>
                  <a:lnTo>
                    <a:pt x="1973653" y="1955417"/>
                  </a:lnTo>
                  <a:lnTo>
                    <a:pt x="1978019" y="1957411"/>
                  </a:lnTo>
                  <a:lnTo>
                    <a:pt x="1981989" y="1959007"/>
                  </a:lnTo>
                  <a:lnTo>
                    <a:pt x="1985959" y="1961799"/>
                  </a:lnTo>
                  <a:lnTo>
                    <a:pt x="1989134" y="1963793"/>
                  </a:lnTo>
                  <a:lnTo>
                    <a:pt x="1992310" y="1966984"/>
                  </a:lnTo>
                  <a:lnTo>
                    <a:pt x="1995089" y="1970175"/>
                  </a:lnTo>
                  <a:lnTo>
                    <a:pt x="1997470" y="1973366"/>
                  </a:lnTo>
                  <a:lnTo>
                    <a:pt x="1999455" y="1976956"/>
                  </a:lnTo>
                  <a:lnTo>
                    <a:pt x="2001440" y="1980147"/>
                  </a:lnTo>
                  <a:lnTo>
                    <a:pt x="2002631" y="1984136"/>
                  </a:lnTo>
                  <a:lnTo>
                    <a:pt x="2003028" y="1988124"/>
                  </a:lnTo>
                  <a:lnTo>
                    <a:pt x="2003425" y="1992113"/>
                  </a:lnTo>
                  <a:lnTo>
                    <a:pt x="2003028" y="1996501"/>
                  </a:lnTo>
                  <a:lnTo>
                    <a:pt x="2002631" y="2000489"/>
                  </a:lnTo>
                  <a:lnTo>
                    <a:pt x="2001440" y="2004079"/>
                  </a:lnTo>
                  <a:lnTo>
                    <a:pt x="1999455" y="2007669"/>
                  </a:lnTo>
                  <a:lnTo>
                    <a:pt x="1997470" y="2011259"/>
                  </a:lnTo>
                  <a:lnTo>
                    <a:pt x="1995089" y="2014848"/>
                  </a:lnTo>
                  <a:lnTo>
                    <a:pt x="1992310" y="2017641"/>
                  </a:lnTo>
                  <a:lnTo>
                    <a:pt x="1989134" y="2020433"/>
                  </a:lnTo>
                  <a:lnTo>
                    <a:pt x="1985959" y="2023225"/>
                  </a:lnTo>
                  <a:lnTo>
                    <a:pt x="1981989" y="2025219"/>
                  </a:lnTo>
                  <a:lnTo>
                    <a:pt x="1978019" y="2027612"/>
                  </a:lnTo>
                  <a:lnTo>
                    <a:pt x="1973653" y="2028809"/>
                  </a:lnTo>
                  <a:lnTo>
                    <a:pt x="1969286" y="2030006"/>
                  </a:lnTo>
                  <a:lnTo>
                    <a:pt x="1964920" y="2031601"/>
                  </a:lnTo>
                  <a:lnTo>
                    <a:pt x="1960156" y="2032000"/>
                  </a:lnTo>
                  <a:lnTo>
                    <a:pt x="1954996" y="2032000"/>
                  </a:lnTo>
                  <a:lnTo>
                    <a:pt x="264726" y="2032000"/>
                  </a:lnTo>
                  <a:lnTo>
                    <a:pt x="259566" y="2032000"/>
                  </a:lnTo>
                  <a:lnTo>
                    <a:pt x="254802" y="2031601"/>
                  </a:lnTo>
                  <a:lnTo>
                    <a:pt x="250436" y="2030006"/>
                  </a:lnTo>
                  <a:lnTo>
                    <a:pt x="246069" y="2028809"/>
                  </a:lnTo>
                  <a:lnTo>
                    <a:pt x="241306" y="2027612"/>
                  </a:lnTo>
                  <a:lnTo>
                    <a:pt x="237733" y="2025219"/>
                  </a:lnTo>
                  <a:lnTo>
                    <a:pt x="233763" y="2023225"/>
                  </a:lnTo>
                  <a:lnTo>
                    <a:pt x="230588" y="2020433"/>
                  </a:lnTo>
                  <a:lnTo>
                    <a:pt x="227015" y="2017641"/>
                  </a:lnTo>
                  <a:lnTo>
                    <a:pt x="224236" y="2014848"/>
                  </a:lnTo>
                  <a:lnTo>
                    <a:pt x="222251" y="2011259"/>
                  </a:lnTo>
                  <a:lnTo>
                    <a:pt x="219870" y="2007669"/>
                  </a:lnTo>
                  <a:lnTo>
                    <a:pt x="218282" y="2004079"/>
                  </a:lnTo>
                  <a:lnTo>
                    <a:pt x="217091" y="2000489"/>
                  </a:lnTo>
                  <a:lnTo>
                    <a:pt x="216297" y="1996501"/>
                  </a:lnTo>
                  <a:lnTo>
                    <a:pt x="215900" y="1992113"/>
                  </a:lnTo>
                  <a:lnTo>
                    <a:pt x="216297" y="1988124"/>
                  </a:lnTo>
                  <a:lnTo>
                    <a:pt x="217091" y="1984136"/>
                  </a:lnTo>
                  <a:lnTo>
                    <a:pt x="218282" y="1980147"/>
                  </a:lnTo>
                  <a:lnTo>
                    <a:pt x="219870" y="1976956"/>
                  </a:lnTo>
                  <a:lnTo>
                    <a:pt x="222251" y="1973366"/>
                  </a:lnTo>
                  <a:lnTo>
                    <a:pt x="224236" y="1970175"/>
                  </a:lnTo>
                  <a:lnTo>
                    <a:pt x="227015" y="1966984"/>
                  </a:lnTo>
                  <a:lnTo>
                    <a:pt x="230588" y="1963793"/>
                  </a:lnTo>
                  <a:lnTo>
                    <a:pt x="233763" y="1961799"/>
                  </a:lnTo>
                  <a:lnTo>
                    <a:pt x="237733" y="1959007"/>
                  </a:lnTo>
                  <a:lnTo>
                    <a:pt x="241306" y="1957411"/>
                  </a:lnTo>
                  <a:lnTo>
                    <a:pt x="246069" y="1955417"/>
                  </a:lnTo>
                  <a:lnTo>
                    <a:pt x="250436" y="1954220"/>
                  </a:lnTo>
                  <a:lnTo>
                    <a:pt x="254802" y="1953423"/>
                  </a:lnTo>
                  <a:lnTo>
                    <a:pt x="259566" y="1952625"/>
                  </a:lnTo>
                  <a:close/>
                  <a:moveTo>
                    <a:pt x="259566" y="1851025"/>
                  </a:moveTo>
                  <a:lnTo>
                    <a:pt x="264726" y="1851025"/>
                  </a:lnTo>
                  <a:lnTo>
                    <a:pt x="1954996" y="1851025"/>
                  </a:lnTo>
                  <a:lnTo>
                    <a:pt x="1960156" y="1851025"/>
                  </a:lnTo>
                  <a:lnTo>
                    <a:pt x="1964920" y="1851823"/>
                  </a:lnTo>
                  <a:lnTo>
                    <a:pt x="1969286" y="1853019"/>
                  </a:lnTo>
                  <a:lnTo>
                    <a:pt x="1973653" y="1854216"/>
                  </a:lnTo>
                  <a:lnTo>
                    <a:pt x="1978019" y="1855811"/>
                  </a:lnTo>
                  <a:lnTo>
                    <a:pt x="1981989" y="1857806"/>
                  </a:lnTo>
                  <a:lnTo>
                    <a:pt x="1985959" y="1860199"/>
                  </a:lnTo>
                  <a:lnTo>
                    <a:pt x="1989134" y="1862592"/>
                  </a:lnTo>
                  <a:lnTo>
                    <a:pt x="1992310" y="1865783"/>
                  </a:lnTo>
                  <a:lnTo>
                    <a:pt x="1995089" y="1868575"/>
                  </a:lnTo>
                  <a:lnTo>
                    <a:pt x="1997470" y="1871766"/>
                  </a:lnTo>
                  <a:lnTo>
                    <a:pt x="1999455" y="1875356"/>
                  </a:lnTo>
                  <a:lnTo>
                    <a:pt x="2001440" y="1878946"/>
                  </a:lnTo>
                  <a:lnTo>
                    <a:pt x="2002631" y="1882934"/>
                  </a:lnTo>
                  <a:lnTo>
                    <a:pt x="2003028" y="1886923"/>
                  </a:lnTo>
                  <a:lnTo>
                    <a:pt x="2003425" y="1890912"/>
                  </a:lnTo>
                  <a:lnTo>
                    <a:pt x="2003028" y="1895299"/>
                  </a:lnTo>
                  <a:lnTo>
                    <a:pt x="2002631" y="1898889"/>
                  </a:lnTo>
                  <a:lnTo>
                    <a:pt x="2001440" y="1902878"/>
                  </a:lnTo>
                  <a:lnTo>
                    <a:pt x="1999455" y="1906069"/>
                  </a:lnTo>
                  <a:lnTo>
                    <a:pt x="1997470" y="1909659"/>
                  </a:lnTo>
                  <a:lnTo>
                    <a:pt x="1995089" y="1913248"/>
                  </a:lnTo>
                  <a:lnTo>
                    <a:pt x="1992310" y="1916439"/>
                  </a:lnTo>
                  <a:lnTo>
                    <a:pt x="1989134" y="1918833"/>
                  </a:lnTo>
                  <a:lnTo>
                    <a:pt x="1985959" y="1921625"/>
                  </a:lnTo>
                  <a:lnTo>
                    <a:pt x="1981989" y="1924018"/>
                  </a:lnTo>
                  <a:lnTo>
                    <a:pt x="1978019" y="1926012"/>
                  </a:lnTo>
                  <a:lnTo>
                    <a:pt x="1973653" y="1927209"/>
                  </a:lnTo>
                  <a:lnTo>
                    <a:pt x="1969286" y="1928804"/>
                  </a:lnTo>
                  <a:lnTo>
                    <a:pt x="1964920" y="1930001"/>
                  </a:lnTo>
                  <a:lnTo>
                    <a:pt x="1960156" y="1930400"/>
                  </a:lnTo>
                  <a:lnTo>
                    <a:pt x="1954996" y="1930400"/>
                  </a:lnTo>
                  <a:lnTo>
                    <a:pt x="264726" y="1930400"/>
                  </a:lnTo>
                  <a:lnTo>
                    <a:pt x="259566" y="1930400"/>
                  </a:lnTo>
                  <a:lnTo>
                    <a:pt x="254802" y="1930001"/>
                  </a:lnTo>
                  <a:lnTo>
                    <a:pt x="250436" y="1928804"/>
                  </a:lnTo>
                  <a:lnTo>
                    <a:pt x="246069" y="1927209"/>
                  </a:lnTo>
                  <a:lnTo>
                    <a:pt x="241306" y="1926012"/>
                  </a:lnTo>
                  <a:lnTo>
                    <a:pt x="237733" y="1924018"/>
                  </a:lnTo>
                  <a:lnTo>
                    <a:pt x="233763" y="1921625"/>
                  </a:lnTo>
                  <a:lnTo>
                    <a:pt x="230588" y="1918833"/>
                  </a:lnTo>
                  <a:lnTo>
                    <a:pt x="227015" y="1916439"/>
                  </a:lnTo>
                  <a:lnTo>
                    <a:pt x="224236" y="1913248"/>
                  </a:lnTo>
                  <a:lnTo>
                    <a:pt x="222251" y="1909659"/>
                  </a:lnTo>
                  <a:lnTo>
                    <a:pt x="219870" y="1906069"/>
                  </a:lnTo>
                  <a:lnTo>
                    <a:pt x="218282" y="1902878"/>
                  </a:lnTo>
                  <a:lnTo>
                    <a:pt x="217091" y="1898889"/>
                  </a:lnTo>
                  <a:lnTo>
                    <a:pt x="216297" y="1895299"/>
                  </a:lnTo>
                  <a:lnTo>
                    <a:pt x="215900" y="1890912"/>
                  </a:lnTo>
                  <a:lnTo>
                    <a:pt x="216297" y="1886923"/>
                  </a:lnTo>
                  <a:lnTo>
                    <a:pt x="217091" y="1882934"/>
                  </a:lnTo>
                  <a:lnTo>
                    <a:pt x="218282" y="1878946"/>
                  </a:lnTo>
                  <a:lnTo>
                    <a:pt x="219870" y="1875356"/>
                  </a:lnTo>
                  <a:lnTo>
                    <a:pt x="222251" y="1871766"/>
                  </a:lnTo>
                  <a:lnTo>
                    <a:pt x="224236" y="1868575"/>
                  </a:lnTo>
                  <a:lnTo>
                    <a:pt x="227015" y="1865783"/>
                  </a:lnTo>
                  <a:lnTo>
                    <a:pt x="230588" y="1862592"/>
                  </a:lnTo>
                  <a:lnTo>
                    <a:pt x="233763" y="1860199"/>
                  </a:lnTo>
                  <a:lnTo>
                    <a:pt x="237733" y="1857806"/>
                  </a:lnTo>
                  <a:lnTo>
                    <a:pt x="241306" y="1855811"/>
                  </a:lnTo>
                  <a:lnTo>
                    <a:pt x="246069" y="1854216"/>
                  </a:lnTo>
                  <a:lnTo>
                    <a:pt x="250436" y="1853019"/>
                  </a:lnTo>
                  <a:lnTo>
                    <a:pt x="254802" y="1851823"/>
                  </a:lnTo>
                  <a:lnTo>
                    <a:pt x="259566" y="1851025"/>
                  </a:lnTo>
                  <a:close/>
                  <a:moveTo>
                    <a:pt x="558571" y="627063"/>
                  </a:moveTo>
                  <a:lnTo>
                    <a:pt x="563363" y="627063"/>
                  </a:lnTo>
                  <a:lnTo>
                    <a:pt x="568555" y="627063"/>
                  </a:lnTo>
                  <a:lnTo>
                    <a:pt x="573348" y="627461"/>
                  </a:lnTo>
                  <a:lnTo>
                    <a:pt x="578140" y="627858"/>
                  </a:lnTo>
                  <a:lnTo>
                    <a:pt x="582932" y="629449"/>
                  </a:lnTo>
                  <a:lnTo>
                    <a:pt x="591719" y="631835"/>
                  </a:lnTo>
                  <a:lnTo>
                    <a:pt x="600505" y="635413"/>
                  </a:lnTo>
                  <a:lnTo>
                    <a:pt x="608892" y="639787"/>
                  </a:lnTo>
                  <a:lnTo>
                    <a:pt x="616879" y="645354"/>
                  </a:lnTo>
                  <a:lnTo>
                    <a:pt x="624068" y="651318"/>
                  </a:lnTo>
                  <a:lnTo>
                    <a:pt x="631256" y="658475"/>
                  </a:lnTo>
                  <a:lnTo>
                    <a:pt x="637247" y="666030"/>
                  </a:lnTo>
                  <a:lnTo>
                    <a:pt x="642439" y="673584"/>
                  </a:lnTo>
                  <a:lnTo>
                    <a:pt x="647631" y="682730"/>
                  </a:lnTo>
                  <a:lnTo>
                    <a:pt x="651624" y="692272"/>
                  </a:lnTo>
                  <a:lnTo>
                    <a:pt x="654420" y="701815"/>
                  </a:lnTo>
                  <a:lnTo>
                    <a:pt x="656816" y="712153"/>
                  </a:lnTo>
                  <a:lnTo>
                    <a:pt x="658414" y="722491"/>
                  </a:lnTo>
                  <a:lnTo>
                    <a:pt x="658813" y="733625"/>
                  </a:lnTo>
                  <a:lnTo>
                    <a:pt x="658414" y="743962"/>
                  </a:lnTo>
                  <a:lnTo>
                    <a:pt x="656816" y="754698"/>
                  </a:lnTo>
                  <a:lnTo>
                    <a:pt x="654420" y="765036"/>
                  </a:lnTo>
                  <a:lnTo>
                    <a:pt x="651624" y="774976"/>
                  </a:lnTo>
                  <a:lnTo>
                    <a:pt x="647631" y="784122"/>
                  </a:lnTo>
                  <a:lnTo>
                    <a:pt x="642439" y="792869"/>
                  </a:lnTo>
                  <a:lnTo>
                    <a:pt x="637247" y="801219"/>
                  </a:lnTo>
                  <a:lnTo>
                    <a:pt x="631256" y="808774"/>
                  </a:lnTo>
                  <a:lnTo>
                    <a:pt x="624068" y="815533"/>
                  </a:lnTo>
                  <a:lnTo>
                    <a:pt x="616879" y="821498"/>
                  </a:lnTo>
                  <a:lnTo>
                    <a:pt x="608892" y="826667"/>
                  </a:lnTo>
                  <a:lnTo>
                    <a:pt x="600505" y="831438"/>
                  </a:lnTo>
                  <a:lnTo>
                    <a:pt x="591719" y="835017"/>
                  </a:lnTo>
                  <a:lnTo>
                    <a:pt x="582932" y="837800"/>
                  </a:lnTo>
                  <a:lnTo>
                    <a:pt x="578140" y="838595"/>
                  </a:lnTo>
                  <a:lnTo>
                    <a:pt x="573348" y="838993"/>
                  </a:lnTo>
                  <a:lnTo>
                    <a:pt x="568555" y="839390"/>
                  </a:lnTo>
                  <a:lnTo>
                    <a:pt x="563363" y="839788"/>
                  </a:lnTo>
                  <a:lnTo>
                    <a:pt x="558571" y="839390"/>
                  </a:lnTo>
                  <a:lnTo>
                    <a:pt x="553778" y="838993"/>
                  </a:lnTo>
                  <a:lnTo>
                    <a:pt x="548986" y="838595"/>
                  </a:lnTo>
                  <a:lnTo>
                    <a:pt x="544593" y="837800"/>
                  </a:lnTo>
                  <a:lnTo>
                    <a:pt x="535407" y="835017"/>
                  </a:lnTo>
                  <a:lnTo>
                    <a:pt x="526621" y="831438"/>
                  </a:lnTo>
                  <a:lnTo>
                    <a:pt x="518234" y="826667"/>
                  </a:lnTo>
                  <a:lnTo>
                    <a:pt x="510646" y="821498"/>
                  </a:lnTo>
                  <a:lnTo>
                    <a:pt x="503058" y="815533"/>
                  </a:lnTo>
                  <a:lnTo>
                    <a:pt x="496269" y="808774"/>
                  </a:lnTo>
                  <a:lnTo>
                    <a:pt x="492126" y="803549"/>
                  </a:lnTo>
                  <a:lnTo>
                    <a:pt x="492126" y="1749822"/>
                  </a:lnTo>
                  <a:lnTo>
                    <a:pt x="491728" y="1754982"/>
                  </a:lnTo>
                  <a:lnTo>
                    <a:pt x="491331" y="1760141"/>
                  </a:lnTo>
                  <a:lnTo>
                    <a:pt x="490138" y="1764904"/>
                  </a:lnTo>
                  <a:lnTo>
                    <a:pt x="488548" y="1769666"/>
                  </a:lnTo>
                  <a:lnTo>
                    <a:pt x="486957" y="1774825"/>
                  </a:lnTo>
                  <a:lnTo>
                    <a:pt x="484174" y="1778794"/>
                  </a:lnTo>
                  <a:lnTo>
                    <a:pt x="482186" y="1783160"/>
                  </a:lnTo>
                  <a:lnTo>
                    <a:pt x="479006" y="1786732"/>
                  </a:lnTo>
                  <a:lnTo>
                    <a:pt x="475825" y="1789907"/>
                  </a:lnTo>
                  <a:lnTo>
                    <a:pt x="472246" y="1793082"/>
                  </a:lnTo>
                  <a:lnTo>
                    <a:pt x="468271" y="1795860"/>
                  </a:lnTo>
                  <a:lnTo>
                    <a:pt x="464295" y="1797844"/>
                  </a:lnTo>
                  <a:lnTo>
                    <a:pt x="460716" y="1799828"/>
                  </a:lnTo>
                  <a:lnTo>
                    <a:pt x="455945" y="1801019"/>
                  </a:lnTo>
                  <a:lnTo>
                    <a:pt x="451572" y="1801416"/>
                  </a:lnTo>
                  <a:lnTo>
                    <a:pt x="446801" y="1801813"/>
                  </a:lnTo>
                  <a:lnTo>
                    <a:pt x="316391" y="1801813"/>
                  </a:lnTo>
                  <a:lnTo>
                    <a:pt x="312017" y="1801416"/>
                  </a:lnTo>
                  <a:lnTo>
                    <a:pt x="307644" y="1801019"/>
                  </a:lnTo>
                  <a:lnTo>
                    <a:pt x="303270" y="1799828"/>
                  </a:lnTo>
                  <a:lnTo>
                    <a:pt x="298499" y="1797844"/>
                  </a:lnTo>
                  <a:lnTo>
                    <a:pt x="294921" y="1795860"/>
                  </a:lnTo>
                  <a:lnTo>
                    <a:pt x="291343" y="1793082"/>
                  </a:lnTo>
                  <a:lnTo>
                    <a:pt x="287764" y="1789907"/>
                  </a:lnTo>
                  <a:lnTo>
                    <a:pt x="284584" y="1786732"/>
                  </a:lnTo>
                  <a:lnTo>
                    <a:pt x="281403" y="1783160"/>
                  </a:lnTo>
                  <a:lnTo>
                    <a:pt x="279017" y="1778794"/>
                  </a:lnTo>
                  <a:lnTo>
                    <a:pt x="276632" y="1774825"/>
                  </a:lnTo>
                  <a:lnTo>
                    <a:pt x="275041" y="1769666"/>
                  </a:lnTo>
                  <a:lnTo>
                    <a:pt x="273053" y="1764904"/>
                  </a:lnTo>
                  <a:lnTo>
                    <a:pt x="272258" y="1760141"/>
                  </a:lnTo>
                  <a:lnTo>
                    <a:pt x="271463" y="1754982"/>
                  </a:lnTo>
                  <a:lnTo>
                    <a:pt x="271463" y="1749822"/>
                  </a:lnTo>
                  <a:lnTo>
                    <a:pt x="271463" y="803989"/>
                  </a:lnTo>
                  <a:lnTo>
                    <a:pt x="267660" y="808774"/>
                  </a:lnTo>
                  <a:lnTo>
                    <a:pt x="260857" y="815533"/>
                  </a:lnTo>
                  <a:lnTo>
                    <a:pt x="253253" y="821498"/>
                  </a:lnTo>
                  <a:lnTo>
                    <a:pt x="245249" y="826667"/>
                  </a:lnTo>
                  <a:lnTo>
                    <a:pt x="237645" y="831438"/>
                  </a:lnTo>
                  <a:lnTo>
                    <a:pt x="228440" y="835017"/>
                  </a:lnTo>
                  <a:lnTo>
                    <a:pt x="219235" y="837800"/>
                  </a:lnTo>
                  <a:lnTo>
                    <a:pt x="214433" y="838595"/>
                  </a:lnTo>
                  <a:lnTo>
                    <a:pt x="210030" y="838993"/>
                  </a:lnTo>
                  <a:lnTo>
                    <a:pt x="205228" y="839390"/>
                  </a:lnTo>
                  <a:lnTo>
                    <a:pt x="200425" y="839788"/>
                  </a:lnTo>
                  <a:lnTo>
                    <a:pt x="195222" y="839390"/>
                  </a:lnTo>
                  <a:lnTo>
                    <a:pt x="190420" y="838993"/>
                  </a:lnTo>
                  <a:lnTo>
                    <a:pt x="185617" y="838595"/>
                  </a:lnTo>
                  <a:lnTo>
                    <a:pt x="180815" y="837800"/>
                  </a:lnTo>
                  <a:lnTo>
                    <a:pt x="171610" y="835017"/>
                  </a:lnTo>
                  <a:lnTo>
                    <a:pt x="163206" y="831438"/>
                  </a:lnTo>
                  <a:lnTo>
                    <a:pt x="154801" y="826667"/>
                  </a:lnTo>
                  <a:lnTo>
                    <a:pt x="146797" y="821498"/>
                  </a:lnTo>
                  <a:lnTo>
                    <a:pt x="139193" y="815533"/>
                  </a:lnTo>
                  <a:lnTo>
                    <a:pt x="132389" y="808774"/>
                  </a:lnTo>
                  <a:lnTo>
                    <a:pt x="126386" y="801219"/>
                  </a:lnTo>
                  <a:lnTo>
                    <a:pt x="121184" y="792869"/>
                  </a:lnTo>
                  <a:lnTo>
                    <a:pt x="115981" y="784122"/>
                  </a:lnTo>
                  <a:lnTo>
                    <a:pt x="112379" y="774976"/>
                  </a:lnTo>
                  <a:lnTo>
                    <a:pt x="109177" y="765036"/>
                  </a:lnTo>
                  <a:lnTo>
                    <a:pt x="106376" y="754698"/>
                  </a:lnTo>
                  <a:lnTo>
                    <a:pt x="105175" y="743962"/>
                  </a:lnTo>
                  <a:lnTo>
                    <a:pt x="104775" y="733625"/>
                  </a:lnTo>
                  <a:lnTo>
                    <a:pt x="105175" y="722491"/>
                  </a:lnTo>
                  <a:lnTo>
                    <a:pt x="106376" y="712153"/>
                  </a:lnTo>
                  <a:lnTo>
                    <a:pt x="109177" y="701815"/>
                  </a:lnTo>
                  <a:lnTo>
                    <a:pt x="112379" y="692273"/>
                  </a:lnTo>
                  <a:lnTo>
                    <a:pt x="115981" y="682730"/>
                  </a:lnTo>
                  <a:lnTo>
                    <a:pt x="121184" y="673585"/>
                  </a:lnTo>
                  <a:lnTo>
                    <a:pt x="126386" y="666030"/>
                  </a:lnTo>
                  <a:lnTo>
                    <a:pt x="132389" y="658475"/>
                  </a:lnTo>
                  <a:lnTo>
                    <a:pt x="139193" y="651318"/>
                  </a:lnTo>
                  <a:lnTo>
                    <a:pt x="146797" y="645354"/>
                  </a:lnTo>
                  <a:lnTo>
                    <a:pt x="154801" y="639787"/>
                  </a:lnTo>
                  <a:lnTo>
                    <a:pt x="163206" y="635413"/>
                  </a:lnTo>
                  <a:lnTo>
                    <a:pt x="171610" y="631835"/>
                  </a:lnTo>
                  <a:lnTo>
                    <a:pt x="180815" y="629449"/>
                  </a:lnTo>
                  <a:lnTo>
                    <a:pt x="185617" y="627859"/>
                  </a:lnTo>
                  <a:lnTo>
                    <a:pt x="190420" y="627461"/>
                  </a:lnTo>
                  <a:lnTo>
                    <a:pt x="195222" y="627063"/>
                  </a:lnTo>
                  <a:lnTo>
                    <a:pt x="197222" y="627063"/>
                  </a:lnTo>
                  <a:lnTo>
                    <a:pt x="200394" y="627063"/>
                  </a:lnTo>
                  <a:lnTo>
                    <a:pt x="200425" y="627063"/>
                  </a:lnTo>
                  <a:lnTo>
                    <a:pt x="205228" y="627063"/>
                  </a:lnTo>
                  <a:lnTo>
                    <a:pt x="558570" y="627063"/>
                  </a:lnTo>
                  <a:lnTo>
                    <a:pt x="558571" y="627063"/>
                  </a:lnTo>
                  <a:close/>
                  <a:moveTo>
                    <a:pt x="922944" y="627063"/>
                  </a:moveTo>
                  <a:lnTo>
                    <a:pt x="927696" y="627063"/>
                  </a:lnTo>
                  <a:lnTo>
                    <a:pt x="932449" y="627063"/>
                  </a:lnTo>
                  <a:lnTo>
                    <a:pt x="932450" y="627063"/>
                  </a:lnTo>
                  <a:lnTo>
                    <a:pt x="1286688" y="627063"/>
                  </a:lnTo>
                  <a:lnTo>
                    <a:pt x="1286689" y="627063"/>
                  </a:lnTo>
                  <a:lnTo>
                    <a:pt x="1291432" y="627063"/>
                  </a:lnTo>
                  <a:lnTo>
                    <a:pt x="1296174" y="627063"/>
                  </a:lnTo>
                  <a:lnTo>
                    <a:pt x="1300917" y="627461"/>
                  </a:lnTo>
                  <a:lnTo>
                    <a:pt x="1306054" y="627858"/>
                  </a:lnTo>
                  <a:lnTo>
                    <a:pt x="1310402" y="629449"/>
                  </a:lnTo>
                  <a:lnTo>
                    <a:pt x="1319492" y="631835"/>
                  </a:lnTo>
                  <a:lnTo>
                    <a:pt x="1328187" y="635413"/>
                  </a:lnTo>
                  <a:lnTo>
                    <a:pt x="1336486" y="639787"/>
                  </a:lnTo>
                  <a:lnTo>
                    <a:pt x="1343995" y="645353"/>
                  </a:lnTo>
                  <a:lnTo>
                    <a:pt x="1351504" y="651318"/>
                  </a:lnTo>
                  <a:lnTo>
                    <a:pt x="1357828" y="658475"/>
                  </a:lnTo>
                  <a:lnTo>
                    <a:pt x="1364151" y="666030"/>
                  </a:lnTo>
                  <a:lnTo>
                    <a:pt x="1369684" y="673584"/>
                  </a:lnTo>
                  <a:lnTo>
                    <a:pt x="1374427" y="682729"/>
                  </a:lnTo>
                  <a:lnTo>
                    <a:pt x="1378379" y="692272"/>
                  </a:lnTo>
                  <a:lnTo>
                    <a:pt x="1381541" y="701815"/>
                  </a:lnTo>
                  <a:lnTo>
                    <a:pt x="1383912" y="712153"/>
                  </a:lnTo>
                  <a:lnTo>
                    <a:pt x="1385493" y="722491"/>
                  </a:lnTo>
                  <a:lnTo>
                    <a:pt x="1385888" y="733624"/>
                  </a:lnTo>
                  <a:lnTo>
                    <a:pt x="1385493" y="743962"/>
                  </a:lnTo>
                  <a:lnTo>
                    <a:pt x="1383912" y="754698"/>
                  </a:lnTo>
                  <a:lnTo>
                    <a:pt x="1381541" y="765036"/>
                  </a:lnTo>
                  <a:lnTo>
                    <a:pt x="1378379" y="774976"/>
                  </a:lnTo>
                  <a:lnTo>
                    <a:pt x="1374427" y="784122"/>
                  </a:lnTo>
                  <a:lnTo>
                    <a:pt x="1369684" y="792869"/>
                  </a:lnTo>
                  <a:lnTo>
                    <a:pt x="1364151" y="801219"/>
                  </a:lnTo>
                  <a:lnTo>
                    <a:pt x="1357828" y="808774"/>
                  </a:lnTo>
                  <a:lnTo>
                    <a:pt x="1351504" y="815533"/>
                  </a:lnTo>
                  <a:lnTo>
                    <a:pt x="1343995" y="821498"/>
                  </a:lnTo>
                  <a:lnTo>
                    <a:pt x="1336486" y="826667"/>
                  </a:lnTo>
                  <a:lnTo>
                    <a:pt x="1328187" y="831438"/>
                  </a:lnTo>
                  <a:lnTo>
                    <a:pt x="1319492" y="835017"/>
                  </a:lnTo>
                  <a:lnTo>
                    <a:pt x="1310402" y="837800"/>
                  </a:lnTo>
                  <a:lnTo>
                    <a:pt x="1306054" y="838595"/>
                  </a:lnTo>
                  <a:lnTo>
                    <a:pt x="1300917" y="838993"/>
                  </a:lnTo>
                  <a:lnTo>
                    <a:pt x="1296174" y="839390"/>
                  </a:lnTo>
                  <a:lnTo>
                    <a:pt x="1291432" y="839788"/>
                  </a:lnTo>
                  <a:lnTo>
                    <a:pt x="1286689" y="839390"/>
                  </a:lnTo>
                  <a:lnTo>
                    <a:pt x="1281946" y="838993"/>
                  </a:lnTo>
                  <a:lnTo>
                    <a:pt x="1277204" y="838595"/>
                  </a:lnTo>
                  <a:lnTo>
                    <a:pt x="1272066" y="837800"/>
                  </a:lnTo>
                  <a:lnTo>
                    <a:pt x="1263371" y="835017"/>
                  </a:lnTo>
                  <a:lnTo>
                    <a:pt x="1254676" y="831438"/>
                  </a:lnTo>
                  <a:lnTo>
                    <a:pt x="1246377" y="826667"/>
                  </a:lnTo>
                  <a:lnTo>
                    <a:pt x="1238473" y="821498"/>
                  </a:lnTo>
                  <a:lnTo>
                    <a:pt x="1231754" y="815533"/>
                  </a:lnTo>
                  <a:lnTo>
                    <a:pt x="1224640" y="808774"/>
                  </a:lnTo>
                  <a:lnTo>
                    <a:pt x="1219201" y="802275"/>
                  </a:lnTo>
                  <a:lnTo>
                    <a:pt x="1219201" y="1749822"/>
                  </a:lnTo>
                  <a:lnTo>
                    <a:pt x="1218804" y="1754982"/>
                  </a:lnTo>
                  <a:lnTo>
                    <a:pt x="1218407" y="1760141"/>
                  </a:lnTo>
                  <a:lnTo>
                    <a:pt x="1216820" y="1764904"/>
                  </a:lnTo>
                  <a:lnTo>
                    <a:pt x="1215629" y="1769666"/>
                  </a:lnTo>
                  <a:lnTo>
                    <a:pt x="1213248" y="1774825"/>
                  </a:lnTo>
                  <a:lnTo>
                    <a:pt x="1211263" y="1778794"/>
                  </a:lnTo>
                  <a:lnTo>
                    <a:pt x="1208485" y="1783160"/>
                  </a:lnTo>
                  <a:lnTo>
                    <a:pt x="1206104" y="1786732"/>
                  </a:lnTo>
                  <a:lnTo>
                    <a:pt x="1202532" y="1789907"/>
                  </a:lnTo>
                  <a:lnTo>
                    <a:pt x="1198960" y="1793082"/>
                  </a:lnTo>
                  <a:lnTo>
                    <a:pt x="1195388" y="1795860"/>
                  </a:lnTo>
                  <a:lnTo>
                    <a:pt x="1191420" y="1797844"/>
                  </a:lnTo>
                  <a:lnTo>
                    <a:pt x="1187451" y="1799828"/>
                  </a:lnTo>
                  <a:lnTo>
                    <a:pt x="1183085" y="1801019"/>
                  </a:lnTo>
                  <a:lnTo>
                    <a:pt x="1178720" y="1801416"/>
                  </a:lnTo>
                  <a:lnTo>
                    <a:pt x="1173957" y="1801813"/>
                  </a:lnTo>
                  <a:lnTo>
                    <a:pt x="1043385" y="1801813"/>
                  </a:lnTo>
                  <a:lnTo>
                    <a:pt x="1038622" y="1801416"/>
                  </a:lnTo>
                  <a:lnTo>
                    <a:pt x="1034257" y="1801019"/>
                  </a:lnTo>
                  <a:lnTo>
                    <a:pt x="1030288" y="1799828"/>
                  </a:lnTo>
                  <a:lnTo>
                    <a:pt x="1025922" y="1797844"/>
                  </a:lnTo>
                  <a:lnTo>
                    <a:pt x="1021954" y="1795860"/>
                  </a:lnTo>
                  <a:lnTo>
                    <a:pt x="1018382" y="1793082"/>
                  </a:lnTo>
                  <a:lnTo>
                    <a:pt x="1015207" y="1789907"/>
                  </a:lnTo>
                  <a:lnTo>
                    <a:pt x="1012032" y="1786732"/>
                  </a:lnTo>
                  <a:lnTo>
                    <a:pt x="1008857" y="1783160"/>
                  </a:lnTo>
                  <a:lnTo>
                    <a:pt x="1006079" y="1778794"/>
                  </a:lnTo>
                  <a:lnTo>
                    <a:pt x="1004094" y="1774825"/>
                  </a:lnTo>
                  <a:lnTo>
                    <a:pt x="1002110" y="1769666"/>
                  </a:lnTo>
                  <a:lnTo>
                    <a:pt x="1000522" y="1764904"/>
                  </a:lnTo>
                  <a:lnTo>
                    <a:pt x="999729" y="1760141"/>
                  </a:lnTo>
                  <a:lnTo>
                    <a:pt x="998935" y="1754982"/>
                  </a:lnTo>
                  <a:lnTo>
                    <a:pt x="998538" y="1749822"/>
                  </a:lnTo>
                  <a:lnTo>
                    <a:pt x="998538" y="804112"/>
                  </a:lnTo>
                  <a:lnTo>
                    <a:pt x="994628" y="808774"/>
                  </a:lnTo>
                  <a:lnTo>
                    <a:pt x="987895" y="815533"/>
                  </a:lnTo>
                  <a:lnTo>
                    <a:pt x="980766" y="821498"/>
                  </a:lnTo>
                  <a:lnTo>
                    <a:pt x="972846" y="826667"/>
                  </a:lnTo>
                  <a:lnTo>
                    <a:pt x="964529" y="831438"/>
                  </a:lnTo>
                  <a:lnTo>
                    <a:pt x="955816" y="835017"/>
                  </a:lnTo>
                  <a:lnTo>
                    <a:pt x="947103" y="837800"/>
                  </a:lnTo>
                  <a:lnTo>
                    <a:pt x="942350" y="838595"/>
                  </a:lnTo>
                  <a:lnTo>
                    <a:pt x="937598" y="838993"/>
                  </a:lnTo>
                  <a:lnTo>
                    <a:pt x="932449" y="839390"/>
                  </a:lnTo>
                  <a:lnTo>
                    <a:pt x="927696" y="839788"/>
                  </a:lnTo>
                  <a:lnTo>
                    <a:pt x="922944" y="839390"/>
                  </a:lnTo>
                  <a:lnTo>
                    <a:pt x="918191" y="838993"/>
                  </a:lnTo>
                  <a:lnTo>
                    <a:pt x="913439" y="838595"/>
                  </a:lnTo>
                  <a:lnTo>
                    <a:pt x="909082" y="837800"/>
                  </a:lnTo>
                  <a:lnTo>
                    <a:pt x="899577" y="835017"/>
                  </a:lnTo>
                  <a:lnTo>
                    <a:pt x="890864" y="831438"/>
                  </a:lnTo>
                  <a:lnTo>
                    <a:pt x="882547" y="826667"/>
                  </a:lnTo>
                  <a:lnTo>
                    <a:pt x="875419" y="821498"/>
                  </a:lnTo>
                  <a:lnTo>
                    <a:pt x="867894" y="815533"/>
                  </a:lnTo>
                  <a:lnTo>
                    <a:pt x="861161" y="808774"/>
                  </a:lnTo>
                  <a:lnTo>
                    <a:pt x="855220" y="801219"/>
                  </a:lnTo>
                  <a:lnTo>
                    <a:pt x="849280" y="792869"/>
                  </a:lnTo>
                  <a:lnTo>
                    <a:pt x="844923" y="784122"/>
                  </a:lnTo>
                  <a:lnTo>
                    <a:pt x="840567" y="774976"/>
                  </a:lnTo>
                  <a:lnTo>
                    <a:pt x="837398" y="765036"/>
                  </a:lnTo>
                  <a:lnTo>
                    <a:pt x="835418" y="754698"/>
                  </a:lnTo>
                  <a:lnTo>
                    <a:pt x="834230" y="743962"/>
                  </a:lnTo>
                  <a:lnTo>
                    <a:pt x="833438" y="733625"/>
                  </a:lnTo>
                  <a:lnTo>
                    <a:pt x="834230" y="722491"/>
                  </a:lnTo>
                  <a:lnTo>
                    <a:pt x="835418" y="712153"/>
                  </a:lnTo>
                  <a:lnTo>
                    <a:pt x="837398" y="701815"/>
                  </a:lnTo>
                  <a:lnTo>
                    <a:pt x="840567" y="692272"/>
                  </a:lnTo>
                  <a:lnTo>
                    <a:pt x="844923" y="682729"/>
                  </a:lnTo>
                  <a:lnTo>
                    <a:pt x="849280" y="673584"/>
                  </a:lnTo>
                  <a:lnTo>
                    <a:pt x="855220" y="666030"/>
                  </a:lnTo>
                  <a:lnTo>
                    <a:pt x="861161" y="658475"/>
                  </a:lnTo>
                  <a:lnTo>
                    <a:pt x="867894" y="651318"/>
                  </a:lnTo>
                  <a:lnTo>
                    <a:pt x="875419" y="645354"/>
                  </a:lnTo>
                  <a:lnTo>
                    <a:pt x="882547" y="639787"/>
                  </a:lnTo>
                  <a:lnTo>
                    <a:pt x="890864" y="635413"/>
                  </a:lnTo>
                  <a:lnTo>
                    <a:pt x="899577" y="631835"/>
                  </a:lnTo>
                  <a:lnTo>
                    <a:pt x="909082" y="629449"/>
                  </a:lnTo>
                  <a:lnTo>
                    <a:pt x="913439" y="627858"/>
                  </a:lnTo>
                  <a:lnTo>
                    <a:pt x="918191" y="627461"/>
                  </a:lnTo>
                  <a:lnTo>
                    <a:pt x="922944" y="627063"/>
                  </a:lnTo>
                  <a:close/>
                  <a:moveTo>
                    <a:pt x="1650227" y="627063"/>
                  </a:moveTo>
                  <a:lnTo>
                    <a:pt x="1654970" y="627063"/>
                  </a:lnTo>
                  <a:lnTo>
                    <a:pt x="1659712" y="627063"/>
                  </a:lnTo>
                  <a:lnTo>
                    <a:pt x="1659713" y="627063"/>
                  </a:lnTo>
                  <a:lnTo>
                    <a:pt x="2013555" y="627063"/>
                  </a:lnTo>
                  <a:lnTo>
                    <a:pt x="2013556" y="627063"/>
                  </a:lnTo>
                  <a:lnTo>
                    <a:pt x="2018705" y="627063"/>
                  </a:lnTo>
                  <a:lnTo>
                    <a:pt x="2023457" y="627063"/>
                  </a:lnTo>
                  <a:lnTo>
                    <a:pt x="2028210" y="627461"/>
                  </a:lnTo>
                  <a:lnTo>
                    <a:pt x="2032566" y="627858"/>
                  </a:lnTo>
                  <a:lnTo>
                    <a:pt x="2037319" y="629449"/>
                  </a:lnTo>
                  <a:lnTo>
                    <a:pt x="2046824" y="631834"/>
                  </a:lnTo>
                  <a:lnTo>
                    <a:pt x="2055141" y="635413"/>
                  </a:lnTo>
                  <a:lnTo>
                    <a:pt x="2063458" y="639787"/>
                  </a:lnTo>
                  <a:lnTo>
                    <a:pt x="2071378" y="645353"/>
                  </a:lnTo>
                  <a:lnTo>
                    <a:pt x="2078507" y="651318"/>
                  </a:lnTo>
                  <a:lnTo>
                    <a:pt x="2085240" y="658475"/>
                  </a:lnTo>
                  <a:lnTo>
                    <a:pt x="2091181" y="666029"/>
                  </a:lnTo>
                  <a:lnTo>
                    <a:pt x="2096725" y="673584"/>
                  </a:lnTo>
                  <a:lnTo>
                    <a:pt x="2101478" y="682729"/>
                  </a:lnTo>
                  <a:lnTo>
                    <a:pt x="2105438" y="692272"/>
                  </a:lnTo>
                  <a:lnTo>
                    <a:pt x="2109003" y="701815"/>
                  </a:lnTo>
                  <a:lnTo>
                    <a:pt x="2110983" y="712153"/>
                  </a:lnTo>
                  <a:lnTo>
                    <a:pt x="2112567" y="722491"/>
                  </a:lnTo>
                  <a:lnTo>
                    <a:pt x="2112963" y="733624"/>
                  </a:lnTo>
                  <a:lnTo>
                    <a:pt x="2112567" y="743962"/>
                  </a:lnTo>
                  <a:lnTo>
                    <a:pt x="2110983" y="754698"/>
                  </a:lnTo>
                  <a:lnTo>
                    <a:pt x="2109003" y="765036"/>
                  </a:lnTo>
                  <a:lnTo>
                    <a:pt x="2105438" y="774976"/>
                  </a:lnTo>
                  <a:lnTo>
                    <a:pt x="2101478" y="784122"/>
                  </a:lnTo>
                  <a:lnTo>
                    <a:pt x="2096725" y="792869"/>
                  </a:lnTo>
                  <a:lnTo>
                    <a:pt x="2091181" y="801219"/>
                  </a:lnTo>
                  <a:lnTo>
                    <a:pt x="2085240" y="808774"/>
                  </a:lnTo>
                  <a:lnTo>
                    <a:pt x="2078507" y="815533"/>
                  </a:lnTo>
                  <a:lnTo>
                    <a:pt x="2071378" y="821498"/>
                  </a:lnTo>
                  <a:lnTo>
                    <a:pt x="2063458" y="826667"/>
                  </a:lnTo>
                  <a:lnTo>
                    <a:pt x="2055141" y="831438"/>
                  </a:lnTo>
                  <a:lnTo>
                    <a:pt x="2046824" y="835017"/>
                  </a:lnTo>
                  <a:lnTo>
                    <a:pt x="2037319" y="837800"/>
                  </a:lnTo>
                  <a:lnTo>
                    <a:pt x="2032566" y="838595"/>
                  </a:lnTo>
                  <a:lnTo>
                    <a:pt x="2028210" y="838993"/>
                  </a:lnTo>
                  <a:lnTo>
                    <a:pt x="2023457" y="839390"/>
                  </a:lnTo>
                  <a:lnTo>
                    <a:pt x="2018705" y="839788"/>
                  </a:lnTo>
                  <a:lnTo>
                    <a:pt x="2013556" y="839390"/>
                  </a:lnTo>
                  <a:lnTo>
                    <a:pt x="2008407" y="838993"/>
                  </a:lnTo>
                  <a:lnTo>
                    <a:pt x="2004051" y="838595"/>
                  </a:lnTo>
                  <a:lnTo>
                    <a:pt x="1999298" y="837800"/>
                  </a:lnTo>
                  <a:lnTo>
                    <a:pt x="1990189" y="835017"/>
                  </a:lnTo>
                  <a:lnTo>
                    <a:pt x="1981872" y="831438"/>
                  </a:lnTo>
                  <a:lnTo>
                    <a:pt x="1973556" y="826667"/>
                  </a:lnTo>
                  <a:lnTo>
                    <a:pt x="1965635" y="821498"/>
                  </a:lnTo>
                  <a:lnTo>
                    <a:pt x="1958110" y="815533"/>
                  </a:lnTo>
                  <a:lnTo>
                    <a:pt x="1951773" y="808774"/>
                  </a:lnTo>
                  <a:lnTo>
                    <a:pt x="1946276" y="802221"/>
                  </a:lnTo>
                  <a:lnTo>
                    <a:pt x="1946276" y="1749822"/>
                  </a:lnTo>
                  <a:lnTo>
                    <a:pt x="1946276" y="1754982"/>
                  </a:lnTo>
                  <a:lnTo>
                    <a:pt x="1945481" y="1760141"/>
                  </a:lnTo>
                  <a:lnTo>
                    <a:pt x="1944686" y="1764904"/>
                  </a:lnTo>
                  <a:lnTo>
                    <a:pt x="1943095" y="1769666"/>
                  </a:lnTo>
                  <a:lnTo>
                    <a:pt x="1941107" y="1774825"/>
                  </a:lnTo>
                  <a:lnTo>
                    <a:pt x="1939119" y="1778794"/>
                  </a:lnTo>
                  <a:lnTo>
                    <a:pt x="1936336" y="1783160"/>
                  </a:lnTo>
                  <a:lnTo>
                    <a:pt x="1933156" y="1786732"/>
                  </a:lnTo>
                  <a:lnTo>
                    <a:pt x="1930372" y="1789907"/>
                  </a:lnTo>
                  <a:lnTo>
                    <a:pt x="1926794" y="1793082"/>
                  </a:lnTo>
                  <a:lnTo>
                    <a:pt x="1923216" y="1795860"/>
                  </a:lnTo>
                  <a:lnTo>
                    <a:pt x="1919240" y="1797844"/>
                  </a:lnTo>
                  <a:lnTo>
                    <a:pt x="1914866" y="1799828"/>
                  </a:lnTo>
                  <a:lnTo>
                    <a:pt x="1910493" y="1801019"/>
                  </a:lnTo>
                  <a:lnTo>
                    <a:pt x="1906119" y="1801416"/>
                  </a:lnTo>
                  <a:lnTo>
                    <a:pt x="1901746" y="1801813"/>
                  </a:lnTo>
                  <a:lnTo>
                    <a:pt x="1770541" y="1801813"/>
                  </a:lnTo>
                  <a:lnTo>
                    <a:pt x="1766167" y="1801416"/>
                  </a:lnTo>
                  <a:lnTo>
                    <a:pt x="1761794" y="1801019"/>
                  </a:lnTo>
                  <a:lnTo>
                    <a:pt x="1757420" y="1799828"/>
                  </a:lnTo>
                  <a:lnTo>
                    <a:pt x="1753444" y="1797844"/>
                  </a:lnTo>
                  <a:lnTo>
                    <a:pt x="1749468" y="1795860"/>
                  </a:lnTo>
                  <a:lnTo>
                    <a:pt x="1745493" y="1793082"/>
                  </a:lnTo>
                  <a:lnTo>
                    <a:pt x="1741914" y="1789907"/>
                  </a:lnTo>
                  <a:lnTo>
                    <a:pt x="1738734" y="1786732"/>
                  </a:lnTo>
                  <a:lnTo>
                    <a:pt x="1735950" y="1783160"/>
                  </a:lnTo>
                  <a:lnTo>
                    <a:pt x="1733565" y="1778794"/>
                  </a:lnTo>
                  <a:lnTo>
                    <a:pt x="1731179" y="1774825"/>
                  </a:lnTo>
                  <a:lnTo>
                    <a:pt x="1729191" y="1769666"/>
                  </a:lnTo>
                  <a:lnTo>
                    <a:pt x="1727999" y="1764904"/>
                  </a:lnTo>
                  <a:lnTo>
                    <a:pt x="1726408" y="1760141"/>
                  </a:lnTo>
                  <a:lnTo>
                    <a:pt x="1726011" y="1754982"/>
                  </a:lnTo>
                  <a:lnTo>
                    <a:pt x="1725613" y="1749822"/>
                  </a:lnTo>
                  <a:lnTo>
                    <a:pt x="1725613" y="803700"/>
                  </a:lnTo>
                  <a:lnTo>
                    <a:pt x="1721366" y="808774"/>
                  </a:lnTo>
                  <a:lnTo>
                    <a:pt x="1714647" y="815533"/>
                  </a:lnTo>
                  <a:lnTo>
                    <a:pt x="1707928" y="821498"/>
                  </a:lnTo>
                  <a:lnTo>
                    <a:pt x="1700024" y="826667"/>
                  </a:lnTo>
                  <a:lnTo>
                    <a:pt x="1691725" y="831438"/>
                  </a:lnTo>
                  <a:lnTo>
                    <a:pt x="1683030" y="835017"/>
                  </a:lnTo>
                  <a:lnTo>
                    <a:pt x="1673940" y="837800"/>
                  </a:lnTo>
                  <a:lnTo>
                    <a:pt x="1669197" y="838595"/>
                  </a:lnTo>
                  <a:lnTo>
                    <a:pt x="1664455" y="838993"/>
                  </a:lnTo>
                  <a:lnTo>
                    <a:pt x="1659712" y="839390"/>
                  </a:lnTo>
                  <a:lnTo>
                    <a:pt x="1654970" y="839788"/>
                  </a:lnTo>
                  <a:lnTo>
                    <a:pt x="1650227" y="839390"/>
                  </a:lnTo>
                  <a:lnTo>
                    <a:pt x="1645484" y="838993"/>
                  </a:lnTo>
                  <a:lnTo>
                    <a:pt x="1640347" y="838595"/>
                  </a:lnTo>
                  <a:lnTo>
                    <a:pt x="1635604" y="837800"/>
                  </a:lnTo>
                  <a:lnTo>
                    <a:pt x="1626909" y="835017"/>
                  </a:lnTo>
                  <a:lnTo>
                    <a:pt x="1618214" y="831438"/>
                  </a:lnTo>
                  <a:lnTo>
                    <a:pt x="1609915" y="826667"/>
                  </a:lnTo>
                  <a:lnTo>
                    <a:pt x="1602011" y="821498"/>
                  </a:lnTo>
                  <a:lnTo>
                    <a:pt x="1594897" y="815533"/>
                  </a:lnTo>
                  <a:lnTo>
                    <a:pt x="1588178" y="808774"/>
                  </a:lnTo>
                  <a:lnTo>
                    <a:pt x="1581855" y="801219"/>
                  </a:lnTo>
                  <a:lnTo>
                    <a:pt x="1576717" y="792869"/>
                  </a:lnTo>
                  <a:lnTo>
                    <a:pt x="1571974" y="784122"/>
                  </a:lnTo>
                  <a:lnTo>
                    <a:pt x="1568022" y="774976"/>
                  </a:lnTo>
                  <a:lnTo>
                    <a:pt x="1564860" y="765036"/>
                  </a:lnTo>
                  <a:lnTo>
                    <a:pt x="1562094" y="754698"/>
                  </a:lnTo>
                  <a:lnTo>
                    <a:pt x="1560908" y="743962"/>
                  </a:lnTo>
                  <a:lnTo>
                    <a:pt x="1560513" y="733624"/>
                  </a:lnTo>
                  <a:lnTo>
                    <a:pt x="1560908" y="722491"/>
                  </a:lnTo>
                  <a:lnTo>
                    <a:pt x="1562094" y="712153"/>
                  </a:lnTo>
                  <a:lnTo>
                    <a:pt x="1564860" y="701815"/>
                  </a:lnTo>
                  <a:lnTo>
                    <a:pt x="1568022" y="692272"/>
                  </a:lnTo>
                  <a:lnTo>
                    <a:pt x="1571974" y="682729"/>
                  </a:lnTo>
                  <a:lnTo>
                    <a:pt x="1576717" y="673584"/>
                  </a:lnTo>
                  <a:lnTo>
                    <a:pt x="1581855" y="666029"/>
                  </a:lnTo>
                  <a:lnTo>
                    <a:pt x="1588178" y="658475"/>
                  </a:lnTo>
                  <a:lnTo>
                    <a:pt x="1594897" y="651318"/>
                  </a:lnTo>
                  <a:lnTo>
                    <a:pt x="1602011" y="645353"/>
                  </a:lnTo>
                  <a:lnTo>
                    <a:pt x="1609915" y="639787"/>
                  </a:lnTo>
                  <a:lnTo>
                    <a:pt x="1618214" y="635413"/>
                  </a:lnTo>
                  <a:lnTo>
                    <a:pt x="1626909" y="631834"/>
                  </a:lnTo>
                  <a:lnTo>
                    <a:pt x="1635604" y="629449"/>
                  </a:lnTo>
                  <a:lnTo>
                    <a:pt x="1640347" y="627858"/>
                  </a:lnTo>
                  <a:lnTo>
                    <a:pt x="1645484" y="627461"/>
                  </a:lnTo>
                  <a:lnTo>
                    <a:pt x="1650227" y="627063"/>
                  </a:lnTo>
                  <a:close/>
                  <a:moveTo>
                    <a:pt x="1109068" y="0"/>
                  </a:moveTo>
                  <a:lnTo>
                    <a:pt x="1663204" y="293093"/>
                  </a:lnTo>
                  <a:lnTo>
                    <a:pt x="2217738" y="585788"/>
                  </a:lnTo>
                  <a:lnTo>
                    <a:pt x="1109068" y="585788"/>
                  </a:lnTo>
                  <a:lnTo>
                    <a:pt x="0" y="585788"/>
                  </a:lnTo>
                  <a:lnTo>
                    <a:pt x="554534" y="293093"/>
                  </a:lnTo>
                  <a:lnTo>
                    <a:pt x="110906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6537960" y="1790700"/>
            <a:ext cx="4230370" cy="1438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  <a:defRPr/>
            </a:pPr>
            <a:r>
              <a:rPr lang="zh-CN" altLang="en-US" u="sng" kern="0" spc="50" dirty="0">
                <a:solidFill>
                  <a:srgbClr val="F75D51"/>
                </a:solidFill>
                <a:uFillTx/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rPr>
              <a:t>研究方法</a:t>
            </a:r>
          </a:p>
          <a:p>
            <a:pPr algn="l">
              <a:lnSpc>
                <a:spcPct val="130000"/>
              </a:lnSpc>
              <a:defRPr/>
            </a:pP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；</a:t>
            </a:r>
            <a:endParaRPr lang="zh-CN" altLang="en-US" sz="1000" kern="0" spc="5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 Light"/>
              <a:cs typeface="Arial" panose="020B0604020202020204" pitchFamily="34" charset="0"/>
              <a:sym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537960" y="4965065"/>
            <a:ext cx="4322445" cy="1438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  <a:defRPr/>
            </a:pPr>
            <a:r>
              <a:rPr lang="zh-CN" altLang="en-US" u="sng" kern="0" spc="50" dirty="0">
                <a:solidFill>
                  <a:srgbClr val="F75D51"/>
                </a:solidFill>
                <a:uFillTx/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rPr>
              <a:t>研究方法</a:t>
            </a:r>
          </a:p>
          <a:p>
            <a:pPr algn="l">
              <a:lnSpc>
                <a:spcPct val="130000"/>
              </a:lnSpc>
              <a:defRPr/>
            </a:pP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；</a:t>
            </a:r>
            <a:endParaRPr lang="zh-CN" altLang="en-US" sz="1000" kern="0" spc="5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 Light"/>
              <a:cs typeface="Arial" panose="020B0604020202020204" pitchFamily="34" charset="0"/>
              <a:sym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537960" y="3378200"/>
            <a:ext cx="4230370" cy="1438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  <a:defRPr/>
            </a:pPr>
            <a:r>
              <a:rPr lang="zh-CN" altLang="en-US" u="sng" kern="0" spc="50" dirty="0">
                <a:solidFill>
                  <a:schemeClr val="accent6">
                    <a:lumMod val="75000"/>
                  </a:schemeClr>
                </a:solidFill>
                <a:uFillTx/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rPr>
              <a:t>研究方法</a:t>
            </a:r>
          </a:p>
          <a:p>
            <a:pPr algn="l">
              <a:lnSpc>
                <a:spcPct val="130000"/>
              </a:lnSpc>
              <a:defRPr/>
            </a:pP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；</a:t>
            </a:r>
            <a:endParaRPr lang="zh-CN" altLang="en-US" sz="1000" kern="0" spc="5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 Light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chemeClr val="accent1">
                <a:lumMod val="5000"/>
                <a:lumOff val="95000"/>
              </a:schemeClr>
            </a:gs>
            <a:gs pos="100000">
              <a:srgbClr val="F9E2DE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b0b870fd47db8e0c3108f5c7340f20e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561320" y="4771390"/>
            <a:ext cx="1633220" cy="2091690"/>
          </a:xfrm>
          <a:prstGeom prst="rect">
            <a:avLst/>
          </a:prstGeom>
        </p:spPr>
      </p:pic>
      <p:pic>
        <p:nvPicPr>
          <p:cNvPr id="6" name="图片 5" descr="b0b870fd47db8e0c3108f5c7340f20e2"/>
          <p:cNvPicPr>
            <a:picLocks noChangeAspect="1"/>
          </p:cNvPicPr>
          <p:nvPr/>
        </p:nvPicPr>
        <p:blipFill>
          <a:blip r:embed="rId2" cstate="print"/>
          <a:srcRect t="63935"/>
          <a:stretch>
            <a:fillRect/>
          </a:stretch>
        </p:blipFill>
        <p:spPr>
          <a:xfrm flipH="1">
            <a:off x="0" y="-5080"/>
            <a:ext cx="1978660" cy="9137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186555" y="435610"/>
            <a:ext cx="381889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rgbClr val="F75D51"/>
                </a:solidFill>
                <a:latin typeface="汉仪南宫体简" panose="02010609000101010101" charset="-122"/>
                <a:ea typeface="汉仪南宫体简" panose="02010609000101010101" charset="-122"/>
                <a:sym typeface="+mn-ea"/>
              </a:rPr>
              <a:t>研究方法和思路</a:t>
            </a:r>
          </a:p>
          <a:p>
            <a:pPr algn="ctr"/>
            <a:r>
              <a:rPr lang="zh-CN" altLang="en-US" sz="1200" spc="200">
                <a:solidFill>
                  <a:schemeClr val="tx1">
                    <a:lumMod val="85000"/>
                    <a:lumOff val="15000"/>
                  </a:schemeClr>
                </a:solidFill>
                <a:uFillTx/>
                <a:ea typeface="方正苏新诗柳楷简体" panose="02000000000000000000" charset="-122"/>
                <a:sym typeface="+mn-ea"/>
              </a:rPr>
              <a:t>Research methods and ideas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3795395" y="1615440"/>
            <a:ext cx="4556125" cy="4404360"/>
            <a:chOff x="6192" y="2712"/>
            <a:chExt cx="6816" cy="6936"/>
          </a:xfrm>
          <a:blipFill rotWithShape="1">
            <a:blip r:embed="rId3"/>
            <a:stretch>
              <a:fillRect/>
            </a:stretch>
          </a:blipFill>
        </p:grpSpPr>
        <p:sp>
          <p:nvSpPr>
            <p:cNvPr id="2" name="菱形 1"/>
            <p:cNvSpPr/>
            <p:nvPr/>
          </p:nvSpPr>
          <p:spPr>
            <a:xfrm>
              <a:off x="7896" y="2712"/>
              <a:ext cx="3408" cy="3408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菱形 2"/>
            <p:cNvSpPr/>
            <p:nvPr/>
          </p:nvSpPr>
          <p:spPr>
            <a:xfrm>
              <a:off x="6192" y="4488"/>
              <a:ext cx="3408" cy="3408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菱形 4"/>
            <p:cNvSpPr/>
            <p:nvPr/>
          </p:nvSpPr>
          <p:spPr>
            <a:xfrm>
              <a:off x="7896" y="6240"/>
              <a:ext cx="3408" cy="3408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菱形 6"/>
            <p:cNvSpPr/>
            <p:nvPr/>
          </p:nvSpPr>
          <p:spPr>
            <a:xfrm>
              <a:off x="9600" y="4488"/>
              <a:ext cx="3408" cy="3408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66420" y="1455420"/>
            <a:ext cx="3620770" cy="1635760"/>
            <a:chOff x="480" y="2268"/>
            <a:chExt cx="5702" cy="2576"/>
          </a:xfrm>
        </p:grpSpPr>
        <p:sp>
          <p:nvSpPr>
            <p:cNvPr id="11" name="菱形 10"/>
            <p:cNvSpPr/>
            <p:nvPr/>
          </p:nvSpPr>
          <p:spPr>
            <a:xfrm>
              <a:off x="480" y="2268"/>
              <a:ext cx="1392" cy="1392"/>
            </a:xfrm>
            <a:prstGeom prst="diamond">
              <a:avLst/>
            </a:prstGeom>
            <a:solidFill>
              <a:srgbClr val="F98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>
                  <a:latin typeface="汉仪南宫体简" panose="02010609000101010101" charset="-122"/>
                  <a:ea typeface="汉仪南宫体简" panose="02010609000101010101" charset="-122"/>
                </a:rPr>
                <a:t>壹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1872" y="2268"/>
              <a:ext cx="4311" cy="25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30000"/>
                </a:lnSpc>
                <a:defRPr/>
              </a:pPr>
              <a:r>
                <a:rPr lang="zh-CN" altLang="en-US" u="sng" kern="0" spc="50" dirty="0">
                  <a:solidFill>
                    <a:srgbClr val="F75D51"/>
                  </a:solidFill>
                  <a:uFillTx/>
                  <a:latin typeface="汉仪南宫体简" panose="02010609000101010101" charset="-122"/>
                  <a:ea typeface="汉仪南宫体简" panose="02010609000101010101" charset="-122"/>
                  <a:cs typeface="Arial" panose="020B0604020202020204" pitchFamily="34" charset="0"/>
                </a:rPr>
                <a:t>研究思路</a:t>
              </a:r>
            </a:p>
            <a:p>
              <a:pPr algn="l">
                <a:lnSpc>
                  <a:spcPct val="130000"/>
                </a:lnSpc>
                <a:defRPr/>
              </a:pP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；</a:t>
              </a:r>
              <a:endParaRPr lang="zh-CN" altLang="en-US" sz="1000" kern="0" spc="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360920" y="1455420"/>
            <a:ext cx="3620770" cy="1635760"/>
            <a:chOff x="480" y="2268"/>
            <a:chExt cx="5702" cy="2576"/>
          </a:xfrm>
        </p:grpSpPr>
        <p:sp>
          <p:nvSpPr>
            <p:cNvPr id="14" name="菱形 13"/>
            <p:cNvSpPr/>
            <p:nvPr/>
          </p:nvSpPr>
          <p:spPr>
            <a:xfrm>
              <a:off x="480" y="2268"/>
              <a:ext cx="1392" cy="1392"/>
            </a:xfrm>
            <a:prstGeom prst="diamond">
              <a:avLst/>
            </a:prstGeom>
            <a:solidFill>
              <a:srgbClr val="B7CB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>
                  <a:solidFill>
                    <a:schemeClr val="tx1"/>
                  </a:solidFill>
                  <a:latin typeface="汉仪南宫体简" panose="02010609000101010101" charset="-122"/>
                  <a:ea typeface="汉仪南宫体简" panose="02010609000101010101" charset="-122"/>
                </a:rPr>
                <a:t>贰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1872" y="2268"/>
              <a:ext cx="4311" cy="25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30000"/>
                </a:lnSpc>
                <a:defRPr/>
              </a:pPr>
              <a:r>
                <a:rPr lang="zh-CN" altLang="en-US" u="sng" kern="0" spc="50" dirty="0">
                  <a:solidFill>
                    <a:schemeClr val="accent6">
                      <a:lumMod val="75000"/>
                    </a:schemeClr>
                  </a:solidFill>
                  <a:uFillTx/>
                  <a:latin typeface="汉仪南宫体简" panose="02010609000101010101" charset="-122"/>
                  <a:ea typeface="汉仪南宫体简" panose="02010609000101010101" charset="-122"/>
                  <a:cs typeface="Arial" panose="020B0604020202020204" pitchFamily="34" charset="0"/>
                </a:rPr>
                <a:t>研究思路</a:t>
              </a:r>
            </a:p>
            <a:p>
              <a:pPr algn="l">
                <a:lnSpc>
                  <a:spcPct val="130000"/>
                </a:lnSpc>
                <a:defRPr/>
              </a:pP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；</a:t>
              </a:r>
              <a:endParaRPr lang="zh-CN" altLang="en-US" sz="1000" kern="0" spc="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65785" y="4119880"/>
            <a:ext cx="3621405" cy="1052830"/>
            <a:chOff x="480" y="2268"/>
            <a:chExt cx="5703" cy="1658"/>
          </a:xfrm>
        </p:grpSpPr>
        <p:sp>
          <p:nvSpPr>
            <p:cNvPr id="17" name="菱形 16"/>
            <p:cNvSpPr/>
            <p:nvPr/>
          </p:nvSpPr>
          <p:spPr>
            <a:xfrm>
              <a:off x="480" y="2268"/>
              <a:ext cx="1392" cy="1392"/>
            </a:xfrm>
            <a:prstGeom prst="diamond">
              <a:avLst/>
            </a:prstGeom>
            <a:solidFill>
              <a:srgbClr val="F98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>
                  <a:latin typeface="汉仪南宫体简" panose="02010609000101010101" charset="-122"/>
                  <a:ea typeface="汉仪南宫体简" panose="02010609000101010101" charset="-122"/>
                </a:rPr>
                <a:t>叁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1872" y="2268"/>
              <a:ext cx="4311" cy="1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30000"/>
                </a:lnSpc>
                <a:defRPr/>
              </a:pPr>
              <a:r>
                <a:rPr lang="zh-CN" altLang="en-US" u="sng" kern="0" spc="50" dirty="0">
                  <a:solidFill>
                    <a:srgbClr val="F75D51"/>
                  </a:solidFill>
                  <a:uFillTx/>
                  <a:latin typeface="汉仪南宫体简" panose="02010609000101010101" charset="-122"/>
                  <a:ea typeface="汉仪南宫体简" panose="02010609000101010101" charset="-122"/>
                  <a:cs typeface="Arial" panose="020B0604020202020204" pitchFamily="34" charset="0"/>
                </a:rPr>
                <a:t>研究思路</a:t>
              </a:r>
            </a:p>
            <a:p>
              <a:pPr>
                <a:lnSpc>
                  <a:spcPct val="130000"/>
                </a:lnSpc>
                <a:defRPr/>
              </a:pP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Lorem ipsum dolor sit amet</a:t>
              </a:r>
              <a:r>
                <a:rPr lang="en-US" altLang="zh-CN" sz="1000" kern="0" spc="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,</a:t>
              </a:r>
              <a:r>
                <a:rPr lang="zh-CN" altLang="en-US" sz="1000" kern="0" spc="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亮亮图文旗舰店</a:t>
              </a:r>
              <a:r>
                <a:rPr lang="en-US" altLang="zh-CN" sz="1000" kern="0" spc="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https://liangliangtuwen.tmall.com</a:t>
              </a:r>
            </a:p>
            <a:p>
              <a:pPr algn="l">
                <a:lnSpc>
                  <a:spcPct val="130000"/>
                </a:lnSpc>
                <a:defRPr/>
              </a:pPr>
              <a:r>
                <a:rPr lang="en-US" altLang="zh-CN" sz="1000" kern="0" spc="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commodo 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ligula eget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；</a:t>
              </a:r>
              <a:endParaRPr lang="zh-CN" altLang="en-US" sz="1000" kern="0" spc="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559040" y="4259580"/>
            <a:ext cx="3620770" cy="1635760"/>
            <a:chOff x="480" y="2268"/>
            <a:chExt cx="5702" cy="2576"/>
          </a:xfrm>
        </p:grpSpPr>
        <p:sp>
          <p:nvSpPr>
            <p:cNvPr id="20" name="菱形 19"/>
            <p:cNvSpPr/>
            <p:nvPr/>
          </p:nvSpPr>
          <p:spPr>
            <a:xfrm>
              <a:off x="480" y="2268"/>
              <a:ext cx="1392" cy="1392"/>
            </a:xfrm>
            <a:prstGeom prst="diamond">
              <a:avLst/>
            </a:prstGeom>
            <a:solidFill>
              <a:srgbClr val="B7CB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>
                  <a:solidFill>
                    <a:schemeClr val="tx1"/>
                  </a:solidFill>
                  <a:latin typeface="汉仪南宫体简" panose="02010609000101010101" charset="-122"/>
                  <a:ea typeface="汉仪南宫体简" panose="02010609000101010101" charset="-122"/>
                </a:rPr>
                <a:t>肆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1872" y="2268"/>
              <a:ext cx="4311" cy="25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30000"/>
                </a:lnSpc>
                <a:defRPr/>
              </a:pPr>
              <a:r>
                <a:rPr lang="zh-CN" altLang="en-US" u="sng" kern="0" spc="50" dirty="0">
                  <a:solidFill>
                    <a:schemeClr val="accent6">
                      <a:lumMod val="75000"/>
                    </a:schemeClr>
                  </a:solidFill>
                  <a:uFillTx/>
                  <a:latin typeface="汉仪南宫体简" panose="02010609000101010101" charset="-122"/>
                  <a:ea typeface="汉仪南宫体简" panose="02010609000101010101" charset="-122"/>
                  <a:cs typeface="Arial" panose="020B0604020202020204" pitchFamily="34" charset="0"/>
                </a:rPr>
                <a:t>研究思路</a:t>
              </a:r>
            </a:p>
            <a:p>
              <a:pPr algn="l">
                <a:lnSpc>
                  <a:spcPct val="130000"/>
                </a:lnSpc>
                <a:defRPr/>
              </a:pP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；</a:t>
              </a:r>
              <a:endParaRPr lang="zh-CN" altLang="en-US" sz="1000" kern="0" spc="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endParaRPr>
            </a:p>
          </p:txBody>
        </p:sp>
      </p:grp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chemeClr val="accent1">
                <a:lumMod val="5000"/>
                <a:lumOff val="95000"/>
              </a:schemeClr>
            </a:gs>
            <a:gs pos="100000">
              <a:srgbClr val="F9E2DE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b0b870fd47db8e0c3108f5c7340f20e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561320" y="4771390"/>
            <a:ext cx="1633220" cy="2091690"/>
          </a:xfrm>
          <a:prstGeom prst="rect">
            <a:avLst/>
          </a:prstGeom>
        </p:spPr>
      </p:pic>
      <p:pic>
        <p:nvPicPr>
          <p:cNvPr id="6" name="图片 5" descr="b0b870fd47db8e0c3108f5c7340f20e2"/>
          <p:cNvPicPr>
            <a:picLocks noChangeAspect="1"/>
          </p:cNvPicPr>
          <p:nvPr/>
        </p:nvPicPr>
        <p:blipFill>
          <a:blip r:embed="rId2" cstate="print"/>
          <a:srcRect t="63935"/>
          <a:stretch>
            <a:fillRect/>
          </a:stretch>
        </p:blipFill>
        <p:spPr>
          <a:xfrm flipH="1">
            <a:off x="0" y="-5080"/>
            <a:ext cx="1978660" cy="9137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186555" y="435610"/>
            <a:ext cx="381889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rgbClr val="F75D51"/>
                </a:solidFill>
                <a:latin typeface="汉仪南宫体简" panose="02010609000101010101" charset="-122"/>
                <a:ea typeface="汉仪南宫体简" panose="02010609000101010101" charset="-122"/>
                <a:sym typeface="+mn-ea"/>
              </a:rPr>
              <a:t>研究方法和思路</a:t>
            </a:r>
          </a:p>
          <a:p>
            <a:pPr algn="ctr"/>
            <a:r>
              <a:rPr lang="zh-CN" altLang="en-US" sz="1200" spc="200">
                <a:solidFill>
                  <a:schemeClr val="tx1">
                    <a:lumMod val="85000"/>
                    <a:lumOff val="15000"/>
                  </a:schemeClr>
                </a:solidFill>
                <a:uFillTx/>
                <a:ea typeface="方正苏新诗柳楷简体" panose="02000000000000000000" charset="-122"/>
                <a:sym typeface="+mn-ea"/>
              </a:rPr>
              <a:t>Research methods and ideas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087755" y="908685"/>
            <a:ext cx="9984105" cy="5085080"/>
            <a:chOff x="1796" y="1493"/>
            <a:chExt cx="15723" cy="8008"/>
          </a:xfrm>
        </p:grpSpPr>
        <p:sp>
          <p:nvSpPr>
            <p:cNvPr id="2" name="矩形 1"/>
            <p:cNvSpPr/>
            <p:nvPr/>
          </p:nvSpPr>
          <p:spPr>
            <a:xfrm>
              <a:off x="1796" y="2370"/>
              <a:ext cx="15465" cy="7131"/>
            </a:xfrm>
            <a:prstGeom prst="rect">
              <a:avLst/>
            </a:prstGeom>
            <a:noFill/>
            <a:ln>
              <a:solidFill>
                <a:srgbClr val="F98C83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" name="图片 2" descr="c788fa4d9f7736433dc6b7c36439c64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87" y="7219"/>
              <a:ext cx="2889" cy="2282"/>
            </a:xfrm>
            <a:prstGeom prst="rect">
              <a:avLst/>
            </a:prstGeom>
          </p:spPr>
        </p:pic>
        <p:pic>
          <p:nvPicPr>
            <p:cNvPr id="20" name="图片 19" descr="c788fa4d9f7736433dc6b7c36439c644"/>
            <p:cNvPicPr>
              <a:picLocks noChangeAspect="1"/>
            </p:cNvPicPr>
            <p:nvPr/>
          </p:nvPicPr>
          <p:blipFill>
            <a:blip r:embed="rId4" cstate="print"/>
            <a:srcRect l="63032" b="19676"/>
            <a:stretch>
              <a:fillRect/>
            </a:stretch>
          </p:blipFill>
          <p:spPr>
            <a:xfrm>
              <a:off x="15726" y="1493"/>
              <a:ext cx="1793" cy="3077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1272540" y="1612900"/>
            <a:ext cx="4027805" cy="1925955"/>
            <a:chOff x="2004" y="2640"/>
            <a:chExt cx="6343" cy="3033"/>
          </a:xfrm>
        </p:grpSpPr>
        <p:sp>
          <p:nvSpPr>
            <p:cNvPr id="7" name="矩形 6"/>
            <p:cNvSpPr/>
            <p:nvPr/>
          </p:nvSpPr>
          <p:spPr>
            <a:xfrm>
              <a:off x="2004" y="2640"/>
              <a:ext cx="2757" cy="601"/>
            </a:xfrm>
            <a:prstGeom prst="rect">
              <a:avLst/>
            </a:prstGeom>
            <a:solidFill>
              <a:srgbClr val="F98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>
                  <a:latin typeface="汉仪南宫体简" panose="02010609000101010101" charset="-122"/>
                  <a:ea typeface="汉仪南宫体简" panose="02010609000101010101" charset="-122"/>
                </a:rPr>
                <a:t>研究方向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045" y="3345"/>
              <a:ext cx="6302" cy="2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30000"/>
                </a:lnSpc>
                <a:defRPr/>
              </a:pP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；</a:t>
              </a:r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905500" y="1612900"/>
            <a:ext cx="4027805" cy="1925955"/>
            <a:chOff x="2004" y="2640"/>
            <a:chExt cx="6343" cy="3033"/>
          </a:xfrm>
        </p:grpSpPr>
        <p:sp>
          <p:nvSpPr>
            <p:cNvPr id="12" name="矩形 11"/>
            <p:cNvSpPr/>
            <p:nvPr/>
          </p:nvSpPr>
          <p:spPr>
            <a:xfrm>
              <a:off x="2004" y="2640"/>
              <a:ext cx="2757" cy="601"/>
            </a:xfrm>
            <a:prstGeom prst="rect">
              <a:avLst/>
            </a:prstGeom>
            <a:solidFill>
              <a:srgbClr val="B7CB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>
                  <a:solidFill>
                    <a:schemeClr val="tx1"/>
                  </a:solidFill>
                  <a:latin typeface="汉仪南宫体简" panose="02010609000101010101" charset="-122"/>
                  <a:ea typeface="汉仪南宫体简" panose="02010609000101010101" charset="-122"/>
                </a:rPr>
                <a:t>研究方向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045" y="3345"/>
              <a:ext cx="6302" cy="2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30000"/>
                </a:lnSpc>
                <a:defRPr/>
              </a:pP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；</a:t>
              </a:r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200400" y="3929380"/>
            <a:ext cx="4027805" cy="1925955"/>
            <a:chOff x="2004" y="2640"/>
            <a:chExt cx="6343" cy="3033"/>
          </a:xfrm>
        </p:grpSpPr>
        <p:sp>
          <p:nvSpPr>
            <p:cNvPr id="15" name="矩形 14"/>
            <p:cNvSpPr/>
            <p:nvPr/>
          </p:nvSpPr>
          <p:spPr>
            <a:xfrm>
              <a:off x="2004" y="2640"/>
              <a:ext cx="2757" cy="601"/>
            </a:xfrm>
            <a:prstGeom prst="rect">
              <a:avLst/>
            </a:prstGeom>
            <a:solidFill>
              <a:srgbClr val="B7CB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>
                  <a:solidFill>
                    <a:schemeClr val="tx1"/>
                  </a:solidFill>
                  <a:latin typeface="汉仪南宫体简" panose="02010609000101010101" charset="-122"/>
                  <a:ea typeface="汉仪南宫体简" panose="02010609000101010101" charset="-122"/>
                </a:rPr>
                <a:t>研究方向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045" y="3345"/>
              <a:ext cx="6302" cy="2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30000"/>
                </a:lnSpc>
                <a:defRPr/>
              </a:pP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；</a:t>
              </a:r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044055" y="3929380"/>
            <a:ext cx="4027805" cy="1925955"/>
            <a:chOff x="2004" y="2640"/>
            <a:chExt cx="6343" cy="3033"/>
          </a:xfrm>
        </p:grpSpPr>
        <p:sp>
          <p:nvSpPr>
            <p:cNvPr id="18" name="矩形 17"/>
            <p:cNvSpPr/>
            <p:nvPr/>
          </p:nvSpPr>
          <p:spPr>
            <a:xfrm>
              <a:off x="2004" y="2640"/>
              <a:ext cx="2757" cy="601"/>
            </a:xfrm>
            <a:prstGeom prst="rect">
              <a:avLst/>
            </a:prstGeom>
            <a:solidFill>
              <a:srgbClr val="F98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>
                  <a:solidFill>
                    <a:schemeClr val="bg1"/>
                  </a:solidFill>
                  <a:latin typeface="汉仪南宫体简" panose="02010609000101010101" charset="-122"/>
                  <a:ea typeface="汉仪南宫体简" panose="02010609000101010101" charset="-122"/>
                </a:rPr>
                <a:t>研究方向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2045" y="3345"/>
              <a:ext cx="6302" cy="2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30000"/>
                </a:lnSpc>
                <a:defRPr/>
              </a:pP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；</a:t>
              </a:r>
              <a:endParaRPr lang="zh-CN" altLang="en-US"/>
            </a:p>
          </p:txBody>
        </p:sp>
      </p:grp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chemeClr val="accent1">
                <a:lumMod val="5000"/>
                <a:lumOff val="95000"/>
              </a:schemeClr>
            </a:gs>
            <a:gs pos="100000">
              <a:srgbClr val="F9E2DE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b0b870fd47db8e0c3108f5c7340f20e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561320" y="4771390"/>
            <a:ext cx="1633220" cy="2091690"/>
          </a:xfrm>
          <a:prstGeom prst="rect">
            <a:avLst/>
          </a:prstGeom>
        </p:spPr>
      </p:pic>
      <p:pic>
        <p:nvPicPr>
          <p:cNvPr id="6" name="图片 5" descr="b0b870fd47db8e0c3108f5c7340f20e2"/>
          <p:cNvPicPr>
            <a:picLocks noChangeAspect="1"/>
          </p:cNvPicPr>
          <p:nvPr/>
        </p:nvPicPr>
        <p:blipFill>
          <a:blip r:embed="rId2" cstate="print"/>
          <a:srcRect t="63935"/>
          <a:stretch>
            <a:fillRect/>
          </a:stretch>
        </p:blipFill>
        <p:spPr>
          <a:xfrm flipH="1">
            <a:off x="0" y="-5080"/>
            <a:ext cx="1978660" cy="9137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186555" y="435610"/>
            <a:ext cx="381889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rgbClr val="F75D51"/>
                </a:solidFill>
                <a:latin typeface="汉仪南宫体简" panose="02010609000101010101" charset="-122"/>
                <a:ea typeface="汉仪南宫体简" panose="02010609000101010101" charset="-122"/>
                <a:sym typeface="+mn-ea"/>
              </a:rPr>
              <a:t>研究方法和思路</a:t>
            </a:r>
          </a:p>
          <a:p>
            <a:pPr algn="ctr"/>
            <a:r>
              <a:rPr lang="zh-CN" altLang="en-US" sz="1200" spc="200">
                <a:solidFill>
                  <a:schemeClr val="tx1">
                    <a:lumMod val="85000"/>
                    <a:lumOff val="15000"/>
                  </a:schemeClr>
                </a:solidFill>
                <a:uFillTx/>
                <a:ea typeface="方正苏新诗柳楷简体" panose="02000000000000000000" charset="-122"/>
                <a:sym typeface="+mn-ea"/>
              </a:rPr>
              <a:t>Research methods and ideas</a:t>
            </a:r>
          </a:p>
        </p:txBody>
      </p:sp>
      <p:sp>
        <p:nvSpPr>
          <p:cNvPr id="42" name="椭圆 41"/>
          <p:cNvSpPr/>
          <p:nvPr/>
        </p:nvSpPr>
        <p:spPr>
          <a:xfrm>
            <a:off x="4072255" y="2743835"/>
            <a:ext cx="4048125" cy="1833880"/>
          </a:xfrm>
          <a:prstGeom prst="ellipse">
            <a:avLst/>
          </a:prstGeom>
          <a:noFill/>
          <a:ln w="19050" cap="rnd">
            <a:solidFill>
              <a:srgbClr val="1F8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3" name="椭圆 42"/>
          <p:cNvSpPr/>
          <p:nvPr/>
        </p:nvSpPr>
        <p:spPr>
          <a:xfrm rot="5400000">
            <a:off x="4067175" y="2743835"/>
            <a:ext cx="4048125" cy="1833880"/>
          </a:xfrm>
          <a:prstGeom prst="ellipse">
            <a:avLst/>
          </a:prstGeom>
          <a:noFill/>
          <a:ln w="19050" cap="rnd">
            <a:solidFill>
              <a:srgbClr val="F98C8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srgbClr val="F4F5F7"/>
              </a:solidFill>
            </a:endParaRPr>
          </a:p>
        </p:txBody>
      </p:sp>
      <p:sp>
        <p:nvSpPr>
          <p:cNvPr id="44" name="圆角矩形 43"/>
          <p:cNvSpPr/>
          <p:nvPr/>
        </p:nvSpPr>
        <p:spPr>
          <a:xfrm>
            <a:off x="4850130" y="2473960"/>
            <a:ext cx="878840" cy="878840"/>
          </a:xfrm>
          <a:prstGeom prst="roundRect">
            <a:avLst/>
          </a:prstGeom>
          <a:solidFill>
            <a:srgbClr val="F3F0E8"/>
          </a:solidFill>
          <a:ln w="22225">
            <a:solidFill>
              <a:srgbClr val="F98C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 sz="1100">
              <a:solidFill>
                <a:srgbClr val="F4F5F7"/>
              </a:solidFill>
            </a:endParaRPr>
          </a:p>
        </p:txBody>
      </p:sp>
      <p:sp>
        <p:nvSpPr>
          <p:cNvPr id="45" name="圆角矩形 44"/>
          <p:cNvSpPr/>
          <p:nvPr/>
        </p:nvSpPr>
        <p:spPr>
          <a:xfrm>
            <a:off x="6575425" y="2473960"/>
            <a:ext cx="878840" cy="878840"/>
          </a:xfrm>
          <a:prstGeom prst="roundRect">
            <a:avLst/>
          </a:prstGeom>
          <a:solidFill>
            <a:srgbClr val="F3F0E8"/>
          </a:solidFill>
          <a:ln w="22225">
            <a:solidFill>
              <a:srgbClr val="B7CB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 sz="1400">
              <a:solidFill>
                <a:srgbClr val="F4F5F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" name="圆角矩形 45"/>
          <p:cNvSpPr/>
          <p:nvPr/>
        </p:nvSpPr>
        <p:spPr>
          <a:xfrm>
            <a:off x="6575425" y="4041140"/>
            <a:ext cx="878840" cy="878840"/>
          </a:xfrm>
          <a:prstGeom prst="roundRect">
            <a:avLst/>
          </a:prstGeom>
          <a:solidFill>
            <a:srgbClr val="F3F0E8"/>
          </a:solidFill>
          <a:ln w="22225">
            <a:solidFill>
              <a:srgbClr val="F98C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 sz="1100">
              <a:solidFill>
                <a:srgbClr val="F4F5F7"/>
              </a:solidFill>
            </a:endParaRPr>
          </a:p>
        </p:txBody>
      </p:sp>
      <p:sp>
        <p:nvSpPr>
          <p:cNvPr id="47" name="圆角矩形 46"/>
          <p:cNvSpPr/>
          <p:nvPr/>
        </p:nvSpPr>
        <p:spPr>
          <a:xfrm>
            <a:off x="4850130" y="4055745"/>
            <a:ext cx="878840" cy="878840"/>
          </a:xfrm>
          <a:prstGeom prst="roundRect">
            <a:avLst/>
          </a:prstGeom>
          <a:solidFill>
            <a:srgbClr val="F3F0E8"/>
          </a:solidFill>
          <a:ln w="22225">
            <a:solidFill>
              <a:srgbClr val="B7CB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 sz="1400">
              <a:solidFill>
                <a:srgbClr val="F4F5F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99" name="Group 8"/>
          <p:cNvGrpSpPr>
            <a:grpSpLocks noChangeAspect="1"/>
          </p:cNvGrpSpPr>
          <p:nvPr/>
        </p:nvGrpSpPr>
        <p:grpSpPr bwMode="auto">
          <a:xfrm flipH="1">
            <a:off x="5057775" y="2675255"/>
            <a:ext cx="463550" cy="492125"/>
            <a:chOff x="2908" y="1821"/>
            <a:chExt cx="1252" cy="1329"/>
          </a:xfrm>
          <a:solidFill>
            <a:srgbClr val="F98C83"/>
          </a:solidFill>
        </p:grpSpPr>
        <p:sp>
          <p:nvSpPr>
            <p:cNvPr id="100" name="Freeform 9"/>
            <p:cNvSpPr>
              <a:spLocks noEditPoints="1"/>
            </p:cNvSpPr>
            <p:nvPr/>
          </p:nvSpPr>
          <p:spPr bwMode="auto">
            <a:xfrm>
              <a:off x="3137" y="1821"/>
              <a:ext cx="800" cy="802"/>
            </a:xfrm>
            <a:custGeom>
              <a:avLst/>
              <a:gdLst>
                <a:gd name="T0" fmla="*/ 800 w 800"/>
                <a:gd name="T1" fmla="*/ 267 h 802"/>
                <a:gd name="T2" fmla="*/ 666 w 800"/>
                <a:gd name="T3" fmla="*/ 200 h 802"/>
                <a:gd name="T4" fmla="*/ 666 w 800"/>
                <a:gd name="T5" fmla="*/ 67 h 802"/>
                <a:gd name="T6" fmla="*/ 510 w 800"/>
                <a:gd name="T7" fmla="*/ 78 h 802"/>
                <a:gd name="T8" fmla="*/ 399 w 800"/>
                <a:gd name="T9" fmla="*/ 0 h 802"/>
                <a:gd name="T10" fmla="*/ 289 w 800"/>
                <a:gd name="T11" fmla="*/ 78 h 802"/>
                <a:gd name="T12" fmla="*/ 132 w 800"/>
                <a:gd name="T13" fmla="*/ 67 h 802"/>
                <a:gd name="T14" fmla="*/ 132 w 800"/>
                <a:gd name="T15" fmla="*/ 200 h 802"/>
                <a:gd name="T16" fmla="*/ 0 w 800"/>
                <a:gd name="T17" fmla="*/ 264 h 802"/>
                <a:gd name="T18" fmla="*/ 65 w 800"/>
                <a:gd name="T19" fmla="*/ 401 h 802"/>
                <a:gd name="T20" fmla="*/ 0 w 800"/>
                <a:gd name="T21" fmla="*/ 534 h 802"/>
                <a:gd name="T22" fmla="*/ 132 w 800"/>
                <a:gd name="T23" fmla="*/ 601 h 802"/>
                <a:gd name="T24" fmla="*/ 132 w 800"/>
                <a:gd name="T25" fmla="*/ 735 h 802"/>
                <a:gd name="T26" fmla="*/ 289 w 800"/>
                <a:gd name="T27" fmla="*/ 724 h 802"/>
                <a:gd name="T28" fmla="*/ 399 w 800"/>
                <a:gd name="T29" fmla="*/ 802 h 802"/>
                <a:gd name="T30" fmla="*/ 510 w 800"/>
                <a:gd name="T31" fmla="*/ 724 h 802"/>
                <a:gd name="T32" fmla="*/ 666 w 800"/>
                <a:gd name="T33" fmla="*/ 735 h 802"/>
                <a:gd name="T34" fmla="*/ 666 w 800"/>
                <a:gd name="T35" fmla="*/ 601 h 802"/>
                <a:gd name="T36" fmla="*/ 800 w 800"/>
                <a:gd name="T37" fmla="*/ 534 h 802"/>
                <a:gd name="T38" fmla="*/ 733 w 800"/>
                <a:gd name="T39" fmla="*/ 401 h 802"/>
                <a:gd name="T40" fmla="*/ 800 w 800"/>
                <a:gd name="T41" fmla="*/ 267 h 802"/>
                <a:gd name="T42" fmla="*/ 800 w 800"/>
                <a:gd name="T43" fmla="*/ 267 h 802"/>
                <a:gd name="T44" fmla="*/ 690 w 800"/>
                <a:gd name="T45" fmla="*/ 498 h 802"/>
                <a:gd name="T46" fmla="*/ 593 w 800"/>
                <a:gd name="T47" fmla="*/ 545 h 802"/>
                <a:gd name="T48" fmla="*/ 593 w 800"/>
                <a:gd name="T49" fmla="*/ 642 h 802"/>
                <a:gd name="T50" fmla="*/ 480 w 800"/>
                <a:gd name="T51" fmla="*/ 635 h 802"/>
                <a:gd name="T52" fmla="*/ 399 w 800"/>
                <a:gd name="T53" fmla="*/ 690 h 802"/>
                <a:gd name="T54" fmla="*/ 320 w 800"/>
                <a:gd name="T55" fmla="*/ 635 h 802"/>
                <a:gd name="T56" fmla="*/ 207 w 800"/>
                <a:gd name="T57" fmla="*/ 642 h 802"/>
                <a:gd name="T58" fmla="*/ 207 w 800"/>
                <a:gd name="T59" fmla="*/ 545 h 802"/>
                <a:gd name="T60" fmla="*/ 110 w 800"/>
                <a:gd name="T61" fmla="*/ 498 h 802"/>
                <a:gd name="T62" fmla="*/ 157 w 800"/>
                <a:gd name="T63" fmla="*/ 401 h 802"/>
                <a:gd name="T64" fmla="*/ 110 w 800"/>
                <a:gd name="T65" fmla="*/ 302 h 802"/>
                <a:gd name="T66" fmla="*/ 207 w 800"/>
                <a:gd name="T67" fmla="*/ 256 h 802"/>
                <a:gd name="T68" fmla="*/ 207 w 800"/>
                <a:gd name="T69" fmla="*/ 159 h 802"/>
                <a:gd name="T70" fmla="*/ 320 w 800"/>
                <a:gd name="T71" fmla="*/ 167 h 802"/>
                <a:gd name="T72" fmla="*/ 399 w 800"/>
                <a:gd name="T73" fmla="*/ 111 h 802"/>
                <a:gd name="T74" fmla="*/ 480 w 800"/>
                <a:gd name="T75" fmla="*/ 167 h 802"/>
                <a:gd name="T76" fmla="*/ 593 w 800"/>
                <a:gd name="T77" fmla="*/ 159 h 802"/>
                <a:gd name="T78" fmla="*/ 593 w 800"/>
                <a:gd name="T79" fmla="*/ 256 h 802"/>
                <a:gd name="T80" fmla="*/ 690 w 800"/>
                <a:gd name="T81" fmla="*/ 304 h 802"/>
                <a:gd name="T82" fmla="*/ 641 w 800"/>
                <a:gd name="T83" fmla="*/ 401 h 802"/>
                <a:gd name="T84" fmla="*/ 690 w 800"/>
                <a:gd name="T85" fmla="*/ 498 h 802"/>
                <a:gd name="T86" fmla="*/ 690 w 800"/>
                <a:gd name="T87" fmla="*/ 498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00" h="802">
                  <a:moveTo>
                    <a:pt x="800" y="267"/>
                  </a:moveTo>
                  <a:lnTo>
                    <a:pt x="666" y="200"/>
                  </a:lnTo>
                  <a:lnTo>
                    <a:pt x="666" y="67"/>
                  </a:lnTo>
                  <a:lnTo>
                    <a:pt x="510" y="78"/>
                  </a:lnTo>
                  <a:lnTo>
                    <a:pt x="399" y="0"/>
                  </a:lnTo>
                  <a:lnTo>
                    <a:pt x="289" y="78"/>
                  </a:lnTo>
                  <a:lnTo>
                    <a:pt x="132" y="67"/>
                  </a:lnTo>
                  <a:lnTo>
                    <a:pt x="132" y="200"/>
                  </a:lnTo>
                  <a:lnTo>
                    <a:pt x="0" y="264"/>
                  </a:lnTo>
                  <a:lnTo>
                    <a:pt x="65" y="401"/>
                  </a:lnTo>
                  <a:lnTo>
                    <a:pt x="0" y="534"/>
                  </a:lnTo>
                  <a:lnTo>
                    <a:pt x="132" y="601"/>
                  </a:lnTo>
                  <a:lnTo>
                    <a:pt x="132" y="735"/>
                  </a:lnTo>
                  <a:lnTo>
                    <a:pt x="289" y="724"/>
                  </a:lnTo>
                  <a:lnTo>
                    <a:pt x="399" y="802"/>
                  </a:lnTo>
                  <a:lnTo>
                    <a:pt x="510" y="724"/>
                  </a:lnTo>
                  <a:lnTo>
                    <a:pt x="666" y="735"/>
                  </a:lnTo>
                  <a:lnTo>
                    <a:pt x="666" y="601"/>
                  </a:lnTo>
                  <a:lnTo>
                    <a:pt x="800" y="534"/>
                  </a:lnTo>
                  <a:lnTo>
                    <a:pt x="733" y="401"/>
                  </a:lnTo>
                  <a:lnTo>
                    <a:pt x="800" y="267"/>
                  </a:lnTo>
                  <a:lnTo>
                    <a:pt x="800" y="267"/>
                  </a:lnTo>
                  <a:close/>
                  <a:moveTo>
                    <a:pt x="690" y="498"/>
                  </a:moveTo>
                  <a:lnTo>
                    <a:pt x="593" y="545"/>
                  </a:lnTo>
                  <a:lnTo>
                    <a:pt x="593" y="642"/>
                  </a:lnTo>
                  <a:lnTo>
                    <a:pt x="480" y="635"/>
                  </a:lnTo>
                  <a:lnTo>
                    <a:pt x="399" y="690"/>
                  </a:lnTo>
                  <a:lnTo>
                    <a:pt x="320" y="635"/>
                  </a:lnTo>
                  <a:lnTo>
                    <a:pt x="207" y="642"/>
                  </a:lnTo>
                  <a:lnTo>
                    <a:pt x="207" y="545"/>
                  </a:lnTo>
                  <a:lnTo>
                    <a:pt x="110" y="498"/>
                  </a:lnTo>
                  <a:lnTo>
                    <a:pt x="157" y="401"/>
                  </a:lnTo>
                  <a:lnTo>
                    <a:pt x="110" y="302"/>
                  </a:lnTo>
                  <a:lnTo>
                    <a:pt x="207" y="256"/>
                  </a:lnTo>
                  <a:lnTo>
                    <a:pt x="207" y="159"/>
                  </a:lnTo>
                  <a:lnTo>
                    <a:pt x="320" y="167"/>
                  </a:lnTo>
                  <a:lnTo>
                    <a:pt x="399" y="111"/>
                  </a:lnTo>
                  <a:lnTo>
                    <a:pt x="480" y="167"/>
                  </a:lnTo>
                  <a:lnTo>
                    <a:pt x="593" y="159"/>
                  </a:lnTo>
                  <a:lnTo>
                    <a:pt x="593" y="256"/>
                  </a:lnTo>
                  <a:lnTo>
                    <a:pt x="690" y="304"/>
                  </a:lnTo>
                  <a:lnTo>
                    <a:pt x="641" y="401"/>
                  </a:lnTo>
                  <a:lnTo>
                    <a:pt x="690" y="498"/>
                  </a:lnTo>
                  <a:lnTo>
                    <a:pt x="690" y="4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01" name="Freeform 10"/>
            <p:cNvSpPr/>
            <p:nvPr/>
          </p:nvSpPr>
          <p:spPr bwMode="auto">
            <a:xfrm>
              <a:off x="2908" y="2500"/>
              <a:ext cx="647" cy="628"/>
            </a:xfrm>
            <a:custGeom>
              <a:avLst/>
              <a:gdLst>
                <a:gd name="T0" fmla="*/ 517 w 647"/>
                <a:gd name="T1" fmla="*/ 72 h 628"/>
                <a:gd name="T2" fmla="*/ 334 w 647"/>
                <a:gd name="T3" fmla="*/ 86 h 628"/>
                <a:gd name="T4" fmla="*/ 334 w 647"/>
                <a:gd name="T5" fmla="*/ 0 h 628"/>
                <a:gd name="T6" fmla="*/ 0 w 647"/>
                <a:gd name="T7" fmla="*/ 407 h 628"/>
                <a:gd name="T8" fmla="*/ 266 w 647"/>
                <a:gd name="T9" fmla="*/ 358 h 628"/>
                <a:gd name="T10" fmla="*/ 270 w 647"/>
                <a:gd name="T11" fmla="*/ 628 h 628"/>
                <a:gd name="T12" fmla="*/ 647 w 647"/>
                <a:gd name="T13" fmla="*/ 167 h 628"/>
                <a:gd name="T14" fmla="*/ 625 w 647"/>
                <a:gd name="T15" fmla="*/ 148 h 628"/>
                <a:gd name="T16" fmla="*/ 517 w 647"/>
                <a:gd name="T17" fmla="*/ 72 h 628"/>
                <a:gd name="T18" fmla="*/ 517 w 647"/>
                <a:gd name="T19" fmla="*/ 72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7" h="628">
                  <a:moveTo>
                    <a:pt x="517" y="72"/>
                  </a:moveTo>
                  <a:lnTo>
                    <a:pt x="334" y="86"/>
                  </a:lnTo>
                  <a:lnTo>
                    <a:pt x="334" y="0"/>
                  </a:lnTo>
                  <a:lnTo>
                    <a:pt x="0" y="407"/>
                  </a:lnTo>
                  <a:lnTo>
                    <a:pt x="266" y="358"/>
                  </a:lnTo>
                  <a:lnTo>
                    <a:pt x="270" y="628"/>
                  </a:lnTo>
                  <a:lnTo>
                    <a:pt x="647" y="167"/>
                  </a:lnTo>
                  <a:lnTo>
                    <a:pt x="625" y="148"/>
                  </a:lnTo>
                  <a:lnTo>
                    <a:pt x="517" y="72"/>
                  </a:lnTo>
                  <a:lnTo>
                    <a:pt x="517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02" name="Freeform 11"/>
            <p:cNvSpPr/>
            <p:nvPr/>
          </p:nvSpPr>
          <p:spPr bwMode="auto">
            <a:xfrm>
              <a:off x="3522" y="2505"/>
              <a:ext cx="638" cy="645"/>
            </a:xfrm>
            <a:custGeom>
              <a:avLst/>
              <a:gdLst>
                <a:gd name="T0" fmla="*/ 310 w 638"/>
                <a:gd name="T1" fmla="*/ 0 h 645"/>
                <a:gd name="T2" fmla="*/ 310 w 638"/>
                <a:gd name="T3" fmla="*/ 87 h 645"/>
                <a:gd name="T4" fmla="*/ 127 w 638"/>
                <a:gd name="T5" fmla="*/ 75 h 645"/>
                <a:gd name="T6" fmla="*/ 97 w 638"/>
                <a:gd name="T7" fmla="*/ 95 h 645"/>
                <a:gd name="T8" fmla="*/ 0 w 638"/>
                <a:gd name="T9" fmla="*/ 168 h 645"/>
                <a:gd name="T10" fmla="*/ 359 w 638"/>
                <a:gd name="T11" fmla="*/ 645 h 645"/>
                <a:gd name="T12" fmla="*/ 374 w 638"/>
                <a:gd name="T13" fmla="*/ 375 h 645"/>
                <a:gd name="T14" fmla="*/ 638 w 638"/>
                <a:gd name="T15" fmla="*/ 436 h 645"/>
                <a:gd name="T16" fmla="*/ 310 w 638"/>
                <a:gd name="T17" fmla="*/ 0 h 645"/>
                <a:gd name="T18" fmla="*/ 310 w 638"/>
                <a:gd name="T19" fmla="*/ 0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8" h="645">
                  <a:moveTo>
                    <a:pt x="310" y="0"/>
                  </a:moveTo>
                  <a:lnTo>
                    <a:pt x="310" y="87"/>
                  </a:lnTo>
                  <a:lnTo>
                    <a:pt x="127" y="75"/>
                  </a:lnTo>
                  <a:lnTo>
                    <a:pt x="97" y="95"/>
                  </a:lnTo>
                  <a:lnTo>
                    <a:pt x="0" y="168"/>
                  </a:lnTo>
                  <a:lnTo>
                    <a:pt x="359" y="645"/>
                  </a:lnTo>
                  <a:lnTo>
                    <a:pt x="374" y="375"/>
                  </a:lnTo>
                  <a:lnTo>
                    <a:pt x="638" y="436"/>
                  </a:lnTo>
                  <a:lnTo>
                    <a:pt x="310" y="0"/>
                  </a:lnTo>
                  <a:lnTo>
                    <a:pt x="3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03" name="Freeform 12"/>
            <p:cNvSpPr/>
            <p:nvPr/>
          </p:nvSpPr>
          <p:spPr bwMode="auto">
            <a:xfrm>
              <a:off x="3345" y="2036"/>
              <a:ext cx="384" cy="383"/>
            </a:xfrm>
            <a:custGeom>
              <a:avLst/>
              <a:gdLst>
                <a:gd name="T0" fmla="*/ 384 w 384"/>
                <a:gd name="T1" fmla="*/ 256 h 383"/>
                <a:gd name="T2" fmla="*/ 320 w 384"/>
                <a:gd name="T3" fmla="*/ 288 h 383"/>
                <a:gd name="T4" fmla="*/ 320 w 384"/>
                <a:gd name="T5" fmla="*/ 351 h 383"/>
                <a:gd name="T6" fmla="*/ 245 w 384"/>
                <a:gd name="T7" fmla="*/ 345 h 383"/>
                <a:gd name="T8" fmla="*/ 191 w 384"/>
                <a:gd name="T9" fmla="*/ 383 h 383"/>
                <a:gd name="T10" fmla="*/ 139 w 384"/>
                <a:gd name="T11" fmla="*/ 345 h 383"/>
                <a:gd name="T12" fmla="*/ 64 w 384"/>
                <a:gd name="T13" fmla="*/ 351 h 383"/>
                <a:gd name="T14" fmla="*/ 64 w 384"/>
                <a:gd name="T15" fmla="*/ 288 h 383"/>
                <a:gd name="T16" fmla="*/ 0 w 384"/>
                <a:gd name="T17" fmla="*/ 256 h 383"/>
                <a:gd name="T18" fmla="*/ 32 w 384"/>
                <a:gd name="T19" fmla="*/ 192 h 383"/>
                <a:gd name="T20" fmla="*/ 0 w 384"/>
                <a:gd name="T21" fmla="*/ 127 h 383"/>
                <a:gd name="T22" fmla="*/ 64 w 384"/>
                <a:gd name="T23" fmla="*/ 95 h 383"/>
                <a:gd name="T24" fmla="*/ 64 w 384"/>
                <a:gd name="T25" fmla="*/ 31 h 383"/>
                <a:gd name="T26" fmla="*/ 139 w 384"/>
                <a:gd name="T27" fmla="*/ 38 h 383"/>
                <a:gd name="T28" fmla="*/ 191 w 384"/>
                <a:gd name="T29" fmla="*/ 0 h 383"/>
                <a:gd name="T30" fmla="*/ 245 w 384"/>
                <a:gd name="T31" fmla="*/ 38 h 383"/>
                <a:gd name="T32" fmla="*/ 320 w 384"/>
                <a:gd name="T33" fmla="*/ 31 h 383"/>
                <a:gd name="T34" fmla="*/ 320 w 384"/>
                <a:gd name="T35" fmla="*/ 95 h 383"/>
                <a:gd name="T36" fmla="*/ 384 w 384"/>
                <a:gd name="T37" fmla="*/ 127 h 383"/>
                <a:gd name="T38" fmla="*/ 352 w 384"/>
                <a:gd name="T39" fmla="*/ 192 h 383"/>
                <a:gd name="T40" fmla="*/ 384 w 384"/>
                <a:gd name="T41" fmla="*/ 256 h 383"/>
                <a:gd name="T42" fmla="*/ 384 w 384"/>
                <a:gd name="T43" fmla="*/ 256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4" h="383">
                  <a:moveTo>
                    <a:pt x="384" y="256"/>
                  </a:moveTo>
                  <a:lnTo>
                    <a:pt x="320" y="288"/>
                  </a:lnTo>
                  <a:lnTo>
                    <a:pt x="320" y="351"/>
                  </a:lnTo>
                  <a:lnTo>
                    <a:pt x="245" y="345"/>
                  </a:lnTo>
                  <a:lnTo>
                    <a:pt x="191" y="383"/>
                  </a:lnTo>
                  <a:lnTo>
                    <a:pt x="139" y="345"/>
                  </a:lnTo>
                  <a:lnTo>
                    <a:pt x="64" y="351"/>
                  </a:lnTo>
                  <a:lnTo>
                    <a:pt x="64" y="288"/>
                  </a:lnTo>
                  <a:lnTo>
                    <a:pt x="0" y="256"/>
                  </a:lnTo>
                  <a:lnTo>
                    <a:pt x="32" y="192"/>
                  </a:lnTo>
                  <a:lnTo>
                    <a:pt x="0" y="127"/>
                  </a:lnTo>
                  <a:lnTo>
                    <a:pt x="64" y="95"/>
                  </a:lnTo>
                  <a:lnTo>
                    <a:pt x="64" y="31"/>
                  </a:lnTo>
                  <a:lnTo>
                    <a:pt x="139" y="38"/>
                  </a:lnTo>
                  <a:lnTo>
                    <a:pt x="191" y="0"/>
                  </a:lnTo>
                  <a:lnTo>
                    <a:pt x="245" y="38"/>
                  </a:lnTo>
                  <a:lnTo>
                    <a:pt x="320" y="31"/>
                  </a:lnTo>
                  <a:lnTo>
                    <a:pt x="320" y="95"/>
                  </a:lnTo>
                  <a:lnTo>
                    <a:pt x="384" y="127"/>
                  </a:lnTo>
                  <a:lnTo>
                    <a:pt x="352" y="192"/>
                  </a:lnTo>
                  <a:lnTo>
                    <a:pt x="384" y="256"/>
                  </a:lnTo>
                  <a:lnTo>
                    <a:pt x="384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104" name="Freeform 5"/>
          <p:cNvSpPr>
            <a:spLocks noEditPoints="1"/>
          </p:cNvSpPr>
          <p:nvPr/>
        </p:nvSpPr>
        <p:spPr bwMode="auto">
          <a:xfrm flipH="1">
            <a:off x="6807835" y="2708910"/>
            <a:ext cx="414020" cy="414020"/>
          </a:xfrm>
          <a:custGeom>
            <a:avLst/>
            <a:gdLst>
              <a:gd name="T0" fmla="*/ 1853 w 3277"/>
              <a:gd name="T1" fmla="*/ 2414 h 3277"/>
              <a:gd name="T2" fmla="*/ 2380 w 3277"/>
              <a:gd name="T3" fmla="*/ 1801 h 3277"/>
              <a:gd name="T4" fmla="*/ 3277 w 3277"/>
              <a:gd name="T5" fmla="*/ 455 h 3277"/>
              <a:gd name="T6" fmla="*/ 3148 w 3277"/>
              <a:gd name="T7" fmla="*/ 330 h 3277"/>
              <a:gd name="T8" fmla="*/ 2523 w 3277"/>
              <a:gd name="T9" fmla="*/ 330 h 3277"/>
              <a:gd name="T10" fmla="*/ 1638 w 3277"/>
              <a:gd name="T11" fmla="*/ 0 h 3277"/>
              <a:gd name="T12" fmla="*/ 753 w 3277"/>
              <a:gd name="T13" fmla="*/ 330 h 3277"/>
              <a:gd name="T14" fmla="*/ 129 w 3277"/>
              <a:gd name="T15" fmla="*/ 330 h 3277"/>
              <a:gd name="T16" fmla="*/ 0 w 3277"/>
              <a:gd name="T17" fmla="*/ 455 h 3277"/>
              <a:gd name="T18" fmla="*/ 897 w 3277"/>
              <a:gd name="T19" fmla="*/ 1801 h 3277"/>
              <a:gd name="T20" fmla="*/ 1424 w 3277"/>
              <a:gd name="T21" fmla="*/ 2414 h 3277"/>
              <a:gd name="T22" fmla="*/ 1424 w 3277"/>
              <a:gd name="T23" fmla="*/ 2647 h 3277"/>
              <a:gd name="T24" fmla="*/ 828 w 3277"/>
              <a:gd name="T25" fmla="*/ 2956 h 3277"/>
              <a:gd name="T26" fmla="*/ 1638 w 3277"/>
              <a:gd name="T27" fmla="*/ 3277 h 3277"/>
              <a:gd name="T28" fmla="*/ 2448 w 3277"/>
              <a:gd name="T29" fmla="*/ 2956 h 3277"/>
              <a:gd name="T30" fmla="*/ 1853 w 3277"/>
              <a:gd name="T31" fmla="*/ 2647 h 3277"/>
              <a:gd name="T32" fmla="*/ 1853 w 3277"/>
              <a:gd name="T33" fmla="*/ 2414 h 3277"/>
              <a:gd name="T34" fmla="*/ 1853 w 3277"/>
              <a:gd name="T35" fmla="*/ 2414 h 3277"/>
              <a:gd name="T36" fmla="*/ 2359 w 3277"/>
              <a:gd name="T37" fmla="*/ 1514 h 3277"/>
              <a:gd name="T38" fmla="*/ 2557 w 3277"/>
              <a:gd name="T39" fmla="*/ 579 h 3277"/>
              <a:gd name="T40" fmla="*/ 3014 w 3277"/>
              <a:gd name="T41" fmla="*/ 579 h 3277"/>
              <a:gd name="T42" fmla="*/ 2359 w 3277"/>
              <a:gd name="T43" fmla="*/ 1514 h 3277"/>
              <a:gd name="T44" fmla="*/ 2359 w 3277"/>
              <a:gd name="T45" fmla="*/ 1514 h 3277"/>
              <a:gd name="T46" fmla="*/ 1638 w 3277"/>
              <a:gd name="T47" fmla="*/ 218 h 3277"/>
              <a:gd name="T48" fmla="*/ 2330 w 3277"/>
              <a:gd name="T49" fmla="*/ 491 h 3277"/>
              <a:gd name="T50" fmla="*/ 1638 w 3277"/>
              <a:gd name="T51" fmla="*/ 764 h 3277"/>
              <a:gd name="T52" fmla="*/ 947 w 3277"/>
              <a:gd name="T53" fmla="*/ 491 h 3277"/>
              <a:gd name="T54" fmla="*/ 1638 w 3277"/>
              <a:gd name="T55" fmla="*/ 218 h 3277"/>
              <a:gd name="T56" fmla="*/ 1638 w 3277"/>
              <a:gd name="T57" fmla="*/ 218 h 3277"/>
              <a:gd name="T58" fmla="*/ 263 w 3277"/>
              <a:gd name="T59" fmla="*/ 579 h 3277"/>
              <a:gd name="T60" fmla="*/ 720 w 3277"/>
              <a:gd name="T61" fmla="*/ 579 h 3277"/>
              <a:gd name="T62" fmla="*/ 918 w 3277"/>
              <a:gd name="T63" fmla="*/ 1514 h 3277"/>
              <a:gd name="T64" fmla="*/ 263 w 3277"/>
              <a:gd name="T65" fmla="*/ 579 h 3277"/>
              <a:gd name="T66" fmla="*/ 263 w 3277"/>
              <a:gd name="T67" fmla="*/ 579 h 3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277" h="3277">
                <a:moveTo>
                  <a:pt x="1853" y="2414"/>
                </a:moveTo>
                <a:cubicBezTo>
                  <a:pt x="1853" y="2155"/>
                  <a:pt x="2053" y="2013"/>
                  <a:pt x="2380" y="1801"/>
                </a:cubicBezTo>
                <a:cubicBezTo>
                  <a:pt x="2780" y="1542"/>
                  <a:pt x="3277" y="1220"/>
                  <a:pt x="3277" y="455"/>
                </a:cubicBezTo>
                <a:cubicBezTo>
                  <a:pt x="3277" y="386"/>
                  <a:pt x="3219" y="330"/>
                  <a:pt x="3148" y="330"/>
                </a:cubicBezTo>
                <a:cubicBezTo>
                  <a:pt x="2523" y="330"/>
                  <a:pt x="2523" y="330"/>
                  <a:pt x="2523" y="330"/>
                </a:cubicBezTo>
                <a:cubicBezTo>
                  <a:pt x="2435" y="171"/>
                  <a:pt x="2172" y="0"/>
                  <a:pt x="1638" y="0"/>
                </a:cubicBezTo>
                <a:cubicBezTo>
                  <a:pt x="1105" y="0"/>
                  <a:pt x="842" y="171"/>
                  <a:pt x="753" y="330"/>
                </a:cubicBezTo>
                <a:cubicBezTo>
                  <a:pt x="129" y="330"/>
                  <a:pt x="129" y="330"/>
                  <a:pt x="129" y="330"/>
                </a:cubicBezTo>
                <a:cubicBezTo>
                  <a:pt x="58" y="330"/>
                  <a:pt x="0" y="386"/>
                  <a:pt x="0" y="455"/>
                </a:cubicBezTo>
                <a:cubicBezTo>
                  <a:pt x="0" y="1220"/>
                  <a:pt x="497" y="1542"/>
                  <a:pt x="897" y="1801"/>
                </a:cubicBezTo>
                <a:cubicBezTo>
                  <a:pt x="1223" y="2013"/>
                  <a:pt x="1424" y="2155"/>
                  <a:pt x="1424" y="2414"/>
                </a:cubicBezTo>
                <a:cubicBezTo>
                  <a:pt x="1424" y="2647"/>
                  <a:pt x="1424" y="2647"/>
                  <a:pt x="1424" y="2647"/>
                </a:cubicBezTo>
                <a:cubicBezTo>
                  <a:pt x="1080" y="2684"/>
                  <a:pt x="828" y="2809"/>
                  <a:pt x="828" y="2956"/>
                </a:cubicBezTo>
                <a:cubicBezTo>
                  <a:pt x="828" y="3133"/>
                  <a:pt x="1191" y="3277"/>
                  <a:pt x="1638" y="3277"/>
                </a:cubicBezTo>
                <a:cubicBezTo>
                  <a:pt x="2086" y="3277"/>
                  <a:pt x="2448" y="3133"/>
                  <a:pt x="2448" y="2956"/>
                </a:cubicBezTo>
                <a:cubicBezTo>
                  <a:pt x="2448" y="2809"/>
                  <a:pt x="2196" y="2684"/>
                  <a:pt x="1853" y="2647"/>
                </a:cubicBezTo>
                <a:cubicBezTo>
                  <a:pt x="1853" y="2414"/>
                  <a:pt x="1853" y="2414"/>
                  <a:pt x="1853" y="2414"/>
                </a:cubicBezTo>
                <a:cubicBezTo>
                  <a:pt x="1853" y="2414"/>
                  <a:pt x="1853" y="2414"/>
                  <a:pt x="1853" y="2414"/>
                </a:cubicBezTo>
                <a:close/>
                <a:moveTo>
                  <a:pt x="2359" y="1514"/>
                </a:moveTo>
                <a:cubicBezTo>
                  <a:pt x="2462" y="1300"/>
                  <a:pt x="2544" y="1010"/>
                  <a:pt x="2557" y="579"/>
                </a:cubicBezTo>
                <a:cubicBezTo>
                  <a:pt x="3014" y="579"/>
                  <a:pt x="3014" y="579"/>
                  <a:pt x="3014" y="579"/>
                </a:cubicBezTo>
                <a:cubicBezTo>
                  <a:pt x="2970" y="1060"/>
                  <a:pt x="2675" y="1303"/>
                  <a:pt x="2359" y="1514"/>
                </a:cubicBezTo>
                <a:cubicBezTo>
                  <a:pt x="2359" y="1514"/>
                  <a:pt x="2359" y="1514"/>
                  <a:pt x="2359" y="1514"/>
                </a:cubicBezTo>
                <a:close/>
                <a:moveTo>
                  <a:pt x="1638" y="218"/>
                </a:moveTo>
                <a:cubicBezTo>
                  <a:pt x="2136" y="218"/>
                  <a:pt x="2330" y="417"/>
                  <a:pt x="2330" y="491"/>
                </a:cubicBezTo>
                <a:cubicBezTo>
                  <a:pt x="2330" y="565"/>
                  <a:pt x="2136" y="764"/>
                  <a:pt x="1638" y="764"/>
                </a:cubicBezTo>
                <a:cubicBezTo>
                  <a:pt x="1141" y="764"/>
                  <a:pt x="947" y="565"/>
                  <a:pt x="947" y="491"/>
                </a:cubicBezTo>
                <a:cubicBezTo>
                  <a:pt x="947" y="417"/>
                  <a:pt x="1141" y="218"/>
                  <a:pt x="1638" y="218"/>
                </a:cubicBezTo>
                <a:cubicBezTo>
                  <a:pt x="1638" y="218"/>
                  <a:pt x="1638" y="218"/>
                  <a:pt x="1638" y="218"/>
                </a:cubicBezTo>
                <a:close/>
                <a:moveTo>
                  <a:pt x="263" y="579"/>
                </a:moveTo>
                <a:cubicBezTo>
                  <a:pt x="720" y="579"/>
                  <a:pt x="720" y="579"/>
                  <a:pt x="720" y="579"/>
                </a:cubicBezTo>
                <a:cubicBezTo>
                  <a:pt x="733" y="1010"/>
                  <a:pt x="815" y="1300"/>
                  <a:pt x="918" y="1514"/>
                </a:cubicBezTo>
                <a:cubicBezTo>
                  <a:pt x="602" y="1303"/>
                  <a:pt x="307" y="1060"/>
                  <a:pt x="263" y="579"/>
                </a:cubicBezTo>
                <a:cubicBezTo>
                  <a:pt x="263" y="579"/>
                  <a:pt x="263" y="579"/>
                  <a:pt x="263" y="579"/>
                </a:cubicBezTo>
                <a:close/>
              </a:path>
            </a:pathLst>
          </a:custGeom>
          <a:solidFill>
            <a:srgbClr val="B7CB9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5" name="Freeform 5"/>
          <p:cNvSpPr>
            <a:spLocks noEditPoints="1"/>
          </p:cNvSpPr>
          <p:nvPr/>
        </p:nvSpPr>
        <p:spPr bwMode="auto">
          <a:xfrm flipH="1">
            <a:off x="5071745" y="4325620"/>
            <a:ext cx="414020" cy="414020"/>
          </a:xfrm>
          <a:custGeom>
            <a:avLst/>
            <a:gdLst>
              <a:gd name="T0" fmla="*/ 1853 w 3277"/>
              <a:gd name="T1" fmla="*/ 2414 h 3277"/>
              <a:gd name="T2" fmla="*/ 2380 w 3277"/>
              <a:gd name="T3" fmla="*/ 1801 h 3277"/>
              <a:gd name="T4" fmla="*/ 3277 w 3277"/>
              <a:gd name="T5" fmla="*/ 455 h 3277"/>
              <a:gd name="T6" fmla="*/ 3148 w 3277"/>
              <a:gd name="T7" fmla="*/ 330 h 3277"/>
              <a:gd name="T8" fmla="*/ 2523 w 3277"/>
              <a:gd name="T9" fmla="*/ 330 h 3277"/>
              <a:gd name="T10" fmla="*/ 1638 w 3277"/>
              <a:gd name="T11" fmla="*/ 0 h 3277"/>
              <a:gd name="T12" fmla="*/ 753 w 3277"/>
              <a:gd name="T13" fmla="*/ 330 h 3277"/>
              <a:gd name="T14" fmla="*/ 129 w 3277"/>
              <a:gd name="T15" fmla="*/ 330 h 3277"/>
              <a:gd name="T16" fmla="*/ 0 w 3277"/>
              <a:gd name="T17" fmla="*/ 455 h 3277"/>
              <a:gd name="T18" fmla="*/ 897 w 3277"/>
              <a:gd name="T19" fmla="*/ 1801 h 3277"/>
              <a:gd name="T20" fmla="*/ 1424 w 3277"/>
              <a:gd name="T21" fmla="*/ 2414 h 3277"/>
              <a:gd name="T22" fmla="*/ 1424 w 3277"/>
              <a:gd name="T23" fmla="*/ 2647 h 3277"/>
              <a:gd name="T24" fmla="*/ 828 w 3277"/>
              <a:gd name="T25" fmla="*/ 2956 h 3277"/>
              <a:gd name="T26" fmla="*/ 1638 w 3277"/>
              <a:gd name="T27" fmla="*/ 3277 h 3277"/>
              <a:gd name="T28" fmla="*/ 2448 w 3277"/>
              <a:gd name="T29" fmla="*/ 2956 h 3277"/>
              <a:gd name="T30" fmla="*/ 1853 w 3277"/>
              <a:gd name="T31" fmla="*/ 2647 h 3277"/>
              <a:gd name="T32" fmla="*/ 1853 w 3277"/>
              <a:gd name="T33" fmla="*/ 2414 h 3277"/>
              <a:gd name="T34" fmla="*/ 1853 w 3277"/>
              <a:gd name="T35" fmla="*/ 2414 h 3277"/>
              <a:gd name="T36" fmla="*/ 2359 w 3277"/>
              <a:gd name="T37" fmla="*/ 1514 h 3277"/>
              <a:gd name="T38" fmla="*/ 2557 w 3277"/>
              <a:gd name="T39" fmla="*/ 579 h 3277"/>
              <a:gd name="T40" fmla="*/ 3014 w 3277"/>
              <a:gd name="T41" fmla="*/ 579 h 3277"/>
              <a:gd name="T42" fmla="*/ 2359 w 3277"/>
              <a:gd name="T43" fmla="*/ 1514 h 3277"/>
              <a:gd name="T44" fmla="*/ 2359 w 3277"/>
              <a:gd name="T45" fmla="*/ 1514 h 3277"/>
              <a:gd name="T46" fmla="*/ 1638 w 3277"/>
              <a:gd name="T47" fmla="*/ 218 h 3277"/>
              <a:gd name="T48" fmla="*/ 2330 w 3277"/>
              <a:gd name="T49" fmla="*/ 491 h 3277"/>
              <a:gd name="T50" fmla="*/ 1638 w 3277"/>
              <a:gd name="T51" fmla="*/ 764 h 3277"/>
              <a:gd name="T52" fmla="*/ 947 w 3277"/>
              <a:gd name="T53" fmla="*/ 491 h 3277"/>
              <a:gd name="T54" fmla="*/ 1638 w 3277"/>
              <a:gd name="T55" fmla="*/ 218 h 3277"/>
              <a:gd name="T56" fmla="*/ 1638 w 3277"/>
              <a:gd name="T57" fmla="*/ 218 h 3277"/>
              <a:gd name="T58" fmla="*/ 263 w 3277"/>
              <a:gd name="T59" fmla="*/ 579 h 3277"/>
              <a:gd name="T60" fmla="*/ 720 w 3277"/>
              <a:gd name="T61" fmla="*/ 579 h 3277"/>
              <a:gd name="T62" fmla="*/ 918 w 3277"/>
              <a:gd name="T63" fmla="*/ 1514 h 3277"/>
              <a:gd name="T64" fmla="*/ 263 w 3277"/>
              <a:gd name="T65" fmla="*/ 579 h 3277"/>
              <a:gd name="T66" fmla="*/ 263 w 3277"/>
              <a:gd name="T67" fmla="*/ 579 h 3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277" h="3277">
                <a:moveTo>
                  <a:pt x="1853" y="2414"/>
                </a:moveTo>
                <a:cubicBezTo>
                  <a:pt x="1853" y="2155"/>
                  <a:pt x="2053" y="2013"/>
                  <a:pt x="2380" y="1801"/>
                </a:cubicBezTo>
                <a:cubicBezTo>
                  <a:pt x="2780" y="1542"/>
                  <a:pt x="3277" y="1220"/>
                  <a:pt x="3277" y="455"/>
                </a:cubicBezTo>
                <a:cubicBezTo>
                  <a:pt x="3277" y="386"/>
                  <a:pt x="3219" y="330"/>
                  <a:pt x="3148" y="330"/>
                </a:cubicBezTo>
                <a:cubicBezTo>
                  <a:pt x="2523" y="330"/>
                  <a:pt x="2523" y="330"/>
                  <a:pt x="2523" y="330"/>
                </a:cubicBezTo>
                <a:cubicBezTo>
                  <a:pt x="2435" y="171"/>
                  <a:pt x="2172" y="0"/>
                  <a:pt x="1638" y="0"/>
                </a:cubicBezTo>
                <a:cubicBezTo>
                  <a:pt x="1105" y="0"/>
                  <a:pt x="842" y="171"/>
                  <a:pt x="753" y="330"/>
                </a:cubicBezTo>
                <a:cubicBezTo>
                  <a:pt x="129" y="330"/>
                  <a:pt x="129" y="330"/>
                  <a:pt x="129" y="330"/>
                </a:cubicBezTo>
                <a:cubicBezTo>
                  <a:pt x="58" y="330"/>
                  <a:pt x="0" y="386"/>
                  <a:pt x="0" y="455"/>
                </a:cubicBezTo>
                <a:cubicBezTo>
                  <a:pt x="0" y="1220"/>
                  <a:pt x="497" y="1542"/>
                  <a:pt x="897" y="1801"/>
                </a:cubicBezTo>
                <a:cubicBezTo>
                  <a:pt x="1223" y="2013"/>
                  <a:pt x="1424" y="2155"/>
                  <a:pt x="1424" y="2414"/>
                </a:cubicBezTo>
                <a:cubicBezTo>
                  <a:pt x="1424" y="2647"/>
                  <a:pt x="1424" y="2647"/>
                  <a:pt x="1424" y="2647"/>
                </a:cubicBezTo>
                <a:cubicBezTo>
                  <a:pt x="1080" y="2684"/>
                  <a:pt x="828" y="2809"/>
                  <a:pt x="828" y="2956"/>
                </a:cubicBezTo>
                <a:cubicBezTo>
                  <a:pt x="828" y="3133"/>
                  <a:pt x="1191" y="3277"/>
                  <a:pt x="1638" y="3277"/>
                </a:cubicBezTo>
                <a:cubicBezTo>
                  <a:pt x="2086" y="3277"/>
                  <a:pt x="2448" y="3133"/>
                  <a:pt x="2448" y="2956"/>
                </a:cubicBezTo>
                <a:cubicBezTo>
                  <a:pt x="2448" y="2809"/>
                  <a:pt x="2196" y="2684"/>
                  <a:pt x="1853" y="2647"/>
                </a:cubicBezTo>
                <a:cubicBezTo>
                  <a:pt x="1853" y="2414"/>
                  <a:pt x="1853" y="2414"/>
                  <a:pt x="1853" y="2414"/>
                </a:cubicBezTo>
                <a:cubicBezTo>
                  <a:pt x="1853" y="2414"/>
                  <a:pt x="1853" y="2414"/>
                  <a:pt x="1853" y="2414"/>
                </a:cubicBezTo>
                <a:close/>
                <a:moveTo>
                  <a:pt x="2359" y="1514"/>
                </a:moveTo>
                <a:cubicBezTo>
                  <a:pt x="2462" y="1300"/>
                  <a:pt x="2544" y="1010"/>
                  <a:pt x="2557" y="579"/>
                </a:cubicBezTo>
                <a:cubicBezTo>
                  <a:pt x="3014" y="579"/>
                  <a:pt x="3014" y="579"/>
                  <a:pt x="3014" y="579"/>
                </a:cubicBezTo>
                <a:cubicBezTo>
                  <a:pt x="2970" y="1060"/>
                  <a:pt x="2675" y="1303"/>
                  <a:pt x="2359" y="1514"/>
                </a:cubicBezTo>
                <a:cubicBezTo>
                  <a:pt x="2359" y="1514"/>
                  <a:pt x="2359" y="1514"/>
                  <a:pt x="2359" y="1514"/>
                </a:cubicBezTo>
                <a:close/>
                <a:moveTo>
                  <a:pt x="1638" y="218"/>
                </a:moveTo>
                <a:cubicBezTo>
                  <a:pt x="2136" y="218"/>
                  <a:pt x="2330" y="417"/>
                  <a:pt x="2330" y="491"/>
                </a:cubicBezTo>
                <a:cubicBezTo>
                  <a:pt x="2330" y="565"/>
                  <a:pt x="2136" y="764"/>
                  <a:pt x="1638" y="764"/>
                </a:cubicBezTo>
                <a:cubicBezTo>
                  <a:pt x="1141" y="764"/>
                  <a:pt x="947" y="565"/>
                  <a:pt x="947" y="491"/>
                </a:cubicBezTo>
                <a:cubicBezTo>
                  <a:pt x="947" y="417"/>
                  <a:pt x="1141" y="218"/>
                  <a:pt x="1638" y="218"/>
                </a:cubicBezTo>
                <a:cubicBezTo>
                  <a:pt x="1638" y="218"/>
                  <a:pt x="1638" y="218"/>
                  <a:pt x="1638" y="218"/>
                </a:cubicBezTo>
                <a:close/>
                <a:moveTo>
                  <a:pt x="263" y="579"/>
                </a:moveTo>
                <a:cubicBezTo>
                  <a:pt x="720" y="579"/>
                  <a:pt x="720" y="579"/>
                  <a:pt x="720" y="579"/>
                </a:cubicBezTo>
                <a:cubicBezTo>
                  <a:pt x="733" y="1010"/>
                  <a:pt x="815" y="1300"/>
                  <a:pt x="918" y="1514"/>
                </a:cubicBezTo>
                <a:cubicBezTo>
                  <a:pt x="602" y="1303"/>
                  <a:pt x="307" y="1060"/>
                  <a:pt x="263" y="579"/>
                </a:cubicBezTo>
                <a:cubicBezTo>
                  <a:pt x="263" y="579"/>
                  <a:pt x="263" y="579"/>
                  <a:pt x="263" y="579"/>
                </a:cubicBezTo>
                <a:close/>
              </a:path>
            </a:pathLst>
          </a:custGeom>
          <a:solidFill>
            <a:srgbClr val="B7CB9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106" name="Group 8"/>
          <p:cNvGrpSpPr>
            <a:grpSpLocks noChangeAspect="1"/>
          </p:cNvGrpSpPr>
          <p:nvPr/>
        </p:nvGrpSpPr>
        <p:grpSpPr bwMode="auto">
          <a:xfrm flipH="1">
            <a:off x="6783705" y="4286250"/>
            <a:ext cx="463550" cy="492125"/>
            <a:chOff x="2908" y="1821"/>
            <a:chExt cx="1252" cy="1329"/>
          </a:xfrm>
          <a:solidFill>
            <a:srgbClr val="F98C83"/>
          </a:solidFill>
        </p:grpSpPr>
        <p:sp>
          <p:nvSpPr>
            <p:cNvPr id="107" name="Freeform 9"/>
            <p:cNvSpPr>
              <a:spLocks noEditPoints="1"/>
            </p:cNvSpPr>
            <p:nvPr/>
          </p:nvSpPr>
          <p:spPr bwMode="auto">
            <a:xfrm>
              <a:off x="3137" y="1821"/>
              <a:ext cx="800" cy="802"/>
            </a:xfrm>
            <a:custGeom>
              <a:avLst/>
              <a:gdLst>
                <a:gd name="T0" fmla="*/ 800 w 800"/>
                <a:gd name="T1" fmla="*/ 267 h 802"/>
                <a:gd name="T2" fmla="*/ 666 w 800"/>
                <a:gd name="T3" fmla="*/ 200 h 802"/>
                <a:gd name="T4" fmla="*/ 666 w 800"/>
                <a:gd name="T5" fmla="*/ 67 h 802"/>
                <a:gd name="T6" fmla="*/ 510 w 800"/>
                <a:gd name="T7" fmla="*/ 78 h 802"/>
                <a:gd name="T8" fmla="*/ 399 w 800"/>
                <a:gd name="T9" fmla="*/ 0 h 802"/>
                <a:gd name="T10" fmla="*/ 289 w 800"/>
                <a:gd name="T11" fmla="*/ 78 h 802"/>
                <a:gd name="T12" fmla="*/ 132 w 800"/>
                <a:gd name="T13" fmla="*/ 67 h 802"/>
                <a:gd name="T14" fmla="*/ 132 w 800"/>
                <a:gd name="T15" fmla="*/ 200 h 802"/>
                <a:gd name="T16" fmla="*/ 0 w 800"/>
                <a:gd name="T17" fmla="*/ 264 h 802"/>
                <a:gd name="T18" fmla="*/ 65 w 800"/>
                <a:gd name="T19" fmla="*/ 401 h 802"/>
                <a:gd name="T20" fmla="*/ 0 w 800"/>
                <a:gd name="T21" fmla="*/ 534 h 802"/>
                <a:gd name="T22" fmla="*/ 132 w 800"/>
                <a:gd name="T23" fmla="*/ 601 h 802"/>
                <a:gd name="T24" fmla="*/ 132 w 800"/>
                <a:gd name="T25" fmla="*/ 735 h 802"/>
                <a:gd name="T26" fmla="*/ 289 w 800"/>
                <a:gd name="T27" fmla="*/ 724 h 802"/>
                <a:gd name="T28" fmla="*/ 399 w 800"/>
                <a:gd name="T29" fmla="*/ 802 h 802"/>
                <a:gd name="T30" fmla="*/ 510 w 800"/>
                <a:gd name="T31" fmla="*/ 724 h 802"/>
                <a:gd name="T32" fmla="*/ 666 w 800"/>
                <a:gd name="T33" fmla="*/ 735 h 802"/>
                <a:gd name="T34" fmla="*/ 666 w 800"/>
                <a:gd name="T35" fmla="*/ 601 h 802"/>
                <a:gd name="T36" fmla="*/ 800 w 800"/>
                <a:gd name="T37" fmla="*/ 534 h 802"/>
                <a:gd name="T38" fmla="*/ 733 w 800"/>
                <a:gd name="T39" fmla="*/ 401 h 802"/>
                <a:gd name="T40" fmla="*/ 800 w 800"/>
                <a:gd name="T41" fmla="*/ 267 h 802"/>
                <a:gd name="T42" fmla="*/ 800 w 800"/>
                <a:gd name="T43" fmla="*/ 267 h 802"/>
                <a:gd name="T44" fmla="*/ 690 w 800"/>
                <a:gd name="T45" fmla="*/ 498 h 802"/>
                <a:gd name="T46" fmla="*/ 593 w 800"/>
                <a:gd name="T47" fmla="*/ 545 h 802"/>
                <a:gd name="T48" fmla="*/ 593 w 800"/>
                <a:gd name="T49" fmla="*/ 642 h 802"/>
                <a:gd name="T50" fmla="*/ 480 w 800"/>
                <a:gd name="T51" fmla="*/ 635 h 802"/>
                <a:gd name="T52" fmla="*/ 399 w 800"/>
                <a:gd name="T53" fmla="*/ 690 h 802"/>
                <a:gd name="T54" fmla="*/ 320 w 800"/>
                <a:gd name="T55" fmla="*/ 635 h 802"/>
                <a:gd name="T56" fmla="*/ 207 w 800"/>
                <a:gd name="T57" fmla="*/ 642 h 802"/>
                <a:gd name="T58" fmla="*/ 207 w 800"/>
                <a:gd name="T59" fmla="*/ 545 h 802"/>
                <a:gd name="T60" fmla="*/ 110 w 800"/>
                <a:gd name="T61" fmla="*/ 498 h 802"/>
                <a:gd name="T62" fmla="*/ 157 w 800"/>
                <a:gd name="T63" fmla="*/ 401 h 802"/>
                <a:gd name="T64" fmla="*/ 110 w 800"/>
                <a:gd name="T65" fmla="*/ 302 h 802"/>
                <a:gd name="T66" fmla="*/ 207 w 800"/>
                <a:gd name="T67" fmla="*/ 256 h 802"/>
                <a:gd name="T68" fmla="*/ 207 w 800"/>
                <a:gd name="T69" fmla="*/ 159 h 802"/>
                <a:gd name="T70" fmla="*/ 320 w 800"/>
                <a:gd name="T71" fmla="*/ 167 h 802"/>
                <a:gd name="T72" fmla="*/ 399 w 800"/>
                <a:gd name="T73" fmla="*/ 111 h 802"/>
                <a:gd name="T74" fmla="*/ 480 w 800"/>
                <a:gd name="T75" fmla="*/ 167 h 802"/>
                <a:gd name="T76" fmla="*/ 593 w 800"/>
                <a:gd name="T77" fmla="*/ 159 h 802"/>
                <a:gd name="T78" fmla="*/ 593 w 800"/>
                <a:gd name="T79" fmla="*/ 256 h 802"/>
                <a:gd name="T80" fmla="*/ 690 w 800"/>
                <a:gd name="T81" fmla="*/ 304 h 802"/>
                <a:gd name="T82" fmla="*/ 641 w 800"/>
                <a:gd name="T83" fmla="*/ 401 h 802"/>
                <a:gd name="T84" fmla="*/ 690 w 800"/>
                <a:gd name="T85" fmla="*/ 498 h 802"/>
                <a:gd name="T86" fmla="*/ 690 w 800"/>
                <a:gd name="T87" fmla="*/ 498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00" h="802">
                  <a:moveTo>
                    <a:pt x="800" y="267"/>
                  </a:moveTo>
                  <a:lnTo>
                    <a:pt x="666" y="200"/>
                  </a:lnTo>
                  <a:lnTo>
                    <a:pt x="666" y="67"/>
                  </a:lnTo>
                  <a:lnTo>
                    <a:pt x="510" y="78"/>
                  </a:lnTo>
                  <a:lnTo>
                    <a:pt x="399" y="0"/>
                  </a:lnTo>
                  <a:lnTo>
                    <a:pt x="289" y="78"/>
                  </a:lnTo>
                  <a:lnTo>
                    <a:pt x="132" y="67"/>
                  </a:lnTo>
                  <a:lnTo>
                    <a:pt x="132" y="200"/>
                  </a:lnTo>
                  <a:lnTo>
                    <a:pt x="0" y="264"/>
                  </a:lnTo>
                  <a:lnTo>
                    <a:pt x="65" y="401"/>
                  </a:lnTo>
                  <a:lnTo>
                    <a:pt x="0" y="534"/>
                  </a:lnTo>
                  <a:lnTo>
                    <a:pt x="132" y="601"/>
                  </a:lnTo>
                  <a:lnTo>
                    <a:pt x="132" y="735"/>
                  </a:lnTo>
                  <a:lnTo>
                    <a:pt x="289" y="724"/>
                  </a:lnTo>
                  <a:lnTo>
                    <a:pt x="399" y="802"/>
                  </a:lnTo>
                  <a:lnTo>
                    <a:pt x="510" y="724"/>
                  </a:lnTo>
                  <a:lnTo>
                    <a:pt x="666" y="735"/>
                  </a:lnTo>
                  <a:lnTo>
                    <a:pt x="666" y="601"/>
                  </a:lnTo>
                  <a:lnTo>
                    <a:pt x="800" y="534"/>
                  </a:lnTo>
                  <a:lnTo>
                    <a:pt x="733" y="401"/>
                  </a:lnTo>
                  <a:lnTo>
                    <a:pt x="800" y="267"/>
                  </a:lnTo>
                  <a:lnTo>
                    <a:pt x="800" y="267"/>
                  </a:lnTo>
                  <a:close/>
                  <a:moveTo>
                    <a:pt x="690" y="498"/>
                  </a:moveTo>
                  <a:lnTo>
                    <a:pt x="593" y="545"/>
                  </a:lnTo>
                  <a:lnTo>
                    <a:pt x="593" y="642"/>
                  </a:lnTo>
                  <a:lnTo>
                    <a:pt x="480" y="635"/>
                  </a:lnTo>
                  <a:lnTo>
                    <a:pt x="399" y="690"/>
                  </a:lnTo>
                  <a:lnTo>
                    <a:pt x="320" y="635"/>
                  </a:lnTo>
                  <a:lnTo>
                    <a:pt x="207" y="642"/>
                  </a:lnTo>
                  <a:lnTo>
                    <a:pt x="207" y="545"/>
                  </a:lnTo>
                  <a:lnTo>
                    <a:pt x="110" y="498"/>
                  </a:lnTo>
                  <a:lnTo>
                    <a:pt x="157" y="401"/>
                  </a:lnTo>
                  <a:lnTo>
                    <a:pt x="110" y="302"/>
                  </a:lnTo>
                  <a:lnTo>
                    <a:pt x="207" y="256"/>
                  </a:lnTo>
                  <a:lnTo>
                    <a:pt x="207" y="159"/>
                  </a:lnTo>
                  <a:lnTo>
                    <a:pt x="320" y="167"/>
                  </a:lnTo>
                  <a:lnTo>
                    <a:pt x="399" y="111"/>
                  </a:lnTo>
                  <a:lnTo>
                    <a:pt x="480" y="167"/>
                  </a:lnTo>
                  <a:lnTo>
                    <a:pt x="593" y="159"/>
                  </a:lnTo>
                  <a:lnTo>
                    <a:pt x="593" y="256"/>
                  </a:lnTo>
                  <a:lnTo>
                    <a:pt x="690" y="304"/>
                  </a:lnTo>
                  <a:lnTo>
                    <a:pt x="641" y="401"/>
                  </a:lnTo>
                  <a:lnTo>
                    <a:pt x="690" y="498"/>
                  </a:lnTo>
                  <a:lnTo>
                    <a:pt x="690" y="4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08" name="Freeform 10"/>
            <p:cNvSpPr/>
            <p:nvPr/>
          </p:nvSpPr>
          <p:spPr bwMode="auto">
            <a:xfrm>
              <a:off x="2908" y="2500"/>
              <a:ext cx="647" cy="628"/>
            </a:xfrm>
            <a:custGeom>
              <a:avLst/>
              <a:gdLst>
                <a:gd name="T0" fmla="*/ 517 w 647"/>
                <a:gd name="T1" fmla="*/ 72 h 628"/>
                <a:gd name="T2" fmla="*/ 334 w 647"/>
                <a:gd name="T3" fmla="*/ 86 h 628"/>
                <a:gd name="T4" fmla="*/ 334 w 647"/>
                <a:gd name="T5" fmla="*/ 0 h 628"/>
                <a:gd name="T6" fmla="*/ 0 w 647"/>
                <a:gd name="T7" fmla="*/ 407 h 628"/>
                <a:gd name="T8" fmla="*/ 266 w 647"/>
                <a:gd name="T9" fmla="*/ 358 h 628"/>
                <a:gd name="T10" fmla="*/ 270 w 647"/>
                <a:gd name="T11" fmla="*/ 628 h 628"/>
                <a:gd name="T12" fmla="*/ 647 w 647"/>
                <a:gd name="T13" fmla="*/ 167 h 628"/>
                <a:gd name="T14" fmla="*/ 625 w 647"/>
                <a:gd name="T15" fmla="*/ 148 h 628"/>
                <a:gd name="T16" fmla="*/ 517 w 647"/>
                <a:gd name="T17" fmla="*/ 72 h 628"/>
                <a:gd name="T18" fmla="*/ 517 w 647"/>
                <a:gd name="T19" fmla="*/ 72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7" h="628">
                  <a:moveTo>
                    <a:pt x="517" y="72"/>
                  </a:moveTo>
                  <a:lnTo>
                    <a:pt x="334" y="86"/>
                  </a:lnTo>
                  <a:lnTo>
                    <a:pt x="334" y="0"/>
                  </a:lnTo>
                  <a:lnTo>
                    <a:pt x="0" y="407"/>
                  </a:lnTo>
                  <a:lnTo>
                    <a:pt x="266" y="358"/>
                  </a:lnTo>
                  <a:lnTo>
                    <a:pt x="270" y="628"/>
                  </a:lnTo>
                  <a:lnTo>
                    <a:pt x="647" y="167"/>
                  </a:lnTo>
                  <a:lnTo>
                    <a:pt x="625" y="148"/>
                  </a:lnTo>
                  <a:lnTo>
                    <a:pt x="517" y="72"/>
                  </a:lnTo>
                  <a:lnTo>
                    <a:pt x="517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09" name="Freeform 11"/>
            <p:cNvSpPr/>
            <p:nvPr/>
          </p:nvSpPr>
          <p:spPr bwMode="auto">
            <a:xfrm>
              <a:off x="3522" y="2505"/>
              <a:ext cx="638" cy="645"/>
            </a:xfrm>
            <a:custGeom>
              <a:avLst/>
              <a:gdLst>
                <a:gd name="T0" fmla="*/ 310 w 638"/>
                <a:gd name="T1" fmla="*/ 0 h 645"/>
                <a:gd name="T2" fmla="*/ 310 w 638"/>
                <a:gd name="T3" fmla="*/ 87 h 645"/>
                <a:gd name="T4" fmla="*/ 127 w 638"/>
                <a:gd name="T5" fmla="*/ 75 h 645"/>
                <a:gd name="T6" fmla="*/ 97 w 638"/>
                <a:gd name="T7" fmla="*/ 95 h 645"/>
                <a:gd name="T8" fmla="*/ 0 w 638"/>
                <a:gd name="T9" fmla="*/ 168 h 645"/>
                <a:gd name="T10" fmla="*/ 359 w 638"/>
                <a:gd name="T11" fmla="*/ 645 h 645"/>
                <a:gd name="T12" fmla="*/ 374 w 638"/>
                <a:gd name="T13" fmla="*/ 375 h 645"/>
                <a:gd name="T14" fmla="*/ 638 w 638"/>
                <a:gd name="T15" fmla="*/ 436 h 645"/>
                <a:gd name="T16" fmla="*/ 310 w 638"/>
                <a:gd name="T17" fmla="*/ 0 h 645"/>
                <a:gd name="T18" fmla="*/ 310 w 638"/>
                <a:gd name="T19" fmla="*/ 0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8" h="645">
                  <a:moveTo>
                    <a:pt x="310" y="0"/>
                  </a:moveTo>
                  <a:lnTo>
                    <a:pt x="310" y="87"/>
                  </a:lnTo>
                  <a:lnTo>
                    <a:pt x="127" y="75"/>
                  </a:lnTo>
                  <a:lnTo>
                    <a:pt x="97" y="95"/>
                  </a:lnTo>
                  <a:lnTo>
                    <a:pt x="0" y="168"/>
                  </a:lnTo>
                  <a:lnTo>
                    <a:pt x="359" y="645"/>
                  </a:lnTo>
                  <a:lnTo>
                    <a:pt x="374" y="375"/>
                  </a:lnTo>
                  <a:lnTo>
                    <a:pt x="638" y="436"/>
                  </a:lnTo>
                  <a:lnTo>
                    <a:pt x="310" y="0"/>
                  </a:lnTo>
                  <a:lnTo>
                    <a:pt x="3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10" name="Freeform 12"/>
            <p:cNvSpPr/>
            <p:nvPr/>
          </p:nvSpPr>
          <p:spPr bwMode="auto">
            <a:xfrm>
              <a:off x="3345" y="2036"/>
              <a:ext cx="384" cy="383"/>
            </a:xfrm>
            <a:custGeom>
              <a:avLst/>
              <a:gdLst>
                <a:gd name="T0" fmla="*/ 384 w 384"/>
                <a:gd name="T1" fmla="*/ 256 h 383"/>
                <a:gd name="T2" fmla="*/ 320 w 384"/>
                <a:gd name="T3" fmla="*/ 288 h 383"/>
                <a:gd name="T4" fmla="*/ 320 w 384"/>
                <a:gd name="T5" fmla="*/ 351 h 383"/>
                <a:gd name="T6" fmla="*/ 245 w 384"/>
                <a:gd name="T7" fmla="*/ 345 h 383"/>
                <a:gd name="T8" fmla="*/ 191 w 384"/>
                <a:gd name="T9" fmla="*/ 383 h 383"/>
                <a:gd name="T10" fmla="*/ 139 w 384"/>
                <a:gd name="T11" fmla="*/ 345 h 383"/>
                <a:gd name="T12" fmla="*/ 64 w 384"/>
                <a:gd name="T13" fmla="*/ 351 h 383"/>
                <a:gd name="T14" fmla="*/ 64 w 384"/>
                <a:gd name="T15" fmla="*/ 288 h 383"/>
                <a:gd name="T16" fmla="*/ 0 w 384"/>
                <a:gd name="T17" fmla="*/ 256 h 383"/>
                <a:gd name="T18" fmla="*/ 32 w 384"/>
                <a:gd name="T19" fmla="*/ 192 h 383"/>
                <a:gd name="T20" fmla="*/ 0 w 384"/>
                <a:gd name="T21" fmla="*/ 127 h 383"/>
                <a:gd name="T22" fmla="*/ 64 w 384"/>
                <a:gd name="T23" fmla="*/ 95 h 383"/>
                <a:gd name="T24" fmla="*/ 64 w 384"/>
                <a:gd name="T25" fmla="*/ 31 h 383"/>
                <a:gd name="T26" fmla="*/ 139 w 384"/>
                <a:gd name="T27" fmla="*/ 38 h 383"/>
                <a:gd name="T28" fmla="*/ 191 w 384"/>
                <a:gd name="T29" fmla="*/ 0 h 383"/>
                <a:gd name="T30" fmla="*/ 245 w 384"/>
                <a:gd name="T31" fmla="*/ 38 h 383"/>
                <a:gd name="T32" fmla="*/ 320 w 384"/>
                <a:gd name="T33" fmla="*/ 31 h 383"/>
                <a:gd name="T34" fmla="*/ 320 w 384"/>
                <a:gd name="T35" fmla="*/ 95 h 383"/>
                <a:gd name="T36" fmla="*/ 384 w 384"/>
                <a:gd name="T37" fmla="*/ 127 h 383"/>
                <a:gd name="T38" fmla="*/ 352 w 384"/>
                <a:gd name="T39" fmla="*/ 192 h 383"/>
                <a:gd name="T40" fmla="*/ 384 w 384"/>
                <a:gd name="T41" fmla="*/ 256 h 383"/>
                <a:gd name="T42" fmla="*/ 384 w 384"/>
                <a:gd name="T43" fmla="*/ 256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4" h="383">
                  <a:moveTo>
                    <a:pt x="384" y="256"/>
                  </a:moveTo>
                  <a:lnTo>
                    <a:pt x="320" y="288"/>
                  </a:lnTo>
                  <a:lnTo>
                    <a:pt x="320" y="351"/>
                  </a:lnTo>
                  <a:lnTo>
                    <a:pt x="245" y="345"/>
                  </a:lnTo>
                  <a:lnTo>
                    <a:pt x="191" y="383"/>
                  </a:lnTo>
                  <a:lnTo>
                    <a:pt x="139" y="345"/>
                  </a:lnTo>
                  <a:lnTo>
                    <a:pt x="64" y="351"/>
                  </a:lnTo>
                  <a:lnTo>
                    <a:pt x="64" y="288"/>
                  </a:lnTo>
                  <a:lnTo>
                    <a:pt x="0" y="256"/>
                  </a:lnTo>
                  <a:lnTo>
                    <a:pt x="32" y="192"/>
                  </a:lnTo>
                  <a:lnTo>
                    <a:pt x="0" y="127"/>
                  </a:lnTo>
                  <a:lnTo>
                    <a:pt x="64" y="95"/>
                  </a:lnTo>
                  <a:lnTo>
                    <a:pt x="64" y="31"/>
                  </a:lnTo>
                  <a:lnTo>
                    <a:pt x="139" y="38"/>
                  </a:lnTo>
                  <a:lnTo>
                    <a:pt x="191" y="0"/>
                  </a:lnTo>
                  <a:lnTo>
                    <a:pt x="245" y="38"/>
                  </a:lnTo>
                  <a:lnTo>
                    <a:pt x="320" y="31"/>
                  </a:lnTo>
                  <a:lnTo>
                    <a:pt x="320" y="95"/>
                  </a:lnTo>
                  <a:lnTo>
                    <a:pt x="384" y="127"/>
                  </a:lnTo>
                  <a:lnTo>
                    <a:pt x="352" y="192"/>
                  </a:lnTo>
                  <a:lnTo>
                    <a:pt x="384" y="256"/>
                  </a:lnTo>
                  <a:lnTo>
                    <a:pt x="384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27660" y="1637030"/>
            <a:ext cx="3744595" cy="1727835"/>
            <a:chOff x="2004" y="2640"/>
            <a:chExt cx="5897" cy="2721"/>
          </a:xfrm>
        </p:grpSpPr>
        <p:sp>
          <p:nvSpPr>
            <p:cNvPr id="16" name="矩形 15"/>
            <p:cNvSpPr/>
            <p:nvPr/>
          </p:nvSpPr>
          <p:spPr>
            <a:xfrm>
              <a:off x="2004" y="2640"/>
              <a:ext cx="2757" cy="601"/>
            </a:xfrm>
            <a:prstGeom prst="rect">
              <a:avLst/>
            </a:prstGeom>
            <a:solidFill>
              <a:srgbClr val="F98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>
                  <a:latin typeface="汉仪南宫体简" panose="02010609000101010101" charset="-122"/>
                  <a:ea typeface="汉仪南宫体简" panose="02010609000101010101" charset="-122"/>
                </a:rPr>
                <a:t>研究方案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045" y="3345"/>
              <a:ext cx="5856" cy="2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30000"/>
                </a:lnSpc>
                <a:defRPr/>
              </a:pP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；</a:t>
              </a:r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1900" y="4365625"/>
            <a:ext cx="3783965" cy="1727835"/>
            <a:chOff x="2004" y="2640"/>
            <a:chExt cx="5959" cy="2721"/>
          </a:xfrm>
        </p:grpSpPr>
        <p:sp>
          <p:nvSpPr>
            <p:cNvPr id="28" name="矩形 27"/>
            <p:cNvSpPr/>
            <p:nvPr/>
          </p:nvSpPr>
          <p:spPr>
            <a:xfrm>
              <a:off x="2004" y="2640"/>
              <a:ext cx="2757" cy="601"/>
            </a:xfrm>
            <a:prstGeom prst="rect">
              <a:avLst/>
            </a:prstGeom>
            <a:solidFill>
              <a:srgbClr val="F98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>
                  <a:latin typeface="汉仪南宫体简" panose="02010609000101010101" charset="-122"/>
                  <a:ea typeface="汉仪南宫体简" panose="02010609000101010101" charset="-122"/>
                </a:rPr>
                <a:t>研究方案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2045" y="3345"/>
              <a:ext cx="5918" cy="2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30000"/>
                </a:lnSpc>
                <a:defRPr/>
              </a:pP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；</a:t>
              </a:r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105535" y="4325620"/>
            <a:ext cx="3744595" cy="1727835"/>
            <a:chOff x="2004" y="2640"/>
            <a:chExt cx="5897" cy="2721"/>
          </a:xfrm>
        </p:grpSpPr>
        <p:sp>
          <p:nvSpPr>
            <p:cNvPr id="32" name="矩形 31"/>
            <p:cNvSpPr/>
            <p:nvPr/>
          </p:nvSpPr>
          <p:spPr>
            <a:xfrm>
              <a:off x="2004" y="2640"/>
              <a:ext cx="2757" cy="601"/>
            </a:xfrm>
            <a:prstGeom prst="rect">
              <a:avLst/>
            </a:prstGeom>
            <a:solidFill>
              <a:srgbClr val="B7CB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>
                  <a:solidFill>
                    <a:schemeClr val="tx1"/>
                  </a:solidFill>
                  <a:latin typeface="汉仪南宫体简" panose="02010609000101010101" charset="-122"/>
                  <a:ea typeface="汉仪南宫体简" panose="02010609000101010101" charset="-122"/>
                </a:rPr>
                <a:t>研究方案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2045" y="3345"/>
              <a:ext cx="5856" cy="2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30000"/>
                </a:lnSpc>
                <a:defRPr/>
              </a:pP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；</a:t>
              </a:r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005445" y="1637030"/>
            <a:ext cx="3744595" cy="1727835"/>
            <a:chOff x="2004" y="2640"/>
            <a:chExt cx="5897" cy="2721"/>
          </a:xfrm>
        </p:grpSpPr>
        <p:sp>
          <p:nvSpPr>
            <p:cNvPr id="35" name="矩形 34"/>
            <p:cNvSpPr/>
            <p:nvPr/>
          </p:nvSpPr>
          <p:spPr>
            <a:xfrm>
              <a:off x="2004" y="2640"/>
              <a:ext cx="2757" cy="601"/>
            </a:xfrm>
            <a:prstGeom prst="rect">
              <a:avLst/>
            </a:prstGeom>
            <a:solidFill>
              <a:srgbClr val="B7CB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>
                  <a:solidFill>
                    <a:schemeClr val="tx1"/>
                  </a:solidFill>
                  <a:latin typeface="汉仪南宫体简" panose="02010609000101010101" charset="-122"/>
                  <a:ea typeface="汉仪南宫体简" panose="02010609000101010101" charset="-122"/>
                </a:rPr>
                <a:t>研究方案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2045" y="3345"/>
              <a:ext cx="5856" cy="2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30000"/>
                </a:lnSpc>
                <a:defRPr/>
              </a:pP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；</a:t>
              </a:r>
              <a:endParaRPr lang="zh-CN" altLang="en-US"/>
            </a:p>
          </p:txBody>
        </p:sp>
      </p:grp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chemeClr val="accent1">
                <a:lumMod val="5000"/>
                <a:lumOff val="95000"/>
              </a:schemeClr>
            </a:gs>
            <a:gs pos="100000">
              <a:srgbClr val="F9E2DE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894736324b40f3eec30fa7c5c7e1cca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-17780" y="635"/>
            <a:ext cx="4076700" cy="51073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612380" y="1965325"/>
            <a:ext cx="126492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>
                <a:latin typeface="仿宋" panose="02010609060101010101" charset="-122"/>
                <a:ea typeface="仿宋" panose="02010609060101010101" charset="-122"/>
                <a:sym typeface="+mn-ea"/>
              </a:rPr>
              <a:t>【</a:t>
            </a:r>
            <a:r>
              <a:rPr lang="zh-CN" altLang="en-US" sz="4000">
                <a:latin typeface="汉仪南宫体简" panose="02010609000101010101" charset="-122"/>
                <a:ea typeface="汉仪南宫体简" panose="02010609000101010101" charset="-122"/>
                <a:sym typeface="+mn-ea"/>
              </a:rPr>
              <a:t>叁</a:t>
            </a:r>
            <a:r>
              <a:rPr lang="zh-CN" altLang="en-US" sz="4000">
                <a:latin typeface="仿宋" panose="02010609060101010101" charset="-122"/>
                <a:ea typeface="仿宋" panose="02010609060101010101" charset="-122"/>
              </a:rPr>
              <a:t>】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335395" y="2841625"/>
            <a:ext cx="381889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rgbClr val="F75D51"/>
                </a:solidFill>
                <a:latin typeface="汉仪南宫体简" panose="02010609000101010101" charset="-122"/>
                <a:ea typeface="汉仪南宫体简" panose="02010609000101010101" charset="-122"/>
                <a:sym typeface="+mn-ea"/>
              </a:rPr>
              <a:t>研究过程与难点</a:t>
            </a:r>
          </a:p>
          <a:p>
            <a:pPr algn="ctr"/>
            <a:r>
              <a:rPr lang="zh-CN" altLang="en-US" sz="1200" spc="200">
                <a:solidFill>
                  <a:schemeClr val="tx1">
                    <a:lumMod val="85000"/>
                    <a:lumOff val="15000"/>
                  </a:schemeClr>
                </a:solidFill>
                <a:uFillTx/>
                <a:ea typeface="方正苏新诗柳楷简体" panose="02000000000000000000" charset="-122"/>
                <a:sym typeface="+mn-ea"/>
              </a:rPr>
              <a:t>Research process and difficulties</a:t>
            </a:r>
          </a:p>
        </p:txBody>
      </p:sp>
      <p:sp>
        <p:nvSpPr>
          <p:cNvPr id="2" name="任意多边形 1"/>
          <p:cNvSpPr/>
          <p:nvPr/>
        </p:nvSpPr>
        <p:spPr>
          <a:xfrm>
            <a:off x="6044565" y="3682365"/>
            <a:ext cx="4491355" cy="0"/>
          </a:xfrm>
          <a:custGeom>
            <a:avLst/>
            <a:gdLst>
              <a:gd name="connisteX0" fmla="*/ 0 w 4491355"/>
              <a:gd name="connsiteY0" fmla="*/ 0 h 0"/>
              <a:gd name="connisteX1" fmla="*/ 4491355 w 4491355"/>
              <a:gd name="connsiteY1" fmla="*/ 0 h 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</a:cxnLst>
            <a:rect l="l" t="t" r="r" b="b"/>
            <a:pathLst>
              <a:path w="4491355">
                <a:moveTo>
                  <a:pt x="0" y="0"/>
                </a:moveTo>
                <a:lnTo>
                  <a:pt x="4491355" y="0"/>
                </a:lnTo>
              </a:path>
            </a:pathLst>
          </a:custGeom>
          <a:noFill/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362065" y="3792855"/>
            <a:ext cx="3710940" cy="89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amet, consectetuer adipiscing elit. Aenean commodo ligula eget dolor；Lorem ipsum dolor sit amet, consectetuer adipiscing elit. Aenean commodo ligula eget dolor</a:t>
            </a:r>
          </a:p>
        </p:txBody>
      </p:sp>
    </p:spTree>
  </p:cSld>
  <p:clrMapOvr>
    <a:masterClrMapping/>
  </p:clrMapOvr>
  <p:transition>
    <p:pull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chemeClr val="accent1">
                <a:lumMod val="5000"/>
                <a:lumOff val="95000"/>
              </a:schemeClr>
            </a:gs>
            <a:gs pos="100000">
              <a:srgbClr val="F9E2DE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b0b870fd47db8e0c3108f5c7340f20e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561320" y="4771390"/>
            <a:ext cx="1633220" cy="2091690"/>
          </a:xfrm>
          <a:prstGeom prst="rect">
            <a:avLst/>
          </a:prstGeom>
        </p:spPr>
      </p:pic>
      <p:pic>
        <p:nvPicPr>
          <p:cNvPr id="6" name="图片 5" descr="b0b870fd47db8e0c3108f5c7340f20e2"/>
          <p:cNvPicPr>
            <a:picLocks noChangeAspect="1"/>
          </p:cNvPicPr>
          <p:nvPr/>
        </p:nvPicPr>
        <p:blipFill>
          <a:blip r:embed="rId2" cstate="print"/>
          <a:srcRect t="63935"/>
          <a:stretch>
            <a:fillRect/>
          </a:stretch>
        </p:blipFill>
        <p:spPr>
          <a:xfrm flipH="1">
            <a:off x="0" y="-5080"/>
            <a:ext cx="1978660" cy="9137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186555" y="435610"/>
            <a:ext cx="381889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rgbClr val="F75D51"/>
                </a:solidFill>
                <a:latin typeface="汉仪南宫体简" panose="02010609000101010101" charset="-122"/>
                <a:ea typeface="汉仪南宫体简" panose="02010609000101010101" charset="-122"/>
                <a:sym typeface="+mn-ea"/>
              </a:rPr>
              <a:t>研究过程与难点</a:t>
            </a:r>
          </a:p>
          <a:p>
            <a:pPr algn="ctr"/>
            <a:r>
              <a:rPr lang="zh-CN" altLang="en-US" sz="1200" spc="200">
                <a:solidFill>
                  <a:schemeClr val="tx1">
                    <a:lumMod val="85000"/>
                    <a:lumOff val="15000"/>
                  </a:schemeClr>
                </a:solidFill>
                <a:uFillTx/>
                <a:ea typeface="方正苏新诗柳楷简体" panose="02000000000000000000" charset="-122"/>
                <a:sym typeface="+mn-ea"/>
              </a:rPr>
              <a:t>Research process and difficulties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2583180" y="1264920"/>
            <a:ext cx="6873240" cy="1780540"/>
            <a:chOff x="3564" y="2424"/>
            <a:chExt cx="10824" cy="2804"/>
          </a:xfrm>
        </p:grpSpPr>
        <p:grpSp>
          <p:nvGrpSpPr>
            <p:cNvPr id="17" name="组合 16"/>
            <p:cNvGrpSpPr/>
            <p:nvPr/>
          </p:nvGrpSpPr>
          <p:grpSpPr>
            <a:xfrm>
              <a:off x="3564" y="2424"/>
              <a:ext cx="10824" cy="2804"/>
              <a:chOff x="4800" y="2496"/>
              <a:chExt cx="10824" cy="2804"/>
            </a:xfrm>
          </p:grpSpPr>
          <p:sp>
            <p:nvSpPr>
              <p:cNvPr id="15" name="圆角矩形 14"/>
              <p:cNvSpPr/>
              <p:nvPr/>
            </p:nvSpPr>
            <p:spPr>
              <a:xfrm>
                <a:off x="4848" y="2592"/>
                <a:ext cx="10776" cy="2112"/>
              </a:xfrm>
              <a:prstGeom prst="roundRect">
                <a:avLst>
                  <a:gd name="adj" fmla="val 50000"/>
                </a:avLst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1" name="组合 10"/>
              <p:cNvGrpSpPr/>
              <p:nvPr/>
            </p:nvGrpSpPr>
            <p:grpSpPr>
              <a:xfrm>
                <a:off x="4800" y="2496"/>
                <a:ext cx="2329" cy="2804"/>
                <a:chOff x="2616" y="2448"/>
                <a:chExt cx="2329" cy="2804"/>
              </a:xfrm>
            </p:grpSpPr>
            <p:sp>
              <p:nvSpPr>
                <p:cNvPr id="9" name="椭圆 8"/>
                <p:cNvSpPr/>
                <p:nvPr/>
              </p:nvSpPr>
              <p:spPr>
                <a:xfrm>
                  <a:off x="2616" y="2448"/>
                  <a:ext cx="2329" cy="2329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rgbClr val="F98C8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10" name="图片 9" descr="d5b6985fb95f0faf7f4aa55bc075af88"/>
                <p:cNvPicPr>
                  <a:picLocks noChangeAspect="1"/>
                </p:cNvPicPr>
                <p:nvPr/>
              </p:nvPicPr>
              <p:blipFill>
                <a:blip r:embed="rId3" cstate="print"/>
                <a:srcRect l="27876" b="26159"/>
                <a:stretch>
                  <a:fillRect/>
                </a:stretch>
              </p:blipFill>
              <p:spPr>
                <a:xfrm flipH="1">
                  <a:off x="3125" y="2616"/>
                  <a:ext cx="1820" cy="2636"/>
                </a:xfrm>
                <a:prstGeom prst="rect">
                  <a:avLst/>
                </a:prstGeom>
              </p:spPr>
            </p:pic>
          </p:grpSp>
        </p:grpSp>
        <p:sp>
          <p:nvSpPr>
            <p:cNvPr id="29" name="矩形 28"/>
            <p:cNvSpPr/>
            <p:nvPr/>
          </p:nvSpPr>
          <p:spPr>
            <a:xfrm>
              <a:off x="5945" y="2520"/>
              <a:ext cx="8053" cy="19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30000"/>
                </a:lnSpc>
                <a:defRPr/>
              </a:pPr>
              <a:r>
                <a:rPr lang="zh-CN" altLang="en-US" u="sng" kern="0" spc="50" dirty="0">
                  <a:solidFill>
                    <a:srgbClr val="F75D51"/>
                  </a:solidFill>
                  <a:uFillTx/>
                  <a:latin typeface="汉仪南宫体简" panose="02010609000101010101" charset="-122"/>
                  <a:ea typeface="汉仪南宫体简" panose="02010609000101010101" charset="-122"/>
                  <a:cs typeface="Arial" panose="020B0604020202020204" pitchFamily="34" charset="0"/>
                </a:rPr>
                <a:t>研究过程</a:t>
              </a:r>
            </a:p>
            <a:p>
              <a:pPr algn="l">
                <a:lnSpc>
                  <a:spcPct val="130000"/>
                </a:lnSpc>
                <a:defRPr/>
              </a:pP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；</a:t>
              </a:r>
              <a:endParaRPr lang="zh-CN" altLang="en-US" sz="1000" kern="0" spc="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299460" y="3021330"/>
            <a:ext cx="6934200" cy="1686560"/>
            <a:chOff x="4092" y="4992"/>
            <a:chExt cx="10920" cy="2656"/>
          </a:xfrm>
        </p:grpSpPr>
        <p:grpSp>
          <p:nvGrpSpPr>
            <p:cNvPr id="19" name="组合 18"/>
            <p:cNvGrpSpPr/>
            <p:nvPr/>
          </p:nvGrpSpPr>
          <p:grpSpPr>
            <a:xfrm>
              <a:off x="4188" y="5016"/>
              <a:ext cx="10824" cy="2329"/>
              <a:chOff x="3564" y="2424"/>
              <a:chExt cx="10824" cy="2329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3564" y="2424"/>
                <a:ext cx="10824" cy="2329"/>
                <a:chOff x="4800" y="2496"/>
                <a:chExt cx="10824" cy="2329"/>
              </a:xfrm>
            </p:grpSpPr>
            <p:sp>
              <p:nvSpPr>
                <p:cNvPr id="21" name="圆角矩形 20"/>
                <p:cNvSpPr/>
                <p:nvPr/>
              </p:nvSpPr>
              <p:spPr>
                <a:xfrm>
                  <a:off x="4848" y="2592"/>
                  <a:ext cx="10776" cy="2112"/>
                </a:xfrm>
                <a:prstGeom prst="roundRect">
                  <a:avLst>
                    <a:gd name="adj" fmla="val 50000"/>
                  </a:avLst>
                </a:prstGeom>
                <a:noFill/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3" name="椭圆 22"/>
                <p:cNvSpPr/>
                <p:nvPr/>
              </p:nvSpPr>
              <p:spPr>
                <a:xfrm>
                  <a:off x="4800" y="2496"/>
                  <a:ext cx="2329" cy="2329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5" name="矩形 24"/>
              <p:cNvSpPr/>
              <p:nvPr/>
            </p:nvSpPr>
            <p:spPr>
              <a:xfrm>
                <a:off x="5945" y="2520"/>
                <a:ext cx="8053" cy="19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30000"/>
                  </a:lnSpc>
                  <a:defRPr/>
                </a:pPr>
                <a:r>
                  <a:rPr lang="zh-CN" altLang="en-US" u="sng" kern="0" spc="50" dirty="0">
                    <a:solidFill>
                      <a:schemeClr val="accent6">
                        <a:lumMod val="75000"/>
                      </a:schemeClr>
                    </a:solidFill>
                    <a:uFillTx/>
                    <a:latin typeface="汉仪南宫体简" panose="02010609000101010101" charset="-122"/>
                    <a:ea typeface="汉仪南宫体简" panose="02010609000101010101" charset="-122"/>
                    <a:cs typeface="Arial" panose="020B0604020202020204" pitchFamily="34" charset="0"/>
                  </a:rPr>
                  <a:t>研究过程</a:t>
                </a:r>
              </a:p>
              <a:p>
                <a:pPr algn="l">
                  <a:lnSpc>
                    <a:spcPct val="130000"/>
                  </a:lnSpc>
                  <a:defRPr/>
                </a:pP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Lorem ipsum dolor sit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amet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,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consectetuer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adipiscing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elit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.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Aenean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commodo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 ligula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eget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 dolor</a:t>
                </a:r>
                <a:r>
                  <a:rPr lang="zh-CN" altLang="en-US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；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Lorem ipsum dolor sit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amet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,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consectetuer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adipiscing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elit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.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Aenean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commodo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 ligula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eget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 dolor</a:t>
                </a:r>
                <a:r>
                  <a:rPr lang="zh-CN" altLang="en-US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；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  <a:sym typeface="+mn-ea"/>
                  </a:rPr>
                  <a:t>Lorem ipsum dolor sit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  <a:sym typeface="+mn-ea"/>
                  </a:rPr>
                  <a:t>amet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  <a:sym typeface="+mn-ea"/>
                  </a:rPr>
                  <a:t>,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  <a:sym typeface="+mn-ea"/>
                  </a:rPr>
                  <a:t>consectetuer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  <a:sym typeface="+mn-ea"/>
                  </a:rPr>
                  <a:t>adipiscing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  <a:sym typeface="+mn-ea"/>
                  </a:rPr>
                  <a:t>elit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  <a:sym typeface="+mn-ea"/>
                  </a:rPr>
                  <a:t>.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  <a:sym typeface="+mn-ea"/>
                  </a:rPr>
                  <a:t>Aenean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  <a:sym typeface="+mn-ea"/>
                  </a:rPr>
                  <a:t>commodo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  <a:sym typeface="+mn-ea"/>
                  </a:rPr>
                  <a:t> ligula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  <a:sym typeface="+mn-ea"/>
                  </a:rPr>
                  <a:t>eget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  <a:sym typeface="+mn-ea"/>
                  </a:rPr>
                  <a:t> dolor</a:t>
                </a:r>
                <a:r>
                  <a:rPr lang="zh-CN" altLang="en-US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  <a:sym typeface="+mn-ea"/>
                  </a:rPr>
                  <a:t>；</a:t>
                </a:r>
                <a:endParaRPr lang="zh-CN" altLang="en-US" sz="1000" kern="0" spc="50" dirty="0">
                  <a:solidFill>
                    <a:schemeClr val="tx1">
                      <a:lumMod val="85000"/>
                      <a:lumOff val="1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endParaRPr>
              </a:p>
            </p:txBody>
          </p:sp>
        </p:grpSp>
        <p:pic>
          <p:nvPicPr>
            <p:cNvPr id="26" name="图片 25" descr="d39157e567352181f97b2aa3d262a9e9"/>
            <p:cNvPicPr>
              <a:picLocks noChangeAspect="1"/>
            </p:cNvPicPr>
            <p:nvPr/>
          </p:nvPicPr>
          <p:blipFill>
            <a:blip r:embed="rId4" cstate="print"/>
            <a:srcRect l="24510" t="-9934"/>
            <a:stretch>
              <a:fillRect/>
            </a:stretch>
          </p:blipFill>
          <p:spPr>
            <a:xfrm flipH="1">
              <a:off x="4092" y="4992"/>
              <a:ext cx="2735" cy="2656"/>
            </a:xfrm>
            <a:prstGeom prst="ellipse">
              <a:avLst/>
            </a:prstGeom>
          </p:spPr>
        </p:pic>
      </p:grpSp>
      <p:grpSp>
        <p:nvGrpSpPr>
          <p:cNvPr id="37" name="组合 36"/>
          <p:cNvGrpSpPr/>
          <p:nvPr/>
        </p:nvGrpSpPr>
        <p:grpSpPr>
          <a:xfrm>
            <a:off x="2679700" y="4683760"/>
            <a:ext cx="6873240" cy="1478280"/>
            <a:chOff x="3116" y="7759"/>
            <a:chExt cx="10824" cy="2328"/>
          </a:xfrm>
        </p:grpSpPr>
        <p:grpSp>
          <p:nvGrpSpPr>
            <p:cNvPr id="28" name="组合 27"/>
            <p:cNvGrpSpPr/>
            <p:nvPr/>
          </p:nvGrpSpPr>
          <p:grpSpPr>
            <a:xfrm>
              <a:off x="3116" y="7759"/>
              <a:ext cx="10824" cy="2329"/>
              <a:chOff x="3564" y="2424"/>
              <a:chExt cx="10824" cy="2329"/>
            </a:xfrm>
          </p:grpSpPr>
          <p:grpSp>
            <p:nvGrpSpPr>
              <p:cNvPr id="30" name="组合 29"/>
              <p:cNvGrpSpPr/>
              <p:nvPr/>
            </p:nvGrpSpPr>
            <p:grpSpPr>
              <a:xfrm>
                <a:off x="3564" y="2424"/>
                <a:ext cx="10824" cy="2329"/>
                <a:chOff x="4800" y="2496"/>
                <a:chExt cx="10824" cy="2329"/>
              </a:xfrm>
            </p:grpSpPr>
            <p:sp>
              <p:nvSpPr>
                <p:cNvPr id="31" name="圆角矩形 30"/>
                <p:cNvSpPr/>
                <p:nvPr/>
              </p:nvSpPr>
              <p:spPr>
                <a:xfrm>
                  <a:off x="4848" y="2592"/>
                  <a:ext cx="10776" cy="2112"/>
                </a:xfrm>
                <a:prstGeom prst="roundRect">
                  <a:avLst>
                    <a:gd name="adj" fmla="val 50000"/>
                  </a:avLst>
                </a:prstGeom>
                <a:noFill/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" name="椭圆 32"/>
                <p:cNvSpPr/>
                <p:nvPr/>
              </p:nvSpPr>
              <p:spPr>
                <a:xfrm>
                  <a:off x="4800" y="2496"/>
                  <a:ext cx="2329" cy="2329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rgbClr val="F98C8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5" name="矩形 34"/>
              <p:cNvSpPr/>
              <p:nvPr/>
            </p:nvSpPr>
            <p:spPr>
              <a:xfrm>
                <a:off x="5945" y="2520"/>
                <a:ext cx="8053" cy="19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30000"/>
                  </a:lnSpc>
                  <a:defRPr/>
                </a:pPr>
                <a:r>
                  <a:rPr lang="zh-CN" altLang="en-US" u="sng" kern="0" spc="50" dirty="0">
                    <a:solidFill>
                      <a:srgbClr val="F75D51"/>
                    </a:solidFill>
                    <a:uFillTx/>
                    <a:latin typeface="汉仪南宫体简" panose="02010609000101010101" charset="-122"/>
                    <a:ea typeface="汉仪南宫体简" panose="02010609000101010101" charset="-122"/>
                    <a:cs typeface="Arial" panose="020B0604020202020204" pitchFamily="34" charset="0"/>
                  </a:rPr>
                  <a:t>研究过程</a:t>
                </a:r>
              </a:p>
              <a:p>
                <a:pPr algn="l">
                  <a:lnSpc>
                    <a:spcPct val="130000"/>
                  </a:lnSpc>
                  <a:defRPr/>
                </a:pP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Lorem ipsum dolor sit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amet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,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consectetuer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adipiscing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elit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.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Aenean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commodo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 ligula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eget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 dolor</a:t>
                </a:r>
                <a:r>
                  <a:rPr lang="zh-CN" altLang="en-US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；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Lorem ipsum dolor sit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amet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,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consectetuer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adipiscing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elit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.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Aenean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commodo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 ligula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eget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 dolor</a:t>
                </a:r>
                <a:r>
                  <a:rPr lang="zh-CN" altLang="en-US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</a:rPr>
                  <a:t>；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  <a:sym typeface="+mn-ea"/>
                  </a:rPr>
                  <a:t>Lorem ipsum dolor sit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  <a:sym typeface="+mn-ea"/>
                  </a:rPr>
                  <a:t>amet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  <a:sym typeface="+mn-ea"/>
                  </a:rPr>
                  <a:t>,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  <a:sym typeface="+mn-ea"/>
                  </a:rPr>
                  <a:t>consectetuer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  <a:sym typeface="+mn-ea"/>
                  </a:rPr>
                  <a:t>adipiscing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  <a:sym typeface="+mn-ea"/>
                  </a:rPr>
                  <a:t>elit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  <a:sym typeface="+mn-ea"/>
                  </a:rPr>
                  <a:t>.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  <a:sym typeface="+mn-ea"/>
                  </a:rPr>
                  <a:t>Aenean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  <a:sym typeface="+mn-ea"/>
                  </a:rPr>
                  <a:t>commodo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  <a:sym typeface="+mn-ea"/>
                  </a:rPr>
                  <a:t> ligula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  <a:sym typeface="+mn-ea"/>
                  </a:rPr>
                  <a:t>eget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  <a:sym typeface="+mn-ea"/>
                  </a:rPr>
                  <a:t> dolor</a:t>
                </a:r>
                <a:r>
                  <a:rPr lang="zh-CN" altLang="en-US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/>
                    <a:cs typeface="Arial" panose="020B0604020202020204" pitchFamily="34" charset="0"/>
                    <a:sym typeface="+mn-ea"/>
                  </a:rPr>
                  <a:t>；</a:t>
                </a:r>
                <a:endParaRPr lang="zh-CN" altLang="en-US" sz="1000" kern="0" spc="50" dirty="0">
                  <a:solidFill>
                    <a:schemeClr val="tx1">
                      <a:lumMod val="85000"/>
                      <a:lumOff val="1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endParaRPr>
              </a:p>
            </p:txBody>
          </p:sp>
        </p:grpSp>
        <p:pic>
          <p:nvPicPr>
            <p:cNvPr id="36" name="图片 35" descr="eb6387f0368f7342ee9660f96c70d5e1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>
            <a:xfrm>
              <a:off x="3300" y="8050"/>
              <a:ext cx="2197" cy="1563"/>
            </a:xfrm>
            <a:prstGeom prst="rect">
              <a:avLst/>
            </a:prstGeom>
          </p:spPr>
        </p:pic>
      </p:grp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chemeClr val="accent1">
                <a:lumMod val="5000"/>
                <a:lumOff val="95000"/>
              </a:schemeClr>
            </a:gs>
            <a:gs pos="100000">
              <a:srgbClr val="F9E2DE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b0b870fd47db8e0c3108f5c7340f20e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561320" y="4771390"/>
            <a:ext cx="1633220" cy="2091690"/>
          </a:xfrm>
          <a:prstGeom prst="rect">
            <a:avLst/>
          </a:prstGeom>
        </p:spPr>
      </p:pic>
      <p:pic>
        <p:nvPicPr>
          <p:cNvPr id="6" name="图片 5" descr="b0b870fd47db8e0c3108f5c7340f20e2"/>
          <p:cNvPicPr>
            <a:picLocks noChangeAspect="1"/>
          </p:cNvPicPr>
          <p:nvPr/>
        </p:nvPicPr>
        <p:blipFill>
          <a:blip r:embed="rId2" cstate="print"/>
          <a:srcRect t="63935"/>
          <a:stretch>
            <a:fillRect/>
          </a:stretch>
        </p:blipFill>
        <p:spPr>
          <a:xfrm flipH="1">
            <a:off x="0" y="-5080"/>
            <a:ext cx="1978660" cy="9137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186555" y="435610"/>
            <a:ext cx="381889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rgbClr val="F75D51"/>
                </a:solidFill>
                <a:latin typeface="汉仪南宫体简" panose="02010609000101010101" charset="-122"/>
                <a:ea typeface="汉仪南宫体简" panose="02010609000101010101" charset="-122"/>
                <a:sym typeface="+mn-ea"/>
              </a:rPr>
              <a:t>研究过程与难点</a:t>
            </a:r>
          </a:p>
          <a:p>
            <a:pPr algn="ctr"/>
            <a:r>
              <a:rPr lang="zh-CN" altLang="en-US" sz="1200" spc="200">
                <a:solidFill>
                  <a:schemeClr val="tx1">
                    <a:lumMod val="85000"/>
                    <a:lumOff val="15000"/>
                  </a:schemeClr>
                </a:solidFill>
                <a:uFillTx/>
                <a:ea typeface="方正苏新诗柳楷简体" panose="02000000000000000000" charset="-122"/>
                <a:sym typeface="+mn-ea"/>
              </a:rPr>
              <a:t>Research process and difficulties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994410" y="1550670"/>
            <a:ext cx="10282555" cy="3061970"/>
            <a:chOff x="1566" y="2691"/>
            <a:chExt cx="16193" cy="4822"/>
          </a:xfrm>
        </p:grpSpPr>
        <p:sp>
          <p:nvSpPr>
            <p:cNvPr id="2" name="矩形 1"/>
            <p:cNvSpPr/>
            <p:nvPr/>
          </p:nvSpPr>
          <p:spPr>
            <a:xfrm>
              <a:off x="1566" y="2691"/>
              <a:ext cx="16193" cy="3922"/>
            </a:xfrm>
            <a:prstGeom prst="rect">
              <a:avLst/>
            </a:prstGeom>
            <a:noFill/>
            <a:ln w="28575">
              <a:solidFill>
                <a:srgbClr val="FBB3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" name="图片 2" descr="76ccb6f0bf53a99e9e3313b53e80dc9d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10" y="2715"/>
              <a:ext cx="4649" cy="4798"/>
            </a:xfrm>
            <a:prstGeom prst="rect">
              <a:avLst/>
            </a:prstGeom>
          </p:spPr>
        </p:pic>
      </p:grpSp>
      <p:sp>
        <p:nvSpPr>
          <p:cNvPr id="29" name="矩形 28"/>
          <p:cNvSpPr/>
          <p:nvPr/>
        </p:nvSpPr>
        <p:spPr>
          <a:xfrm>
            <a:off x="1184275" y="1858645"/>
            <a:ext cx="7139940" cy="2240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60000"/>
              </a:lnSpc>
              <a:defRPr/>
            </a:pPr>
            <a:r>
              <a:rPr lang="zh-CN" altLang="en-US" sz="2000" u="sng" kern="0" spc="50" dirty="0">
                <a:solidFill>
                  <a:srgbClr val="F75D51"/>
                </a:solidFill>
                <a:uFillTx/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rPr>
              <a:t>技术难点</a:t>
            </a:r>
          </a:p>
          <a:p>
            <a:pPr algn="l">
              <a:lnSpc>
                <a:spcPct val="160000"/>
              </a:lnSpc>
              <a:defRPr/>
            </a:pP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；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；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；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；</a:t>
            </a:r>
            <a:endParaRPr lang="zh-CN" altLang="en-US" sz="1000" kern="0" spc="5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 Light"/>
              <a:cs typeface="Arial" panose="020B0604020202020204" pitchFamily="34" charset="0"/>
              <a:sym typeface="+mn-ea"/>
            </a:endParaRPr>
          </a:p>
          <a:p>
            <a:pPr algn="l">
              <a:lnSpc>
                <a:spcPct val="130000"/>
              </a:lnSpc>
              <a:defRPr/>
            </a:pPr>
            <a:endParaRPr lang="zh-CN" altLang="en-US" sz="1000" kern="0" spc="5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 Light"/>
              <a:cs typeface="Arial" panose="020B0604020202020204" pitchFamily="34" charset="0"/>
              <a:sym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94410" y="4297680"/>
            <a:ext cx="609600" cy="609600"/>
          </a:xfrm>
          <a:prstGeom prst="rect">
            <a:avLst/>
          </a:prstGeom>
          <a:solidFill>
            <a:srgbClr val="F98C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latin typeface="汉仪南宫体简" panose="02010609000101010101" charset="-122"/>
                <a:ea typeface="汉仪南宫体简" panose="02010609000101010101" charset="-122"/>
              </a:rPr>
              <a:t>壹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604010" y="4297680"/>
            <a:ext cx="3718560" cy="1612265"/>
            <a:chOff x="2526" y="6768"/>
            <a:chExt cx="5856" cy="2539"/>
          </a:xfrm>
        </p:grpSpPr>
        <p:sp>
          <p:nvSpPr>
            <p:cNvPr id="17" name="文本框 16"/>
            <p:cNvSpPr txBox="1"/>
            <p:nvPr/>
          </p:nvSpPr>
          <p:spPr>
            <a:xfrm>
              <a:off x="2526" y="7291"/>
              <a:ext cx="5856" cy="2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30000"/>
                </a:lnSpc>
                <a:defRPr/>
              </a:pP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；</a:t>
              </a:r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688" y="6768"/>
              <a:ext cx="2856" cy="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u="sng" kern="0" spc="50" dirty="0">
                  <a:solidFill>
                    <a:srgbClr val="F75D51"/>
                  </a:solidFill>
                  <a:uFillTx/>
                  <a:latin typeface="汉仪南宫体简" panose="02010609000101010101" charset="-122"/>
                  <a:ea typeface="汉仪南宫体简" panose="02010609000101010101" charset="-122"/>
                  <a:cs typeface="Arial" panose="020B0604020202020204" pitchFamily="34" charset="0"/>
                  <a:sym typeface="+mn-ea"/>
                </a:rPr>
                <a:t>技术难点</a:t>
              </a:r>
            </a:p>
          </p:txBody>
        </p:sp>
      </p:grpSp>
      <p:sp>
        <p:nvSpPr>
          <p:cNvPr id="12" name="矩形 11"/>
          <p:cNvSpPr/>
          <p:nvPr/>
        </p:nvSpPr>
        <p:spPr>
          <a:xfrm>
            <a:off x="6099810" y="4297680"/>
            <a:ext cx="609600" cy="609600"/>
          </a:xfrm>
          <a:prstGeom prst="rect">
            <a:avLst/>
          </a:prstGeom>
          <a:solidFill>
            <a:srgbClr val="B7CB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solidFill>
                  <a:schemeClr val="tx1"/>
                </a:solidFill>
                <a:latin typeface="汉仪南宫体简" panose="02010609000101010101" charset="-122"/>
                <a:ea typeface="汉仪南宫体简" panose="02010609000101010101" charset="-122"/>
              </a:rPr>
              <a:t>贰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6709410" y="4297680"/>
            <a:ext cx="3718560" cy="1612265"/>
            <a:chOff x="2526" y="6768"/>
            <a:chExt cx="5856" cy="2539"/>
          </a:xfrm>
        </p:grpSpPr>
        <p:sp>
          <p:nvSpPr>
            <p:cNvPr id="14" name="文本框 13"/>
            <p:cNvSpPr txBox="1"/>
            <p:nvPr/>
          </p:nvSpPr>
          <p:spPr>
            <a:xfrm>
              <a:off x="2526" y="7291"/>
              <a:ext cx="5856" cy="2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30000"/>
                </a:lnSpc>
                <a:defRPr/>
              </a:pP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；</a:t>
              </a:r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688" y="6768"/>
              <a:ext cx="2856" cy="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u="sng" kern="0" spc="50" dirty="0">
                  <a:solidFill>
                    <a:schemeClr val="accent6">
                      <a:lumMod val="75000"/>
                    </a:schemeClr>
                  </a:solidFill>
                  <a:uFillTx/>
                  <a:latin typeface="汉仪南宫体简" panose="02010609000101010101" charset="-122"/>
                  <a:ea typeface="汉仪南宫体简" panose="02010609000101010101" charset="-122"/>
                  <a:cs typeface="Arial" panose="020B0604020202020204" pitchFamily="34" charset="0"/>
                  <a:sym typeface="+mn-ea"/>
                </a:rPr>
                <a:t>技术难点</a:t>
              </a:r>
            </a:p>
          </p:txBody>
        </p:sp>
      </p:grp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chemeClr val="accent1">
                <a:lumMod val="5000"/>
                <a:lumOff val="95000"/>
              </a:schemeClr>
            </a:gs>
            <a:gs pos="100000">
              <a:srgbClr val="F9E2DE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b0b870fd47db8e0c3108f5c7340f20e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561320" y="4771390"/>
            <a:ext cx="1633220" cy="2091690"/>
          </a:xfrm>
          <a:prstGeom prst="rect">
            <a:avLst/>
          </a:prstGeom>
        </p:spPr>
      </p:pic>
      <p:pic>
        <p:nvPicPr>
          <p:cNvPr id="6" name="图片 5" descr="b0b870fd47db8e0c3108f5c7340f20e2"/>
          <p:cNvPicPr>
            <a:picLocks noChangeAspect="1"/>
          </p:cNvPicPr>
          <p:nvPr/>
        </p:nvPicPr>
        <p:blipFill>
          <a:blip r:embed="rId2" cstate="print"/>
          <a:srcRect t="63935"/>
          <a:stretch>
            <a:fillRect/>
          </a:stretch>
        </p:blipFill>
        <p:spPr>
          <a:xfrm flipH="1">
            <a:off x="0" y="-5080"/>
            <a:ext cx="1978660" cy="9137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186555" y="435610"/>
            <a:ext cx="381889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rgbClr val="F75D51"/>
                </a:solidFill>
                <a:latin typeface="汉仪南宫体简" panose="02010609000101010101" charset="-122"/>
                <a:ea typeface="汉仪南宫体简" panose="02010609000101010101" charset="-122"/>
                <a:sym typeface="+mn-ea"/>
              </a:rPr>
              <a:t>研究过程与难点</a:t>
            </a:r>
          </a:p>
          <a:p>
            <a:pPr algn="ctr"/>
            <a:r>
              <a:rPr lang="zh-CN" altLang="en-US" sz="1200" spc="200">
                <a:solidFill>
                  <a:schemeClr val="tx1">
                    <a:lumMod val="85000"/>
                    <a:lumOff val="15000"/>
                  </a:schemeClr>
                </a:solidFill>
                <a:uFillTx/>
                <a:ea typeface="方正苏新诗柳楷简体" panose="02000000000000000000" charset="-122"/>
                <a:sym typeface="+mn-ea"/>
              </a:rPr>
              <a:t>Research process and difficulties</a:t>
            </a:r>
          </a:p>
        </p:txBody>
      </p:sp>
      <p:sp>
        <p:nvSpPr>
          <p:cNvPr id="9" name="矩形 8"/>
          <p:cNvSpPr/>
          <p:nvPr/>
        </p:nvSpPr>
        <p:spPr>
          <a:xfrm>
            <a:off x="685800" y="1569720"/>
            <a:ext cx="2697480" cy="4632960"/>
          </a:xfrm>
          <a:prstGeom prst="rect">
            <a:avLst/>
          </a:prstGeom>
          <a:noFill/>
          <a:ln w="25400">
            <a:solidFill>
              <a:srgbClr val="FBB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 descr="ca60e4129e9a386d16b7c7c73a8a8175"/>
          <p:cNvPicPr>
            <a:picLocks noChangeAspect="1"/>
          </p:cNvPicPr>
          <p:nvPr/>
        </p:nvPicPr>
        <p:blipFill>
          <a:blip r:embed="rId3" cstate="print"/>
          <a:srcRect l="22399" r="21496"/>
          <a:stretch>
            <a:fillRect/>
          </a:stretch>
        </p:blipFill>
        <p:spPr>
          <a:xfrm flipH="1">
            <a:off x="701040" y="1576070"/>
            <a:ext cx="2633980" cy="4345305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4498975" y="1673860"/>
            <a:ext cx="5388610" cy="1331595"/>
            <a:chOff x="1925" y="2640"/>
            <a:chExt cx="8486" cy="2097"/>
          </a:xfrm>
        </p:grpSpPr>
        <p:sp>
          <p:nvSpPr>
            <p:cNvPr id="13" name="矩形 12"/>
            <p:cNvSpPr/>
            <p:nvPr/>
          </p:nvSpPr>
          <p:spPr>
            <a:xfrm>
              <a:off x="2004" y="2640"/>
              <a:ext cx="2757" cy="601"/>
            </a:xfrm>
            <a:prstGeom prst="rect">
              <a:avLst/>
            </a:prstGeom>
            <a:solidFill>
              <a:srgbClr val="F98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>
                  <a:latin typeface="汉仪南宫体简" panose="02010609000101010101" charset="-122"/>
                  <a:ea typeface="汉仪南宫体简" panose="02010609000101010101" charset="-122"/>
                </a:rPr>
                <a:t>解决方案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925" y="3345"/>
              <a:ext cx="8486" cy="1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30000"/>
                </a:lnSpc>
                <a:defRPr/>
              </a:pP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；</a:t>
              </a:r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529455" y="3220085"/>
            <a:ext cx="5388610" cy="1331595"/>
            <a:chOff x="1925" y="2640"/>
            <a:chExt cx="8486" cy="2097"/>
          </a:xfrm>
        </p:grpSpPr>
        <p:sp>
          <p:nvSpPr>
            <p:cNvPr id="16" name="矩形 15"/>
            <p:cNvSpPr/>
            <p:nvPr/>
          </p:nvSpPr>
          <p:spPr>
            <a:xfrm>
              <a:off x="2004" y="2640"/>
              <a:ext cx="2757" cy="601"/>
            </a:xfrm>
            <a:prstGeom prst="rect">
              <a:avLst/>
            </a:prstGeom>
            <a:solidFill>
              <a:srgbClr val="B7CB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>
                  <a:solidFill>
                    <a:schemeClr val="tx1"/>
                  </a:solidFill>
                  <a:latin typeface="汉仪南宫体简" panose="02010609000101010101" charset="-122"/>
                  <a:ea typeface="汉仪南宫体简" panose="02010609000101010101" charset="-122"/>
                </a:rPr>
                <a:t>解决方案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925" y="3345"/>
              <a:ext cx="8486" cy="1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30000"/>
                </a:lnSpc>
                <a:defRPr/>
              </a:pP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；</a:t>
              </a:r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529455" y="4771390"/>
            <a:ext cx="5388610" cy="1331595"/>
            <a:chOff x="1925" y="2640"/>
            <a:chExt cx="8486" cy="2097"/>
          </a:xfrm>
        </p:grpSpPr>
        <p:sp>
          <p:nvSpPr>
            <p:cNvPr id="19" name="矩形 18"/>
            <p:cNvSpPr/>
            <p:nvPr/>
          </p:nvSpPr>
          <p:spPr>
            <a:xfrm>
              <a:off x="2004" y="2640"/>
              <a:ext cx="2757" cy="601"/>
            </a:xfrm>
            <a:prstGeom prst="rect">
              <a:avLst/>
            </a:prstGeom>
            <a:solidFill>
              <a:srgbClr val="F98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>
                  <a:latin typeface="汉仪南宫体简" panose="02010609000101010101" charset="-122"/>
                  <a:ea typeface="汉仪南宫体简" panose="02010609000101010101" charset="-122"/>
                </a:rPr>
                <a:t>解决方案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925" y="3345"/>
              <a:ext cx="8486" cy="1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30000"/>
                </a:lnSpc>
                <a:defRPr/>
              </a:pP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；</a:t>
              </a:r>
              <a:endParaRPr lang="zh-CN" altLang="en-US"/>
            </a:p>
          </p:txBody>
        </p:sp>
      </p:grp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chemeClr val="accent1">
                <a:lumMod val="5000"/>
                <a:lumOff val="95000"/>
              </a:schemeClr>
            </a:gs>
            <a:gs pos="100000">
              <a:srgbClr val="F9E2DE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b0b870fd47db8e0c3108f5c7340f20e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561320" y="4771390"/>
            <a:ext cx="1633220" cy="2091690"/>
          </a:xfrm>
          <a:prstGeom prst="rect">
            <a:avLst/>
          </a:prstGeom>
        </p:spPr>
      </p:pic>
      <p:pic>
        <p:nvPicPr>
          <p:cNvPr id="6" name="图片 5" descr="b0b870fd47db8e0c3108f5c7340f20e2"/>
          <p:cNvPicPr>
            <a:picLocks noChangeAspect="1"/>
          </p:cNvPicPr>
          <p:nvPr/>
        </p:nvPicPr>
        <p:blipFill>
          <a:blip r:embed="rId2" cstate="print"/>
          <a:srcRect t="63935"/>
          <a:stretch>
            <a:fillRect/>
          </a:stretch>
        </p:blipFill>
        <p:spPr>
          <a:xfrm flipH="1">
            <a:off x="0" y="-5080"/>
            <a:ext cx="1978660" cy="9137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186555" y="435610"/>
            <a:ext cx="381889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rgbClr val="F75D51"/>
                </a:solidFill>
                <a:latin typeface="汉仪南宫体简" panose="02010609000101010101" charset="-122"/>
                <a:ea typeface="汉仪南宫体简" panose="02010609000101010101" charset="-122"/>
                <a:sym typeface="+mn-ea"/>
              </a:rPr>
              <a:t>研究过程与难点</a:t>
            </a:r>
          </a:p>
          <a:p>
            <a:pPr algn="ctr"/>
            <a:r>
              <a:rPr lang="zh-CN" altLang="en-US" sz="1200" spc="200">
                <a:solidFill>
                  <a:schemeClr val="tx1">
                    <a:lumMod val="85000"/>
                    <a:lumOff val="15000"/>
                  </a:schemeClr>
                </a:solidFill>
                <a:uFillTx/>
                <a:ea typeface="方正苏新诗柳楷简体" panose="02000000000000000000" charset="-122"/>
                <a:sym typeface="+mn-ea"/>
              </a:rPr>
              <a:t>Research process and difficulties</a:t>
            </a:r>
          </a:p>
        </p:txBody>
      </p:sp>
      <p:pic>
        <p:nvPicPr>
          <p:cNvPr id="2" name="图片 1" descr="a8a6a6a83e19731afcf377ee643e283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65625" y="1522730"/>
            <a:ext cx="3248025" cy="458851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586105" y="1811020"/>
            <a:ext cx="3956050" cy="1768475"/>
            <a:chOff x="419" y="2832"/>
            <a:chExt cx="6230" cy="2785"/>
          </a:xfrm>
        </p:grpSpPr>
        <p:sp>
          <p:nvSpPr>
            <p:cNvPr id="13" name="矩形 12"/>
            <p:cNvSpPr/>
            <p:nvPr/>
          </p:nvSpPr>
          <p:spPr>
            <a:xfrm>
              <a:off x="2004" y="2832"/>
              <a:ext cx="2757" cy="601"/>
            </a:xfrm>
            <a:prstGeom prst="rect">
              <a:avLst/>
            </a:prstGeom>
            <a:solidFill>
              <a:srgbClr val="F98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>
                  <a:latin typeface="汉仪南宫体简" panose="02010609000101010101" charset="-122"/>
                  <a:ea typeface="汉仪南宫体简" panose="02010609000101010101" charset="-122"/>
                </a:rPr>
                <a:t>解决方案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19" y="3433"/>
              <a:ext cx="6230" cy="2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70000"/>
                </a:lnSpc>
                <a:defRPr/>
              </a:pP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.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；</a:t>
              </a:r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474585" y="1811020"/>
            <a:ext cx="3956050" cy="1768475"/>
            <a:chOff x="419" y="2832"/>
            <a:chExt cx="6230" cy="2785"/>
          </a:xfrm>
        </p:grpSpPr>
        <p:sp>
          <p:nvSpPr>
            <p:cNvPr id="5" name="矩形 4"/>
            <p:cNvSpPr/>
            <p:nvPr/>
          </p:nvSpPr>
          <p:spPr>
            <a:xfrm>
              <a:off x="2004" y="2832"/>
              <a:ext cx="2757" cy="601"/>
            </a:xfrm>
            <a:prstGeom prst="rect">
              <a:avLst/>
            </a:prstGeom>
            <a:solidFill>
              <a:srgbClr val="B7CB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>
                  <a:solidFill>
                    <a:schemeClr val="tx1"/>
                  </a:solidFill>
                  <a:latin typeface="汉仪南宫体简" panose="02010609000101010101" charset="-122"/>
                  <a:ea typeface="汉仪南宫体简" panose="02010609000101010101" charset="-122"/>
                </a:rPr>
                <a:t>解决方案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19" y="3433"/>
              <a:ext cx="6230" cy="2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70000"/>
                </a:lnSpc>
                <a:defRPr/>
              </a:pP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.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；</a:t>
              </a:r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86105" y="4081780"/>
            <a:ext cx="3956050" cy="1768475"/>
            <a:chOff x="419" y="2832"/>
            <a:chExt cx="6230" cy="2785"/>
          </a:xfrm>
        </p:grpSpPr>
        <p:sp>
          <p:nvSpPr>
            <p:cNvPr id="10" name="矩形 9"/>
            <p:cNvSpPr/>
            <p:nvPr/>
          </p:nvSpPr>
          <p:spPr>
            <a:xfrm>
              <a:off x="2004" y="2832"/>
              <a:ext cx="2757" cy="601"/>
            </a:xfrm>
            <a:prstGeom prst="rect">
              <a:avLst/>
            </a:prstGeom>
            <a:solidFill>
              <a:srgbClr val="B7CB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>
                  <a:solidFill>
                    <a:schemeClr val="tx1"/>
                  </a:solidFill>
                  <a:latin typeface="汉仪南宫体简" panose="02010609000101010101" charset="-122"/>
                  <a:ea typeface="汉仪南宫体简" panose="02010609000101010101" charset="-122"/>
                </a:rPr>
                <a:t>解决方案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19" y="3433"/>
              <a:ext cx="6230" cy="2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70000"/>
                </a:lnSpc>
                <a:defRPr/>
              </a:pP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.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；</a:t>
              </a:r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047865" y="4081780"/>
            <a:ext cx="3956050" cy="1768475"/>
            <a:chOff x="419" y="2832"/>
            <a:chExt cx="6230" cy="2785"/>
          </a:xfrm>
        </p:grpSpPr>
        <p:sp>
          <p:nvSpPr>
            <p:cNvPr id="19" name="矩形 18"/>
            <p:cNvSpPr/>
            <p:nvPr/>
          </p:nvSpPr>
          <p:spPr>
            <a:xfrm>
              <a:off x="2004" y="2832"/>
              <a:ext cx="2757" cy="601"/>
            </a:xfrm>
            <a:prstGeom prst="rect">
              <a:avLst/>
            </a:prstGeom>
            <a:solidFill>
              <a:srgbClr val="F98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>
                  <a:latin typeface="汉仪南宫体简" panose="02010609000101010101" charset="-122"/>
                  <a:ea typeface="汉仪南宫体简" panose="02010609000101010101" charset="-122"/>
                </a:rPr>
                <a:t>解决方案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19" y="3433"/>
              <a:ext cx="6230" cy="2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70000"/>
                </a:lnSpc>
                <a:defRPr/>
              </a:pP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.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/>
                  <a:cs typeface="Arial" panose="020B0604020202020204" pitchFamily="34" charset="0"/>
                  <a:sym typeface="+mn-ea"/>
                </a:rPr>
                <a:t>；</a:t>
              </a:r>
              <a:endParaRPr lang="zh-CN" alt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chemeClr val="accent1">
                <a:lumMod val="5000"/>
                <a:lumOff val="95000"/>
              </a:schemeClr>
            </a:gs>
            <a:gs pos="100000">
              <a:srgbClr val="F9E2DE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894736324b40f3eec30fa7c5c7e1cca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-17780" y="635"/>
            <a:ext cx="4076700" cy="51073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612380" y="1965325"/>
            <a:ext cx="126492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>
                <a:latin typeface="仿宋" panose="02010609060101010101" charset="-122"/>
                <a:ea typeface="仿宋" panose="02010609060101010101" charset="-122"/>
                <a:sym typeface="+mn-ea"/>
              </a:rPr>
              <a:t>【</a:t>
            </a:r>
            <a:r>
              <a:rPr lang="zh-CN" altLang="en-US" sz="4000">
                <a:latin typeface="汉仪南宫体简" panose="02010609000101010101" charset="-122"/>
                <a:ea typeface="汉仪南宫体简" panose="02010609000101010101" charset="-122"/>
                <a:sym typeface="+mn-ea"/>
              </a:rPr>
              <a:t>肆</a:t>
            </a:r>
            <a:r>
              <a:rPr lang="zh-CN" altLang="en-US" sz="4000">
                <a:latin typeface="仿宋" panose="02010609060101010101" charset="-122"/>
                <a:ea typeface="仿宋" panose="02010609060101010101" charset="-122"/>
              </a:rPr>
              <a:t>】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335395" y="2841625"/>
            <a:ext cx="381889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rgbClr val="F75D51"/>
                </a:solidFill>
                <a:latin typeface="汉仪南宫体简" panose="02010609000101010101" charset="-122"/>
                <a:ea typeface="汉仪南宫体简" panose="02010609000101010101" charset="-122"/>
                <a:sym typeface="+mn-ea"/>
              </a:rPr>
              <a:t>成果展示及总结</a:t>
            </a:r>
          </a:p>
          <a:p>
            <a:pPr algn="ctr"/>
            <a:r>
              <a:rPr lang="zh-CN" altLang="en-US" sz="1200" spc="200">
                <a:solidFill>
                  <a:schemeClr val="tx1">
                    <a:lumMod val="85000"/>
                    <a:lumOff val="15000"/>
                  </a:schemeClr>
                </a:solidFill>
                <a:uFillTx/>
                <a:ea typeface="方正苏新诗柳楷简体" panose="02000000000000000000" charset="-122"/>
                <a:sym typeface="+mn-ea"/>
              </a:rPr>
              <a:t>Results presentation and summary</a:t>
            </a:r>
          </a:p>
        </p:txBody>
      </p:sp>
      <p:sp>
        <p:nvSpPr>
          <p:cNvPr id="2" name="任意多边形 1"/>
          <p:cNvSpPr/>
          <p:nvPr/>
        </p:nvSpPr>
        <p:spPr>
          <a:xfrm>
            <a:off x="6044565" y="3682365"/>
            <a:ext cx="4491355" cy="0"/>
          </a:xfrm>
          <a:custGeom>
            <a:avLst/>
            <a:gdLst>
              <a:gd name="connisteX0" fmla="*/ 0 w 4491355"/>
              <a:gd name="connsiteY0" fmla="*/ 0 h 0"/>
              <a:gd name="connisteX1" fmla="*/ 4491355 w 4491355"/>
              <a:gd name="connsiteY1" fmla="*/ 0 h 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</a:cxnLst>
            <a:rect l="l" t="t" r="r" b="b"/>
            <a:pathLst>
              <a:path w="4491355">
                <a:moveTo>
                  <a:pt x="0" y="0"/>
                </a:moveTo>
                <a:lnTo>
                  <a:pt x="4491355" y="0"/>
                </a:lnTo>
              </a:path>
            </a:pathLst>
          </a:custGeom>
          <a:noFill/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362065" y="3792855"/>
            <a:ext cx="3710940" cy="89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amet, consectetuer adipiscing elit. Aenean commodo ligula eget dolor；Lorem ipsum dolor sit amet, consectetuer adipiscing elit. Aenean commodo ligula eget dolor</a:t>
            </a: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8000">
              <a:schemeClr val="accent1">
                <a:lumMod val="5000"/>
                <a:lumOff val="95000"/>
              </a:schemeClr>
            </a:gs>
            <a:gs pos="100000">
              <a:srgbClr val="F9E2DE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19f7d8fc45489ea446f7fe433fc3d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63050" y="-10160"/>
            <a:ext cx="3037205" cy="4191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20065" y="544195"/>
            <a:ext cx="792480" cy="2049780"/>
          </a:xfrm>
          <a:prstGeom prst="rect">
            <a:avLst/>
          </a:prstGeom>
          <a:solidFill>
            <a:srgbClr val="F98C83"/>
          </a:solidFill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4000">
                <a:latin typeface="汉仪南宫体简" panose="02010609000101010101" charset="-122"/>
                <a:ea typeface="汉仪南宫体简" panose="02010609000101010101" charset="-122"/>
              </a:rPr>
              <a:t>目 录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372870" y="551815"/>
            <a:ext cx="368300" cy="2042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>
                <a:solidFill>
                  <a:srgbClr val="F75D51"/>
                </a:solidFill>
                <a:latin typeface="汉仪南宫体简" panose="02010609000101010101" charset="-122"/>
                <a:ea typeface="汉仪南宫体简" panose="02010609000101010101" charset="-122"/>
              </a:rPr>
              <a:t>CONTENTS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3510915" y="1941195"/>
            <a:ext cx="4973320" cy="3455670"/>
            <a:chOff x="5045" y="3502"/>
            <a:chExt cx="7832" cy="5442"/>
          </a:xfrm>
        </p:grpSpPr>
        <p:grpSp>
          <p:nvGrpSpPr>
            <p:cNvPr id="8" name="组合 7"/>
            <p:cNvGrpSpPr/>
            <p:nvPr/>
          </p:nvGrpSpPr>
          <p:grpSpPr>
            <a:xfrm>
              <a:off x="5045" y="3502"/>
              <a:ext cx="7832" cy="1104"/>
              <a:chOff x="5045" y="3502"/>
              <a:chExt cx="7832" cy="1104"/>
            </a:xfrm>
          </p:grpSpPr>
          <p:sp>
            <p:nvSpPr>
              <p:cNvPr id="7" name="文本框 6"/>
              <p:cNvSpPr txBox="1"/>
              <p:nvPr/>
            </p:nvSpPr>
            <p:spPr>
              <a:xfrm>
                <a:off x="5045" y="3598"/>
                <a:ext cx="1992" cy="1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600">
                    <a:latin typeface="仿宋" panose="02010609060101010101" charset="-122"/>
                    <a:ea typeface="仿宋" panose="02010609060101010101" charset="-122"/>
                    <a:sym typeface="+mn-ea"/>
                  </a:rPr>
                  <a:t>【</a:t>
                </a:r>
                <a:r>
                  <a:rPr lang="zh-CN" altLang="en-US" sz="3600">
                    <a:latin typeface="汉仪南宫体简" panose="02010609000101010101" charset="-122"/>
                    <a:ea typeface="汉仪南宫体简" panose="02010609000101010101" charset="-122"/>
                  </a:rPr>
                  <a:t>壹</a:t>
                </a:r>
                <a:r>
                  <a:rPr lang="zh-CN" altLang="en-US" sz="3600">
                    <a:latin typeface="仿宋" panose="02010609060101010101" charset="-122"/>
                    <a:ea typeface="仿宋" panose="02010609060101010101" charset="-122"/>
                  </a:rPr>
                  <a:t>】</a:t>
                </a: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6863" y="3502"/>
                <a:ext cx="6014" cy="1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800">
                    <a:solidFill>
                      <a:srgbClr val="F75D51"/>
                    </a:solidFill>
                    <a:latin typeface="汉仪南宫体简" panose="02010609000101010101" charset="-122"/>
                    <a:ea typeface="汉仪南宫体简" panose="02010609000101010101" charset="-122"/>
                    <a:sym typeface="+mn-ea"/>
                  </a:rPr>
                  <a:t>研究背景及意义</a:t>
                </a:r>
              </a:p>
              <a:p>
                <a:pPr algn="ctr"/>
                <a:r>
                  <a:rPr lang="zh-CN" altLang="en-US" sz="1200" spc="200">
                    <a:solidFill>
                      <a:schemeClr val="tx1">
                        <a:lumMod val="85000"/>
                        <a:lumOff val="15000"/>
                      </a:schemeClr>
                    </a:solidFill>
                    <a:uFillTx/>
                    <a:ea typeface="方正苏新诗柳楷简体" panose="02000000000000000000" charset="-122"/>
                    <a:sym typeface="+mn-ea"/>
                  </a:rPr>
                  <a:t>Background of the selected topic</a:t>
                </a: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5045" y="4948"/>
              <a:ext cx="7832" cy="1104"/>
              <a:chOff x="5045" y="3502"/>
              <a:chExt cx="7832" cy="1104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5045" y="3598"/>
                <a:ext cx="1992" cy="1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600">
                    <a:latin typeface="仿宋" panose="02010609060101010101" charset="-122"/>
                    <a:ea typeface="仿宋" panose="02010609060101010101" charset="-122"/>
                    <a:sym typeface="+mn-ea"/>
                  </a:rPr>
                  <a:t>【</a:t>
                </a:r>
                <a:r>
                  <a:rPr lang="zh-CN" altLang="en-US" sz="3600">
                    <a:latin typeface="汉仪南宫体简" panose="02010609000101010101" charset="-122"/>
                    <a:ea typeface="汉仪南宫体简" panose="02010609000101010101" charset="-122"/>
                    <a:sym typeface="+mn-ea"/>
                  </a:rPr>
                  <a:t>贰</a:t>
                </a:r>
                <a:r>
                  <a:rPr lang="zh-CN" altLang="en-US" sz="3600">
                    <a:latin typeface="仿宋" panose="02010609060101010101" charset="-122"/>
                    <a:ea typeface="仿宋" panose="02010609060101010101" charset="-122"/>
                  </a:rPr>
                  <a:t>】</a:t>
                </a: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6863" y="3502"/>
                <a:ext cx="6014" cy="1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800">
                    <a:solidFill>
                      <a:srgbClr val="F75D51"/>
                    </a:solidFill>
                    <a:latin typeface="汉仪南宫体简" panose="02010609000101010101" charset="-122"/>
                    <a:ea typeface="汉仪南宫体简" panose="02010609000101010101" charset="-122"/>
                    <a:sym typeface="+mn-ea"/>
                  </a:rPr>
                  <a:t>研究方法和思路</a:t>
                </a:r>
              </a:p>
              <a:p>
                <a:pPr algn="ctr"/>
                <a:r>
                  <a:rPr lang="zh-CN" altLang="en-US" sz="1200" spc="200">
                    <a:solidFill>
                      <a:schemeClr val="tx1">
                        <a:lumMod val="85000"/>
                        <a:lumOff val="15000"/>
                      </a:schemeClr>
                    </a:solidFill>
                    <a:uFillTx/>
                    <a:ea typeface="方正苏新诗柳楷简体" panose="02000000000000000000" charset="-122"/>
                    <a:sym typeface="+mn-ea"/>
                  </a:rPr>
                  <a:t>Research methods and ideas</a:t>
                </a: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5045" y="6394"/>
              <a:ext cx="7832" cy="1104"/>
              <a:chOff x="5045" y="3502"/>
              <a:chExt cx="7832" cy="1104"/>
            </a:xfrm>
          </p:grpSpPr>
          <p:sp>
            <p:nvSpPr>
              <p:cNvPr id="13" name="文本框 12"/>
              <p:cNvSpPr txBox="1"/>
              <p:nvPr/>
            </p:nvSpPr>
            <p:spPr>
              <a:xfrm>
                <a:off x="5045" y="3598"/>
                <a:ext cx="1992" cy="1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600">
                    <a:latin typeface="仿宋" panose="02010609060101010101" charset="-122"/>
                    <a:ea typeface="仿宋" panose="02010609060101010101" charset="-122"/>
                    <a:sym typeface="+mn-ea"/>
                  </a:rPr>
                  <a:t>【</a:t>
                </a:r>
                <a:r>
                  <a:rPr lang="zh-CN" altLang="en-US" sz="3600">
                    <a:latin typeface="汉仪南宫体简" panose="02010609000101010101" charset="-122"/>
                    <a:ea typeface="汉仪南宫体简" panose="02010609000101010101" charset="-122"/>
                    <a:sym typeface="+mn-ea"/>
                  </a:rPr>
                  <a:t>叁</a:t>
                </a:r>
                <a:r>
                  <a:rPr lang="zh-CN" altLang="en-US" sz="3600">
                    <a:latin typeface="仿宋" panose="02010609060101010101" charset="-122"/>
                    <a:ea typeface="仿宋" panose="02010609060101010101" charset="-122"/>
                  </a:rPr>
                  <a:t>】</a:t>
                </a: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6863" y="3502"/>
                <a:ext cx="6014" cy="1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800">
                    <a:solidFill>
                      <a:srgbClr val="F75D51"/>
                    </a:solidFill>
                    <a:latin typeface="汉仪南宫体简" panose="02010609000101010101" charset="-122"/>
                    <a:ea typeface="汉仪南宫体简" panose="02010609000101010101" charset="-122"/>
                    <a:sym typeface="+mn-ea"/>
                  </a:rPr>
                  <a:t>研究过程与难点</a:t>
                </a:r>
              </a:p>
              <a:p>
                <a:pPr algn="ctr"/>
                <a:r>
                  <a:rPr lang="zh-CN" altLang="en-US" sz="1200" spc="200">
                    <a:solidFill>
                      <a:schemeClr val="tx1">
                        <a:lumMod val="85000"/>
                        <a:lumOff val="15000"/>
                      </a:schemeClr>
                    </a:solidFill>
                    <a:uFillTx/>
                    <a:ea typeface="方正苏新诗柳楷简体" panose="02000000000000000000" charset="-122"/>
                    <a:sym typeface="+mn-ea"/>
                  </a:rPr>
                  <a:t>Research process and difficulties</a:t>
                </a: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5045" y="7840"/>
              <a:ext cx="7832" cy="1104"/>
              <a:chOff x="5045" y="3502"/>
              <a:chExt cx="7832" cy="1104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5045" y="3598"/>
                <a:ext cx="1992" cy="1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600">
                    <a:latin typeface="仿宋" panose="02010609060101010101" charset="-122"/>
                    <a:ea typeface="仿宋" panose="02010609060101010101" charset="-122"/>
                    <a:sym typeface="+mn-ea"/>
                  </a:rPr>
                  <a:t>【</a:t>
                </a:r>
                <a:r>
                  <a:rPr lang="zh-CN" altLang="en-US" sz="3600">
                    <a:latin typeface="汉仪南宫体简" panose="02010609000101010101" charset="-122"/>
                    <a:ea typeface="汉仪南宫体简" panose="02010609000101010101" charset="-122"/>
                    <a:sym typeface="+mn-ea"/>
                  </a:rPr>
                  <a:t>肆</a:t>
                </a:r>
                <a:r>
                  <a:rPr lang="zh-CN" altLang="en-US" sz="3600">
                    <a:latin typeface="仿宋" panose="02010609060101010101" charset="-122"/>
                    <a:ea typeface="仿宋" panose="02010609060101010101" charset="-122"/>
                  </a:rPr>
                  <a:t>】</a:t>
                </a: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6863" y="3502"/>
                <a:ext cx="6014" cy="1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800">
                    <a:solidFill>
                      <a:srgbClr val="F75D51"/>
                    </a:solidFill>
                    <a:latin typeface="汉仪南宫体简" panose="02010609000101010101" charset="-122"/>
                    <a:ea typeface="汉仪南宫体简" panose="02010609000101010101" charset="-122"/>
                    <a:sym typeface="+mn-ea"/>
                  </a:rPr>
                  <a:t>成果展示及总结</a:t>
                </a:r>
              </a:p>
              <a:p>
                <a:pPr algn="ctr"/>
                <a:r>
                  <a:rPr lang="zh-CN" altLang="en-US" sz="1200" spc="200">
                    <a:solidFill>
                      <a:schemeClr val="tx1">
                        <a:lumMod val="85000"/>
                        <a:lumOff val="15000"/>
                      </a:schemeClr>
                    </a:solidFill>
                    <a:uFillTx/>
                    <a:ea typeface="方正苏新诗柳楷简体" panose="02000000000000000000" charset="-122"/>
                    <a:sym typeface="+mn-ea"/>
                  </a:rPr>
                  <a:t>Results presentation and summary</a:t>
                </a:r>
              </a:p>
            </p:txBody>
          </p:sp>
        </p:grpSp>
      </p:grp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chemeClr val="accent1">
                <a:lumMod val="5000"/>
                <a:lumOff val="95000"/>
              </a:schemeClr>
            </a:gs>
            <a:gs pos="100000">
              <a:srgbClr val="F9E2DE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b0b870fd47db8e0c3108f5c7340f20e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987405" y="5316855"/>
            <a:ext cx="1207135" cy="1546225"/>
          </a:xfrm>
          <a:prstGeom prst="rect">
            <a:avLst/>
          </a:prstGeom>
        </p:spPr>
      </p:pic>
      <p:pic>
        <p:nvPicPr>
          <p:cNvPr id="6" name="图片 5" descr="b0b870fd47db8e0c3108f5c7340f20e2"/>
          <p:cNvPicPr>
            <a:picLocks noChangeAspect="1"/>
          </p:cNvPicPr>
          <p:nvPr/>
        </p:nvPicPr>
        <p:blipFill>
          <a:blip r:embed="rId2" cstate="print"/>
          <a:srcRect t="63935"/>
          <a:stretch>
            <a:fillRect/>
          </a:stretch>
        </p:blipFill>
        <p:spPr>
          <a:xfrm flipH="1">
            <a:off x="0" y="-5080"/>
            <a:ext cx="1978660" cy="9137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186555" y="435610"/>
            <a:ext cx="381889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rgbClr val="F75D51"/>
                </a:solidFill>
                <a:latin typeface="汉仪南宫体简" panose="02010609000101010101" charset="-122"/>
                <a:ea typeface="汉仪南宫体简" panose="02010609000101010101" charset="-122"/>
                <a:sym typeface="+mn-ea"/>
              </a:rPr>
              <a:t>成果展示及总结</a:t>
            </a:r>
          </a:p>
          <a:p>
            <a:pPr algn="ctr"/>
            <a:r>
              <a:rPr lang="zh-CN" altLang="en-US" sz="1200" spc="200">
                <a:solidFill>
                  <a:schemeClr val="tx1">
                    <a:lumMod val="85000"/>
                    <a:lumOff val="15000"/>
                  </a:schemeClr>
                </a:solidFill>
                <a:uFillTx/>
                <a:ea typeface="方正苏新诗柳楷简体" panose="02000000000000000000" charset="-122"/>
                <a:sym typeface="+mn-ea"/>
              </a:rPr>
              <a:t>Results presentation and summary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-18415" y="1727200"/>
            <a:ext cx="12195175" cy="3697605"/>
            <a:chOff x="-29" y="2720"/>
            <a:chExt cx="19205" cy="5823"/>
          </a:xfrm>
        </p:grpSpPr>
        <p:sp>
          <p:nvSpPr>
            <p:cNvPr id="15" name="矩形 14"/>
            <p:cNvSpPr/>
            <p:nvPr/>
          </p:nvSpPr>
          <p:spPr>
            <a:xfrm flipH="1">
              <a:off x="-29" y="2721"/>
              <a:ext cx="10321" cy="5822"/>
            </a:xfrm>
            <a:prstGeom prst="rect">
              <a:avLst/>
            </a:prstGeom>
            <a:solidFill>
              <a:srgbClr val="F98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10272" y="2720"/>
              <a:ext cx="8904" cy="5800"/>
            </a:xfrm>
            <a:prstGeom prst="rect">
              <a:avLst/>
            </a:prstGeom>
            <a:blipFill rotWithShape="1">
              <a:blip r:embed="rId3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矩形 28"/>
          <p:cNvSpPr/>
          <p:nvPr/>
        </p:nvSpPr>
        <p:spPr>
          <a:xfrm>
            <a:off x="300355" y="1737360"/>
            <a:ext cx="5676900" cy="1240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lnSpc>
                <a:spcPct val="130000"/>
              </a:lnSpc>
              <a:buFont typeface="Wingdings" panose="05000000000000000000" charset="0"/>
              <a:buChar char="p"/>
              <a:defRPr/>
            </a:pPr>
            <a:r>
              <a:rPr lang="zh-CN" altLang="en-US" u="sng" kern="0" spc="50" dirty="0">
                <a:solidFill>
                  <a:schemeClr val="bg1"/>
                </a:solidFill>
                <a:uFillTx/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rPr>
              <a:t>成果展示</a:t>
            </a:r>
          </a:p>
          <a:p>
            <a:pPr marL="171450" indent="-171450" algn="l">
              <a:lnSpc>
                <a:spcPct val="130000"/>
              </a:lnSpc>
              <a:buFont typeface="Wingdings" panose="05000000000000000000" charset="0"/>
              <a:buChar char="p"/>
              <a:defRPr/>
            </a:pP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Lorem ipsum dolor sit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amet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consectetuer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adipiscing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elit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.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Aenean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commodo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ligula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eget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dolor</a:t>
            </a:r>
            <a:r>
              <a:rPr lang="zh-CN" altLang="en-US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；</a:t>
            </a:r>
          </a:p>
        </p:txBody>
      </p:sp>
      <p:sp>
        <p:nvSpPr>
          <p:cNvPr id="22" name="矩形 21"/>
          <p:cNvSpPr/>
          <p:nvPr/>
        </p:nvSpPr>
        <p:spPr>
          <a:xfrm>
            <a:off x="300355" y="2971800"/>
            <a:ext cx="5676900" cy="1240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lnSpc>
                <a:spcPct val="130000"/>
              </a:lnSpc>
              <a:buFont typeface="Wingdings" panose="05000000000000000000" charset="0"/>
              <a:buChar char="p"/>
              <a:defRPr/>
            </a:pPr>
            <a:r>
              <a:rPr lang="zh-CN" altLang="en-US" u="sng" kern="0" spc="50" dirty="0">
                <a:solidFill>
                  <a:schemeClr val="bg1"/>
                </a:solidFill>
                <a:uFillTx/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rPr>
              <a:t>成果展示</a:t>
            </a:r>
          </a:p>
          <a:p>
            <a:pPr marL="171450" indent="-171450" algn="l">
              <a:lnSpc>
                <a:spcPct val="130000"/>
              </a:lnSpc>
              <a:buFont typeface="Wingdings" panose="05000000000000000000" charset="0"/>
              <a:buChar char="p"/>
              <a:defRPr/>
            </a:pP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Lorem ipsum dolor sit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amet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consectetuer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adipiscing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elit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.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Aenean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commodo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ligula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eget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dolor</a:t>
            </a:r>
            <a:r>
              <a:rPr lang="zh-CN" altLang="en-US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；</a:t>
            </a:r>
          </a:p>
        </p:txBody>
      </p:sp>
      <p:sp>
        <p:nvSpPr>
          <p:cNvPr id="23" name="矩形 22"/>
          <p:cNvSpPr/>
          <p:nvPr/>
        </p:nvSpPr>
        <p:spPr>
          <a:xfrm>
            <a:off x="300355" y="4160520"/>
            <a:ext cx="5676900" cy="1240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lnSpc>
                <a:spcPct val="130000"/>
              </a:lnSpc>
              <a:buFont typeface="Wingdings" panose="05000000000000000000" charset="0"/>
              <a:buChar char="p"/>
              <a:defRPr/>
            </a:pPr>
            <a:r>
              <a:rPr lang="zh-CN" altLang="en-US" u="sng" kern="0" spc="50" dirty="0">
                <a:solidFill>
                  <a:schemeClr val="bg1"/>
                </a:solidFill>
                <a:uFillTx/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  <a:sym typeface="+mn-ea"/>
              </a:rPr>
              <a:t>成果展示</a:t>
            </a:r>
            <a:endParaRPr lang="zh-CN" altLang="en-US" u="sng" kern="0" spc="50" dirty="0">
              <a:solidFill>
                <a:schemeClr val="bg1"/>
              </a:solidFill>
              <a:uFillTx/>
              <a:latin typeface="汉仪南宫体简" panose="02010609000101010101" charset="-122"/>
              <a:ea typeface="汉仪南宫体简" panose="02010609000101010101" charset="-122"/>
              <a:cs typeface="Arial" panose="020B0604020202020204" pitchFamily="34" charset="0"/>
            </a:endParaRPr>
          </a:p>
          <a:p>
            <a:pPr marL="171450" indent="-171450" algn="l">
              <a:lnSpc>
                <a:spcPct val="130000"/>
              </a:lnSpc>
              <a:buFont typeface="Wingdings" panose="05000000000000000000" charset="0"/>
              <a:buChar char="p"/>
              <a:defRPr/>
            </a:pP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Lorem ipsum dolor sit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amet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consectetuer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adipiscing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elit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.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Aenean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commodo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ligula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eget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dolor</a:t>
            </a:r>
            <a:r>
              <a:rPr lang="zh-CN" altLang="en-US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；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chemeClr val="accent1">
                <a:lumMod val="5000"/>
                <a:lumOff val="95000"/>
              </a:schemeClr>
            </a:gs>
            <a:gs pos="100000">
              <a:srgbClr val="F9E2DE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b0b870fd47db8e0c3108f5c7340f20e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987405" y="5316855"/>
            <a:ext cx="1207135" cy="1546225"/>
          </a:xfrm>
          <a:prstGeom prst="rect">
            <a:avLst/>
          </a:prstGeom>
        </p:spPr>
      </p:pic>
      <p:pic>
        <p:nvPicPr>
          <p:cNvPr id="6" name="图片 5" descr="b0b870fd47db8e0c3108f5c7340f20e2"/>
          <p:cNvPicPr>
            <a:picLocks noChangeAspect="1"/>
          </p:cNvPicPr>
          <p:nvPr/>
        </p:nvPicPr>
        <p:blipFill>
          <a:blip r:embed="rId2" cstate="print"/>
          <a:srcRect t="63935"/>
          <a:stretch>
            <a:fillRect/>
          </a:stretch>
        </p:blipFill>
        <p:spPr>
          <a:xfrm flipH="1">
            <a:off x="0" y="-5080"/>
            <a:ext cx="1978660" cy="9137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186555" y="435610"/>
            <a:ext cx="381889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rgbClr val="F75D51"/>
                </a:solidFill>
                <a:latin typeface="汉仪南宫体简" panose="02010609000101010101" charset="-122"/>
                <a:ea typeface="汉仪南宫体简" panose="02010609000101010101" charset="-122"/>
                <a:sym typeface="+mn-ea"/>
              </a:rPr>
              <a:t>成果展示及总结</a:t>
            </a:r>
          </a:p>
          <a:p>
            <a:pPr algn="ctr"/>
            <a:r>
              <a:rPr lang="zh-CN" altLang="en-US" sz="1200" spc="200">
                <a:solidFill>
                  <a:schemeClr val="tx1">
                    <a:lumMod val="85000"/>
                    <a:lumOff val="15000"/>
                  </a:schemeClr>
                </a:solidFill>
                <a:uFillTx/>
                <a:ea typeface="方正苏新诗柳楷简体" panose="02000000000000000000" charset="-122"/>
                <a:sym typeface="+mn-ea"/>
              </a:rPr>
              <a:t>Results presentation and summary</a:t>
            </a:r>
          </a:p>
        </p:txBody>
      </p:sp>
      <p:sp>
        <p:nvSpPr>
          <p:cNvPr id="2" name="矩形 1"/>
          <p:cNvSpPr/>
          <p:nvPr/>
        </p:nvSpPr>
        <p:spPr>
          <a:xfrm>
            <a:off x="1433830" y="1524000"/>
            <a:ext cx="8991600" cy="3322320"/>
          </a:xfrm>
          <a:prstGeom prst="rect">
            <a:avLst/>
          </a:prstGeom>
          <a:noFill/>
          <a:ln w="28575">
            <a:solidFill>
              <a:srgbClr val="FBB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dacf80b75ccea290f727b9216c5b7a0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3945" y="3307080"/>
            <a:ext cx="2327910" cy="3556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739630" y="1737360"/>
            <a:ext cx="487680" cy="1661160"/>
          </a:xfrm>
          <a:prstGeom prst="rect">
            <a:avLst/>
          </a:prstGeom>
          <a:solidFill>
            <a:srgbClr val="F98C83"/>
          </a:solidFill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bg1"/>
                </a:solidFill>
                <a:latin typeface="汉仪南宫体简" panose="02010609000101010101" charset="-122"/>
                <a:ea typeface="汉仪南宫体简" panose="02010609000101010101" charset="-122"/>
              </a:rPr>
              <a:t>成果展示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093710" y="1706880"/>
            <a:ext cx="1554480" cy="29108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.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；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；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. 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606030" y="1706880"/>
            <a:ext cx="487680" cy="1661160"/>
          </a:xfrm>
          <a:prstGeom prst="rect">
            <a:avLst/>
          </a:prstGeom>
          <a:solidFill>
            <a:srgbClr val="F98C83"/>
          </a:solidFill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bg1"/>
                </a:solidFill>
                <a:latin typeface="汉仪南宫体简" panose="02010609000101010101" charset="-122"/>
                <a:ea typeface="汉仪南宫体简" panose="02010609000101010101" charset="-122"/>
              </a:rPr>
              <a:t>成果展示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960110" y="1737360"/>
            <a:ext cx="1554480" cy="29108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.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；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；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. 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509260" y="1737360"/>
            <a:ext cx="487680" cy="1661160"/>
          </a:xfrm>
          <a:prstGeom prst="rect">
            <a:avLst/>
          </a:prstGeom>
          <a:solidFill>
            <a:srgbClr val="F98C83"/>
          </a:solidFill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bg1"/>
                </a:solidFill>
                <a:latin typeface="汉仪南宫体简" panose="02010609000101010101" charset="-122"/>
                <a:ea typeface="汉仪南宫体简" panose="02010609000101010101" charset="-122"/>
              </a:rPr>
              <a:t>成果展示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856990" y="1737360"/>
            <a:ext cx="1554480" cy="29108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.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；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；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. </a:t>
            </a:r>
            <a:endParaRPr lang="zh-CN" altLang="en-US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chemeClr val="accent1">
                <a:lumMod val="5000"/>
                <a:lumOff val="95000"/>
              </a:schemeClr>
            </a:gs>
            <a:gs pos="100000">
              <a:srgbClr val="F9E2DE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b0b870fd47db8e0c3108f5c7340f20e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987405" y="5316855"/>
            <a:ext cx="1207135" cy="1546225"/>
          </a:xfrm>
          <a:prstGeom prst="rect">
            <a:avLst/>
          </a:prstGeom>
        </p:spPr>
      </p:pic>
      <p:pic>
        <p:nvPicPr>
          <p:cNvPr id="6" name="图片 5" descr="b0b870fd47db8e0c3108f5c7340f20e2"/>
          <p:cNvPicPr>
            <a:picLocks noChangeAspect="1"/>
          </p:cNvPicPr>
          <p:nvPr/>
        </p:nvPicPr>
        <p:blipFill>
          <a:blip r:embed="rId2" cstate="print"/>
          <a:srcRect t="63935"/>
          <a:stretch>
            <a:fillRect/>
          </a:stretch>
        </p:blipFill>
        <p:spPr>
          <a:xfrm flipH="1">
            <a:off x="0" y="-5080"/>
            <a:ext cx="1978660" cy="9137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186555" y="435610"/>
            <a:ext cx="381889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rgbClr val="F75D51"/>
                </a:solidFill>
                <a:latin typeface="汉仪南宫体简" panose="02010609000101010101" charset="-122"/>
                <a:ea typeface="汉仪南宫体简" panose="02010609000101010101" charset="-122"/>
                <a:sym typeface="+mn-ea"/>
              </a:rPr>
              <a:t>成果展示及总结</a:t>
            </a:r>
          </a:p>
          <a:p>
            <a:pPr algn="ctr"/>
            <a:r>
              <a:rPr lang="zh-CN" altLang="en-US" sz="1200" spc="200">
                <a:solidFill>
                  <a:schemeClr val="tx1">
                    <a:lumMod val="85000"/>
                    <a:lumOff val="15000"/>
                  </a:schemeClr>
                </a:solidFill>
                <a:uFillTx/>
                <a:ea typeface="方正苏新诗柳楷简体" panose="02000000000000000000" charset="-122"/>
                <a:sym typeface="+mn-ea"/>
              </a:rPr>
              <a:t>Results presentation and summary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1396365" y="1696720"/>
            <a:ext cx="9154795" cy="3281888"/>
            <a:chOff x="3658472" y="1767172"/>
            <a:chExt cx="7739675" cy="2774436"/>
          </a:xfrm>
        </p:grpSpPr>
        <p:sp>
          <p:nvSpPr>
            <p:cNvPr id="40" name="TextBox 39"/>
            <p:cNvSpPr txBox="1"/>
            <p:nvPr/>
          </p:nvSpPr>
          <p:spPr>
            <a:xfrm>
              <a:off x="6805874" y="4258170"/>
              <a:ext cx="595035" cy="283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>
                  <a:latin typeface="汉仪南宫体简" panose="02010609000101010101" charset="-122"/>
                  <a:ea typeface="汉仪南宫体简" panose="02010609000101010101" charset="-122"/>
                  <a:cs typeface="Arial" panose="020B0604020202020204" pitchFamily="34" charset="0"/>
                </a:rPr>
                <a:t>4</a:t>
              </a:r>
              <a:r>
                <a:rPr lang="en-US" sz="1600" smtClean="0">
                  <a:latin typeface="汉仪南宫体简" panose="02010609000101010101" charset="-122"/>
                  <a:ea typeface="汉仪南宫体简" panose="02010609000101010101" charset="-122"/>
                  <a:cs typeface="Arial" panose="020B0604020202020204" pitchFamily="34" charset="0"/>
                </a:rPr>
                <a:t>0%</a:t>
              </a:r>
              <a:endParaRPr lang="en-GB" sz="1600"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458579" y="4258170"/>
              <a:ext cx="595035" cy="283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>
                  <a:latin typeface="汉仪南宫体简" panose="02010609000101010101" charset="-122"/>
                  <a:ea typeface="汉仪南宫体简" panose="02010609000101010101" charset="-122"/>
                  <a:cs typeface="Arial" panose="020B0604020202020204" pitchFamily="34" charset="0"/>
                </a:rPr>
                <a:t>5</a:t>
              </a:r>
              <a:r>
                <a:rPr lang="en-US" sz="1600" smtClean="0">
                  <a:latin typeface="汉仪南宫体简" panose="02010609000101010101" charset="-122"/>
                  <a:ea typeface="汉仪南宫体简" panose="02010609000101010101" charset="-122"/>
                  <a:cs typeface="Arial" panose="020B0604020202020204" pitchFamily="34" charset="0"/>
                </a:rPr>
                <a:t>0%</a:t>
              </a:r>
              <a:endParaRPr lang="en-GB" sz="1600"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095095" y="4258170"/>
              <a:ext cx="595035" cy="283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>
                  <a:latin typeface="汉仪南宫体简" panose="02010609000101010101" charset="-122"/>
                  <a:ea typeface="汉仪南宫体简" panose="02010609000101010101" charset="-122"/>
                  <a:cs typeface="Arial" panose="020B0604020202020204" pitchFamily="34" charset="0"/>
                </a:rPr>
                <a:t>6</a:t>
              </a:r>
              <a:r>
                <a:rPr lang="en-US" sz="1600" smtClean="0">
                  <a:latin typeface="汉仪南宫体简" panose="02010609000101010101" charset="-122"/>
                  <a:ea typeface="汉仪南宫体简" panose="02010609000101010101" charset="-122"/>
                  <a:cs typeface="Arial" panose="020B0604020202020204" pitchFamily="34" charset="0"/>
                </a:rPr>
                <a:t>0%</a:t>
              </a:r>
              <a:endParaRPr lang="en-GB" sz="1600"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124141" y="4258170"/>
              <a:ext cx="595035" cy="283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>
                  <a:latin typeface="汉仪南宫体简" panose="02010609000101010101" charset="-122"/>
                  <a:ea typeface="汉仪南宫体简" panose="02010609000101010101" charset="-122"/>
                  <a:cs typeface="Arial" panose="020B0604020202020204" pitchFamily="34" charset="0"/>
                </a:rPr>
                <a:t>3</a:t>
              </a:r>
              <a:r>
                <a:rPr lang="en-US" sz="1600" smtClean="0">
                  <a:latin typeface="汉仪南宫体简" panose="02010609000101010101" charset="-122"/>
                  <a:ea typeface="汉仪南宫体简" panose="02010609000101010101" charset="-122"/>
                  <a:cs typeface="Arial" panose="020B0604020202020204" pitchFamily="34" charset="0"/>
                </a:rPr>
                <a:t>0%</a:t>
              </a:r>
              <a:endParaRPr lang="en-GB" sz="1600"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689299" y="4258170"/>
              <a:ext cx="708848" cy="283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smtClean="0">
                  <a:latin typeface="汉仪南宫体简" panose="02010609000101010101" charset="-122"/>
                  <a:ea typeface="汉仪南宫体简" panose="02010609000101010101" charset="-122"/>
                  <a:cs typeface="Arial" panose="020B0604020202020204" pitchFamily="34" charset="0"/>
                </a:rPr>
                <a:t>100%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439453" y="4258170"/>
              <a:ext cx="595035" cy="283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>
                  <a:latin typeface="汉仪南宫体简" panose="02010609000101010101" charset="-122"/>
                  <a:ea typeface="汉仪南宫体简" panose="02010609000101010101" charset="-122"/>
                  <a:cs typeface="Arial" panose="020B0604020202020204" pitchFamily="34" charset="0"/>
                </a:rPr>
                <a:t>2</a:t>
              </a:r>
              <a:r>
                <a:rPr lang="en-US" sz="1600" smtClean="0">
                  <a:latin typeface="汉仪南宫体简" panose="02010609000101010101" charset="-122"/>
                  <a:ea typeface="汉仪南宫体简" panose="02010609000101010101" charset="-122"/>
                  <a:cs typeface="Arial" panose="020B0604020202020204" pitchFamily="34" charset="0"/>
                </a:rPr>
                <a:t>0%</a:t>
              </a:r>
              <a:endParaRPr lang="en-GB" sz="1600"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709442" y="4258170"/>
              <a:ext cx="595035" cy="283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>
                  <a:latin typeface="汉仪南宫体简" panose="02010609000101010101" charset="-122"/>
                  <a:ea typeface="汉仪南宫体简" panose="02010609000101010101" charset="-122"/>
                  <a:cs typeface="Arial" panose="020B0604020202020204" pitchFamily="34" charset="0"/>
                </a:rPr>
                <a:t>7</a:t>
              </a:r>
              <a:r>
                <a:rPr lang="en-US" sz="1600" smtClean="0">
                  <a:latin typeface="汉仪南宫体简" panose="02010609000101010101" charset="-122"/>
                  <a:ea typeface="汉仪南宫体简" panose="02010609000101010101" charset="-122"/>
                  <a:cs typeface="Arial" panose="020B0604020202020204" pitchFamily="34" charset="0"/>
                </a:rPr>
                <a:t>0%</a:t>
              </a:r>
              <a:endParaRPr lang="en-GB" sz="1600"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352817" y="4258170"/>
              <a:ext cx="595035" cy="283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smtClean="0">
                  <a:latin typeface="汉仪南宫体简" panose="02010609000101010101" charset="-122"/>
                  <a:ea typeface="汉仪南宫体简" panose="02010609000101010101" charset="-122"/>
                  <a:cs typeface="Arial" panose="020B0604020202020204" pitchFamily="34" charset="0"/>
                </a:rPr>
                <a:t>80%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0038377" y="4258170"/>
              <a:ext cx="595035" cy="283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>
                  <a:latin typeface="汉仪南宫体简" panose="02010609000101010101" charset="-122"/>
                  <a:ea typeface="汉仪南宫体简" panose="02010609000101010101" charset="-122"/>
                  <a:cs typeface="Arial" panose="020B0604020202020204" pitchFamily="34" charset="0"/>
                </a:rPr>
                <a:t>9</a:t>
              </a:r>
              <a:r>
                <a:rPr lang="en-US" sz="1600" smtClean="0">
                  <a:latin typeface="汉仪南宫体简" panose="02010609000101010101" charset="-122"/>
                  <a:ea typeface="汉仪南宫体简" panose="02010609000101010101" charset="-122"/>
                  <a:cs typeface="Arial" panose="020B0604020202020204" pitchFamily="34" charset="0"/>
                </a:rPr>
                <a:t>0%</a:t>
              </a:r>
              <a:endParaRPr lang="en-GB" sz="1600"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330451" y="4258170"/>
              <a:ext cx="481222" cy="283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smtClean="0">
                  <a:latin typeface="汉仪南宫体简" panose="02010609000101010101" charset="-122"/>
                  <a:ea typeface="汉仪南宫体简" panose="02010609000101010101" charset="-122"/>
                  <a:cs typeface="Arial" panose="020B0604020202020204" pitchFamily="34" charset="0"/>
                </a:rPr>
                <a:t>0%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812822" y="4258170"/>
              <a:ext cx="595035" cy="283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>
                  <a:latin typeface="汉仪南宫体简" panose="02010609000101010101" charset="-122"/>
                  <a:ea typeface="汉仪南宫体简" panose="02010609000101010101" charset="-122"/>
                  <a:cs typeface="Arial" panose="020B0604020202020204" pitchFamily="34" charset="0"/>
                </a:rPr>
                <a:t>1</a:t>
              </a:r>
              <a:r>
                <a:rPr lang="en-US" sz="1600" smtClean="0">
                  <a:latin typeface="汉仪南宫体简" panose="02010609000101010101" charset="-122"/>
                  <a:ea typeface="汉仪南宫体简" panose="02010609000101010101" charset="-122"/>
                  <a:cs typeface="Arial" panose="020B0604020202020204" pitchFamily="34" charset="0"/>
                </a:rPr>
                <a:t>0%</a:t>
              </a:r>
              <a:endParaRPr lang="en-GB" sz="1600"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446089" y="1883284"/>
              <a:ext cx="6882616" cy="3094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446089" y="1883284"/>
              <a:ext cx="2377439" cy="309490"/>
            </a:xfrm>
            <a:prstGeom prst="rect">
              <a:avLst/>
            </a:prstGeom>
            <a:solidFill>
              <a:srgbClr val="B7CB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446089" y="2340484"/>
              <a:ext cx="6882616" cy="3094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446089" y="2340484"/>
              <a:ext cx="1272539" cy="309490"/>
            </a:xfrm>
            <a:prstGeom prst="rect">
              <a:avLst/>
            </a:prstGeom>
            <a:solidFill>
              <a:srgbClr val="B7CB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446089" y="2797684"/>
              <a:ext cx="6882616" cy="3094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446089" y="2797684"/>
              <a:ext cx="925829" cy="309490"/>
            </a:xfrm>
            <a:prstGeom prst="rect">
              <a:avLst/>
            </a:prstGeom>
            <a:solidFill>
              <a:srgbClr val="B7CB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446089" y="3254884"/>
              <a:ext cx="6882616" cy="3094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446089" y="3254884"/>
              <a:ext cx="2023109" cy="309490"/>
            </a:xfrm>
            <a:prstGeom prst="rect">
              <a:avLst/>
            </a:prstGeom>
            <a:solidFill>
              <a:srgbClr val="B7CB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446089" y="3712084"/>
              <a:ext cx="6882616" cy="3094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446089" y="3712084"/>
              <a:ext cx="1710689" cy="309490"/>
            </a:xfrm>
            <a:prstGeom prst="rect">
              <a:avLst/>
            </a:prstGeom>
            <a:solidFill>
              <a:srgbClr val="B7CB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823528" y="1883284"/>
              <a:ext cx="1463039" cy="309490"/>
            </a:xfrm>
            <a:prstGeom prst="rect">
              <a:avLst/>
            </a:prstGeom>
            <a:solidFill>
              <a:srgbClr val="F98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718628" y="2340484"/>
              <a:ext cx="1626870" cy="309490"/>
            </a:xfrm>
            <a:prstGeom prst="rect">
              <a:avLst/>
            </a:prstGeom>
            <a:solidFill>
              <a:srgbClr val="F98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371918" y="2796805"/>
              <a:ext cx="1451610" cy="309490"/>
            </a:xfrm>
            <a:prstGeom prst="rect">
              <a:avLst/>
            </a:prstGeom>
            <a:solidFill>
              <a:srgbClr val="F98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469198" y="3254884"/>
              <a:ext cx="1474470" cy="309490"/>
            </a:xfrm>
            <a:prstGeom prst="rect">
              <a:avLst/>
            </a:prstGeom>
            <a:solidFill>
              <a:srgbClr val="F98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156778" y="3712084"/>
              <a:ext cx="1329690" cy="309490"/>
            </a:xfrm>
            <a:prstGeom prst="rect">
              <a:avLst/>
            </a:prstGeom>
            <a:solidFill>
              <a:srgbClr val="F98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8286566" y="1883284"/>
              <a:ext cx="1381763" cy="309490"/>
            </a:xfrm>
            <a:prstGeom prst="rect">
              <a:avLst/>
            </a:prstGeom>
            <a:solidFill>
              <a:srgbClr val="F9E2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7345498" y="2340484"/>
              <a:ext cx="3320853" cy="309490"/>
            </a:xfrm>
            <a:prstGeom prst="rect">
              <a:avLst/>
            </a:prstGeom>
            <a:solidFill>
              <a:srgbClr val="F9E2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821623" y="2796805"/>
              <a:ext cx="2116455" cy="309490"/>
            </a:xfrm>
            <a:prstGeom prst="rect">
              <a:avLst/>
            </a:prstGeom>
            <a:solidFill>
              <a:srgbClr val="F9E2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7943668" y="3254884"/>
              <a:ext cx="1724661" cy="309490"/>
            </a:xfrm>
            <a:prstGeom prst="rect">
              <a:avLst/>
            </a:prstGeom>
            <a:solidFill>
              <a:srgbClr val="F9E2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7486468" y="3712084"/>
              <a:ext cx="1710689" cy="309490"/>
            </a:xfrm>
            <a:prstGeom prst="rect">
              <a:avLst/>
            </a:prstGeom>
            <a:solidFill>
              <a:srgbClr val="F9E2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endParaRPr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4446089" y="1767172"/>
              <a:ext cx="0" cy="2412945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3658472" y="1853363"/>
              <a:ext cx="697627" cy="309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mtClean="0">
                  <a:latin typeface="汉仪南宫体简" panose="02010609000101010101" charset="-122"/>
                  <a:ea typeface="汉仪南宫体简" panose="02010609000101010101" charset="-122"/>
                  <a:cs typeface="Arial" panose="020B0604020202020204" pitchFamily="34" charset="0"/>
                </a:rPr>
                <a:t>2015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658472" y="2310563"/>
              <a:ext cx="697627" cy="309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mtClean="0">
                  <a:latin typeface="汉仪南宫体简" panose="02010609000101010101" charset="-122"/>
                  <a:ea typeface="汉仪南宫体简" panose="02010609000101010101" charset="-122"/>
                  <a:cs typeface="Arial" panose="020B0604020202020204" pitchFamily="34" charset="0"/>
                </a:rPr>
                <a:t>2014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658472" y="2766884"/>
              <a:ext cx="697627" cy="309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mtClean="0">
                  <a:latin typeface="汉仪南宫体简" panose="02010609000101010101" charset="-122"/>
                  <a:ea typeface="汉仪南宫体简" panose="02010609000101010101" charset="-122"/>
                  <a:cs typeface="Arial" panose="020B0604020202020204" pitchFamily="34" charset="0"/>
                </a:rPr>
                <a:t>2013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658472" y="3224963"/>
              <a:ext cx="697627" cy="309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mtClean="0">
                  <a:latin typeface="汉仪南宫体简" panose="02010609000101010101" charset="-122"/>
                  <a:ea typeface="汉仪南宫体简" panose="02010609000101010101" charset="-122"/>
                  <a:cs typeface="Arial" panose="020B0604020202020204" pitchFamily="34" charset="0"/>
                </a:rPr>
                <a:t>2012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671232" y="3682163"/>
              <a:ext cx="684867" cy="309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mtClean="0">
                  <a:latin typeface="汉仪南宫体简" panose="02010609000101010101" charset="-122"/>
                  <a:ea typeface="汉仪南宫体简" panose="02010609000101010101" charset="-122"/>
                  <a:cs typeface="Arial" panose="020B0604020202020204" pitchFamily="34" charset="0"/>
                </a:rPr>
                <a:t>2011</a:t>
              </a:r>
            </a:p>
          </p:txBody>
        </p:sp>
      </p:grpSp>
      <p:sp>
        <p:nvSpPr>
          <p:cNvPr id="22" name="矩形 21"/>
          <p:cNvSpPr/>
          <p:nvPr/>
        </p:nvSpPr>
        <p:spPr>
          <a:xfrm>
            <a:off x="2221865" y="5090160"/>
            <a:ext cx="7856220" cy="1042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>
              <a:lnSpc>
                <a:spcPct val="130000"/>
              </a:lnSpc>
              <a:buNone/>
              <a:defRPr/>
            </a:pPr>
            <a:r>
              <a:rPr lang="zh-CN" altLang="en-US" u="sng" kern="0" spc="50" dirty="0">
                <a:solidFill>
                  <a:srgbClr val="F75D51"/>
                </a:solidFill>
                <a:uFillTx/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rPr>
              <a:t>数据统计</a:t>
            </a:r>
          </a:p>
          <a:p>
            <a:pPr indent="0" algn="ctr">
              <a:lnSpc>
                <a:spcPct val="130000"/>
              </a:lnSpc>
              <a:buFont typeface="Wingdings" panose="05000000000000000000" charset="0"/>
              <a:buNone/>
              <a:defRPr/>
            </a:pP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Lorem ipsum dolor sit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amet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consectetuer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adipiscing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elit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.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Aenean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commodo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ligula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eget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dolor</a:t>
            </a:r>
            <a:r>
              <a:rPr lang="zh-CN" altLang="en-US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；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chemeClr val="accent1">
                <a:lumMod val="5000"/>
                <a:lumOff val="95000"/>
              </a:schemeClr>
            </a:gs>
            <a:gs pos="100000">
              <a:srgbClr val="F9E2DE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b0b870fd47db8e0c3108f5c7340f20e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987405" y="5316855"/>
            <a:ext cx="1207135" cy="1546225"/>
          </a:xfrm>
          <a:prstGeom prst="rect">
            <a:avLst/>
          </a:prstGeom>
        </p:spPr>
      </p:pic>
      <p:pic>
        <p:nvPicPr>
          <p:cNvPr id="6" name="图片 5" descr="b0b870fd47db8e0c3108f5c7340f20e2"/>
          <p:cNvPicPr>
            <a:picLocks noChangeAspect="1"/>
          </p:cNvPicPr>
          <p:nvPr/>
        </p:nvPicPr>
        <p:blipFill>
          <a:blip r:embed="rId2" cstate="print"/>
          <a:srcRect t="63935"/>
          <a:stretch>
            <a:fillRect/>
          </a:stretch>
        </p:blipFill>
        <p:spPr>
          <a:xfrm flipH="1">
            <a:off x="0" y="-5080"/>
            <a:ext cx="1978660" cy="9137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186555" y="435610"/>
            <a:ext cx="381889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rgbClr val="F75D51"/>
                </a:solidFill>
                <a:latin typeface="汉仪南宫体简" panose="02010609000101010101" charset="-122"/>
                <a:ea typeface="汉仪南宫体简" panose="02010609000101010101" charset="-122"/>
                <a:sym typeface="+mn-ea"/>
              </a:rPr>
              <a:t>成果展示及总结</a:t>
            </a:r>
          </a:p>
          <a:p>
            <a:pPr algn="ctr"/>
            <a:r>
              <a:rPr lang="zh-CN" altLang="en-US" sz="1200" spc="200">
                <a:solidFill>
                  <a:schemeClr val="tx1">
                    <a:lumMod val="85000"/>
                    <a:lumOff val="15000"/>
                  </a:schemeClr>
                </a:solidFill>
                <a:uFillTx/>
                <a:ea typeface="方正苏新诗柳楷简体" panose="02000000000000000000" charset="-122"/>
                <a:sym typeface="+mn-ea"/>
              </a:rPr>
              <a:t>Results presentation and summary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823720" y="2110105"/>
            <a:ext cx="8580755" cy="2263089"/>
            <a:chOff x="1678" y="2365"/>
            <a:chExt cx="10954" cy="2889"/>
          </a:xfrm>
        </p:grpSpPr>
        <p:sp>
          <p:nvSpPr>
            <p:cNvPr id="1031" name="Freeform 7"/>
            <p:cNvSpPr/>
            <p:nvPr/>
          </p:nvSpPr>
          <p:spPr bwMode="auto">
            <a:xfrm>
              <a:off x="8271" y="3110"/>
              <a:ext cx="870" cy="1148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77" y="64"/>
                </a:cxn>
                <a:cxn ang="0">
                  <a:pos x="77" y="100"/>
                </a:cxn>
                <a:cxn ang="0">
                  <a:pos x="0" y="216"/>
                </a:cxn>
                <a:cxn ang="0">
                  <a:pos x="0" y="233"/>
                </a:cxn>
                <a:cxn ang="0">
                  <a:pos x="177" y="233"/>
                </a:cxn>
                <a:cxn ang="0">
                  <a:pos x="177" y="216"/>
                </a:cxn>
                <a:cxn ang="0">
                  <a:pos x="99" y="100"/>
                </a:cxn>
                <a:cxn ang="0">
                  <a:pos x="99" y="64"/>
                </a:cxn>
                <a:cxn ang="0">
                  <a:pos x="155" y="2"/>
                </a:cxn>
              </a:cxnLst>
              <a:rect l="0" t="0" r="r" b="b"/>
              <a:pathLst>
                <a:path w="177" h="233">
                  <a:moveTo>
                    <a:pt x="21" y="0"/>
                  </a:moveTo>
                  <a:cubicBezTo>
                    <a:pt x="34" y="22"/>
                    <a:pt x="53" y="48"/>
                    <a:pt x="77" y="64"/>
                  </a:cubicBezTo>
                  <a:cubicBezTo>
                    <a:pt x="77" y="100"/>
                    <a:pt x="77" y="100"/>
                    <a:pt x="77" y="100"/>
                  </a:cubicBezTo>
                  <a:cubicBezTo>
                    <a:pt x="77" y="100"/>
                    <a:pt x="21" y="154"/>
                    <a:pt x="0" y="216"/>
                  </a:cubicBezTo>
                  <a:cubicBezTo>
                    <a:pt x="0" y="233"/>
                    <a:pt x="0" y="233"/>
                    <a:pt x="0" y="233"/>
                  </a:cubicBezTo>
                  <a:cubicBezTo>
                    <a:pt x="177" y="233"/>
                    <a:pt x="177" y="233"/>
                    <a:pt x="177" y="233"/>
                  </a:cubicBezTo>
                  <a:cubicBezTo>
                    <a:pt x="177" y="216"/>
                    <a:pt x="177" y="216"/>
                    <a:pt x="177" y="216"/>
                  </a:cubicBezTo>
                  <a:cubicBezTo>
                    <a:pt x="148" y="148"/>
                    <a:pt x="99" y="100"/>
                    <a:pt x="99" y="100"/>
                  </a:cubicBezTo>
                  <a:cubicBezTo>
                    <a:pt x="99" y="64"/>
                    <a:pt x="99" y="64"/>
                    <a:pt x="99" y="64"/>
                  </a:cubicBezTo>
                  <a:cubicBezTo>
                    <a:pt x="126" y="41"/>
                    <a:pt x="143" y="20"/>
                    <a:pt x="155" y="2"/>
                  </a:cubicBezTo>
                </a:path>
              </a:pathLst>
            </a:custGeom>
            <a:solidFill>
              <a:srgbClr val="F98C8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r" rtl="1"/>
              <a:endParaRPr lang="en-US" dirty="0"/>
            </a:p>
          </p:txBody>
        </p:sp>
        <p:sp>
          <p:nvSpPr>
            <p:cNvPr id="1032" name="Freeform 8"/>
            <p:cNvSpPr>
              <a:spLocks noEditPoints="1"/>
            </p:cNvSpPr>
            <p:nvPr/>
          </p:nvSpPr>
          <p:spPr bwMode="auto">
            <a:xfrm>
              <a:off x="7834" y="2365"/>
              <a:ext cx="1744" cy="2348"/>
            </a:xfrm>
            <a:custGeom>
              <a:avLst/>
              <a:gdLst/>
              <a:ahLst/>
              <a:cxnLst>
                <a:cxn ang="0">
                  <a:pos x="329" y="78"/>
                </a:cxn>
                <a:cxn ang="0">
                  <a:pos x="329" y="51"/>
                </a:cxn>
                <a:cxn ang="0">
                  <a:pos x="355" y="51"/>
                </a:cxn>
                <a:cxn ang="0">
                  <a:pos x="355" y="0"/>
                </a:cxn>
                <a:cxn ang="0">
                  <a:pos x="0" y="0"/>
                </a:cxn>
                <a:cxn ang="0">
                  <a:pos x="0" y="51"/>
                </a:cxn>
                <a:cxn ang="0">
                  <a:pos x="25" y="51"/>
                </a:cxn>
                <a:cxn ang="0">
                  <a:pos x="25" y="78"/>
                </a:cxn>
                <a:cxn ang="0">
                  <a:pos x="102" y="238"/>
                </a:cxn>
                <a:cxn ang="0">
                  <a:pos x="25" y="399"/>
                </a:cxn>
                <a:cxn ang="0">
                  <a:pos x="25" y="425"/>
                </a:cxn>
                <a:cxn ang="0">
                  <a:pos x="0" y="425"/>
                </a:cxn>
                <a:cxn ang="0">
                  <a:pos x="0" y="476"/>
                </a:cxn>
                <a:cxn ang="0">
                  <a:pos x="355" y="476"/>
                </a:cxn>
                <a:cxn ang="0">
                  <a:pos x="355" y="425"/>
                </a:cxn>
                <a:cxn ang="0">
                  <a:pos x="329" y="425"/>
                </a:cxn>
                <a:cxn ang="0">
                  <a:pos x="329" y="399"/>
                </a:cxn>
                <a:cxn ang="0">
                  <a:pos x="252" y="238"/>
                </a:cxn>
                <a:cxn ang="0">
                  <a:pos x="329" y="78"/>
                </a:cxn>
                <a:cxn ang="0">
                  <a:pos x="304" y="399"/>
                </a:cxn>
                <a:cxn ang="0">
                  <a:pos x="304" y="425"/>
                </a:cxn>
                <a:cxn ang="0">
                  <a:pos x="50" y="425"/>
                </a:cxn>
                <a:cxn ang="0">
                  <a:pos x="50" y="399"/>
                </a:cxn>
                <a:cxn ang="0">
                  <a:pos x="128" y="238"/>
                </a:cxn>
                <a:cxn ang="0">
                  <a:pos x="50" y="78"/>
                </a:cxn>
                <a:cxn ang="0">
                  <a:pos x="50" y="51"/>
                </a:cxn>
                <a:cxn ang="0">
                  <a:pos x="304" y="51"/>
                </a:cxn>
                <a:cxn ang="0">
                  <a:pos x="304" y="78"/>
                </a:cxn>
                <a:cxn ang="0">
                  <a:pos x="226" y="238"/>
                </a:cxn>
                <a:cxn ang="0">
                  <a:pos x="304" y="399"/>
                </a:cxn>
                <a:cxn ang="0">
                  <a:pos x="304" y="399"/>
                </a:cxn>
                <a:cxn ang="0">
                  <a:pos x="304" y="399"/>
                </a:cxn>
              </a:cxnLst>
              <a:rect l="0" t="0" r="r" b="b"/>
              <a:pathLst>
                <a:path w="355" h="476">
                  <a:moveTo>
                    <a:pt x="329" y="78"/>
                  </a:moveTo>
                  <a:cubicBezTo>
                    <a:pt x="329" y="51"/>
                    <a:pt x="329" y="51"/>
                    <a:pt x="329" y="51"/>
                  </a:cubicBezTo>
                  <a:cubicBezTo>
                    <a:pt x="355" y="51"/>
                    <a:pt x="355" y="51"/>
                    <a:pt x="355" y="51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78"/>
                    <a:pt x="25" y="78"/>
                    <a:pt x="25" y="78"/>
                  </a:cubicBezTo>
                  <a:cubicBezTo>
                    <a:pt x="25" y="119"/>
                    <a:pt x="98" y="230"/>
                    <a:pt x="102" y="238"/>
                  </a:cubicBezTo>
                  <a:cubicBezTo>
                    <a:pt x="98" y="247"/>
                    <a:pt x="25" y="358"/>
                    <a:pt x="25" y="399"/>
                  </a:cubicBezTo>
                  <a:cubicBezTo>
                    <a:pt x="25" y="425"/>
                    <a:pt x="25" y="425"/>
                    <a:pt x="25" y="425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0" y="476"/>
                    <a:pt x="0" y="476"/>
                    <a:pt x="0" y="476"/>
                  </a:cubicBezTo>
                  <a:cubicBezTo>
                    <a:pt x="355" y="476"/>
                    <a:pt x="355" y="476"/>
                    <a:pt x="355" y="476"/>
                  </a:cubicBezTo>
                  <a:cubicBezTo>
                    <a:pt x="355" y="425"/>
                    <a:pt x="355" y="425"/>
                    <a:pt x="355" y="425"/>
                  </a:cubicBezTo>
                  <a:cubicBezTo>
                    <a:pt x="329" y="425"/>
                    <a:pt x="329" y="425"/>
                    <a:pt x="329" y="425"/>
                  </a:cubicBezTo>
                  <a:cubicBezTo>
                    <a:pt x="329" y="399"/>
                    <a:pt x="329" y="399"/>
                    <a:pt x="329" y="399"/>
                  </a:cubicBezTo>
                  <a:cubicBezTo>
                    <a:pt x="329" y="358"/>
                    <a:pt x="256" y="247"/>
                    <a:pt x="252" y="238"/>
                  </a:cubicBezTo>
                  <a:cubicBezTo>
                    <a:pt x="256" y="230"/>
                    <a:pt x="329" y="119"/>
                    <a:pt x="329" y="78"/>
                  </a:cubicBezTo>
                  <a:close/>
                  <a:moveTo>
                    <a:pt x="304" y="399"/>
                  </a:moveTo>
                  <a:cubicBezTo>
                    <a:pt x="304" y="425"/>
                    <a:pt x="304" y="425"/>
                    <a:pt x="304" y="425"/>
                  </a:cubicBezTo>
                  <a:cubicBezTo>
                    <a:pt x="50" y="425"/>
                    <a:pt x="50" y="425"/>
                    <a:pt x="50" y="425"/>
                  </a:cubicBezTo>
                  <a:cubicBezTo>
                    <a:pt x="50" y="399"/>
                    <a:pt x="50" y="399"/>
                    <a:pt x="50" y="399"/>
                  </a:cubicBezTo>
                  <a:cubicBezTo>
                    <a:pt x="50" y="369"/>
                    <a:pt x="128" y="253"/>
                    <a:pt x="128" y="238"/>
                  </a:cubicBezTo>
                  <a:cubicBezTo>
                    <a:pt x="128" y="224"/>
                    <a:pt x="50" y="107"/>
                    <a:pt x="50" y="78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304" y="51"/>
                    <a:pt x="304" y="51"/>
                    <a:pt x="304" y="51"/>
                  </a:cubicBezTo>
                  <a:cubicBezTo>
                    <a:pt x="304" y="78"/>
                    <a:pt x="304" y="78"/>
                    <a:pt x="304" y="78"/>
                  </a:cubicBezTo>
                  <a:cubicBezTo>
                    <a:pt x="304" y="107"/>
                    <a:pt x="226" y="224"/>
                    <a:pt x="226" y="238"/>
                  </a:cubicBezTo>
                  <a:cubicBezTo>
                    <a:pt x="226" y="253"/>
                    <a:pt x="304" y="369"/>
                    <a:pt x="304" y="399"/>
                  </a:cubicBezTo>
                  <a:close/>
                  <a:moveTo>
                    <a:pt x="304" y="399"/>
                  </a:moveTo>
                  <a:cubicBezTo>
                    <a:pt x="304" y="399"/>
                    <a:pt x="304" y="399"/>
                    <a:pt x="304" y="399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r" rtl="1"/>
              <a:endParaRPr lang="en-US" dirty="0"/>
            </a:p>
          </p:txBody>
        </p:sp>
        <p:sp>
          <p:nvSpPr>
            <p:cNvPr id="1033" name="Freeform 9"/>
            <p:cNvSpPr/>
            <p:nvPr/>
          </p:nvSpPr>
          <p:spPr bwMode="auto">
            <a:xfrm>
              <a:off x="11325" y="3855"/>
              <a:ext cx="870" cy="403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65"/>
                </a:cxn>
                <a:cxn ang="0">
                  <a:pos x="0" y="82"/>
                </a:cxn>
                <a:cxn ang="0">
                  <a:pos x="177" y="82"/>
                </a:cxn>
                <a:cxn ang="0">
                  <a:pos x="177" y="65"/>
                </a:cxn>
                <a:cxn ang="0">
                  <a:pos x="139" y="1"/>
                </a:cxn>
              </a:cxnLst>
              <a:rect l="0" t="0" r="r" b="b"/>
              <a:pathLst>
                <a:path w="177" h="82">
                  <a:moveTo>
                    <a:pt x="35" y="0"/>
                  </a:moveTo>
                  <a:cubicBezTo>
                    <a:pt x="22" y="19"/>
                    <a:pt x="8" y="41"/>
                    <a:pt x="0" y="65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177" y="82"/>
                    <a:pt x="177" y="82"/>
                    <a:pt x="177" y="82"/>
                  </a:cubicBezTo>
                  <a:cubicBezTo>
                    <a:pt x="177" y="65"/>
                    <a:pt x="177" y="65"/>
                    <a:pt x="177" y="65"/>
                  </a:cubicBezTo>
                  <a:cubicBezTo>
                    <a:pt x="166" y="39"/>
                    <a:pt x="152" y="20"/>
                    <a:pt x="139" y="1"/>
                  </a:cubicBezTo>
                </a:path>
              </a:pathLst>
            </a:custGeom>
            <a:solidFill>
              <a:srgbClr val="B7CB9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r" rtl="1"/>
              <a:endParaRPr lang="en-US" dirty="0"/>
            </a:p>
          </p:txBody>
        </p:sp>
        <p:sp>
          <p:nvSpPr>
            <p:cNvPr id="1034" name="Freeform 10"/>
            <p:cNvSpPr>
              <a:spLocks noEditPoints="1"/>
            </p:cNvSpPr>
            <p:nvPr/>
          </p:nvSpPr>
          <p:spPr bwMode="auto">
            <a:xfrm>
              <a:off x="10888" y="2365"/>
              <a:ext cx="1744" cy="2348"/>
            </a:xfrm>
            <a:custGeom>
              <a:avLst/>
              <a:gdLst/>
              <a:ahLst/>
              <a:cxnLst>
                <a:cxn ang="0">
                  <a:pos x="329" y="78"/>
                </a:cxn>
                <a:cxn ang="0">
                  <a:pos x="329" y="51"/>
                </a:cxn>
                <a:cxn ang="0">
                  <a:pos x="355" y="51"/>
                </a:cxn>
                <a:cxn ang="0">
                  <a:pos x="355" y="0"/>
                </a:cxn>
                <a:cxn ang="0">
                  <a:pos x="0" y="0"/>
                </a:cxn>
                <a:cxn ang="0">
                  <a:pos x="0" y="51"/>
                </a:cxn>
                <a:cxn ang="0">
                  <a:pos x="25" y="51"/>
                </a:cxn>
                <a:cxn ang="0">
                  <a:pos x="25" y="78"/>
                </a:cxn>
                <a:cxn ang="0">
                  <a:pos x="102" y="238"/>
                </a:cxn>
                <a:cxn ang="0">
                  <a:pos x="25" y="399"/>
                </a:cxn>
                <a:cxn ang="0">
                  <a:pos x="25" y="425"/>
                </a:cxn>
                <a:cxn ang="0">
                  <a:pos x="0" y="425"/>
                </a:cxn>
                <a:cxn ang="0">
                  <a:pos x="0" y="476"/>
                </a:cxn>
                <a:cxn ang="0">
                  <a:pos x="355" y="476"/>
                </a:cxn>
                <a:cxn ang="0">
                  <a:pos x="355" y="425"/>
                </a:cxn>
                <a:cxn ang="0">
                  <a:pos x="329" y="425"/>
                </a:cxn>
                <a:cxn ang="0">
                  <a:pos x="329" y="399"/>
                </a:cxn>
                <a:cxn ang="0">
                  <a:pos x="252" y="238"/>
                </a:cxn>
                <a:cxn ang="0">
                  <a:pos x="329" y="78"/>
                </a:cxn>
                <a:cxn ang="0">
                  <a:pos x="304" y="399"/>
                </a:cxn>
                <a:cxn ang="0">
                  <a:pos x="304" y="425"/>
                </a:cxn>
                <a:cxn ang="0">
                  <a:pos x="50" y="425"/>
                </a:cxn>
                <a:cxn ang="0">
                  <a:pos x="50" y="399"/>
                </a:cxn>
                <a:cxn ang="0">
                  <a:pos x="128" y="238"/>
                </a:cxn>
                <a:cxn ang="0">
                  <a:pos x="50" y="78"/>
                </a:cxn>
                <a:cxn ang="0">
                  <a:pos x="50" y="51"/>
                </a:cxn>
                <a:cxn ang="0">
                  <a:pos x="304" y="51"/>
                </a:cxn>
                <a:cxn ang="0">
                  <a:pos x="304" y="78"/>
                </a:cxn>
                <a:cxn ang="0">
                  <a:pos x="226" y="238"/>
                </a:cxn>
                <a:cxn ang="0">
                  <a:pos x="304" y="399"/>
                </a:cxn>
                <a:cxn ang="0">
                  <a:pos x="304" y="399"/>
                </a:cxn>
                <a:cxn ang="0">
                  <a:pos x="304" y="399"/>
                </a:cxn>
              </a:cxnLst>
              <a:rect l="0" t="0" r="r" b="b"/>
              <a:pathLst>
                <a:path w="355" h="476">
                  <a:moveTo>
                    <a:pt x="329" y="78"/>
                  </a:moveTo>
                  <a:cubicBezTo>
                    <a:pt x="329" y="51"/>
                    <a:pt x="329" y="51"/>
                    <a:pt x="329" y="51"/>
                  </a:cubicBezTo>
                  <a:cubicBezTo>
                    <a:pt x="355" y="51"/>
                    <a:pt x="355" y="51"/>
                    <a:pt x="355" y="51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78"/>
                    <a:pt x="25" y="78"/>
                    <a:pt x="25" y="78"/>
                  </a:cubicBezTo>
                  <a:cubicBezTo>
                    <a:pt x="25" y="119"/>
                    <a:pt x="98" y="230"/>
                    <a:pt x="102" y="238"/>
                  </a:cubicBezTo>
                  <a:cubicBezTo>
                    <a:pt x="98" y="247"/>
                    <a:pt x="25" y="358"/>
                    <a:pt x="25" y="399"/>
                  </a:cubicBezTo>
                  <a:cubicBezTo>
                    <a:pt x="25" y="425"/>
                    <a:pt x="25" y="425"/>
                    <a:pt x="25" y="425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0" y="476"/>
                    <a:pt x="0" y="476"/>
                    <a:pt x="0" y="476"/>
                  </a:cubicBezTo>
                  <a:cubicBezTo>
                    <a:pt x="355" y="476"/>
                    <a:pt x="355" y="476"/>
                    <a:pt x="355" y="476"/>
                  </a:cubicBezTo>
                  <a:cubicBezTo>
                    <a:pt x="355" y="425"/>
                    <a:pt x="355" y="425"/>
                    <a:pt x="355" y="425"/>
                  </a:cubicBezTo>
                  <a:cubicBezTo>
                    <a:pt x="329" y="425"/>
                    <a:pt x="329" y="425"/>
                    <a:pt x="329" y="425"/>
                  </a:cubicBezTo>
                  <a:cubicBezTo>
                    <a:pt x="329" y="399"/>
                    <a:pt x="329" y="399"/>
                    <a:pt x="329" y="399"/>
                  </a:cubicBezTo>
                  <a:cubicBezTo>
                    <a:pt x="329" y="358"/>
                    <a:pt x="256" y="247"/>
                    <a:pt x="252" y="238"/>
                  </a:cubicBezTo>
                  <a:cubicBezTo>
                    <a:pt x="256" y="230"/>
                    <a:pt x="329" y="119"/>
                    <a:pt x="329" y="78"/>
                  </a:cubicBezTo>
                  <a:close/>
                  <a:moveTo>
                    <a:pt x="304" y="399"/>
                  </a:moveTo>
                  <a:cubicBezTo>
                    <a:pt x="304" y="425"/>
                    <a:pt x="304" y="425"/>
                    <a:pt x="304" y="425"/>
                  </a:cubicBezTo>
                  <a:cubicBezTo>
                    <a:pt x="50" y="425"/>
                    <a:pt x="50" y="425"/>
                    <a:pt x="50" y="425"/>
                  </a:cubicBezTo>
                  <a:cubicBezTo>
                    <a:pt x="50" y="399"/>
                    <a:pt x="50" y="399"/>
                    <a:pt x="50" y="399"/>
                  </a:cubicBezTo>
                  <a:cubicBezTo>
                    <a:pt x="50" y="369"/>
                    <a:pt x="128" y="253"/>
                    <a:pt x="128" y="238"/>
                  </a:cubicBezTo>
                  <a:cubicBezTo>
                    <a:pt x="128" y="224"/>
                    <a:pt x="50" y="107"/>
                    <a:pt x="50" y="78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304" y="51"/>
                    <a:pt x="304" y="51"/>
                    <a:pt x="304" y="51"/>
                  </a:cubicBezTo>
                  <a:cubicBezTo>
                    <a:pt x="304" y="78"/>
                    <a:pt x="304" y="78"/>
                    <a:pt x="304" y="78"/>
                  </a:cubicBezTo>
                  <a:cubicBezTo>
                    <a:pt x="304" y="107"/>
                    <a:pt x="226" y="224"/>
                    <a:pt x="226" y="238"/>
                  </a:cubicBezTo>
                  <a:cubicBezTo>
                    <a:pt x="226" y="253"/>
                    <a:pt x="304" y="369"/>
                    <a:pt x="304" y="399"/>
                  </a:cubicBezTo>
                  <a:close/>
                  <a:moveTo>
                    <a:pt x="304" y="399"/>
                  </a:moveTo>
                  <a:cubicBezTo>
                    <a:pt x="304" y="399"/>
                    <a:pt x="304" y="399"/>
                    <a:pt x="304" y="399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r" rtl="1"/>
              <a:endParaRPr lang="en-US" dirty="0"/>
            </a:p>
          </p:txBody>
        </p:sp>
        <p:sp>
          <p:nvSpPr>
            <p:cNvPr id="1030" name="Freeform 6"/>
            <p:cNvSpPr>
              <a:spLocks noEditPoints="1"/>
            </p:cNvSpPr>
            <p:nvPr/>
          </p:nvSpPr>
          <p:spPr bwMode="auto">
            <a:xfrm>
              <a:off x="1678" y="2365"/>
              <a:ext cx="1746" cy="2348"/>
            </a:xfrm>
            <a:custGeom>
              <a:avLst/>
              <a:gdLst/>
              <a:ahLst/>
              <a:cxnLst>
                <a:cxn ang="0">
                  <a:pos x="329" y="78"/>
                </a:cxn>
                <a:cxn ang="0">
                  <a:pos x="329" y="51"/>
                </a:cxn>
                <a:cxn ang="0">
                  <a:pos x="355" y="51"/>
                </a:cxn>
                <a:cxn ang="0">
                  <a:pos x="355" y="0"/>
                </a:cxn>
                <a:cxn ang="0">
                  <a:pos x="0" y="0"/>
                </a:cxn>
                <a:cxn ang="0">
                  <a:pos x="0" y="51"/>
                </a:cxn>
                <a:cxn ang="0">
                  <a:pos x="25" y="51"/>
                </a:cxn>
                <a:cxn ang="0">
                  <a:pos x="25" y="78"/>
                </a:cxn>
                <a:cxn ang="0">
                  <a:pos x="102" y="238"/>
                </a:cxn>
                <a:cxn ang="0">
                  <a:pos x="25" y="399"/>
                </a:cxn>
                <a:cxn ang="0">
                  <a:pos x="25" y="425"/>
                </a:cxn>
                <a:cxn ang="0">
                  <a:pos x="0" y="425"/>
                </a:cxn>
                <a:cxn ang="0">
                  <a:pos x="0" y="476"/>
                </a:cxn>
                <a:cxn ang="0">
                  <a:pos x="355" y="476"/>
                </a:cxn>
                <a:cxn ang="0">
                  <a:pos x="355" y="425"/>
                </a:cxn>
                <a:cxn ang="0">
                  <a:pos x="329" y="425"/>
                </a:cxn>
                <a:cxn ang="0">
                  <a:pos x="329" y="399"/>
                </a:cxn>
                <a:cxn ang="0">
                  <a:pos x="252" y="238"/>
                </a:cxn>
                <a:cxn ang="0">
                  <a:pos x="329" y="78"/>
                </a:cxn>
                <a:cxn ang="0">
                  <a:pos x="304" y="399"/>
                </a:cxn>
                <a:cxn ang="0">
                  <a:pos x="304" y="425"/>
                </a:cxn>
                <a:cxn ang="0">
                  <a:pos x="50" y="425"/>
                </a:cxn>
                <a:cxn ang="0">
                  <a:pos x="50" y="399"/>
                </a:cxn>
                <a:cxn ang="0">
                  <a:pos x="128" y="238"/>
                </a:cxn>
                <a:cxn ang="0">
                  <a:pos x="50" y="78"/>
                </a:cxn>
                <a:cxn ang="0">
                  <a:pos x="50" y="51"/>
                </a:cxn>
                <a:cxn ang="0">
                  <a:pos x="304" y="51"/>
                </a:cxn>
                <a:cxn ang="0">
                  <a:pos x="304" y="78"/>
                </a:cxn>
                <a:cxn ang="0">
                  <a:pos x="226" y="238"/>
                </a:cxn>
                <a:cxn ang="0">
                  <a:pos x="304" y="399"/>
                </a:cxn>
                <a:cxn ang="0">
                  <a:pos x="304" y="399"/>
                </a:cxn>
                <a:cxn ang="0">
                  <a:pos x="304" y="399"/>
                </a:cxn>
              </a:cxnLst>
              <a:rect l="0" t="0" r="r" b="b"/>
              <a:pathLst>
                <a:path w="355" h="476">
                  <a:moveTo>
                    <a:pt x="329" y="78"/>
                  </a:moveTo>
                  <a:cubicBezTo>
                    <a:pt x="329" y="51"/>
                    <a:pt x="329" y="51"/>
                    <a:pt x="329" y="51"/>
                  </a:cubicBezTo>
                  <a:cubicBezTo>
                    <a:pt x="355" y="51"/>
                    <a:pt x="355" y="51"/>
                    <a:pt x="355" y="51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78"/>
                    <a:pt x="25" y="78"/>
                    <a:pt x="25" y="78"/>
                  </a:cubicBezTo>
                  <a:cubicBezTo>
                    <a:pt x="25" y="119"/>
                    <a:pt x="98" y="230"/>
                    <a:pt x="102" y="238"/>
                  </a:cubicBezTo>
                  <a:cubicBezTo>
                    <a:pt x="98" y="247"/>
                    <a:pt x="25" y="358"/>
                    <a:pt x="25" y="399"/>
                  </a:cubicBezTo>
                  <a:cubicBezTo>
                    <a:pt x="25" y="425"/>
                    <a:pt x="25" y="425"/>
                    <a:pt x="25" y="425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0" y="476"/>
                    <a:pt x="0" y="476"/>
                    <a:pt x="0" y="476"/>
                  </a:cubicBezTo>
                  <a:cubicBezTo>
                    <a:pt x="355" y="476"/>
                    <a:pt x="355" y="476"/>
                    <a:pt x="355" y="476"/>
                  </a:cubicBezTo>
                  <a:cubicBezTo>
                    <a:pt x="355" y="425"/>
                    <a:pt x="355" y="425"/>
                    <a:pt x="355" y="425"/>
                  </a:cubicBezTo>
                  <a:cubicBezTo>
                    <a:pt x="329" y="425"/>
                    <a:pt x="329" y="425"/>
                    <a:pt x="329" y="425"/>
                  </a:cubicBezTo>
                  <a:cubicBezTo>
                    <a:pt x="329" y="399"/>
                    <a:pt x="329" y="399"/>
                    <a:pt x="329" y="399"/>
                  </a:cubicBezTo>
                  <a:cubicBezTo>
                    <a:pt x="329" y="358"/>
                    <a:pt x="256" y="247"/>
                    <a:pt x="252" y="238"/>
                  </a:cubicBezTo>
                  <a:cubicBezTo>
                    <a:pt x="256" y="230"/>
                    <a:pt x="329" y="119"/>
                    <a:pt x="329" y="78"/>
                  </a:cubicBezTo>
                  <a:close/>
                  <a:moveTo>
                    <a:pt x="304" y="399"/>
                  </a:moveTo>
                  <a:cubicBezTo>
                    <a:pt x="304" y="425"/>
                    <a:pt x="304" y="425"/>
                    <a:pt x="304" y="425"/>
                  </a:cubicBezTo>
                  <a:cubicBezTo>
                    <a:pt x="50" y="425"/>
                    <a:pt x="50" y="425"/>
                    <a:pt x="50" y="425"/>
                  </a:cubicBezTo>
                  <a:cubicBezTo>
                    <a:pt x="50" y="399"/>
                    <a:pt x="50" y="399"/>
                    <a:pt x="50" y="399"/>
                  </a:cubicBezTo>
                  <a:cubicBezTo>
                    <a:pt x="50" y="369"/>
                    <a:pt x="128" y="253"/>
                    <a:pt x="128" y="238"/>
                  </a:cubicBezTo>
                  <a:cubicBezTo>
                    <a:pt x="128" y="224"/>
                    <a:pt x="50" y="107"/>
                    <a:pt x="50" y="78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304" y="51"/>
                    <a:pt x="304" y="51"/>
                    <a:pt x="304" y="51"/>
                  </a:cubicBezTo>
                  <a:cubicBezTo>
                    <a:pt x="304" y="78"/>
                    <a:pt x="304" y="78"/>
                    <a:pt x="304" y="78"/>
                  </a:cubicBezTo>
                  <a:cubicBezTo>
                    <a:pt x="304" y="107"/>
                    <a:pt x="226" y="224"/>
                    <a:pt x="226" y="238"/>
                  </a:cubicBezTo>
                  <a:cubicBezTo>
                    <a:pt x="226" y="253"/>
                    <a:pt x="304" y="369"/>
                    <a:pt x="304" y="399"/>
                  </a:cubicBezTo>
                  <a:close/>
                  <a:moveTo>
                    <a:pt x="304" y="399"/>
                  </a:moveTo>
                  <a:cubicBezTo>
                    <a:pt x="304" y="399"/>
                    <a:pt x="304" y="399"/>
                    <a:pt x="304" y="399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r" rtl="1"/>
              <a:endParaRPr lang="en-US" dirty="0"/>
            </a:p>
          </p:txBody>
        </p:sp>
        <p:sp>
          <p:nvSpPr>
            <p:cNvPr id="19" name="Freeform 5"/>
            <p:cNvSpPr>
              <a:spLocks noEditPoints="1"/>
            </p:cNvSpPr>
            <p:nvPr/>
          </p:nvSpPr>
          <p:spPr bwMode="auto">
            <a:xfrm>
              <a:off x="2116" y="2813"/>
              <a:ext cx="870" cy="1445"/>
            </a:xfrm>
            <a:custGeom>
              <a:avLst/>
              <a:gdLst/>
              <a:ahLst/>
              <a:cxnLst>
                <a:cxn ang="0">
                  <a:pos x="177" y="15"/>
                </a:cxn>
                <a:cxn ang="0">
                  <a:pos x="177" y="0"/>
                </a:cxn>
                <a:cxn ang="0">
                  <a:pos x="0" y="0"/>
                </a:cxn>
                <a:cxn ang="0">
                  <a:pos x="0" y="15"/>
                </a:cxn>
                <a:cxn ang="0">
                  <a:pos x="77" y="124"/>
                </a:cxn>
                <a:cxn ang="0">
                  <a:pos x="77" y="160"/>
                </a:cxn>
                <a:cxn ang="0">
                  <a:pos x="0" y="276"/>
                </a:cxn>
                <a:cxn ang="0">
                  <a:pos x="0" y="293"/>
                </a:cxn>
                <a:cxn ang="0">
                  <a:pos x="177" y="293"/>
                </a:cxn>
                <a:cxn ang="0">
                  <a:pos x="177" y="276"/>
                </a:cxn>
                <a:cxn ang="0">
                  <a:pos x="99" y="160"/>
                </a:cxn>
                <a:cxn ang="0">
                  <a:pos x="99" y="124"/>
                </a:cxn>
                <a:cxn ang="0">
                  <a:pos x="177" y="15"/>
                </a:cxn>
                <a:cxn ang="0">
                  <a:pos x="177" y="15"/>
                </a:cxn>
                <a:cxn ang="0">
                  <a:pos x="177" y="15"/>
                </a:cxn>
              </a:cxnLst>
              <a:rect l="0" t="0" r="r" b="b"/>
              <a:pathLst>
                <a:path w="177" h="293">
                  <a:moveTo>
                    <a:pt x="177" y="15"/>
                  </a:moveTo>
                  <a:cubicBezTo>
                    <a:pt x="177" y="0"/>
                    <a:pt x="177" y="0"/>
                    <a:pt x="17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27" y="90"/>
                    <a:pt x="77" y="124"/>
                  </a:cubicBezTo>
                  <a:cubicBezTo>
                    <a:pt x="77" y="160"/>
                    <a:pt x="77" y="160"/>
                    <a:pt x="77" y="160"/>
                  </a:cubicBezTo>
                  <a:cubicBezTo>
                    <a:pt x="77" y="160"/>
                    <a:pt x="21" y="214"/>
                    <a:pt x="0" y="276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177" y="293"/>
                    <a:pt x="177" y="293"/>
                    <a:pt x="177" y="293"/>
                  </a:cubicBezTo>
                  <a:cubicBezTo>
                    <a:pt x="177" y="276"/>
                    <a:pt x="177" y="276"/>
                    <a:pt x="177" y="276"/>
                  </a:cubicBezTo>
                  <a:cubicBezTo>
                    <a:pt x="148" y="208"/>
                    <a:pt x="99" y="160"/>
                    <a:pt x="99" y="160"/>
                  </a:cubicBezTo>
                  <a:cubicBezTo>
                    <a:pt x="99" y="124"/>
                    <a:pt x="99" y="124"/>
                    <a:pt x="99" y="124"/>
                  </a:cubicBezTo>
                  <a:cubicBezTo>
                    <a:pt x="168" y="65"/>
                    <a:pt x="177" y="15"/>
                    <a:pt x="177" y="15"/>
                  </a:cubicBezTo>
                  <a:close/>
                  <a:moveTo>
                    <a:pt x="177" y="15"/>
                  </a:moveTo>
                  <a:cubicBezTo>
                    <a:pt x="177" y="15"/>
                    <a:pt x="177" y="15"/>
                    <a:pt x="177" y="15"/>
                  </a:cubicBezTo>
                </a:path>
              </a:pathLst>
            </a:custGeom>
            <a:solidFill>
              <a:srgbClr val="F98C8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r" rtl="1"/>
              <a:endParaRPr lang="en-US" dirty="0"/>
            </a:p>
          </p:txBody>
        </p:sp>
        <p:sp>
          <p:nvSpPr>
            <p:cNvPr id="18" name="Freeform 13"/>
            <p:cNvSpPr/>
            <p:nvPr/>
          </p:nvSpPr>
          <p:spPr bwMode="auto">
            <a:xfrm>
              <a:off x="5216" y="3611"/>
              <a:ext cx="870" cy="660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0" y="117"/>
                </a:cxn>
                <a:cxn ang="0">
                  <a:pos x="0" y="134"/>
                </a:cxn>
                <a:cxn ang="0">
                  <a:pos x="177" y="134"/>
                </a:cxn>
                <a:cxn ang="0">
                  <a:pos x="177" y="117"/>
                </a:cxn>
                <a:cxn ang="0">
                  <a:pos x="99" y="0"/>
                </a:cxn>
              </a:cxnLst>
              <a:rect l="0" t="0" r="r" b="b"/>
              <a:pathLst>
                <a:path w="177" h="134">
                  <a:moveTo>
                    <a:pt x="77" y="0"/>
                  </a:moveTo>
                  <a:cubicBezTo>
                    <a:pt x="77" y="0"/>
                    <a:pt x="21" y="55"/>
                    <a:pt x="0" y="117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177" y="134"/>
                    <a:pt x="177" y="134"/>
                    <a:pt x="177" y="134"/>
                  </a:cubicBezTo>
                  <a:cubicBezTo>
                    <a:pt x="177" y="117"/>
                    <a:pt x="177" y="117"/>
                    <a:pt x="177" y="117"/>
                  </a:cubicBezTo>
                  <a:cubicBezTo>
                    <a:pt x="148" y="48"/>
                    <a:pt x="99" y="0"/>
                    <a:pt x="99" y="0"/>
                  </a:cubicBezTo>
                </a:path>
              </a:pathLst>
            </a:custGeom>
            <a:solidFill>
              <a:srgbClr val="B7CB9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r" rtl="1"/>
              <a:endParaRPr lang="en-US" dirty="0"/>
            </a:p>
          </p:txBody>
        </p:sp>
        <p:sp>
          <p:nvSpPr>
            <p:cNvPr id="20" name="Freeform 14"/>
            <p:cNvSpPr>
              <a:spLocks noEditPoints="1"/>
            </p:cNvSpPr>
            <p:nvPr/>
          </p:nvSpPr>
          <p:spPr bwMode="auto">
            <a:xfrm>
              <a:off x="4779" y="2378"/>
              <a:ext cx="1744" cy="2348"/>
            </a:xfrm>
            <a:custGeom>
              <a:avLst/>
              <a:gdLst/>
              <a:ahLst/>
              <a:cxnLst>
                <a:cxn ang="0">
                  <a:pos x="329" y="77"/>
                </a:cxn>
                <a:cxn ang="0">
                  <a:pos x="329" y="51"/>
                </a:cxn>
                <a:cxn ang="0">
                  <a:pos x="355" y="51"/>
                </a:cxn>
                <a:cxn ang="0">
                  <a:pos x="355" y="0"/>
                </a:cxn>
                <a:cxn ang="0">
                  <a:pos x="0" y="0"/>
                </a:cxn>
                <a:cxn ang="0">
                  <a:pos x="0" y="51"/>
                </a:cxn>
                <a:cxn ang="0">
                  <a:pos x="25" y="51"/>
                </a:cxn>
                <a:cxn ang="0">
                  <a:pos x="25" y="77"/>
                </a:cxn>
                <a:cxn ang="0">
                  <a:pos x="102" y="238"/>
                </a:cxn>
                <a:cxn ang="0">
                  <a:pos x="25" y="398"/>
                </a:cxn>
                <a:cxn ang="0">
                  <a:pos x="25" y="425"/>
                </a:cxn>
                <a:cxn ang="0">
                  <a:pos x="0" y="425"/>
                </a:cxn>
                <a:cxn ang="0">
                  <a:pos x="0" y="476"/>
                </a:cxn>
                <a:cxn ang="0">
                  <a:pos x="355" y="476"/>
                </a:cxn>
                <a:cxn ang="0">
                  <a:pos x="355" y="425"/>
                </a:cxn>
                <a:cxn ang="0">
                  <a:pos x="329" y="425"/>
                </a:cxn>
                <a:cxn ang="0">
                  <a:pos x="329" y="398"/>
                </a:cxn>
                <a:cxn ang="0">
                  <a:pos x="252" y="238"/>
                </a:cxn>
                <a:cxn ang="0">
                  <a:pos x="329" y="77"/>
                </a:cxn>
                <a:cxn ang="0">
                  <a:pos x="304" y="398"/>
                </a:cxn>
                <a:cxn ang="0">
                  <a:pos x="304" y="425"/>
                </a:cxn>
                <a:cxn ang="0">
                  <a:pos x="50" y="425"/>
                </a:cxn>
                <a:cxn ang="0">
                  <a:pos x="50" y="398"/>
                </a:cxn>
                <a:cxn ang="0">
                  <a:pos x="128" y="238"/>
                </a:cxn>
                <a:cxn ang="0">
                  <a:pos x="50" y="77"/>
                </a:cxn>
                <a:cxn ang="0">
                  <a:pos x="50" y="51"/>
                </a:cxn>
                <a:cxn ang="0">
                  <a:pos x="304" y="51"/>
                </a:cxn>
                <a:cxn ang="0">
                  <a:pos x="304" y="77"/>
                </a:cxn>
                <a:cxn ang="0">
                  <a:pos x="226" y="238"/>
                </a:cxn>
                <a:cxn ang="0">
                  <a:pos x="304" y="398"/>
                </a:cxn>
                <a:cxn ang="0">
                  <a:pos x="304" y="398"/>
                </a:cxn>
                <a:cxn ang="0">
                  <a:pos x="304" y="398"/>
                </a:cxn>
              </a:cxnLst>
              <a:rect l="0" t="0" r="r" b="b"/>
              <a:pathLst>
                <a:path w="355" h="476">
                  <a:moveTo>
                    <a:pt x="329" y="77"/>
                  </a:moveTo>
                  <a:cubicBezTo>
                    <a:pt x="329" y="51"/>
                    <a:pt x="329" y="51"/>
                    <a:pt x="329" y="51"/>
                  </a:cubicBezTo>
                  <a:cubicBezTo>
                    <a:pt x="355" y="51"/>
                    <a:pt x="355" y="51"/>
                    <a:pt x="355" y="51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25" y="118"/>
                    <a:pt x="98" y="230"/>
                    <a:pt x="102" y="238"/>
                  </a:cubicBezTo>
                  <a:cubicBezTo>
                    <a:pt x="98" y="246"/>
                    <a:pt x="25" y="357"/>
                    <a:pt x="25" y="398"/>
                  </a:cubicBezTo>
                  <a:cubicBezTo>
                    <a:pt x="25" y="425"/>
                    <a:pt x="25" y="425"/>
                    <a:pt x="25" y="425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0" y="476"/>
                    <a:pt x="0" y="476"/>
                    <a:pt x="0" y="476"/>
                  </a:cubicBezTo>
                  <a:cubicBezTo>
                    <a:pt x="355" y="476"/>
                    <a:pt x="355" y="476"/>
                    <a:pt x="355" y="476"/>
                  </a:cubicBezTo>
                  <a:cubicBezTo>
                    <a:pt x="355" y="425"/>
                    <a:pt x="355" y="425"/>
                    <a:pt x="355" y="425"/>
                  </a:cubicBezTo>
                  <a:cubicBezTo>
                    <a:pt x="329" y="425"/>
                    <a:pt x="329" y="425"/>
                    <a:pt x="329" y="425"/>
                  </a:cubicBezTo>
                  <a:cubicBezTo>
                    <a:pt x="329" y="398"/>
                    <a:pt x="329" y="398"/>
                    <a:pt x="329" y="398"/>
                  </a:cubicBezTo>
                  <a:cubicBezTo>
                    <a:pt x="329" y="357"/>
                    <a:pt x="256" y="246"/>
                    <a:pt x="252" y="238"/>
                  </a:cubicBezTo>
                  <a:cubicBezTo>
                    <a:pt x="256" y="229"/>
                    <a:pt x="329" y="118"/>
                    <a:pt x="329" y="77"/>
                  </a:cubicBezTo>
                  <a:close/>
                  <a:moveTo>
                    <a:pt x="304" y="398"/>
                  </a:moveTo>
                  <a:cubicBezTo>
                    <a:pt x="304" y="425"/>
                    <a:pt x="304" y="425"/>
                    <a:pt x="304" y="425"/>
                  </a:cubicBezTo>
                  <a:cubicBezTo>
                    <a:pt x="50" y="425"/>
                    <a:pt x="50" y="425"/>
                    <a:pt x="50" y="425"/>
                  </a:cubicBezTo>
                  <a:cubicBezTo>
                    <a:pt x="50" y="398"/>
                    <a:pt x="50" y="398"/>
                    <a:pt x="50" y="398"/>
                  </a:cubicBezTo>
                  <a:cubicBezTo>
                    <a:pt x="50" y="369"/>
                    <a:pt x="128" y="252"/>
                    <a:pt x="128" y="238"/>
                  </a:cubicBezTo>
                  <a:cubicBezTo>
                    <a:pt x="128" y="223"/>
                    <a:pt x="50" y="107"/>
                    <a:pt x="50" y="77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304" y="51"/>
                    <a:pt x="304" y="51"/>
                    <a:pt x="304" y="51"/>
                  </a:cubicBezTo>
                  <a:cubicBezTo>
                    <a:pt x="304" y="77"/>
                    <a:pt x="304" y="77"/>
                    <a:pt x="304" y="77"/>
                  </a:cubicBezTo>
                  <a:cubicBezTo>
                    <a:pt x="304" y="107"/>
                    <a:pt x="226" y="223"/>
                    <a:pt x="226" y="238"/>
                  </a:cubicBezTo>
                  <a:cubicBezTo>
                    <a:pt x="226" y="252"/>
                    <a:pt x="304" y="369"/>
                    <a:pt x="304" y="398"/>
                  </a:cubicBezTo>
                  <a:close/>
                  <a:moveTo>
                    <a:pt x="304" y="398"/>
                  </a:moveTo>
                  <a:cubicBezTo>
                    <a:pt x="304" y="398"/>
                    <a:pt x="304" y="398"/>
                    <a:pt x="304" y="398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r" rtl="1"/>
              <a:endParaRPr lang="en-US" dirty="0"/>
            </a:p>
          </p:txBody>
        </p:sp>
        <p:sp>
          <p:nvSpPr>
            <p:cNvPr id="3" name="TextBox 28"/>
            <p:cNvSpPr txBox="1"/>
            <p:nvPr/>
          </p:nvSpPr>
          <p:spPr>
            <a:xfrm>
              <a:off x="1741" y="4787"/>
              <a:ext cx="1619" cy="4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en-US" dirty="0" smtClean="0">
                  <a:solidFill>
                    <a:srgbClr val="E46367"/>
                  </a:solidFill>
                  <a:latin typeface="方正苏新诗柳楷简体" panose="02000000000000000000" charset="-122"/>
                  <a:ea typeface="方正苏新诗柳楷简体" panose="02000000000000000000" charset="-122"/>
                </a:rPr>
                <a:t>100%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842" y="4787"/>
              <a:ext cx="1619" cy="4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  <a:latin typeface="方正苏新诗柳楷简体" panose="02000000000000000000" charset="-122"/>
                  <a:ea typeface="方正苏新诗柳楷简体" panose="02000000000000000000" charset="-122"/>
                </a:rPr>
                <a:t>50%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896" y="4787"/>
              <a:ext cx="1619" cy="4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en-US" dirty="0" smtClean="0">
                  <a:solidFill>
                    <a:srgbClr val="E46367"/>
                  </a:solidFill>
                  <a:latin typeface="方正苏新诗柳楷简体" panose="02000000000000000000" charset="-122"/>
                  <a:ea typeface="方正苏新诗柳楷简体" panose="02000000000000000000" charset="-122"/>
                </a:rPr>
                <a:t>75%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951" y="4787"/>
              <a:ext cx="1619" cy="4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  <a:latin typeface="方正苏新诗柳楷简体" panose="02000000000000000000" charset="-122"/>
                  <a:ea typeface="方正苏新诗柳楷简体" panose="02000000000000000000" charset="-122"/>
                </a:rPr>
                <a:t>25%</a:t>
              </a:r>
            </a:p>
          </p:txBody>
        </p:sp>
      </p:grpSp>
      <p:sp>
        <p:nvSpPr>
          <p:cNvPr id="5" name="矩形 4"/>
          <p:cNvSpPr/>
          <p:nvPr/>
        </p:nvSpPr>
        <p:spPr>
          <a:xfrm>
            <a:off x="2205990" y="4815840"/>
            <a:ext cx="7856220" cy="1042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>
              <a:lnSpc>
                <a:spcPct val="130000"/>
              </a:lnSpc>
              <a:buNone/>
              <a:defRPr/>
            </a:pPr>
            <a:r>
              <a:rPr lang="zh-CN" altLang="en-US" u="sng" kern="0" spc="50" dirty="0">
                <a:solidFill>
                  <a:srgbClr val="F75D51"/>
                </a:solidFill>
                <a:uFillTx/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rPr>
              <a:t>数据统计</a:t>
            </a:r>
          </a:p>
          <a:p>
            <a:pPr indent="0" algn="ctr">
              <a:lnSpc>
                <a:spcPct val="130000"/>
              </a:lnSpc>
              <a:buFont typeface="Wingdings" panose="05000000000000000000" charset="0"/>
              <a:buNone/>
              <a:defRPr/>
            </a:pP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Lorem ipsum dolor sit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amet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consectetuer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adipiscing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elit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.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Aenean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commodo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ligula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eget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dolor</a:t>
            </a:r>
            <a:r>
              <a:rPr lang="zh-CN" altLang="en-US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；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8000">
              <a:schemeClr val="accent1">
                <a:lumMod val="5000"/>
                <a:lumOff val="95000"/>
              </a:schemeClr>
            </a:gs>
            <a:gs pos="100000">
              <a:srgbClr val="F9E2DE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 flipH="1">
            <a:off x="1270" y="1144061"/>
            <a:ext cx="4341627" cy="5731064"/>
            <a:chOff x="15702" y="6185"/>
            <a:chExt cx="3472" cy="4583"/>
          </a:xfrm>
        </p:grpSpPr>
        <p:pic>
          <p:nvPicPr>
            <p:cNvPr id="7" name="图片 6" descr="2d3637c1b1becf4093361e2bd9b8d070"/>
            <p:cNvPicPr>
              <a:picLocks noChangeAspect="1"/>
            </p:cNvPicPr>
            <p:nvPr/>
          </p:nvPicPr>
          <p:blipFill>
            <a:blip r:embed="rId3" cstate="print"/>
            <a:srcRect b="29209"/>
            <a:stretch>
              <a:fillRect/>
            </a:stretch>
          </p:blipFill>
          <p:spPr>
            <a:xfrm>
              <a:off x="15702" y="7097"/>
              <a:ext cx="3472" cy="3671"/>
            </a:xfrm>
            <a:prstGeom prst="rect">
              <a:avLst/>
            </a:prstGeom>
          </p:spPr>
        </p:pic>
        <p:pic>
          <p:nvPicPr>
            <p:cNvPr id="8" name="图片 7" descr="0ec6fa1bddf6407edee97d4953309ea7"/>
            <p:cNvPicPr>
              <a:picLocks noChangeAspect="1"/>
            </p:cNvPicPr>
            <p:nvPr/>
          </p:nvPicPr>
          <p:blipFill>
            <a:blip r:embed="rId4" cstate="print"/>
            <a:srcRect l="17540" t="9102" r="9464" b="49825"/>
            <a:stretch>
              <a:fillRect/>
            </a:stretch>
          </p:blipFill>
          <p:spPr>
            <a:xfrm rot="15900000" flipH="1">
              <a:off x="17166" y="6301"/>
              <a:ext cx="1489" cy="1256"/>
            </a:xfrm>
            <a:prstGeom prst="rect">
              <a:avLst/>
            </a:prstGeom>
          </p:spPr>
        </p:pic>
      </p:grpSp>
      <p:sp>
        <p:nvSpPr>
          <p:cNvPr id="10" name="文本框 9"/>
          <p:cNvSpPr txBox="1"/>
          <p:nvPr/>
        </p:nvSpPr>
        <p:spPr>
          <a:xfrm>
            <a:off x="3670935" y="1078230"/>
            <a:ext cx="1264285" cy="30575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>
                <a:latin typeface="新蒂文征明简繁" panose="03000600000000000000" charset="-122"/>
                <a:ea typeface="新蒂文征明简繁" panose="03000600000000000000" charset="-122"/>
              </a:rPr>
              <a:t>依旧当年那样痴。江南岸，</a:t>
            </a:r>
          </a:p>
          <a:p>
            <a:pPr>
              <a:lnSpc>
                <a:spcPct val="130000"/>
              </a:lnSpc>
            </a:pPr>
            <a:r>
              <a:rPr lang="zh-CN" altLang="en-US">
                <a:latin typeface="新蒂文征明简繁" panose="03000600000000000000" charset="-122"/>
                <a:ea typeface="新蒂文征明简繁" panose="03000600000000000000" charset="-122"/>
              </a:rPr>
              <a:t>先探杏花枝。柳上春风八百弦。温声里，不许有余寒。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0234295" y="601345"/>
            <a:ext cx="914400" cy="4640580"/>
          </a:xfrm>
          <a:prstGeom prst="rect">
            <a:avLst/>
          </a:prstGeom>
          <a:solidFill>
            <a:srgbClr val="F98C83"/>
          </a:solidFill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4800">
                <a:latin typeface="汉仪南宫体简" panose="02010609000101010101" charset="-122"/>
                <a:ea typeface="汉仪南宫体简" panose="02010609000101010101" charset="-122"/>
              </a:rPr>
              <a:t>谢 谢 观 赏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512810" y="981710"/>
            <a:ext cx="1087755" cy="42602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zh-CN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Lorem ipsum dolor sit amet, consectetuer adipiscing elit. Aenean commodo ligula eget dolor；Lorem ipsum dolor sit amet, consectetuer adipiscing elit. Aenean commodo ligula eget dolor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842865" y="4135755"/>
            <a:ext cx="461665" cy="1988820"/>
          </a:xfrm>
          <a:prstGeom prst="rect">
            <a:avLst/>
          </a:prstGeom>
          <a:noFill/>
          <a:ln w="6350">
            <a:solidFill>
              <a:srgbClr val="F98C83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F75D51"/>
                </a:solidFill>
                <a:latin typeface="汉仪南宫体简" panose="02010609000101010101" charset="-122"/>
                <a:ea typeface="汉仪南宫体简" panose="02010609000101010101" charset="-122"/>
              </a:rPr>
              <a:t>答辩人</a:t>
            </a:r>
            <a:r>
              <a:rPr lang="zh-CN" altLang="en-US" dirty="0" smtClean="0">
                <a:solidFill>
                  <a:srgbClr val="F75D51"/>
                </a:solidFill>
                <a:latin typeface="汉仪南宫体简" panose="02010609000101010101" charset="-122"/>
                <a:ea typeface="汉仪南宫体简" panose="02010609000101010101" charset="-122"/>
              </a:rPr>
              <a:t>：亮亮图文</a:t>
            </a:r>
            <a:endParaRPr lang="zh-CN" altLang="en-US" dirty="0">
              <a:solidFill>
                <a:srgbClr val="F75D51"/>
              </a:solidFill>
              <a:latin typeface="汉仪南宫体简" panose="02010609000101010101" charset="-122"/>
              <a:ea typeface="汉仪南宫体简" panose="02010609000101010101" charset="-122"/>
            </a:endParaRPr>
          </a:p>
        </p:txBody>
      </p:sp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flip="none" rotWithShape="1">
          <a:gsLst>
            <a:gs pos="58000">
              <a:schemeClr val="accent1">
                <a:lumMod val="5000"/>
                <a:lumOff val="95000"/>
              </a:schemeClr>
            </a:gs>
            <a:gs pos="100000">
              <a:srgbClr val="F9E2DE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b0b870fd47db8e0c3108f5c7340f20e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987405" y="5316855"/>
            <a:ext cx="1207135" cy="1546225"/>
          </a:xfrm>
          <a:prstGeom prst="rect">
            <a:avLst/>
          </a:prstGeom>
        </p:spPr>
      </p:pic>
      <p:pic>
        <p:nvPicPr>
          <p:cNvPr id="6" name="图片 5" descr="b0b870fd47db8e0c3108f5c7340f20e2"/>
          <p:cNvPicPr>
            <a:picLocks noChangeAspect="1"/>
          </p:cNvPicPr>
          <p:nvPr/>
        </p:nvPicPr>
        <p:blipFill>
          <a:blip r:embed="rId2" cstate="print"/>
          <a:srcRect t="63935"/>
          <a:stretch>
            <a:fillRect/>
          </a:stretch>
        </p:blipFill>
        <p:spPr>
          <a:xfrm flipH="1">
            <a:off x="0" y="-5080"/>
            <a:ext cx="1978660" cy="9137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186555" y="435610"/>
            <a:ext cx="381889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rgbClr val="F75D51"/>
                </a:solidFill>
                <a:latin typeface="汉仪南宫体简" panose="02010609000101010101" charset="-122"/>
                <a:ea typeface="汉仪南宫体简" panose="02010609000101010101" charset="-122"/>
                <a:sym typeface="+mn-ea"/>
              </a:rPr>
              <a:t>成果展示及总结</a:t>
            </a:r>
          </a:p>
          <a:p>
            <a:pPr algn="ctr"/>
            <a:r>
              <a:rPr lang="zh-CN" altLang="en-US" sz="1200" spc="200">
                <a:solidFill>
                  <a:schemeClr val="tx1">
                    <a:lumMod val="85000"/>
                    <a:lumOff val="15000"/>
                  </a:schemeClr>
                </a:solidFill>
                <a:uFillTx/>
                <a:ea typeface="方正苏新诗柳楷简体" panose="02000000000000000000" charset="-122"/>
                <a:sym typeface="+mn-ea"/>
              </a:rPr>
              <a:t>Results presentation and summary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1524000" y="1443990"/>
            <a:ext cx="9463405" cy="4591685"/>
            <a:chOff x="230188" y="587376"/>
            <a:chExt cx="11714164" cy="5683251"/>
          </a:xfrm>
          <a:solidFill>
            <a:srgbClr val="F98C83"/>
          </a:solidFill>
        </p:grpSpPr>
        <p:sp>
          <p:nvSpPr>
            <p:cNvPr id="46" name="Freeform 453"/>
            <p:cNvSpPr>
              <a:spLocks noEditPoints="1"/>
            </p:cNvSpPr>
            <p:nvPr/>
          </p:nvSpPr>
          <p:spPr bwMode="auto">
            <a:xfrm>
              <a:off x="249238" y="606426"/>
              <a:ext cx="333375" cy="296863"/>
            </a:xfrm>
            <a:custGeom>
              <a:avLst/>
              <a:gdLst>
                <a:gd name="T0" fmla="*/ 178 w 210"/>
                <a:gd name="T1" fmla="*/ 0 h 187"/>
                <a:gd name="T2" fmla="*/ 31 w 210"/>
                <a:gd name="T3" fmla="*/ 0 h 187"/>
                <a:gd name="T4" fmla="*/ 0 w 210"/>
                <a:gd name="T5" fmla="*/ 85 h 187"/>
                <a:gd name="T6" fmla="*/ 0 w 210"/>
                <a:gd name="T7" fmla="*/ 187 h 187"/>
                <a:gd name="T8" fmla="*/ 210 w 210"/>
                <a:gd name="T9" fmla="*/ 187 h 187"/>
                <a:gd name="T10" fmla="*/ 210 w 210"/>
                <a:gd name="T11" fmla="*/ 84 h 187"/>
                <a:gd name="T12" fmla="*/ 178 w 210"/>
                <a:gd name="T13" fmla="*/ 0 h 187"/>
                <a:gd name="T14" fmla="*/ 28 w 210"/>
                <a:gd name="T15" fmla="*/ 77 h 187"/>
                <a:gd name="T16" fmla="*/ 48 w 210"/>
                <a:gd name="T17" fmla="*/ 15 h 187"/>
                <a:gd name="T18" fmla="*/ 162 w 210"/>
                <a:gd name="T19" fmla="*/ 15 h 187"/>
                <a:gd name="T20" fmla="*/ 183 w 210"/>
                <a:gd name="T21" fmla="*/ 77 h 187"/>
                <a:gd name="T22" fmla="*/ 28 w 210"/>
                <a:gd name="T23" fmla="*/ 7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0" h="187">
                  <a:moveTo>
                    <a:pt x="178" y="0"/>
                  </a:moveTo>
                  <a:lnTo>
                    <a:pt x="31" y="0"/>
                  </a:lnTo>
                  <a:lnTo>
                    <a:pt x="0" y="85"/>
                  </a:lnTo>
                  <a:lnTo>
                    <a:pt x="0" y="187"/>
                  </a:lnTo>
                  <a:lnTo>
                    <a:pt x="210" y="187"/>
                  </a:lnTo>
                  <a:lnTo>
                    <a:pt x="210" y="84"/>
                  </a:lnTo>
                  <a:lnTo>
                    <a:pt x="178" y="0"/>
                  </a:lnTo>
                  <a:close/>
                  <a:moveTo>
                    <a:pt x="28" y="77"/>
                  </a:moveTo>
                  <a:lnTo>
                    <a:pt x="48" y="15"/>
                  </a:lnTo>
                  <a:lnTo>
                    <a:pt x="162" y="15"/>
                  </a:lnTo>
                  <a:lnTo>
                    <a:pt x="183" y="77"/>
                  </a:lnTo>
                  <a:lnTo>
                    <a:pt x="28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54"/>
            <p:cNvSpPr/>
            <p:nvPr/>
          </p:nvSpPr>
          <p:spPr bwMode="auto">
            <a:xfrm>
              <a:off x="314326" y="698501"/>
              <a:ext cx="204788" cy="14288"/>
            </a:xfrm>
            <a:custGeom>
              <a:avLst/>
              <a:gdLst>
                <a:gd name="T0" fmla="*/ 129 w 129"/>
                <a:gd name="T1" fmla="*/ 9 h 9"/>
                <a:gd name="T2" fmla="*/ 126 w 129"/>
                <a:gd name="T3" fmla="*/ 0 h 9"/>
                <a:gd name="T4" fmla="*/ 3 w 129"/>
                <a:gd name="T5" fmla="*/ 0 h 9"/>
                <a:gd name="T6" fmla="*/ 0 w 129"/>
                <a:gd name="T7" fmla="*/ 9 h 9"/>
                <a:gd name="T8" fmla="*/ 129 w 129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9">
                  <a:moveTo>
                    <a:pt x="129" y="9"/>
                  </a:moveTo>
                  <a:lnTo>
                    <a:pt x="126" y="0"/>
                  </a:lnTo>
                  <a:lnTo>
                    <a:pt x="3" y="0"/>
                  </a:lnTo>
                  <a:lnTo>
                    <a:pt x="0" y="9"/>
                  </a:lnTo>
                  <a:lnTo>
                    <a:pt x="129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55"/>
            <p:cNvSpPr/>
            <p:nvPr/>
          </p:nvSpPr>
          <p:spPr bwMode="auto">
            <a:xfrm>
              <a:off x="331788" y="646114"/>
              <a:ext cx="168275" cy="11113"/>
            </a:xfrm>
            <a:custGeom>
              <a:avLst/>
              <a:gdLst>
                <a:gd name="T0" fmla="*/ 106 w 106"/>
                <a:gd name="T1" fmla="*/ 7 h 7"/>
                <a:gd name="T2" fmla="*/ 104 w 106"/>
                <a:gd name="T3" fmla="*/ 0 h 7"/>
                <a:gd name="T4" fmla="*/ 3 w 106"/>
                <a:gd name="T5" fmla="*/ 0 h 7"/>
                <a:gd name="T6" fmla="*/ 0 w 106"/>
                <a:gd name="T7" fmla="*/ 7 h 7"/>
                <a:gd name="T8" fmla="*/ 106 w 106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7">
                  <a:moveTo>
                    <a:pt x="106" y="7"/>
                  </a:moveTo>
                  <a:lnTo>
                    <a:pt x="104" y="0"/>
                  </a:lnTo>
                  <a:lnTo>
                    <a:pt x="3" y="0"/>
                  </a:lnTo>
                  <a:lnTo>
                    <a:pt x="0" y="7"/>
                  </a:lnTo>
                  <a:lnTo>
                    <a:pt x="106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56"/>
            <p:cNvSpPr/>
            <p:nvPr/>
          </p:nvSpPr>
          <p:spPr bwMode="auto">
            <a:xfrm>
              <a:off x="322263" y="671514"/>
              <a:ext cx="187325" cy="14288"/>
            </a:xfrm>
            <a:custGeom>
              <a:avLst/>
              <a:gdLst>
                <a:gd name="T0" fmla="*/ 3 w 118"/>
                <a:gd name="T1" fmla="*/ 0 h 9"/>
                <a:gd name="T2" fmla="*/ 0 w 118"/>
                <a:gd name="T3" fmla="*/ 9 h 9"/>
                <a:gd name="T4" fmla="*/ 118 w 118"/>
                <a:gd name="T5" fmla="*/ 9 h 9"/>
                <a:gd name="T6" fmla="*/ 115 w 118"/>
                <a:gd name="T7" fmla="*/ 0 h 9"/>
                <a:gd name="T8" fmla="*/ 3 w 118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9">
                  <a:moveTo>
                    <a:pt x="3" y="0"/>
                  </a:moveTo>
                  <a:lnTo>
                    <a:pt x="0" y="9"/>
                  </a:lnTo>
                  <a:lnTo>
                    <a:pt x="118" y="9"/>
                  </a:lnTo>
                  <a:lnTo>
                    <a:pt x="115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57"/>
            <p:cNvSpPr>
              <a:spLocks noEditPoints="1"/>
            </p:cNvSpPr>
            <p:nvPr/>
          </p:nvSpPr>
          <p:spPr bwMode="auto">
            <a:xfrm>
              <a:off x="917576" y="606426"/>
              <a:ext cx="333375" cy="296863"/>
            </a:xfrm>
            <a:custGeom>
              <a:avLst/>
              <a:gdLst>
                <a:gd name="T0" fmla="*/ 178 w 210"/>
                <a:gd name="T1" fmla="*/ 0 h 187"/>
                <a:gd name="T2" fmla="*/ 31 w 210"/>
                <a:gd name="T3" fmla="*/ 0 h 187"/>
                <a:gd name="T4" fmla="*/ 0 w 210"/>
                <a:gd name="T5" fmla="*/ 85 h 187"/>
                <a:gd name="T6" fmla="*/ 0 w 210"/>
                <a:gd name="T7" fmla="*/ 187 h 187"/>
                <a:gd name="T8" fmla="*/ 210 w 210"/>
                <a:gd name="T9" fmla="*/ 187 h 187"/>
                <a:gd name="T10" fmla="*/ 210 w 210"/>
                <a:gd name="T11" fmla="*/ 84 h 187"/>
                <a:gd name="T12" fmla="*/ 178 w 210"/>
                <a:gd name="T13" fmla="*/ 0 h 187"/>
                <a:gd name="T14" fmla="*/ 28 w 210"/>
                <a:gd name="T15" fmla="*/ 77 h 187"/>
                <a:gd name="T16" fmla="*/ 48 w 210"/>
                <a:gd name="T17" fmla="*/ 15 h 187"/>
                <a:gd name="T18" fmla="*/ 162 w 210"/>
                <a:gd name="T19" fmla="*/ 15 h 187"/>
                <a:gd name="T20" fmla="*/ 183 w 210"/>
                <a:gd name="T21" fmla="*/ 77 h 187"/>
                <a:gd name="T22" fmla="*/ 28 w 210"/>
                <a:gd name="T23" fmla="*/ 7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0" h="187">
                  <a:moveTo>
                    <a:pt x="178" y="0"/>
                  </a:moveTo>
                  <a:lnTo>
                    <a:pt x="31" y="0"/>
                  </a:lnTo>
                  <a:lnTo>
                    <a:pt x="0" y="85"/>
                  </a:lnTo>
                  <a:lnTo>
                    <a:pt x="0" y="187"/>
                  </a:lnTo>
                  <a:lnTo>
                    <a:pt x="210" y="187"/>
                  </a:lnTo>
                  <a:lnTo>
                    <a:pt x="210" y="84"/>
                  </a:lnTo>
                  <a:lnTo>
                    <a:pt x="178" y="0"/>
                  </a:lnTo>
                  <a:close/>
                  <a:moveTo>
                    <a:pt x="28" y="77"/>
                  </a:moveTo>
                  <a:lnTo>
                    <a:pt x="48" y="15"/>
                  </a:lnTo>
                  <a:lnTo>
                    <a:pt x="162" y="15"/>
                  </a:lnTo>
                  <a:lnTo>
                    <a:pt x="183" y="77"/>
                  </a:lnTo>
                  <a:lnTo>
                    <a:pt x="28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58"/>
            <p:cNvSpPr>
              <a:spLocks noEditPoints="1"/>
            </p:cNvSpPr>
            <p:nvPr/>
          </p:nvSpPr>
          <p:spPr bwMode="auto">
            <a:xfrm>
              <a:off x="6259513" y="1944689"/>
              <a:ext cx="342900" cy="304800"/>
            </a:xfrm>
            <a:custGeom>
              <a:avLst/>
              <a:gdLst>
                <a:gd name="T0" fmla="*/ 148 w 296"/>
                <a:gd name="T1" fmla="*/ 0 h 262"/>
                <a:gd name="T2" fmla="*/ 164 w 296"/>
                <a:gd name="T3" fmla="*/ 8 h 262"/>
                <a:gd name="T4" fmla="*/ 287 w 296"/>
                <a:gd name="T5" fmla="*/ 150 h 262"/>
                <a:gd name="T6" fmla="*/ 278 w 296"/>
                <a:gd name="T7" fmla="*/ 170 h 262"/>
                <a:gd name="T8" fmla="*/ 227 w 296"/>
                <a:gd name="T9" fmla="*/ 170 h 262"/>
                <a:gd name="T10" fmla="*/ 202 w 296"/>
                <a:gd name="T11" fmla="*/ 170 h 262"/>
                <a:gd name="T12" fmla="*/ 202 w 296"/>
                <a:gd name="T13" fmla="*/ 237 h 262"/>
                <a:gd name="T14" fmla="*/ 177 w 296"/>
                <a:gd name="T15" fmla="*/ 262 h 262"/>
                <a:gd name="T16" fmla="*/ 119 w 296"/>
                <a:gd name="T17" fmla="*/ 262 h 262"/>
                <a:gd name="T18" fmla="*/ 94 w 296"/>
                <a:gd name="T19" fmla="*/ 237 h 262"/>
                <a:gd name="T20" fmla="*/ 94 w 296"/>
                <a:gd name="T21" fmla="*/ 170 h 262"/>
                <a:gd name="T22" fmla="*/ 68 w 296"/>
                <a:gd name="T23" fmla="*/ 170 h 262"/>
                <a:gd name="T24" fmla="*/ 18 w 296"/>
                <a:gd name="T25" fmla="*/ 170 h 262"/>
                <a:gd name="T26" fmla="*/ 9 w 296"/>
                <a:gd name="T27" fmla="*/ 150 h 262"/>
                <a:gd name="T28" fmla="*/ 132 w 296"/>
                <a:gd name="T29" fmla="*/ 8 h 262"/>
                <a:gd name="T30" fmla="*/ 148 w 296"/>
                <a:gd name="T31" fmla="*/ 0 h 262"/>
                <a:gd name="T32" fmla="*/ 148 w 296"/>
                <a:gd name="T33" fmla="*/ 19 h 262"/>
                <a:gd name="T34" fmla="*/ 146 w 296"/>
                <a:gd name="T35" fmla="*/ 20 h 262"/>
                <a:gd name="T36" fmla="*/ 146 w 296"/>
                <a:gd name="T37" fmla="*/ 21 h 262"/>
                <a:gd name="T38" fmla="*/ 33 w 296"/>
                <a:gd name="T39" fmla="*/ 151 h 262"/>
                <a:gd name="T40" fmla="*/ 68 w 296"/>
                <a:gd name="T41" fmla="*/ 151 h 262"/>
                <a:gd name="T42" fmla="*/ 94 w 296"/>
                <a:gd name="T43" fmla="*/ 151 h 262"/>
                <a:gd name="T44" fmla="*/ 112 w 296"/>
                <a:gd name="T45" fmla="*/ 170 h 262"/>
                <a:gd name="T46" fmla="*/ 112 w 296"/>
                <a:gd name="T47" fmla="*/ 237 h 262"/>
                <a:gd name="T48" fmla="*/ 119 w 296"/>
                <a:gd name="T49" fmla="*/ 244 h 262"/>
                <a:gd name="T50" fmla="*/ 177 w 296"/>
                <a:gd name="T51" fmla="*/ 244 h 262"/>
                <a:gd name="T52" fmla="*/ 183 w 296"/>
                <a:gd name="T53" fmla="*/ 237 h 262"/>
                <a:gd name="T54" fmla="*/ 183 w 296"/>
                <a:gd name="T55" fmla="*/ 170 h 262"/>
                <a:gd name="T56" fmla="*/ 202 w 296"/>
                <a:gd name="T57" fmla="*/ 151 h 262"/>
                <a:gd name="T58" fmla="*/ 227 w 296"/>
                <a:gd name="T59" fmla="*/ 151 h 262"/>
                <a:gd name="T60" fmla="*/ 263 w 296"/>
                <a:gd name="T61" fmla="*/ 151 h 262"/>
                <a:gd name="T62" fmla="*/ 150 w 296"/>
                <a:gd name="T63" fmla="*/ 21 h 262"/>
                <a:gd name="T64" fmla="*/ 150 w 296"/>
                <a:gd name="T65" fmla="*/ 20 h 262"/>
                <a:gd name="T66" fmla="*/ 148 w 296"/>
                <a:gd name="T67" fmla="*/ 19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6" h="262">
                  <a:moveTo>
                    <a:pt x="148" y="0"/>
                  </a:moveTo>
                  <a:cubicBezTo>
                    <a:pt x="154" y="0"/>
                    <a:pt x="160" y="3"/>
                    <a:pt x="164" y="8"/>
                  </a:cubicBezTo>
                  <a:cubicBezTo>
                    <a:pt x="287" y="150"/>
                    <a:pt x="287" y="150"/>
                    <a:pt x="287" y="150"/>
                  </a:cubicBezTo>
                  <a:cubicBezTo>
                    <a:pt x="296" y="161"/>
                    <a:pt x="292" y="170"/>
                    <a:pt x="278" y="170"/>
                  </a:cubicBezTo>
                  <a:cubicBezTo>
                    <a:pt x="227" y="170"/>
                    <a:pt x="227" y="170"/>
                    <a:pt x="227" y="170"/>
                  </a:cubicBezTo>
                  <a:cubicBezTo>
                    <a:pt x="220" y="170"/>
                    <a:pt x="211" y="170"/>
                    <a:pt x="202" y="170"/>
                  </a:cubicBezTo>
                  <a:cubicBezTo>
                    <a:pt x="202" y="237"/>
                    <a:pt x="202" y="237"/>
                    <a:pt x="202" y="237"/>
                  </a:cubicBezTo>
                  <a:cubicBezTo>
                    <a:pt x="202" y="251"/>
                    <a:pt x="190" y="262"/>
                    <a:pt x="177" y="262"/>
                  </a:cubicBezTo>
                  <a:cubicBezTo>
                    <a:pt x="119" y="262"/>
                    <a:pt x="119" y="262"/>
                    <a:pt x="119" y="262"/>
                  </a:cubicBezTo>
                  <a:cubicBezTo>
                    <a:pt x="105" y="262"/>
                    <a:pt x="94" y="251"/>
                    <a:pt x="94" y="237"/>
                  </a:cubicBezTo>
                  <a:cubicBezTo>
                    <a:pt x="94" y="170"/>
                    <a:pt x="94" y="170"/>
                    <a:pt x="94" y="170"/>
                  </a:cubicBezTo>
                  <a:cubicBezTo>
                    <a:pt x="85" y="170"/>
                    <a:pt x="75" y="170"/>
                    <a:pt x="68" y="170"/>
                  </a:cubicBezTo>
                  <a:cubicBezTo>
                    <a:pt x="18" y="170"/>
                    <a:pt x="18" y="170"/>
                    <a:pt x="18" y="170"/>
                  </a:cubicBezTo>
                  <a:cubicBezTo>
                    <a:pt x="4" y="170"/>
                    <a:pt x="0" y="161"/>
                    <a:pt x="9" y="150"/>
                  </a:cubicBezTo>
                  <a:cubicBezTo>
                    <a:pt x="132" y="8"/>
                    <a:pt x="132" y="8"/>
                    <a:pt x="132" y="8"/>
                  </a:cubicBezTo>
                  <a:cubicBezTo>
                    <a:pt x="136" y="3"/>
                    <a:pt x="142" y="0"/>
                    <a:pt x="148" y="0"/>
                  </a:cubicBezTo>
                  <a:moveTo>
                    <a:pt x="148" y="19"/>
                  </a:moveTo>
                  <a:cubicBezTo>
                    <a:pt x="147" y="19"/>
                    <a:pt x="147" y="20"/>
                    <a:pt x="146" y="20"/>
                  </a:cubicBezTo>
                  <a:cubicBezTo>
                    <a:pt x="146" y="21"/>
                    <a:pt x="146" y="21"/>
                    <a:pt x="146" y="21"/>
                  </a:cubicBezTo>
                  <a:cubicBezTo>
                    <a:pt x="33" y="151"/>
                    <a:pt x="33" y="151"/>
                    <a:pt x="33" y="151"/>
                  </a:cubicBezTo>
                  <a:cubicBezTo>
                    <a:pt x="68" y="151"/>
                    <a:pt x="68" y="151"/>
                    <a:pt x="68" y="151"/>
                  </a:cubicBezTo>
                  <a:cubicBezTo>
                    <a:pt x="94" y="151"/>
                    <a:pt x="94" y="151"/>
                    <a:pt x="94" y="151"/>
                  </a:cubicBezTo>
                  <a:cubicBezTo>
                    <a:pt x="104" y="151"/>
                    <a:pt x="112" y="159"/>
                    <a:pt x="112" y="170"/>
                  </a:cubicBezTo>
                  <a:cubicBezTo>
                    <a:pt x="112" y="237"/>
                    <a:pt x="112" y="237"/>
                    <a:pt x="112" y="237"/>
                  </a:cubicBezTo>
                  <a:cubicBezTo>
                    <a:pt x="112" y="241"/>
                    <a:pt x="115" y="244"/>
                    <a:pt x="119" y="244"/>
                  </a:cubicBezTo>
                  <a:cubicBezTo>
                    <a:pt x="177" y="244"/>
                    <a:pt x="177" y="244"/>
                    <a:pt x="177" y="244"/>
                  </a:cubicBezTo>
                  <a:cubicBezTo>
                    <a:pt x="180" y="244"/>
                    <a:pt x="183" y="241"/>
                    <a:pt x="183" y="237"/>
                  </a:cubicBezTo>
                  <a:cubicBezTo>
                    <a:pt x="183" y="170"/>
                    <a:pt x="183" y="170"/>
                    <a:pt x="183" y="170"/>
                  </a:cubicBezTo>
                  <a:cubicBezTo>
                    <a:pt x="183" y="159"/>
                    <a:pt x="192" y="151"/>
                    <a:pt x="202" y="151"/>
                  </a:cubicBezTo>
                  <a:cubicBezTo>
                    <a:pt x="227" y="151"/>
                    <a:pt x="227" y="151"/>
                    <a:pt x="227" y="151"/>
                  </a:cubicBezTo>
                  <a:cubicBezTo>
                    <a:pt x="263" y="151"/>
                    <a:pt x="263" y="151"/>
                    <a:pt x="263" y="151"/>
                  </a:cubicBezTo>
                  <a:cubicBezTo>
                    <a:pt x="150" y="21"/>
                    <a:pt x="150" y="21"/>
                    <a:pt x="150" y="21"/>
                  </a:cubicBezTo>
                  <a:cubicBezTo>
                    <a:pt x="150" y="21"/>
                    <a:pt x="150" y="21"/>
                    <a:pt x="150" y="20"/>
                  </a:cubicBezTo>
                  <a:cubicBezTo>
                    <a:pt x="149" y="19"/>
                    <a:pt x="148" y="19"/>
                    <a:pt x="148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459"/>
            <p:cNvSpPr>
              <a:spLocks noEditPoints="1"/>
            </p:cNvSpPr>
            <p:nvPr/>
          </p:nvSpPr>
          <p:spPr bwMode="auto">
            <a:xfrm>
              <a:off x="6932613" y="1995489"/>
              <a:ext cx="333375" cy="204788"/>
            </a:xfrm>
            <a:custGeom>
              <a:avLst/>
              <a:gdLst>
                <a:gd name="T0" fmla="*/ 273 w 288"/>
                <a:gd name="T1" fmla="*/ 0 h 177"/>
                <a:gd name="T2" fmla="*/ 16 w 288"/>
                <a:gd name="T3" fmla="*/ 0 h 177"/>
                <a:gd name="T4" fmla="*/ 0 w 288"/>
                <a:gd name="T5" fmla="*/ 15 h 177"/>
                <a:gd name="T6" fmla="*/ 0 w 288"/>
                <a:gd name="T7" fmla="*/ 162 h 177"/>
                <a:gd name="T8" fmla="*/ 16 w 288"/>
                <a:gd name="T9" fmla="*/ 177 h 177"/>
                <a:gd name="T10" fmla="*/ 273 w 288"/>
                <a:gd name="T11" fmla="*/ 177 h 177"/>
                <a:gd name="T12" fmla="*/ 288 w 288"/>
                <a:gd name="T13" fmla="*/ 162 h 177"/>
                <a:gd name="T14" fmla="*/ 288 w 288"/>
                <a:gd name="T15" fmla="*/ 15 h 177"/>
                <a:gd name="T16" fmla="*/ 273 w 288"/>
                <a:gd name="T17" fmla="*/ 0 h 177"/>
                <a:gd name="T18" fmla="*/ 273 w 288"/>
                <a:gd name="T19" fmla="*/ 162 h 177"/>
                <a:gd name="T20" fmla="*/ 273 w 288"/>
                <a:gd name="T21" fmla="*/ 162 h 177"/>
                <a:gd name="T22" fmla="*/ 16 w 288"/>
                <a:gd name="T23" fmla="*/ 162 h 177"/>
                <a:gd name="T24" fmla="*/ 15 w 288"/>
                <a:gd name="T25" fmla="*/ 162 h 177"/>
                <a:gd name="T26" fmla="*/ 15 w 288"/>
                <a:gd name="T27" fmla="*/ 15 h 177"/>
                <a:gd name="T28" fmla="*/ 16 w 288"/>
                <a:gd name="T29" fmla="*/ 15 h 177"/>
                <a:gd name="T30" fmla="*/ 273 w 288"/>
                <a:gd name="T31" fmla="*/ 15 h 177"/>
                <a:gd name="T32" fmla="*/ 273 w 288"/>
                <a:gd name="T33" fmla="*/ 15 h 177"/>
                <a:gd name="T34" fmla="*/ 273 w 288"/>
                <a:gd name="T35" fmla="*/ 162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8" h="177">
                  <a:moveTo>
                    <a:pt x="273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70"/>
                    <a:pt x="7" y="177"/>
                    <a:pt x="16" y="177"/>
                  </a:cubicBezTo>
                  <a:cubicBezTo>
                    <a:pt x="273" y="177"/>
                    <a:pt x="273" y="177"/>
                    <a:pt x="273" y="177"/>
                  </a:cubicBezTo>
                  <a:cubicBezTo>
                    <a:pt x="281" y="177"/>
                    <a:pt x="288" y="170"/>
                    <a:pt x="288" y="162"/>
                  </a:cubicBezTo>
                  <a:cubicBezTo>
                    <a:pt x="288" y="15"/>
                    <a:pt x="288" y="15"/>
                    <a:pt x="288" y="15"/>
                  </a:cubicBezTo>
                  <a:cubicBezTo>
                    <a:pt x="288" y="7"/>
                    <a:pt x="281" y="0"/>
                    <a:pt x="273" y="0"/>
                  </a:cubicBezTo>
                  <a:close/>
                  <a:moveTo>
                    <a:pt x="273" y="162"/>
                  </a:moveTo>
                  <a:cubicBezTo>
                    <a:pt x="273" y="162"/>
                    <a:pt x="273" y="162"/>
                    <a:pt x="273" y="162"/>
                  </a:cubicBezTo>
                  <a:cubicBezTo>
                    <a:pt x="16" y="162"/>
                    <a:pt x="16" y="162"/>
                    <a:pt x="16" y="162"/>
                  </a:cubicBezTo>
                  <a:cubicBezTo>
                    <a:pt x="15" y="162"/>
                    <a:pt x="15" y="162"/>
                    <a:pt x="15" y="162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6" y="15"/>
                  </a:cubicBezTo>
                  <a:cubicBezTo>
                    <a:pt x="273" y="15"/>
                    <a:pt x="273" y="15"/>
                    <a:pt x="273" y="15"/>
                  </a:cubicBezTo>
                  <a:cubicBezTo>
                    <a:pt x="273" y="15"/>
                    <a:pt x="273" y="15"/>
                    <a:pt x="273" y="15"/>
                  </a:cubicBezTo>
                  <a:lnTo>
                    <a:pt x="273" y="1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Rectangle 460"/>
            <p:cNvSpPr>
              <a:spLocks noChangeArrowheads="1"/>
            </p:cNvSpPr>
            <p:nvPr/>
          </p:nvSpPr>
          <p:spPr bwMode="auto">
            <a:xfrm>
              <a:off x="6981826" y="2035176"/>
              <a:ext cx="26988" cy="26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Rectangle 461"/>
            <p:cNvSpPr>
              <a:spLocks noChangeArrowheads="1"/>
            </p:cNvSpPr>
            <p:nvPr/>
          </p:nvSpPr>
          <p:spPr bwMode="auto">
            <a:xfrm>
              <a:off x="7032626" y="2035176"/>
              <a:ext cx="28575" cy="26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Rectangle 462"/>
            <p:cNvSpPr>
              <a:spLocks noChangeArrowheads="1"/>
            </p:cNvSpPr>
            <p:nvPr/>
          </p:nvSpPr>
          <p:spPr bwMode="auto">
            <a:xfrm>
              <a:off x="7085013" y="2035176"/>
              <a:ext cx="30163" cy="26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Rectangle 463"/>
            <p:cNvSpPr>
              <a:spLocks noChangeArrowheads="1"/>
            </p:cNvSpPr>
            <p:nvPr/>
          </p:nvSpPr>
          <p:spPr bwMode="auto">
            <a:xfrm>
              <a:off x="7138988" y="2035176"/>
              <a:ext cx="26988" cy="26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Rectangle 464"/>
            <p:cNvSpPr>
              <a:spLocks noChangeArrowheads="1"/>
            </p:cNvSpPr>
            <p:nvPr/>
          </p:nvSpPr>
          <p:spPr bwMode="auto">
            <a:xfrm>
              <a:off x="7191376" y="2035176"/>
              <a:ext cx="26988" cy="26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Rectangle 465"/>
            <p:cNvSpPr>
              <a:spLocks noChangeArrowheads="1"/>
            </p:cNvSpPr>
            <p:nvPr/>
          </p:nvSpPr>
          <p:spPr bwMode="auto">
            <a:xfrm>
              <a:off x="7007226" y="2084389"/>
              <a:ext cx="30163" cy="285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Rectangle 466"/>
            <p:cNvSpPr>
              <a:spLocks noChangeArrowheads="1"/>
            </p:cNvSpPr>
            <p:nvPr/>
          </p:nvSpPr>
          <p:spPr bwMode="auto">
            <a:xfrm>
              <a:off x="7059613" y="2084389"/>
              <a:ext cx="30163" cy="285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Rectangle 467"/>
            <p:cNvSpPr>
              <a:spLocks noChangeArrowheads="1"/>
            </p:cNvSpPr>
            <p:nvPr/>
          </p:nvSpPr>
          <p:spPr bwMode="auto">
            <a:xfrm>
              <a:off x="7113588" y="2084389"/>
              <a:ext cx="26988" cy="285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Rectangle 468"/>
            <p:cNvSpPr>
              <a:spLocks noChangeArrowheads="1"/>
            </p:cNvSpPr>
            <p:nvPr/>
          </p:nvSpPr>
          <p:spPr bwMode="auto">
            <a:xfrm>
              <a:off x="7165976" y="2084389"/>
              <a:ext cx="26988" cy="285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Rectangle 469"/>
            <p:cNvSpPr>
              <a:spLocks noChangeArrowheads="1"/>
            </p:cNvSpPr>
            <p:nvPr/>
          </p:nvSpPr>
          <p:spPr bwMode="auto">
            <a:xfrm>
              <a:off x="7032626" y="2133601"/>
              <a:ext cx="133350" cy="285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470"/>
            <p:cNvSpPr>
              <a:spLocks noEditPoints="1"/>
            </p:cNvSpPr>
            <p:nvPr/>
          </p:nvSpPr>
          <p:spPr bwMode="auto">
            <a:xfrm>
              <a:off x="7599363" y="3262314"/>
              <a:ext cx="334963" cy="333375"/>
            </a:xfrm>
            <a:custGeom>
              <a:avLst/>
              <a:gdLst>
                <a:gd name="T0" fmla="*/ 144 w 289"/>
                <a:gd name="T1" fmla="*/ 0 h 288"/>
                <a:gd name="T2" fmla="*/ 0 w 289"/>
                <a:gd name="T3" fmla="*/ 144 h 288"/>
                <a:gd name="T4" fmla="*/ 144 w 289"/>
                <a:gd name="T5" fmla="*/ 288 h 288"/>
                <a:gd name="T6" fmla="*/ 289 w 289"/>
                <a:gd name="T7" fmla="*/ 144 h 288"/>
                <a:gd name="T8" fmla="*/ 144 w 289"/>
                <a:gd name="T9" fmla="*/ 0 h 288"/>
                <a:gd name="T10" fmla="*/ 144 w 289"/>
                <a:gd name="T11" fmla="*/ 252 h 288"/>
                <a:gd name="T12" fmla="*/ 36 w 289"/>
                <a:gd name="T13" fmla="*/ 144 h 288"/>
                <a:gd name="T14" fmla="*/ 144 w 289"/>
                <a:gd name="T15" fmla="*/ 36 h 288"/>
                <a:gd name="T16" fmla="*/ 253 w 289"/>
                <a:gd name="T17" fmla="*/ 144 h 288"/>
                <a:gd name="T18" fmla="*/ 144 w 289"/>
                <a:gd name="T19" fmla="*/ 25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9" h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223"/>
                    <a:pt x="65" y="288"/>
                    <a:pt x="144" y="288"/>
                  </a:cubicBezTo>
                  <a:cubicBezTo>
                    <a:pt x="224" y="288"/>
                    <a:pt x="289" y="223"/>
                    <a:pt x="289" y="144"/>
                  </a:cubicBezTo>
                  <a:cubicBezTo>
                    <a:pt x="289" y="64"/>
                    <a:pt x="224" y="0"/>
                    <a:pt x="144" y="0"/>
                  </a:cubicBezTo>
                  <a:close/>
                  <a:moveTo>
                    <a:pt x="144" y="252"/>
                  </a:moveTo>
                  <a:cubicBezTo>
                    <a:pt x="85" y="252"/>
                    <a:pt x="36" y="203"/>
                    <a:pt x="36" y="144"/>
                  </a:cubicBezTo>
                  <a:cubicBezTo>
                    <a:pt x="36" y="84"/>
                    <a:pt x="85" y="36"/>
                    <a:pt x="144" y="36"/>
                  </a:cubicBezTo>
                  <a:cubicBezTo>
                    <a:pt x="204" y="36"/>
                    <a:pt x="253" y="84"/>
                    <a:pt x="253" y="144"/>
                  </a:cubicBezTo>
                  <a:cubicBezTo>
                    <a:pt x="253" y="203"/>
                    <a:pt x="204" y="252"/>
                    <a:pt x="144" y="2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471"/>
            <p:cNvSpPr>
              <a:spLocks noEditPoints="1"/>
            </p:cNvSpPr>
            <p:nvPr/>
          </p:nvSpPr>
          <p:spPr bwMode="auto">
            <a:xfrm>
              <a:off x="7669213" y="3330576"/>
              <a:ext cx="200025" cy="200025"/>
            </a:xfrm>
            <a:custGeom>
              <a:avLst/>
              <a:gdLst>
                <a:gd name="T0" fmla="*/ 86 w 172"/>
                <a:gd name="T1" fmla="*/ 0 h 172"/>
                <a:gd name="T2" fmla="*/ 0 w 172"/>
                <a:gd name="T3" fmla="*/ 86 h 172"/>
                <a:gd name="T4" fmla="*/ 86 w 172"/>
                <a:gd name="T5" fmla="*/ 172 h 172"/>
                <a:gd name="T6" fmla="*/ 172 w 172"/>
                <a:gd name="T7" fmla="*/ 86 h 172"/>
                <a:gd name="T8" fmla="*/ 86 w 172"/>
                <a:gd name="T9" fmla="*/ 0 h 172"/>
                <a:gd name="T10" fmla="*/ 63 w 172"/>
                <a:gd name="T11" fmla="*/ 58 h 172"/>
                <a:gd name="T12" fmla="*/ 39 w 172"/>
                <a:gd name="T13" fmla="*/ 93 h 172"/>
                <a:gd name="T14" fmla="*/ 24 w 172"/>
                <a:gd name="T15" fmla="*/ 82 h 172"/>
                <a:gd name="T16" fmla="*/ 24 w 172"/>
                <a:gd name="T17" fmla="*/ 79 h 172"/>
                <a:gd name="T18" fmla="*/ 83 w 172"/>
                <a:gd name="T19" fmla="*/ 20 h 172"/>
                <a:gd name="T20" fmla="*/ 87 w 172"/>
                <a:gd name="T21" fmla="*/ 20 h 172"/>
                <a:gd name="T22" fmla="*/ 97 w 172"/>
                <a:gd name="T23" fmla="*/ 34 h 172"/>
                <a:gd name="T24" fmla="*/ 63 w 172"/>
                <a:gd name="T25" fmla="*/ 58 h 172"/>
                <a:gd name="T26" fmla="*/ 112 w 172"/>
                <a:gd name="T27" fmla="*/ 128 h 172"/>
                <a:gd name="T28" fmla="*/ 98 w 172"/>
                <a:gd name="T29" fmla="*/ 114 h 172"/>
                <a:gd name="T30" fmla="*/ 112 w 172"/>
                <a:gd name="T31" fmla="*/ 100 h 172"/>
                <a:gd name="T32" fmla="*/ 126 w 172"/>
                <a:gd name="T33" fmla="*/ 114 h 172"/>
                <a:gd name="T34" fmla="*/ 112 w 172"/>
                <a:gd name="T35" fmla="*/ 12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2" h="172">
                  <a:moveTo>
                    <a:pt x="86" y="0"/>
                  </a:moveTo>
                  <a:cubicBezTo>
                    <a:pt x="38" y="0"/>
                    <a:pt x="0" y="38"/>
                    <a:pt x="0" y="86"/>
                  </a:cubicBezTo>
                  <a:cubicBezTo>
                    <a:pt x="0" y="133"/>
                    <a:pt x="38" y="172"/>
                    <a:pt x="86" y="172"/>
                  </a:cubicBezTo>
                  <a:cubicBezTo>
                    <a:pt x="133" y="172"/>
                    <a:pt x="172" y="133"/>
                    <a:pt x="172" y="86"/>
                  </a:cubicBezTo>
                  <a:cubicBezTo>
                    <a:pt x="172" y="38"/>
                    <a:pt x="133" y="0"/>
                    <a:pt x="86" y="0"/>
                  </a:cubicBezTo>
                  <a:close/>
                  <a:moveTo>
                    <a:pt x="63" y="58"/>
                  </a:moveTo>
                  <a:cubicBezTo>
                    <a:pt x="53" y="67"/>
                    <a:pt x="43" y="85"/>
                    <a:pt x="39" y="93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24" y="81"/>
                    <a:pt x="24" y="80"/>
                    <a:pt x="24" y="79"/>
                  </a:cubicBezTo>
                  <a:cubicBezTo>
                    <a:pt x="24" y="51"/>
                    <a:pt x="55" y="20"/>
                    <a:pt x="83" y="20"/>
                  </a:cubicBezTo>
                  <a:cubicBezTo>
                    <a:pt x="84" y="20"/>
                    <a:pt x="86" y="20"/>
                    <a:pt x="87" y="20"/>
                  </a:cubicBezTo>
                  <a:cubicBezTo>
                    <a:pt x="97" y="34"/>
                    <a:pt x="97" y="34"/>
                    <a:pt x="97" y="34"/>
                  </a:cubicBezTo>
                  <a:cubicBezTo>
                    <a:pt x="88" y="39"/>
                    <a:pt x="74" y="46"/>
                    <a:pt x="63" y="58"/>
                  </a:cubicBezTo>
                  <a:close/>
                  <a:moveTo>
                    <a:pt x="112" y="128"/>
                  </a:moveTo>
                  <a:cubicBezTo>
                    <a:pt x="104" y="128"/>
                    <a:pt x="98" y="122"/>
                    <a:pt x="98" y="114"/>
                  </a:cubicBezTo>
                  <a:cubicBezTo>
                    <a:pt x="98" y="106"/>
                    <a:pt x="104" y="100"/>
                    <a:pt x="112" y="100"/>
                  </a:cubicBezTo>
                  <a:cubicBezTo>
                    <a:pt x="119" y="100"/>
                    <a:pt x="126" y="106"/>
                    <a:pt x="126" y="114"/>
                  </a:cubicBezTo>
                  <a:cubicBezTo>
                    <a:pt x="126" y="122"/>
                    <a:pt x="119" y="128"/>
                    <a:pt x="112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472"/>
            <p:cNvSpPr/>
            <p:nvPr/>
          </p:nvSpPr>
          <p:spPr bwMode="auto">
            <a:xfrm>
              <a:off x="3589338" y="609601"/>
              <a:ext cx="333375" cy="290513"/>
            </a:xfrm>
            <a:custGeom>
              <a:avLst/>
              <a:gdLst>
                <a:gd name="T0" fmla="*/ 251 w 288"/>
                <a:gd name="T1" fmla="*/ 175 h 250"/>
                <a:gd name="T2" fmla="*/ 251 w 288"/>
                <a:gd name="T3" fmla="*/ 60 h 250"/>
                <a:gd name="T4" fmla="*/ 191 w 288"/>
                <a:gd name="T5" fmla="*/ 0 h 250"/>
                <a:gd name="T6" fmla="*/ 190 w 288"/>
                <a:gd name="T7" fmla="*/ 0 h 250"/>
                <a:gd name="T8" fmla="*/ 189 w 288"/>
                <a:gd name="T9" fmla="*/ 0 h 250"/>
                <a:gd name="T10" fmla="*/ 129 w 288"/>
                <a:gd name="T11" fmla="*/ 60 h 250"/>
                <a:gd name="T12" fmla="*/ 129 w 288"/>
                <a:gd name="T13" fmla="*/ 190 h 250"/>
                <a:gd name="T14" fmla="*/ 99 w 288"/>
                <a:gd name="T15" fmla="*/ 220 h 250"/>
                <a:gd name="T16" fmla="*/ 98 w 288"/>
                <a:gd name="T17" fmla="*/ 220 h 250"/>
                <a:gd name="T18" fmla="*/ 97 w 288"/>
                <a:gd name="T19" fmla="*/ 220 h 250"/>
                <a:gd name="T20" fmla="*/ 67 w 288"/>
                <a:gd name="T21" fmla="*/ 190 h 250"/>
                <a:gd name="T22" fmla="*/ 67 w 288"/>
                <a:gd name="T23" fmla="*/ 75 h 250"/>
                <a:gd name="T24" fmla="*/ 105 w 288"/>
                <a:gd name="T25" fmla="*/ 75 h 250"/>
                <a:gd name="T26" fmla="*/ 52 w 288"/>
                <a:gd name="T27" fmla="*/ 19 h 250"/>
                <a:gd name="T28" fmla="*/ 0 w 288"/>
                <a:gd name="T29" fmla="*/ 75 h 250"/>
                <a:gd name="T30" fmla="*/ 37 w 288"/>
                <a:gd name="T31" fmla="*/ 75 h 250"/>
                <a:gd name="T32" fmla="*/ 37 w 288"/>
                <a:gd name="T33" fmla="*/ 190 h 250"/>
                <a:gd name="T34" fmla="*/ 97 w 288"/>
                <a:gd name="T35" fmla="*/ 250 h 250"/>
                <a:gd name="T36" fmla="*/ 98 w 288"/>
                <a:gd name="T37" fmla="*/ 250 h 250"/>
                <a:gd name="T38" fmla="*/ 99 w 288"/>
                <a:gd name="T39" fmla="*/ 250 h 250"/>
                <a:gd name="T40" fmla="*/ 159 w 288"/>
                <a:gd name="T41" fmla="*/ 190 h 250"/>
                <a:gd name="T42" fmla="*/ 159 w 288"/>
                <a:gd name="T43" fmla="*/ 60 h 250"/>
                <a:gd name="T44" fmla="*/ 189 w 288"/>
                <a:gd name="T45" fmla="*/ 30 h 250"/>
                <a:gd name="T46" fmla="*/ 190 w 288"/>
                <a:gd name="T47" fmla="*/ 30 h 250"/>
                <a:gd name="T48" fmla="*/ 191 w 288"/>
                <a:gd name="T49" fmla="*/ 30 h 250"/>
                <a:gd name="T50" fmla="*/ 221 w 288"/>
                <a:gd name="T51" fmla="*/ 60 h 250"/>
                <a:gd name="T52" fmla="*/ 221 w 288"/>
                <a:gd name="T53" fmla="*/ 175 h 250"/>
                <a:gd name="T54" fmla="*/ 184 w 288"/>
                <a:gd name="T55" fmla="*/ 175 h 250"/>
                <a:gd name="T56" fmla="*/ 236 w 288"/>
                <a:gd name="T57" fmla="*/ 231 h 250"/>
                <a:gd name="T58" fmla="*/ 288 w 288"/>
                <a:gd name="T59" fmla="*/ 175 h 250"/>
                <a:gd name="T60" fmla="*/ 251 w 288"/>
                <a:gd name="T61" fmla="*/ 175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8" h="250">
                  <a:moveTo>
                    <a:pt x="251" y="175"/>
                  </a:moveTo>
                  <a:cubicBezTo>
                    <a:pt x="251" y="60"/>
                    <a:pt x="251" y="60"/>
                    <a:pt x="251" y="60"/>
                  </a:cubicBezTo>
                  <a:cubicBezTo>
                    <a:pt x="251" y="27"/>
                    <a:pt x="224" y="0"/>
                    <a:pt x="191" y="0"/>
                  </a:cubicBezTo>
                  <a:cubicBezTo>
                    <a:pt x="191" y="0"/>
                    <a:pt x="190" y="0"/>
                    <a:pt x="190" y="0"/>
                  </a:cubicBezTo>
                  <a:cubicBezTo>
                    <a:pt x="190" y="0"/>
                    <a:pt x="189" y="0"/>
                    <a:pt x="189" y="0"/>
                  </a:cubicBezTo>
                  <a:cubicBezTo>
                    <a:pt x="156" y="0"/>
                    <a:pt x="129" y="27"/>
                    <a:pt x="129" y="60"/>
                  </a:cubicBezTo>
                  <a:cubicBezTo>
                    <a:pt x="129" y="190"/>
                    <a:pt x="129" y="190"/>
                    <a:pt x="129" y="190"/>
                  </a:cubicBezTo>
                  <a:cubicBezTo>
                    <a:pt x="129" y="206"/>
                    <a:pt x="116" y="220"/>
                    <a:pt x="99" y="220"/>
                  </a:cubicBezTo>
                  <a:cubicBezTo>
                    <a:pt x="99" y="220"/>
                    <a:pt x="98" y="220"/>
                    <a:pt x="98" y="220"/>
                  </a:cubicBezTo>
                  <a:cubicBezTo>
                    <a:pt x="98" y="220"/>
                    <a:pt x="97" y="220"/>
                    <a:pt x="97" y="220"/>
                  </a:cubicBezTo>
                  <a:cubicBezTo>
                    <a:pt x="81" y="220"/>
                    <a:pt x="67" y="206"/>
                    <a:pt x="67" y="190"/>
                  </a:cubicBezTo>
                  <a:cubicBezTo>
                    <a:pt x="67" y="75"/>
                    <a:pt x="67" y="75"/>
                    <a:pt x="67" y="75"/>
                  </a:cubicBezTo>
                  <a:cubicBezTo>
                    <a:pt x="105" y="75"/>
                    <a:pt x="105" y="75"/>
                    <a:pt x="105" y="75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7" y="190"/>
                    <a:pt x="37" y="190"/>
                    <a:pt x="37" y="190"/>
                  </a:cubicBezTo>
                  <a:cubicBezTo>
                    <a:pt x="37" y="223"/>
                    <a:pt x="64" y="250"/>
                    <a:pt x="97" y="250"/>
                  </a:cubicBezTo>
                  <a:cubicBezTo>
                    <a:pt x="98" y="250"/>
                    <a:pt x="98" y="250"/>
                    <a:pt x="98" y="250"/>
                  </a:cubicBezTo>
                  <a:cubicBezTo>
                    <a:pt x="99" y="250"/>
                    <a:pt x="99" y="250"/>
                    <a:pt x="99" y="250"/>
                  </a:cubicBezTo>
                  <a:cubicBezTo>
                    <a:pt x="132" y="250"/>
                    <a:pt x="159" y="223"/>
                    <a:pt x="159" y="190"/>
                  </a:cubicBezTo>
                  <a:cubicBezTo>
                    <a:pt x="159" y="60"/>
                    <a:pt x="159" y="60"/>
                    <a:pt x="159" y="60"/>
                  </a:cubicBezTo>
                  <a:cubicBezTo>
                    <a:pt x="159" y="44"/>
                    <a:pt x="172" y="30"/>
                    <a:pt x="189" y="30"/>
                  </a:cubicBezTo>
                  <a:cubicBezTo>
                    <a:pt x="189" y="30"/>
                    <a:pt x="190" y="30"/>
                    <a:pt x="190" y="30"/>
                  </a:cubicBezTo>
                  <a:cubicBezTo>
                    <a:pt x="190" y="30"/>
                    <a:pt x="191" y="30"/>
                    <a:pt x="191" y="30"/>
                  </a:cubicBezTo>
                  <a:cubicBezTo>
                    <a:pt x="208" y="30"/>
                    <a:pt x="221" y="44"/>
                    <a:pt x="221" y="60"/>
                  </a:cubicBezTo>
                  <a:cubicBezTo>
                    <a:pt x="221" y="175"/>
                    <a:pt x="221" y="175"/>
                    <a:pt x="221" y="175"/>
                  </a:cubicBezTo>
                  <a:cubicBezTo>
                    <a:pt x="184" y="175"/>
                    <a:pt x="184" y="175"/>
                    <a:pt x="184" y="175"/>
                  </a:cubicBezTo>
                  <a:cubicBezTo>
                    <a:pt x="236" y="231"/>
                    <a:pt x="236" y="231"/>
                    <a:pt x="236" y="231"/>
                  </a:cubicBezTo>
                  <a:cubicBezTo>
                    <a:pt x="288" y="175"/>
                    <a:pt x="288" y="175"/>
                    <a:pt x="288" y="175"/>
                  </a:cubicBezTo>
                  <a:lnTo>
                    <a:pt x="251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473"/>
            <p:cNvSpPr/>
            <p:nvPr/>
          </p:nvSpPr>
          <p:spPr bwMode="auto">
            <a:xfrm>
              <a:off x="2251076" y="4597401"/>
              <a:ext cx="338138" cy="338138"/>
            </a:xfrm>
            <a:custGeom>
              <a:avLst/>
              <a:gdLst>
                <a:gd name="T0" fmla="*/ 283 w 291"/>
                <a:gd name="T1" fmla="*/ 157 h 291"/>
                <a:gd name="T2" fmla="*/ 283 w 291"/>
                <a:gd name="T3" fmla="*/ 133 h 291"/>
                <a:gd name="T4" fmla="*/ 283 w 291"/>
                <a:gd name="T5" fmla="*/ 99 h 291"/>
                <a:gd name="T6" fmla="*/ 283 w 291"/>
                <a:gd name="T7" fmla="*/ 75 h 291"/>
                <a:gd name="T8" fmla="*/ 278 w 291"/>
                <a:gd name="T9" fmla="*/ 43 h 291"/>
                <a:gd name="T10" fmla="*/ 285 w 291"/>
                <a:gd name="T11" fmla="*/ 13 h 291"/>
                <a:gd name="T12" fmla="*/ 254 w 291"/>
                <a:gd name="T13" fmla="*/ 6 h 291"/>
                <a:gd name="T14" fmla="*/ 233 w 291"/>
                <a:gd name="T15" fmla="*/ 21 h 291"/>
                <a:gd name="T16" fmla="*/ 204 w 291"/>
                <a:gd name="T17" fmla="*/ 1 h 291"/>
                <a:gd name="T18" fmla="*/ 175 w 291"/>
                <a:gd name="T19" fmla="*/ 21 h 291"/>
                <a:gd name="T20" fmla="*/ 146 w 291"/>
                <a:gd name="T21" fmla="*/ 1 h 291"/>
                <a:gd name="T22" fmla="*/ 117 w 291"/>
                <a:gd name="T23" fmla="*/ 21 h 291"/>
                <a:gd name="T24" fmla="*/ 88 w 291"/>
                <a:gd name="T25" fmla="*/ 1 h 291"/>
                <a:gd name="T26" fmla="*/ 59 w 291"/>
                <a:gd name="T27" fmla="*/ 21 h 291"/>
                <a:gd name="T28" fmla="*/ 37 w 291"/>
                <a:gd name="T29" fmla="*/ 6 h 291"/>
                <a:gd name="T30" fmla="*/ 7 w 291"/>
                <a:gd name="T31" fmla="*/ 13 h 291"/>
                <a:gd name="T32" fmla="*/ 12 w 291"/>
                <a:gd name="T33" fmla="*/ 42 h 291"/>
                <a:gd name="T34" fmla="*/ 9 w 291"/>
                <a:gd name="T35" fmla="*/ 75 h 291"/>
                <a:gd name="T36" fmla="*/ 10 w 291"/>
                <a:gd name="T37" fmla="*/ 99 h 291"/>
                <a:gd name="T38" fmla="*/ 9 w 291"/>
                <a:gd name="T39" fmla="*/ 133 h 291"/>
                <a:gd name="T40" fmla="*/ 10 w 291"/>
                <a:gd name="T41" fmla="*/ 157 h 291"/>
                <a:gd name="T42" fmla="*/ 9 w 291"/>
                <a:gd name="T43" fmla="*/ 191 h 291"/>
                <a:gd name="T44" fmla="*/ 10 w 291"/>
                <a:gd name="T45" fmla="*/ 215 h 291"/>
                <a:gd name="T46" fmla="*/ 12 w 291"/>
                <a:gd name="T47" fmla="*/ 248 h 291"/>
                <a:gd name="T48" fmla="*/ 7 w 291"/>
                <a:gd name="T49" fmla="*/ 278 h 291"/>
                <a:gd name="T50" fmla="*/ 37 w 291"/>
                <a:gd name="T51" fmla="*/ 284 h 291"/>
                <a:gd name="T52" fmla="*/ 59 w 291"/>
                <a:gd name="T53" fmla="*/ 269 h 291"/>
                <a:gd name="T54" fmla="*/ 88 w 291"/>
                <a:gd name="T55" fmla="*/ 289 h 291"/>
                <a:gd name="T56" fmla="*/ 117 w 291"/>
                <a:gd name="T57" fmla="*/ 269 h 291"/>
                <a:gd name="T58" fmla="*/ 146 w 291"/>
                <a:gd name="T59" fmla="*/ 289 h 291"/>
                <a:gd name="T60" fmla="*/ 175 w 291"/>
                <a:gd name="T61" fmla="*/ 269 h 291"/>
                <a:gd name="T62" fmla="*/ 204 w 291"/>
                <a:gd name="T63" fmla="*/ 289 h 291"/>
                <a:gd name="T64" fmla="*/ 233 w 291"/>
                <a:gd name="T65" fmla="*/ 269 h 291"/>
                <a:gd name="T66" fmla="*/ 254 w 291"/>
                <a:gd name="T67" fmla="*/ 284 h 291"/>
                <a:gd name="T68" fmla="*/ 285 w 291"/>
                <a:gd name="T69" fmla="*/ 278 h 291"/>
                <a:gd name="T70" fmla="*/ 277 w 291"/>
                <a:gd name="T71" fmla="*/ 247 h 291"/>
                <a:gd name="T72" fmla="*/ 283 w 291"/>
                <a:gd name="T73" fmla="*/ 215 h 291"/>
                <a:gd name="T74" fmla="*/ 284 w 291"/>
                <a:gd name="T75" fmla="*/ 19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91" h="291">
                  <a:moveTo>
                    <a:pt x="270" y="174"/>
                  </a:moveTo>
                  <a:cubicBezTo>
                    <a:pt x="270" y="167"/>
                    <a:pt x="275" y="160"/>
                    <a:pt x="283" y="157"/>
                  </a:cubicBezTo>
                  <a:cubicBezTo>
                    <a:pt x="287" y="154"/>
                    <a:pt x="290" y="150"/>
                    <a:pt x="290" y="145"/>
                  </a:cubicBezTo>
                  <a:cubicBezTo>
                    <a:pt x="290" y="141"/>
                    <a:pt x="287" y="137"/>
                    <a:pt x="283" y="133"/>
                  </a:cubicBezTo>
                  <a:cubicBezTo>
                    <a:pt x="275" y="131"/>
                    <a:pt x="270" y="124"/>
                    <a:pt x="270" y="116"/>
                  </a:cubicBezTo>
                  <a:cubicBezTo>
                    <a:pt x="270" y="109"/>
                    <a:pt x="275" y="102"/>
                    <a:pt x="283" y="99"/>
                  </a:cubicBezTo>
                  <a:cubicBezTo>
                    <a:pt x="287" y="96"/>
                    <a:pt x="290" y="92"/>
                    <a:pt x="290" y="87"/>
                  </a:cubicBezTo>
                  <a:cubicBezTo>
                    <a:pt x="290" y="83"/>
                    <a:pt x="287" y="79"/>
                    <a:pt x="283" y="75"/>
                  </a:cubicBezTo>
                  <a:cubicBezTo>
                    <a:pt x="275" y="73"/>
                    <a:pt x="270" y="66"/>
                    <a:pt x="270" y="58"/>
                  </a:cubicBezTo>
                  <a:cubicBezTo>
                    <a:pt x="270" y="52"/>
                    <a:pt x="272" y="47"/>
                    <a:pt x="278" y="43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91" y="30"/>
                    <a:pt x="291" y="19"/>
                    <a:pt x="285" y="13"/>
                  </a:cubicBezTo>
                  <a:cubicBezTo>
                    <a:pt x="278" y="6"/>
                    <a:pt x="278" y="6"/>
                    <a:pt x="278" y="6"/>
                  </a:cubicBezTo>
                  <a:cubicBezTo>
                    <a:pt x="271" y="0"/>
                    <a:pt x="261" y="0"/>
                    <a:pt x="254" y="6"/>
                  </a:cubicBezTo>
                  <a:cubicBezTo>
                    <a:pt x="249" y="11"/>
                    <a:pt x="249" y="11"/>
                    <a:pt x="249" y="11"/>
                  </a:cubicBezTo>
                  <a:cubicBezTo>
                    <a:pt x="246" y="19"/>
                    <a:pt x="240" y="21"/>
                    <a:pt x="233" y="21"/>
                  </a:cubicBezTo>
                  <a:cubicBezTo>
                    <a:pt x="226" y="21"/>
                    <a:pt x="219" y="17"/>
                    <a:pt x="216" y="8"/>
                  </a:cubicBezTo>
                  <a:cubicBezTo>
                    <a:pt x="213" y="4"/>
                    <a:pt x="209" y="1"/>
                    <a:pt x="204" y="1"/>
                  </a:cubicBezTo>
                  <a:cubicBezTo>
                    <a:pt x="200" y="1"/>
                    <a:pt x="196" y="4"/>
                    <a:pt x="193" y="8"/>
                  </a:cubicBezTo>
                  <a:cubicBezTo>
                    <a:pt x="190" y="17"/>
                    <a:pt x="183" y="21"/>
                    <a:pt x="175" y="21"/>
                  </a:cubicBezTo>
                  <a:cubicBezTo>
                    <a:pt x="168" y="21"/>
                    <a:pt x="161" y="17"/>
                    <a:pt x="158" y="8"/>
                  </a:cubicBezTo>
                  <a:cubicBezTo>
                    <a:pt x="155" y="4"/>
                    <a:pt x="151" y="1"/>
                    <a:pt x="146" y="1"/>
                  </a:cubicBezTo>
                  <a:cubicBezTo>
                    <a:pt x="142" y="1"/>
                    <a:pt x="138" y="4"/>
                    <a:pt x="135" y="8"/>
                  </a:cubicBezTo>
                  <a:cubicBezTo>
                    <a:pt x="132" y="17"/>
                    <a:pt x="125" y="21"/>
                    <a:pt x="117" y="21"/>
                  </a:cubicBezTo>
                  <a:cubicBezTo>
                    <a:pt x="110" y="21"/>
                    <a:pt x="103" y="17"/>
                    <a:pt x="100" y="8"/>
                  </a:cubicBezTo>
                  <a:cubicBezTo>
                    <a:pt x="97" y="4"/>
                    <a:pt x="93" y="1"/>
                    <a:pt x="88" y="1"/>
                  </a:cubicBezTo>
                  <a:cubicBezTo>
                    <a:pt x="84" y="1"/>
                    <a:pt x="80" y="4"/>
                    <a:pt x="77" y="8"/>
                  </a:cubicBezTo>
                  <a:cubicBezTo>
                    <a:pt x="74" y="17"/>
                    <a:pt x="67" y="21"/>
                    <a:pt x="59" y="21"/>
                  </a:cubicBezTo>
                  <a:cubicBezTo>
                    <a:pt x="53" y="21"/>
                    <a:pt x="48" y="20"/>
                    <a:pt x="45" y="14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0" y="0"/>
                    <a:pt x="20" y="0"/>
                    <a:pt x="13" y="6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0" y="19"/>
                    <a:pt x="0" y="30"/>
                    <a:pt x="7" y="37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9" y="45"/>
                    <a:pt x="23" y="51"/>
                    <a:pt x="23" y="58"/>
                  </a:cubicBezTo>
                  <a:cubicBezTo>
                    <a:pt x="23" y="66"/>
                    <a:pt x="18" y="73"/>
                    <a:pt x="9" y="75"/>
                  </a:cubicBezTo>
                  <a:cubicBezTo>
                    <a:pt x="5" y="79"/>
                    <a:pt x="2" y="83"/>
                    <a:pt x="2" y="87"/>
                  </a:cubicBezTo>
                  <a:cubicBezTo>
                    <a:pt x="2" y="92"/>
                    <a:pt x="5" y="96"/>
                    <a:pt x="10" y="99"/>
                  </a:cubicBezTo>
                  <a:cubicBezTo>
                    <a:pt x="18" y="102"/>
                    <a:pt x="23" y="109"/>
                    <a:pt x="23" y="116"/>
                  </a:cubicBezTo>
                  <a:cubicBezTo>
                    <a:pt x="23" y="124"/>
                    <a:pt x="18" y="131"/>
                    <a:pt x="9" y="133"/>
                  </a:cubicBezTo>
                  <a:cubicBezTo>
                    <a:pt x="5" y="137"/>
                    <a:pt x="2" y="141"/>
                    <a:pt x="2" y="145"/>
                  </a:cubicBezTo>
                  <a:cubicBezTo>
                    <a:pt x="2" y="150"/>
                    <a:pt x="5" y="154"/>
                    <a:pt x="10" y="157"/>
                  </a:cubicBezTo>
                  <a:cubicBezTo>
                    <a:pt x="18" y="160"/>
                    <a:pt x="23" y="167"/>
                    <a:pt x="23" y="174"/>
                  </a:cubicBezTo>
                  <a:cubicBezTo>
                    <a:pt x="23" y="182"/>
                    <a:pt x="18" y="189"/>
                    <a:pt x="9" y="191"/>
                  </a:cubicBezTo>
                  <a:cubicBezTo>
                    <a:pt x="5" y="195"/>
                    <a:pt x="2" y="199"/>
                    <a:pt x="2" y="203"/>
                  </a:cubicBezTo>
                  <a:cubicBezTo>
                    <a:pt x="2" y="208"/>
                    <a:pt x="5" y="212"/>
                    <a:pt x="10" y="215"/>
                  </a:cubicBezTo>
                  <a:cubicBezTo>
                    <a:pt x="18" y="218"/>
                    <a:pt x="23" y="225"/>
                    <a:pt x="23" y="232"/>
                  </a:cubicBezTo>
                  <a:cubicBezTo>
                    <a:pt x="23" y="239"/>
                    <a:pt x="20" y="245"/>
                    <a:pt x="12" y="248"/>
                  </a:cubicBezTo>
                  <a:cubicBezTo>
                    <a:pt x="7" y="254"/>
                    <a:pt x="7" y="254"/>
                    <a:pt x="7" y="254"/>
                  </a:cubicBezTo>
                  <a:cubicBezTo>
                    <a:pt x="0" y="261"/>
                    <a:pt x="0" y="271"/>
                    <a:pt x="7" y="278"/>
                  </a:cubicBezTo>
                  <a:cubicBezTo>
                    <a:pt x="13" y="284"/>
                    <a:pt x="13" y="284"/>
                    <a:pt x="13" y="284"/>
                  </a:cubicBezTo>
                  <a:cubicBezTo>
                    <a:pt x="20" y="291"/>
                    <a:pt x="30" y="291"/>
                    <a:pt x="37" y="284"/>
                  </a:cubicBezTo>
                  <a:cubicBezTo>
                    <a:pt x="44" y="277"/>
                    <a:pt x="44" y="277"/>
                    <a:pt x="44" y="277"/>
                  </a:cubicBezTo>
                  <a:cubicBezTo>
                    <a:pt x="48" y="270"/>
                    <a:pt x="53" y="269"/>
                    <a:pt x="59" y="269"/>
                  </a:cubicBezTo>
                  <a:cubicBezTo>
                    <a:pt x="67" y="269"/>
                    <a:pt x="73" y="273"/>
                    <a:pt x="76" y="282"/>
                  </a:cubicBezTo>
                  <a:cubicBezTo>
                    <a:pt x="80" y="286"/>
                    <a:pt x="84" y="289"/>
                    <a:pt x="88" y="289"/>
                  </a:cubicBezTo>
                  <a:cubicBezTo>
                    <a:pt x="93" y="289"/>
                    <a:pt x="97" y="286"/>
                    <a:pt x="100" y="282"/>
                  </a:cubicBezTo>
                  <a:cubicBezTo>
                    <a:pt x="103" y="273"/>
                    <a:pt x="110" y="269"/>
                    <a:pt x="117" y="269"/>
                  </a:cubicBezTo>
                  <a:cubicBezTo>
                    <a:pt x="125" y="269"/>
                    <a:pt x="131" y="273"/>
                    <a:pt x="134" y="282"/>
                  </a:cubicBezTo>
                  <a:cubicBezTo>
                    <a:pt x="138" y="286"/>
                    <a:pt x="142" y="289"/>
                    <a:pt x="146" y="289"/>
                  </a:cubicBezTo>
                  <a:cubicBezTo>
                    <a:pt x="151" y="289"/>
                    <a:pt x="155" y="286"/>
                    <a:pt x="158" y="282"/>
                  </a:cubicBezTo>
                  <a:cubicBezTo>
                    <a:pt x="161" y="273"/>
                    <a:pt x="168" y="269"/>
                    <a:pt x="175" y="269"/>
                  </a:cubicBezTo>
                  <a:cubicBezTo>
                    <a:pt x="183" y="269"/>
                    <a:pt x="189" y="273"/>
                    <a:pt x="192" y="282"/>
                  </a:cubicBezTo>
                  <a:cubicBezTo>
                    <a:pt x="196" y="286"/>
                    <a:pt x="200" y="289"/>
                    <a:pt x="204" y="289"/>
                  </a:cubicBezTo>
                  <a:cubicBezTo>
                    <a:pt x="209" y="289"/>
                    <a:pt x="213" y="286"/>
                    <a:pt x="216" y="282"/>
                  </a:cubicBezTo>
                  <a:cubicBezTo>
                    <a:pt x="219" y="273"/>
                    <a:pt x="226" y="269"/>
                    <a:pt x="233" y="269"/>
                  </a:cubicBezTo>
                  <a:cubicBezTo>
                    <a:pt x="240" y="269"/>
                    <a:pt x="246" y="272"/>
                    <a:pt x="250" y="280"/>
                  </a:cubicBezTo>
                  <a:cubicBezTo>
                    <a:pt x="254" y="284"/>
                    <a:pt x="254" y="284"/>
                    <a:pt x="254" y="284"/>
                  </a:cubicBezTo>
                  <a:cubicBezTo>
                    <a:pt x="261" y="291"/>
                    <a:pt x="271" y="291"/>
                    <a:pt x="278" y="284"/>
                  </a:cubicBezTo>
                  <a:cubicBezTo>
                    <a:pt x="285" y="278"/>
                    <a:pt x="285" y="278"/>
                    <a:pt x="285" y="278"/>
                  </a:cubicBezTo>
                  <a:cubicBezTo>
                    <a:pt x="291" y="271"/>
                    <a:pt x="291" y="261"/>
                    <a:pt x="285" y="254"/>
                  </a:cubicBezTo>
                  <a:cubicBezTo>
                    <a:pt x="277" y="247"/>
                    <a:pt x="277" y="247"/>
                    <a:pt x="277" y="247"/>
                  </a:cubicBezTo>
                  <a:cubicBezTo>
                    <a:pt x="271" y="243"/>
                    <a:pt x="270" y="238"/>
                    <a:pt x="270" y="232"/>
                  </a:cubicBezTo>
                  <a:cubicBezTo>
                    <a:pt x="270" y="225"/>
                    <a:pt x="275" y="218"/>
                    <a:pt x="283" y="215"/>
                  </a:cubicBezTo>
                  <a:cubicBezTo>
                    <a:pt x="287" y="212"/>
                    <a:pt x="290" y="208"/>
                    <a:pt x="290" y="203"/>
                  </a:cubicBezTo>
                  <a:cubicBezTo>
                    <a:pt x="290" y="199"/>
                    <a:pt x="287" y="195"/>
                    <a:pt x="284" y="191"/>
                  </a:cubicBezTo>
                  <a:cubicBezTo>
                    <a:pt x="275" y="189"/>
                    <a:pt x="270" y="182"/>
                    <a:pt x="270" y="1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474"/>
            <p:cNvSpPr>
              <a:spLocks noEditPoints="1"/>
            </p:cNvSpPr>
            <p:nvPr/>
          </p:nvSpPr>
          <p:spPr bwMode="auto">
            <a:xfrm>
              <a:off x="2919413" y="4597401"/>
              <a:ext cx="338138" cy="338138"/>
            </a:xfrm>
            <a:custGeom>
              <a:avLst/>
              <a:gdLst>
                <a:gd name="T0" fmla="*/ 290 w 291"/>
                <a:gd name="T1" fmla="*/ 145 h 291"/>
                <a:gd name="T2" fmla="*/ 270 w 291"/>
                <a:gd name="T3" fmla="*/ 116 h 291"/>
                <a:gd name="T4" fmla="*/ 290 w 291"/>
                <a:gd name="T5" fmla="*/ 87 h 291"/>
                <a:gd name="T6" fmla="*/ 270 w 291"/>
                <a:gd name="T7" fmla="*/ 58 h 291"/>
                <a:gd name="T8" fmla="*/ 285 w 291"/>
                <a:gd name="T9" fmla="*/ 37 h 291"/>
                <a:gd name="T10" fmla="*/ 278 w 291"/>
                <a:gd name="T11" fmla="*/ 6 h 291"/>
                <a:gd name="T12" fmla="*/ 249 w 291"/>
                <a:gd name="T13" fmla="*/ 11 h 291"/>
                <a:gd name="T14" fmla="*/ 216 w 291"/>
                <a:gd name="T15" fmla="*/ 8 h 291"/>
                <a:gd name="T16" fmla="*/ 193 w 291"/>
                <a:gd name="T17" fmla="*/ 8 h 291"/>
                <a:gd name="T18" fmla="*/ 158 w 291"/>
                <a:gd name="T19" fmla="*/ 8 h 291"/>
                <a:gd name="T20" fmla="*/ 135 w 291"/>
                <a:gd name="T21" fmla="*/ 8 h 291"/>
                <a:gd name="T22" fmla="*/ 100 w 291"/>
                <a:gd name="T23" fmla="*/ 8 h 291"/>
                <a:gd name="T24" fmla="*/ 77 w 291"/>
                <a:gd name="T25" fmla="*/ 8 h 291"/>
                <a:gd name="T26" fmla="*/ 45 w 291"/>
                <a:gd name="T27" fmla="*/ 14 h 291"/>
                <a:gd name="T28" fmla="*/ 13 w 291"/>
                <a:gd name="T29" fmla="*/ 6 h 291"/>
                <a:gd name="T30" fmla="*/ 7 w 291"/>
                <a:gd name="T31" fmla="*/ 37 h 291"/>
                <a:gd name="T32" fmla="*/ 23 w 291"/>
                <a:gd name="T33" fmla="*/ 58 h 291"/>
                <a:gd name="T34" fmla="*/ 2 w 291"/>
                <a:gd name="T35" fmla="*/ 87 h 291"/>
                <a:gd name="T36" fmla="*/ 23 w 291"/>
                <a:gd name="T37" fmla="*/ 116 h 291"/>
                <a:gd name="T38" fmla="*/ 2 w 291"/>
                <a:gd name="T39" fmla="*/ 145 h 291"/>
                <a:gd name="T40" fmla="*/ 23 w 291"/>
                <a:gd name="T41" fmla="*/ 174 h 291"/>
                <a:gd name="T42" fmla="*/ 2 w 291"/>
                <a:gd name="T43" fmla="*/ 203 h 291"/>
                <a:gd name="T44" fmla="*/ 23 w 291"/>
                <a:gd name="T45" fmla="*/ 232 h 291"/>
                <a:gd name="T46" fmla="*/ 7 w 291"/>
                <a:gd name="T47" fmla="*/ 254 h 291"/>
                <a:gd name="T48" fmla="*/ 13 w 291"/>
                <a:gd name="T49" fmla="*/ 284 h 291"/>
                <a:gd name="T50" fmla="*/ 44 w 291"/>
                <a:gd name="T51" fmla="*/ 277 h 291"/>
                <a:gd name="T52" fmla="*/ 76 w 291"/>
                <a:gd name="T53" fmla="*/ 282 h 291"/>
                <a:gd name="T54" fmla="*/ 100 w 291"/>
                <a:gd name="T55" fmla="*/ 282 h 291"/>
                <a:gd name="T56" fmla="*/ 134 w 291"/>
                <a:gd name="T57" fmla="*/ 282 h 291"/>
                <a:gd name="T58" fmla="*/ 158 w 291"/>
                <a:gd name="T59" fmla="*/ 282 h 291"/>
                <a:gd name="T60" fmla="*/ 192 w 291"/>
                <a:gd name="T61" fmla="*/ 282 h 291"/>
                <a:gd name="T62" fmla="*/ 216 w 291"/>
                <a:gd name="T63" fmla="*/ 282 h 291"/>
                <a:gd name="T64" fmla="*/ 250 w 291"/>
                <a:gd name="T65" fmla="*/ 280 h 291"/>
                <a:gd name="T66" fmla="*/ 278 w 291"/>
                <a:gd name="T67" fmla="*/ 284 h 291"/>
                <a:gd name="T68" fmla="*/ 285 w 291"/>
                <a:gd name="T69" fmla="*/ 254 h 291"/>
                <a:gd name="T70" fmla="*/ 270 w 291"/>
                <a:gd name="T71" fmla="*/ 232 h 291"/>
                <a:gd name="T72" fmla="*/ 290 w 291"/>
                <a:gd name="T73" fmla="*/ 203 h 291"/>
                <a:gd name="T74" fmla="*/ 270 w 291"/>
                <a:gd name="T75" fmla="*/ 174 h 291"/>
                <a:gd name="T76" fmla="*/ 154 w 291"/>
                <a:gd name="T77" fmla="*/ 200 h 291"/>
                <a:gd name="T78" fmla="*/ 81 w 291"/>
                <a:gd name="T79" fmla="*/ 217 h 291"/>
                <a:gd name="T80" fmla="*/ 65 w 291"/>
                <a:gd name="T81" fmla="*/ 144 h 291"/>
                <a:gd name="T82" fmla="*/ 228 w 291"/>
                <a:gd name="T83" fmla="*/ 126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1" h="291">
                  <a:moveTo>
                    <a:pt x="283" y="157"/>
                  </a:moveTo>
                  <a:cubicBezTo>
                    <a:pt x="287" y="154"/>
                    <a:pt x="290" y="150"/>
                    <a:pt x="290" y="145"/>
                  </a:cubicBezTo>
                  <a:cubicBezTo>
                    <a:pt x="290" y="141"/>
                    <a:pt x="287" y="137"/>
                    <a:pt x="283" y="133"/>
                  </a:cubicBezTo>
                  <a:cubicBezTo>
                    <a:pt x="275" y="131"/>
                    <a:pt x="270" y="124"/>
                    <a:pt x="270" y="116"/>
                  </a:cubicBezTo>
                  <a:cubicBezTo>
                    <a:pt x="270" y="109"/>
                    <a:pt x="275" y="102"/>
                    <a:pt x="283" y="99"/>
                  </a:cubicBezTo>
                  <a:cubicBezTo>
                    <a:pt x="287" y="96"/>
                    <a:pt x="290" y="92"/>
                    <a:pt x="290" y="87"/>
                  </a:cubicBezTo>
                  <a:cubicBezTo>
                    <a:pt x="290" y="83"/>
                    <a:pt x="287" y="79"/>
                    <a:pt x="283" y="75"/>
                  </a:cubicBezTo>
                  <a:cubicBezTo>
                    <a:pt x="275" y="73"/>
                    <a:pt x="270" y="66"/>
                    <a:pt x="270" y="58"/>
                  </a:cubicBezTo>
                  <a:cubicBezTo>
                    <a:pt x="270" y="52"/>
                    <a:pt x="272" y="47"/>
                    <a:pt x="278" y="43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91" y="30"/>
                    <a:pt x="291" y="19"/>
                    <a:pt x="285" y="13"/>
                  </a:cubicBezTo>
                  <a:cubicBezTo>
                    <a:pt x="278" y="6"/>
                    <a:pt x="278" y="6"/>
                    <a:pt x="278" y="6"/>
                  </a:cubicBezTo>
                  <a:cubicBezTo>
                    <a:pt x="271" y="0"/>
                    <a:pt x="261" y="0"/>
                    <a:pt x="254" y="6"/>
                  </a:cubicBezTo>
                  <a:cubicBezTo>
                    <a:pt x="249" y="11"/>
                    <a:pt x="249" y="11"/>
                    <a:pt x="249" y="11"/>
                  </a:cubicBezTo>
                  <a:cubicBezTo>
                    <a:pt x="246" y="19"/>
                    <a:pt x="240" y="21"/>
                    <a:pt x="233" y="21"/>
                  </a:cubicBezTo>
                  <a:cubicBezTo>
                    <a:pt x="226" y="21"/>
                    <a:pt x="219" y="17"/>
                    <a:pt x="216" y="8"/>
                  </a:cubicBezTo>
                  <a:cubicBezTo>
                    <a:pt x="213" y="4"/>
                    <a:pt x="209" y="1"/>
                    <a:pt x="204" y="1"/>
                  </a:cubicBezTo>
                  <a:cubicBezTo>
                    <a:pt x="200" y="1"/>
                    <a:pt x="196" y="4"/>
                    <a:pt x="193" y="8"/>
                  </a:cubicBezTo>
                  <a:cubicBezTo>
                    <a:pt x="190" y="17"/>
                    <a:pt x="183" y="21"/>
                    <a:pt x="175" y="21"/>
                  </a:cubicBezTo>
                  <a:cubicBezTo>
                    <a:pt x="168" y="21"/>
                    <a:pt x="161" y="17"/>
                    <a:pt x="158" y="8"/>
                  </a:cubicBezTo>
                  <a:cubicBezTo>
                    <a:pt x="155" y="4"/>
                    <a:pt x="151" y="1"/>
                    <a:pt x="146" y="1"/>
                  </a:cubicBezTo>
                  <a:cubicBezTo>
                    <a:pt x="142" y="1"/>
                    <a:pt x="138" y="4"/>
                    <a:pt x="135" y="8"/>
                  </a:cubicBezTo>
                  <a:cubicBezTo>
                    <a:pt x="132" y="17"/>
                    <a:pt x="125" y="21"/>
                    <a:pt x="117" y="21"/>
                  </a:cubicBezTo>
                  <a:cubicBezTo>
                    <a:pt x="110" y="21"/>
                    <a:pt x="103" y="17"/>
                    <a:pt x="100" y="8"/>
                  </a:cubicBezTo>
                  <a:cubicBezTo>
                    <a:pt x="97" y="4"/>
                    <a:pt x="93" y="1"/>
                    <a:pt x="88" y="1"/>
                  </a:cubicBezTo>
                  <a:cubicBezTo>
                    <a:pt x="84" y="1"/>
                    <a:pt x="80" y="4"/>
                    <a:pt x="77" y="8"/>
                  </a:cubicBezTo>
                  <a:cubicBezTo>
                    <a:pt x="74" y="17"/>
                    <a:pt x="67" y="21"/>
                    <a:pt x="59" y="21"/>
                  </a:cubicBezTo>
                  <a:cubicBezTo>
                    <a:pt x="53" y="21"/>
                    <a:pt x="48" y="20"/>
                    <a:pt x="45" y="14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0" y="0"/>
                    <a:pt x="20" y="0"/>
                    <a:pt x="13" y="6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0" y="19"/>
                    <a:pt x="0" y="30"/>
                    <a:pt x="7" y="37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9" y="45"/>
                    <a:pt x="23" y="51"/>
                    <a:pt x="23" y="58"/>
                  </a:cubicBezTo>
                  <a:cubicBezTo>
                    <a:pt x="23" y="66"/>
                    <a:pt x="18" y="73"/>
                    <a:pt x="9" y="75"/>
                  </a:cubicBezTo>
                  <a:cubicBezTo>
                    <a:pt x="5" y="79"/>
                    <a:pt x="2" y="83"/>
                    <a:pt x="2" y="87"/>
                  </a:cubicBezTo>
                  <a:cubicBezTo>
                    <a:pt x="2" y="92"/>
                    <a:pt x="5" y="96"/>
                    <a:pt x="10" y="99"/>
                  </a:cubicBezTo>
                  <a:cubicBezTo>
                    <a:pt x="18" y="102"/>
                    <a:pt x="23" y="109"/>
                    <a:pt x="23" y="116"/>
                  </a:cubicBezTo>
                  <a:cubicBezTo>
                    <a:pt x="23" y="124"/>
                    <a:pt x="18" y="131"/>
                    <a:pt x="9" y="133"/>
                  </a:cubicBezTo>
                  <a:cubicBezTo>
                    <a:pt x="5" y="137"/>
                    <a:pt x="2" y="141"/>
                    <a:pt x="2" y="145"/>
                  </a:cubicBezTo>
                  <a:cubicBezTo>
                    <a:pt x="2" y="150"/>
                    <a:pt x="5" y="154"/>
                    <a:pt x="10" y="157"/>
                  </a:cubicBezTo>
                  <a:cubicBezTo>
                    <a:pt x="18" y="160"/>
                    <a:pt x="23" y="167"/>
                    <a:pt x="23" y="174"/>
                  </a:cubicBezTo>
                  <a:cubicBezTo>
                    <a:pt x="23" y="182"/>
                    <a:pt x="18" y="189"/>
                    <a:pt x="9" y="191"/>
                  </a:cubicBezTo>
                  <a:cubicBezTo>
                    <a:pt x="5" y="195"/>
                    <a:pt x="2" y="199"/>
                    <a:pt x="2" y="203"/>
                  </a:cubicBezTo>
                  <a:cubicBezTo>
                    <a:pt x="2" y="208"/>
                    <a:pt x="5" y="212"/>
                    <a:pt x="10" y="215"/>
                  </a:cubicBezTo>
                  <a:cubicBezTo>
                    <a:pt x="18" y="218"/>
                    <a:pt x="23" y="225"/>
                    <a:pt x="23" y="232"/>
                  </a:cubicBezTo>
                  <a:cubicBezTo>
                    <a:pt x="23" y="239"/>
                    <a:pt x="20" y="245"/>
                    <a:pt x="12" y="248"/>
                  </a:cubicBezTo>
                  <a:cubicBezTo>
                    <a:pt x="7" y="254"/>
                    <a:pt x="7" y="254"/>
                    <a:pt x="7" y="254"/>
                  </a:cubicBezTo>
                  <a:cubicBezTo>
                    <a:pt x="0" y="261"/>
                    <a:pt x="0" y="271"/>
                    <a:pt x="7" y="278"/>
                  </a:cubicBezTo>
                  <a:cubicBezTo>
                    <a:pt x="13" y="284"/>
                    <a:pt x="13" y="284"/>
                    <a:pt x="13" y="284"/>
                  </a:cubicBezTo>
                  <a:cubicBezTo>
                    <a:pt x="20" y="291"/>
                    <a:pt x="30" y="291"/>
                    <a:pt x="37" y="284"/>
                  </a:cubicBezTo>
                  <a:cubicBezTo>
                    <a:pt x="44" y="277"/>
                    <a:pt x="44" y="277"/>
                    <a:pt x="44" y="277"/>
                  </a:cubicBezTo>
                  <a:cubicBezTo>
                    <a:pt x="48" y="270"/>
                    <a:pt x="53" y="269"/>
                    <a:pt x="59" y="269"/>
                  </a:cubicBezTo>
                  <a:cubicBezTo>
                    <a:pt x="67" y="269"/>
                    <a:pt x="73" y="273"/>
                    <a:pt x="76" y="282"/>
                  </a:cubicBezTo>
                  <a:cubicBezTo>
                    <a:pt x="80" y="286"/>
                    <a:pt x="84" y="289"/>
                    <a:pt x="88" y="289"/>
                  </a:cubicBezTo>
                  <a:cubicBezTo>
                    <a:pt x="93" y="289"/>
                    <a:pt x="97" y="286"/>
                    <a:pt x="100" y="282"/>
                  </a:cubicBezTo>
                  <a:cubicBezTo>
                    <a:pt x="103" y="273"/>
                    <a:pt x="110" y="269"/>
                    <a:pt x="117" y="269"/>
                  </a:cubicBezTo>
                  <a:cubicBezTo>
                    <a:pt x="125" y="269"/>
                    <a:pt x="131" y="273"/>
                    <a:pt x="134" y="282"/>
                  </a:cubicBezTo>
                  <a:cubicBezTo>
                    <a:pt x="138" y="286"/>
                    <a:pt x="142" y="289"/>
                    <a:pt x="146" y="289"/>
                  </a:cubicBezTo>
                  <a:cubicBezTo>
                    <a:pt x="151" y="289"/>
                    <a:pt x="155" y="286"/>
                    <a:pt x="158" y="282"/>
                  </a:cubicBezTo>
                  <a:cubicBezTo>
                    <a:pt x="161" y="273"/>
                    <a:pt x="168" y="269"/>
                    <a:pt x="175" y="269"/>
                  </a:cubicBezTo>
                  <a:cubicBezTo>
                    <a:pt x="183" y="269"/>
                    <a:pt x="189" y="273"/>
                    <a:pt x="192" y="282"/>
                  </a:cubicBezTo>
                  <a:cubicBezTo>
                    <a:pt x="196" y="286"/>
                    <a:pt x="200" y="289"/>
                    <a:pt x="204" y="289"/>
                  </a:cubicBezTo>
                  <a:cubicBezTo>
                    <a:pt x="209" y="289"/>
                    <a:pt x="213" y="286"/>
                    <a:pt x="216" y="282"/>
                  </a:cubicBezTo>
                  <a:cubicBezTo>
                    <a:pt x="219" y="273"/>
                    <a:pt x="226" y="269"/>
                    <a:pt x="233" y="269"/>
                  </a:cubicBezTo>
                  <a:cubicBezTo>
                    <a:pt x="240" y="269"/>
                    <a:pt x="246" y="272"/>
                    <a:pt x="250" y="280"/>
                  </a:cubicBezTo>
                  <a:cubicBezTo>
                    <a:pt x="254" y="284"/>
                    <a:pt x="254" y="284"/>
                    <a:pt x="254" y="284"/>
                  </a:cubicBezTo>
                  <a:cubicBezTo>
                    <a:pt x="261" y="291"/>
                    <a:pt x="271" y="291"/>
                    <a:pt x="278" y="284"/>
                  </a:cubicBezTo>
                  <a:cubicBezTo>
                    <a:pt x="285" y="278"/>
                    <a:pt x="285" y="278"/>
                    <a:pt x="285" y="278"/>
                  </a:cubicBezTo>
                  <a:cubicBezTo>
                    <a:pt x="291" y="271"/>
                    <a:pt x="291" y="261"/>
                    <a:pt x="285" y="254"/>
                  </a:cubicBezTo>
                  <a:cubicBezTo>
                    <a:pt x="277" y="247"/>
                    <a:pt x="277" y="247"/>
                    <a:pt x="277" y="247"/>
                  </a:cubicBezTo>
                  <a:cubicBezTo>
                    <a:pt x="271" y="243"/>
                    <a:pt x="270" y="238"/>
                    <a:pt x="270" y="232"/>
                  </a:cubicBezTo>
                  <a:cubicBezTo>
                    <a:pt x="270" y="225"/>
                    <a:pt x="275" y="218"/>
                    <a:pt x="283" y="215"/>
                  </a:cubicBezTo>
                  <a:cubicBezTo>
                    <a:pt x="287" y="212"/>
                    <a:pt x="290" y="208"/>
                    <a:pt x="290" y="203"/>
                  </a:cubicBezTo>
                  <a:cubicBezTo>
                    <a:pt x="290" y="199"/>
                    <a:pt x="287" y="195"/>
                    <a:pt x="284" y="191"/>
                  </a:cubicBezTo>
                  <a:cubicBezTo>
                    <a:pt x="275" y="189"/>
                    <a:pt x="270" y="182"/>
                    <a:pt x="270" y="174"/>
                  </a:cubicBezTo>
                  <a:cubicBezTo>
                    <a:pt x="270" y="167"/>
                    <a:pt x="275" y="160"/>
                    <a:pt x="283" y="157"/>
                  </a:cubicBezTo>
                  <a:close/>
                  <a:moveTo>
                    <a:pt x="154" y="200"/>
                  </a:moveTo>
                  <a:cubicBezTo>
                    <a:pt x="146" y="201"/>
                    <a:pt x="138" y="201"/>
                    <a:pt x="130" y="200"/>
                  </a:cubicBezTo>
                  <a:cubicBezTo>
                    <a:pt x="104" y="227"/>
                    <a:pt x="75" y="222"/>
                    <a:pt x="81" y="217"/>
                  </a:cubicBezTo>
                  <a:cubicBezTo>
                    <a:pt x="95" y="207"/>
                    <a:pt x="98" y="197"/>
                    <a:pt x="97" y="189"/>
                  </a:cubicBezTo>
                  <a:cubicBezTo>
                    <a:pt x="79" y="179"/>
                    <a:pt x="67" y="163"/>
                    <a:pt x="65" y="144"/>
                  </a:cubicBezTo>
                  <a:cubicBezTo>
                    <a:pt x="60" y="108"/>
                    <a:pt x="94" y="75"/>
                    <a:pt x="139" y="70"/>
                  </a:cubicBezTo>
                  <a:cubicBezTo>
                    <a:pt x="184" y="65"/>
                    <a:pt x="223" y="90"/>
                    <a:pt x="228" y="126"/>
                  </a:cubicBezTo>
                  <a:cubicBezTo>
                    <a:pt x="232" y="162"/>
                    <a:pt x="199" y="195"/>
                    <a:pt x="154" y="2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475"/>
            <p:cNvSpPr>
              <a:spLocks noEditPoints="1"/>
            </p:cNvSpPr>
            <p:nvPr/>
          </p:nvSpPr>
          <p:spPr bwMode="auto">
            <a:xfrm>
              <a:off x="3587751" y="4597401"/>
              <a:ext cx="338138" cy="338138"/>
            </a:xfrm>
            <a:custGeom>
              <a:avLst/>
              <a:gdLst>
                <a:gd name="T0" fmla="*/ 290 w 291"/>
                <a:gd name="T1" fmla="*/ 145 h 291"/>
                <a:gd name="T2" fmla="*/ 270 w 291"/>
                <a:gd name="T3" fmla="*/ 116 h 291"/>
                <a:gd name="T4" fmla="*/ 290 w 291"/>
                <a:gd name="T5" fmla="*/ 87 h 291"/>
                <a:gd name="T6" fmla="*/ 270 w 291"/>
                <a:gd name="T7" fmla="*/ 58 h 291"/>
                <a:gd name="T8" fmla="*/ 285 w 291"/>
                <a:gd name="T9" fmla="*/ 37 h 291"/>
                <a:gd name="T10" fmla="*/ 278 w 291"/>
                <a:gd name="T11" fmla="*/ 6 h 291"/>
                <a:gd name="T12" fmla="*/ 249 w 291"/>
                <a:gd name="T13" fmla="*/ 11 h 291"/>
                <a:gd name="T14" fmla="*/ 216 w 291"/>
                <a:gd name="T15" fmla="*/ 8 h 291"/>
                <a:gd name="T16" fmla="*/ 193 w 291"/>
                <a:gd name="T17" fmla="*/ 8 h 291"/>
                <a:gd name="T18" fmla="*/ 158 w 291"/>
                <a:gd name="T19" fmla="*/ 8 h 291"/>
                <a:gd name="T20" fmla="*/ 135 w 291"/>
                <a:gd name="T21" fmla="*/ 8 h 291"/>
                <a:gd name="T22" fmla="*/ 100 w 291"/>
                <a:gd name="T23" fmla="*/ 8 h 291"/>
                <a:gd name="T24" fmla="*/ 77 w 291"/>
                <a:gd name="T25" fmla="*/ 8 h 291"/>
                <a:gd name="T26" fmla="*/ 45 w 291"/>
                <a:gd name="T27" fmla="*/ 14 h 291"/>
                <a:gd name="T28" fmla="*/ 13 w 291"/>
                <a:gd name="T29" fmla="*/ 6 h 291"/>
                <a:gd name="T30" fmla="*/ 7 w 291"/>
                <a:gd name="T31" fmla="*/ 37 h 291"/>
                <a:gd name="T32" fmla="*/ 23 w 291"/>
                <a:gd name="T33" fmla="*/ 58 h 291"/>
                <a:gd name="T34" fmla="*/ 2 w 291"/>
                <a:gd name="T35" fmla="*/ 87 h 291"/>
                <a:gd name="T36" fmla="*/ 23 w 291"/>
                <a:gd name="T37" fmla="*/ 116 h 291"/>
                <a:gd name="T38" fmla="*/ 2 w 291"/>
                <a:gd name="T39" fmla="*/ 145 h 291"/>
                <a:gd name="T40" fmla="*/ 23 w 291"/>
                <a:gd name="T41" fmla="*/ 174 h 291"/>
                <a:gd name="T42" fmla="*/ 2 w 291"/>
                <a:gd name="T43" fmla="*/ 203 h 291"/>
                <a:gd name="T44" fmla="*/ 23 w 291"/>
                <a:gd name="T45" fmla="*/ 232 h 291"/>
                <a:gd name="T46" fmla="*/ 7 w 291"/>
                <a:gd name="T47" fmla="*/ 254 h 291"/>
                <a:gd name="T48" fmla="*/ 13 w 291"/>
                <a:gd name="T49" fmla="*/ 284 h 291"/>
                <a:gd name="T50" fmla="*/ 44 w 291"/>
                <a:gd name="T51" fmla="*/ 277 h 291"/>
                <a:gd name="T52" fmla="*/ 76 w 291"/>
                <a:gd name="T53" fmla="*/ 282 h 291"/>
                <a:gd name="T54" fmla="*/ 100 w 291"/>
                <a:gd name="T55" fmla="*/ 282 h 291"/>
                <a:gd name="T56" fmla="*/ 134 w 291"/>
                <a:gd name="T57" fmla="*/ 282 h 291"/>
                <a:gd name="T58" fmla="*/ 158 w 291"/>
                <a:gd name="T59" fmla="*/ 282 h 291"/>
                <a:gd name="T60" fmla="*/ 192 w 291"/>
                <a:gd name="T61" fmla="*/ 282 h 291"/>
                <a:gd name="T62" fmla="*/ 216 w 291"/>
                <a:gd name="T63" fmla="*/ 282 h 291"/>
                <a:gd name="T64" fmla="*/ 250 w 291"/>
                <a:gd name="T65" fmla="*/ 280 h 291"/>
                <a:gd name="T66" fmla="*/ 278 w 291"/>
                <a:gd name="T67" fmla="*/ 284 h 291"/>
                <a:gd name="T68" fmla="*/ 285 w 291"/>
                <a:gd name="T69" fmla="*/ 254 h 291"/>
                <a:gd name="T70" fmla="*/ 270 w 291"/>
                <a:gd name="T71" fmla="*/ 232 h 291"/>
                <a:gd name="T72" fmla="*/ 290 w 291"/>
                <a:gd name="T73" fmla="*/ 203 h 291"/>
                <a:gd name="T74" fmla="*/ 270 w 291"/>
                <a:gd name="T75" fmla="*/ 174 h 291"/>
                <a:gd name="T76" fmla="*/ 68 w 291"/>
                <a:gd name="T77" fmla="*/ 86 h 291"/>
                <a:gd name="T78" fmla="*/ 226 w 291"/>
                <a:gd name="T79" fmla="*/ 86 h 291"/>
                <a:gd name="T80" fmla="*/ 161 w 291"/>
                <a:gd name="T81" fmla="*/ 142 h 291"/>
                <a:gd name="T82" fmla="*/ 131 w 291"/>
                <a:gd name="T83" fmla="*/ 142 h 291"/>
                <a:gd name="T84" fmla="*/ 65 w 291"/>
                <a:gd name="T85" fmla="*/ 86 h 291"/>
                <a:gd name="T86" fmla="*/ 58 w 291"/>
                <a:gd name="T87" fmla="*/ 197 h 291"/>
                <a:gd name="T88" fmla="*/ 58 w 291"/>
                <a:gd name="T89" fmla="*/ 96 h 291"/>
                <a:gd name="T90" fmla="*/ 116 w 291"/>
                <a:gd name="T91" fmla="*/ 142 h 291"/>
                <a:gd name="T92" fmla="*/ 223 w 291"/>
                <a:gd name="T93" fmla="*/ 205 h 291"/>
                <a:gd name="T94" fmla="*/ 65 w 291"/>
                <a:gd name="T95" fmla="*/ 204 h 291"/>
                <a:gd name="T96" fmla="*/ 146 w 291"/>
                <a:gd name="T97" fmla="*/ 167 h 291"/>
                <a:gd name="T98" fmla="*/ 226 w 291"/>
                <a:gd name="T99" fmla="*/ 204 h 291"/>
                <a:gd name="T100" fmla="*/ 234 w 291"/>
                <a:gd name="T101" fmla="*/ 194 h 291"/>
                <a:gd name="T102" fmla="*/ 176 w 291"/>
                <a:gd name="T103" fmla="*/ 142 h 291"/>
                <a:gd name="T104" fmla="*/ 234 w 291"/>
                <a:gd name="T105" fmla="*/ 96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1" h="291">
                  <a:moveTo>
                    <a:pt x="283" y="157"/>
                  </a:moveTo>
                  <a:cubicBezTo>
                    <a:pt x="287" y="154"/>
                    <a:pt x="290" y="150"/>
                    <a:pt x="290" y="145"/>
                  </a:cubicBezTo>
                  <a:cubicBezTo>
                    <a:pt x="290" y="141"/>
                    <a:pt x="287" y="137"/>
                    <a:pt x="283" y="133"/>
                  </a:cubicBezTo>
                  <a:cubicBezTo>
                    <a:pt x="275" y="131"/>
                    <a:pt x="270" y="124"/>
                    <a:pt x="270" y="116"/>
                  </a:cubicBezTo>
                  <a:cubicBezTo>
                    <a:pt x="270" y="109"/>
                    <a:pt x="275" y="102"/>
                    <a:pt x="283" y="99"/>
                  </a:cubicBezTo>
                  <a:cubicBezTo>
                    <a:pt x="287" y="96"/>
                    <a:pt x="290" y="92"/>
                    <a:pt x="290" y="87"/>
                  </a:cubicBezTo>
                  <a:cubicBezTo>
                    <a:pt x="290" y="83"/>
                    <a:pt x="287" y="79"/>
                    <a:pt x="283" y="75"/>
                  </a:cubicBezTo>
                  <a:cubicBezTo>
                    <a:pt x="275" y="73"/>
                    <a:pt x="270" y="66"/>
                    <a:pt x="270" y="58"/>
                  </a:cubicBezTo>
                  <a:cubicBezTo>
                    <a:pt x="270" y="52"/>
                    <a:pt x="272" y="47"/>
                    <a:pt x="278" y="43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91" y="30"/>
                    <a:pt x="291" y="19"/>
                    <a:pt x="285" y="13"/>
                  </a:cubicBezTo>
                  <a:cubicBezTo>
                    <a:pt x="278" y="6"/>
                    <a:pt x="278" y="6"/>
                    <a:pt x="278" y="6"/>
                  </a:cubicBezTo>
                  <a:cubicBezTo>
                    <a:pt x="271" y="0"/>
                    <a:pt x="261" y="0"/>
                    <a:pt x="254" y="6"/>
                  </a:cubicBezTo>
                  <a:cubicBezTo>
                    <a:pt x="249" y="11"/>
                    <a:pt x="249" y="11"/>
                    <a:pt x="249" y="11"/>
                  </a:cubicBezTo>
                  <a:cubicBezTo>
                    <a:pt x="246" y="19"/>
                    <a:pt x="240" y="21"/>
                    <a:pt x="233" y="21"/>
                  </a:cubicBezTo>
                  <a:cubicBezTo>
                    <a:pt x="226" y="21"/>
                    <a:pt x="219" y="17"/>
                    <a:pt x="216" y="8"/>
                  </a:cubicBezTo>
                  <a:cubicBezTo>
                    <a:pt x="213" y="4"/>
                    <a:pt x="209" y="1"/>
                    <a:pt x="204" y="1"/>
                  </a:cubicBezTo>
                  <a:cubicBezTo>
                    <a:pt x="200" y="1"/>
                    <a:pt x="196" y="4"/>
                    <a:pt x="193" y="8"/>
                  </a:cubicBezTo>
                  <a:cubicBezTo>
                    <a:pt x="190" y="17"/>
                    <a:pt x="183" y="21"/>
                    <a:pt x="175" y="21"/>
                  </a:cubicBezTo>
                  <a:cubicBezTo>
                    <a:pt x="168" y="21"/>
                    <a:pt x="161" y="17"/>
                    <a:pt x="158" y="8"/>
                  </a:cubicBezTo>
                  <a:cubicBezTo>
                    <a:pt x="155" y="4"/>
                    <a:pt x="151" y="1"/>
                    <a:pt x="146" y="1"/>
                  </a:cubicBezTo>
                  <a:cubicBezTo>
                    <a:pt x="142" y="1"/>
                    <a:pt x="138" y="4"/>
                    <a:pt x="135" y="8"/>
                  </a:cubicBezTo>
                  <a:cubicBezTo>
                    <a:pt x="132" y="17"/>
                    <a:pt x="125" y="21"/>
                    <a:pt x="117" y="21"/>
                  </a:cubicBezTo>
                  <a:cubicBezTo>
                    <a:pt x="110" y="21"/>
                    <a:pt x="103" y="17"/>
                    <a:pt x="100" y="8"/>
                  </a:cubicBezTo>
                  <a:cubicBezTo>
                    <a:pt x="97" y="4"/>
                    <a:pt x="93" y="1"/>
                    <a:pt x="88" y="1"/>
                  </a:cubicBezTo>
                  <a:cubicBezTo>
                    <a:pt x="84" y="1"/>
                    <a:pt x="80" y="4"/>
                    <a:pt x="77" y="8"/>
                  </a:cubicBezTo>
                  <a:cubicBezTo>
                    <a:pt x="74" y="17"/>
                    <a:pt x="67" y="21"/>
                    <a:pt x="59" y="21"/>
                  </a:cubicBezTo>
                  <a:cubicBezTo>
                    <a:pt x="53" y="21"/>
                    <a:pt x="48" y="20"/>
                    <a:pt x="45" y="14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0" y="0"/>
                    <a:pt x="20" y="0"/>
                    <a:pt x="13" y="6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0" y="19"/>
                    <a:pt x="0" y="30"/>
                    <a:pt x="7" y="37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9" y="45"/>
                    <a:pt x="23" y="51"/>
                    <a:pt x="23" y="58"/>
                  </a:cubicBezTo>
                  <a:cubicBezTo>
                    <a:pt x="23" y="66"/>
                    <a:pt x="18" y="73"/>
                    <a:pt x="9" y="75"/>
                  </a:cubicBezTo>
                  <a:cubicBezTo>
                    <a:pt x="5" y="79"/>
                    <a:pt x="2" y="83"/>
                    <a:pt x="2" y="87"/>
                  </a:cubicBezTo>
                  <a:cubicBezTo>
                    <a:pt x="2" y="92"/>
                    <a:pt x="5" y="96"/>
                    <a:pt x="10" y="99"/>
                  </a:cubicBezTo>
                  <a:cubicBezTo>
                    <a:pt x="18" y="102"/>
                    <a:pt x="23" y="109"/>
                    <a:pt x="23" y="116"/>
                  </a:cubicBezTo>
                  <a:cubicBezTo>
                    <a:pt x="23" y="124"/>
                    <a:pt x="18" y="131"/>
                    <a:pt x="9" y="133"/>
                  </a:cubicBezTo>
                  <a:cubicBezTo>
                    <a:pt x="5" y="137"/>
                    <a:pt x="2" y="141"/>
                    <a:pt x="2" y="145"/>
                  </a:cubicBezTo>
                  <a:cubicBezTo>
                    <a:pt x="2" y="150"/>
                    <a:pt x="5" y="154"/>
                    <a:pt x="10" y="157"/>
                  </a:cubicBezTo>
                  <a:cubicBezTo>
                    <a:pt x="18" y="160"/>
                    <a:pt x="23" y="167"/>
                    <a:pt x="23" y="174"/>
                  </a:cubicBezTo>
                  <a:cubicBezTo>
                    <a:pt x="23" y="182"/>
                    <a:pt x="18" y="189"/>
                    <a:pt x="9" y="191"/>
                  </a:cubicBezTo>
                  <a:cubicBezTo>
                    <a:pt x="5" y="195"/>
                    <a:pt x="2" y="199"/>
                    <a:pt x="2" y="203"/>
                  </a:cubicBezTo>
                  <a:cubicBezTo>
                    <a:pt x="2" y="208"/>
                    <a:pt x="5" y="212"/>
                    <a:pt x="10" y="215"/>
                  </a:cubicBezTo>
                  <a:cubicBezTo>
                    <a:pt x="18" y="218"/>
                    <a:pt x="23" y="225"/>
                    <a:pt x="23" y="232"/>
                  </a:cubicBezTo>
                  <a:cubicBezTo>
                    <a:pt x="23" y="239"/>
                    <a:pt x="20" y="245"/>
                    <a:pt x="12" y="248"/>
                  </a:cubicBezTo>
                  <a:cubicBezTo>
                    <a:pt x="7" y="254"/>
                    <a:pt x="7" y="254"/>
                    <a:pt x="7" y="254"/>
                  </a:cubicBezTo>
                  <a:cubicBezTo>
                    <a:pt x="0" y="261"/>
                    <a:pt x="0" y="271"/>
                    <a:pt x="7" y="278"/>
                  </a:cubicBezTo>
                  <a:cubicBezTo>
                    <a:pt x="13" y="284"/>
                    <a:pt x="13" y="284"/>
                    <a:pt x="13" y="284"/>
                  </a:cubicBezTo>
                  <a:cubicBezTo>
                    <a:pt x="20" y="291"/>
                    <a:pt x="30" y="291"/>
                    <a:pt x="37" y="284"/>
                  </a:cubicBezTo>
                  <a:cubicBezTo>
                    <a:pt x="44" y="277"/>
                    <a:pt x="44" y="277"/>
                    <a:pt x="44" y="277"/>
                  </a:cubicBezTo>
                  <a:cubicBezTo>
                    <a:pt x="48" y="270"/>
                    <a:pt x="53" y="269"/>
                    <a:pt x="59" y="269"/>
                  </a:cubicBezTo>
                  <a:cubicBezTo>
                    <a:pt x="67" y="269"/>
                    <a:pt x="73" y="273"/>
                    <a:pt x="76" y="282"/>
                  </a:cubicBezTo>
                  <a:cubicBezTo>
                    <a:pt x="80" y="286"/>
                    <a:pt x="84" y="289"/>
                    <a:pt x="88" y="289"/>
                  </a:cubicBezTo>
                  <a:cubicBezTo>
                    <a:pt x="93" y="289"/>
                    <a:pt x="97" y="286"/>
                    <a:pt x="100" y="282"/>
                  </a:cubicBezTo>
                  <a:cubicBezTo>
                    <a:pt x="103" y="273"/>
                    <a:pt x="110" y="269"/>
                    <a:pt x="117" y="269"/>
                  </a:cubicBezTo>
                  <a:cubicBezTo>
                    <a:pt x="125" y="269"/>
                    <a:pt x="131" y="273"/>
                    <a:pt x="134" y="282"/>
                  </a:cubicBezTo>
                  <a:cubicBezTo>
                    <a:pt x="138" y="286"/>
                    <a:pt x="142" y="289"/>
                    <a:pt x="146" y="289"/>
                  </a:cubicBezTo>
                  <a:cubicBezTo>
                    <a:pt x="151" y="289"/>
                    <a:pt x="155" y="286"/>
                    <a:pt x="158" y="282"/>
                  </a:cubicBezTo>
                  <a:cubicBezTo>
                    <a:pt x="161" y="273"/>
                    <a:pt x="168" y="269"/>
                    <a:pt x="175" y="269"/>
                  </a:cubicBezTo>
                  <a:cubicBezTo>
                    <a:pt x="183" y="269"/>
                    <a:pt x="189" y="273"/>
                    <a:pt x="192" y="282"/>
                  </a:cubicBezTo>
                  <a:cubicBezTo>
                    <a:pt x="196" y="286"/>
                    <a:pt x="200" y="289"/>
                    <a:pt x="204" y="289"/>
                  </a:cubicBezTo>
                  <a:cubicBezTo>
                    <a:pt x="209" y="289"/>
                    <a:pt x="213" y="286"/>
                    <a:pt x="216" y="282"/>
                  </a:cubicBezTo>
                  <a:cubicBezTo>
                    <a:pt x="219" y="273"/>
                    <a:pt x="226" y="269"/>
                    <a:pt x="233" y="269"/>
                  </a:cubicBezTo>
                  <a:cubicBezTo>
                    <a:pt x="240" y="269"/>
                    <a:pt x="246" y="272"/>
                    <a:pt x="250" y="280"/>
                  </a:cubicBezTo>
                  <a:cubicBezTo>
                    <a:pt x="254" y="284"/>
                    <a:pt x="254" y="284"/>
                    <a:pt x="254" y="284"/>
                  </a:cubicBezTo>
                  <a:cubicBezTo>
                    <a:pt x="261" y="291"/>
                    <a:pt x="271" y="291"/>
                    <a:pt x="278" y="284"/>
                  </a:cubicBezTo>
                  <a:cubicBezTo>
                    <a:pt x="285" y="278"/>
                    <a:pt x="285" y="278"/>
                    <a:pt x="285" y="278"/>
                  </a:cubicBezTo>
                  <a:cubicBezTo>
                    <a:pt x="291" y="271"/>
                    <a:pt x="291" y="261"/>
                    <a:pt x="285" y="254"/>
                  </a:cubicBezTo>
                  <a:cubicBezTo>
                    <a:pt x="277" y="247"/>
                    <a:pt x="277" y="247"/>
                    <a:pt x="277" y="247"/>
                  </a:cubicBezTo>
                  <a:cubicBezTo>
                    <a:pt x="271" y="243"/>
                    <a:pt x="270" y="238"/>
                    <a:pt x="270" y="232"/>
                  </a:cubicBezTo>
                  <a:cubicBezTo>
                    <a:pt x="270" y="225"/>
                    <a:pt x="275" y="218"/>
                    <a:pt x="283" y="215"/>
                  </a:cubicBezTo>
                  <a:cubicBezTo>
                    <a:pt x="287" y="212"/>
                    <a:pt x="290" y="208"/>
                    <a:pt x="290" y="203"/>
                  </a:cubicBezTo>
                  <a:cubicBezTo>
                    <a:pt x="290" y="199"/>
                    <a:pt x="287" y="195"/>
                    <a:pt x="284" y="191"/>
                  </a:cubicBezTo>
                  <a:cubicBezTo>
                    <a:pt x="275" y="189"/>
                    <a:pt x="270" y="182"/>
                    <a:pt x="270" y="174"/>
                  </a:cubicBezTo>
                  <a:cubicBezTo>
                    <a:pt x="270" y="167"/>
                    <a:pt x="275" y="160"/>
                    <a:pt x="283" y="157"/>
                  </a:cubicBezTo>
                  <a:close/>
                  <a:moveTo>
                    <a:pt x="68" y="86"/>
                  </a:moveTo>
                  <a:cubicBezTo>
                    <a:pt x="223" y="86"/>
                    <a:pt x="223" y="86"/>
                    <a:pt x="223" y="86"/>
                  </a:cubicBezTo>
                  <a:cubicBezTo>
                    <a:pt x="224" y="86"/>
                    <a:pt x="225" y="86"/>
                    <a:pt x="226" y="86"/>
                  </a:cubicBezTo>
                  <a:cubicBezTo>
                    <a:pt x="168" y="136"/>
                    <a:pt x="168" y="136"/>
                    <a:pt x="168" y="136"/>
                  </a:cubicBezTo>
                  <a:cubicBezTo>
                    <a:pt x="161" y="142"/>
                    <a:pt x="161" y="142"/>
                    <a:pt x="161" y="142"/>
                  </a:cubicBezTo>
                  <a:cubicBezTo>
                    <a:pt x="146" y="154"/>
                    <a:pt x="146" y="154"/>
                    <a:pt x="146" y="154"/>
                  </a:cubicBezTo>
                  <a:cubicBezTo>
                    <a:pt x="131" y="142"/>
                    <a:pt x="131" y="142"/>
                    <a:pt x="131" y="142"/>
                  </a:cubicBezTo>
                  <a:cubicBezTo>
                    <a:pt x="123" y="136"/>
                    <a:pt x="123" y="136"/>
                    <a:pt x="123" y="136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6" y="86"/>
                    <a:pt x="67" y="86"/>
                    <a:pt x="68" y="86"/>
                  </a:cubicBezTo>
                  <a:close/>
                  <a:moveTo>
                    <a:pt x="58" y="197"/>
                  </a:moveTo>
                  <a:cubicBezTo>
                    <a:pt x="58" y="196"/>
                    <a:pt x="58" y="195"/>
                    <a:pt x="58" y="194"/>
                  </a:cubicBezTo>
                  <a:cubicBezTo>
                    <a:pt x="58" y="96"/>
                    <a:pt x="58" y="96"/>
                    <a:pt x="58" y="96"/>
                  </a:cubicBezTo>
                  <a:cubicBezTo>
                    <a:pt x="58" y="95"/>
                    <a:pt x="58" y="94"/>
                    <a:pt x="58" y="93"/>
                  </a:cubicBezTo>
                  <a:cubicBezTo>
                    <a:pt x="116" y="142"/>
                    <a:pt x="116" y="142"/>
                    <a:pt x="116" y="142"/>
                  </a:cubicBezTo>
                  <a:lnTo>
                    <a:pt x="58" y="197"/>
                  </a:lnTo>
                  <a:close/>
                  <a:moveTo>
                    <a:pt x="223" y="205"/>
                  </a:moveTo>
                  <a:cubicBezTo>
                    <a:pt x="68" y="205"/>
                    <a:pt x="68" y="205"/>
                    <a:pt x="68" y="205"/>
                  </a:cubicBezTo>
                  <a:cubicBezTo>
                    <a:pt x="67" y="205"/>
                    <a:pt x="66" y="204"/>
                    <a:pt x="65" y="204"/>
                  </a:cubicBezTo>
                  <a:cubicBezTo>
                    <a:pt x="123" y="149"/>
                    <a:pt x="123" y="149"/>
                    <a:pt x="123" y="149"/>
                  </a:cubicBezTo>
                  <a:cubicBezTo>
                    <a:pt x="146" y="167"/>
                    <a:pt x="146" y="167"/>
                    <a:pt x="146" y="167"/>
                  </a:cubicBezTo>
                  <a:cubicBezTo>
                    <a:pt x="168" y="149"/>
                    <a:pt x="168" y="149"/>
                    <a:pt x="168" y="149"/>
                  </a:cubicBezTo>
                  <a:cubicBezTo>
                    <a:pt x="226" y="204"/>
                    <a:pt x="226" y="204"/>
                    <a:pt x="226" y="204"/>
                  </a:cubicBezTo>
                  <a:cubicBezTo>
                    <a:pt x="225" y="204"/>
                    <a:pt x="224" y="205"/>
                    <a:pt x="223" y="205"/>
                  </a:cubicBezTo>
                  <a:close/>
                  <a:moveTo>
                    <a:pt x="234" y="194"/>
                  </a:moveTo>
                  <a:cubicBezTo>
                    <a:pt x="234" y="195"/>
                    <a:pt x="233" y="196"/>
                    <a:pt x="233" y="197"/>
                  </a:cubicBezTo>
                  <a:cubicBezTo>
                    <a:pt x="176" y="142"/>
                    <a:pt x="176" y="142"/>
                    <a:pt x="176" y="142"/>
                  </a:cubicBezTo>
                  <a:cubicBezTo>
                    <a:pt x="233" y="93"/>
                    <a:pt x="233" y="93"/>
                    <a:pt x="233" y="93"/>
                  </a:cubicBezTo>
                  <a:cubicBezTo>
                    <a:pt x="233" y="94"/>
                    <a:pt x="234" y="95"/>
                    <a:pt x="234" y="96"/>
                  </a:cubicBezTo>
                  <a:lnTo>
                    <a:pt x="234" y="1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476"/>
            <p:cNvSpPr>
              <a:spLocks noEditPoints="1"/>
            </p:cNvSpPr>
            <p:nvPr/>
          </p:nvSpPr>
          <p:spPr bwMode="auto">
            <a:xfrm>
              <a:off x="4256088" y="4598989"/>
              <a:ext cx="338138" cy="333375"/>
            </a:xfrm>
            <a:custGeom>
              <a:avLst/>
              <a:gdLst>
                <a:gd name="T0" fmla="*/ 290 w 291"/>
                <a:gd name="T1" fmla="*/ 144 h 288"/>
                <a:gd name="T2" fmla="*/ 270 w 291"/>
                <a:gd name="T3" fmla="*/ 115 h 288"/>
                <a:gd name="T4" fmla="*/ 290 w 291"/>
                <a:gd name="T5" fmla="*/ 86 h 288"/>
                <a:gd name="T6" fmla="*/ 270 w 291"/>
                <a:gd name="T7" fmla="*/ 57 h 288"/>
                <a:gd name="T8" fmla="*/ 284 w 291"/>
                <a:gd name="T9" fmla="*/ 36 h 288"/>
                <a:gd name="T10" fmla="*/ 278 w 291"/>
                <a:gd name="T11" fmla="*/ 5 h 288"/>
                <a:gd name="T12" fmla="*/ 254 w 291"/>
                <a:gd name="T13" fmla="*/ 5 h 288"/>
                <a:gd name="T14" fmla="*/ 233 w 291"/>
                <a:gd name="T15" fmla="*/ 20 h 288"/>
                <a:gd name="T16" fmla="*/ 204 w 291"/>
                <a:gd name="T17" fmla="*/ 0 h 288"/>
                <a:gd name="T18" fmla="*/ 175 w 291"/>
                <a:gd name="T19" fmla="*/ 20 h 288"/>
                <a:gd name="T20" fmla="*/ 146 w 291"/>
                <a:gd name="T21" fmla="*/ 0 h 288"/>
                <a:gd name="T22" fmla="*/ 117 w 291"/>
                <a:gd name="T23" fmla="*/ 20 h 288"/>
                <a:gd name="T24" fmla="*/ 88 w 291"/>
                <a:gd name="T25" fmla="*/ 0 h 288"/>
                <a:gd name="T26" fmla="*/ 59 w 291"/>
                <a:gd name="T27" fmla="*/ 20 h 288"/>
                <a:gd name="T28" fmla="*/ 37 w 291"/>
                <a:gd name="T29" fmla="*/ 5 h 288"/>
                <a:gd name="T30" fmla="*/ 13 w 291"/>
                <a:gd name="T31" fmla="*/ 5 h 288"/>
                <a:gd name="T32" fmla="*/ 7 w 291"/>
                <a:gd name="T33" fmla="*/ 36 h 288"/>
                <a:gd name="T34" fmla="*/ 23 w 291"/>
                <a:gd name="T35" fmla="*/ 57 h 288"/>
                <a:gd name="T36" fmla="*/ 2 w 291"/>
                <a:gd name="T37" fmla="*/ 86 h 288"/>
                <a:gd name="T38" fmla="*/ 23 w 291"/>
                <a:gd name="T39" fmla="*/ 115 h 288"/>
                <a:gd name="T40" fmla="*/ 2 w 291"/>
                <a:gd name="T41" fmla="*/ 144 h 288"/>
                <a:gd name="T42" fmla="*/ 23 w 291"/>
                <a:gd name="T43" fmla="*/ 173 h 288"/>
                <a:gd name="T44" fmla="*/ 2 w 291"/>
                <a:gd name="T45" fmla="*/ 202 h 288"/>
                <a:gd name="T46" fmla="*/ 23 w 291"/>
                <a:gd name="T47" fmla="*/ 231 h 288"/>
                <a:gd name="T48" fmla="*/ 7 w 291"/>
                <a:gd name="T49" fmla="*/ 253 h 288"/>
                <a:gd name="T50" fmla="*/ 13 w 291"/>
                <a:gd name="T51" fmla="*/ 283 h 288"/>
                <a:gd name="T52" fmla="*/ 37 w 291"/>
                <a:gd name="T53" fmla="*/ 283 h 288"/>
                <a:gd name="T54" fmla="*/ 59 w 291"/>
                <a:gd name="T55" fmla="*/ 268 h 288"/>
                <a:gd name="T56" fmla="*/ 88 w 291"/>
                <a:gd name="T57" fmla="*/ 288 h 288"/>
                <a:gd name="T58" fmla="*/ 117 w 291"/>
                <a:gd name="T59" fmla="*/ 268 h 288"/>
                <a:gd name="T60" fmla="*/ 146 w 291"/>
                <a:gd name="T61" fmla="*/ 288 h 288"/>
                <a:gd name="T62" fmla="*/ 175 w 291"/>
                <a:gd name="T63" fmla="*/ 268 h 288"/>
                <a:gd name="T64" fmla="*/ 204 w 291"/>
                <a:gd name="T65" fmla="*/ 288 h 288"/>
                <a:gd name="T66" fmla="*/ 233 w 291"/>
                <a:gd name="T67" fmla="*/ 268 h 288"/>
                <a:gd name="T68" fmla="*/ 254 w 291"/>
                <a:gd name="T69" fmla="*/ 283 h 288"/>
                <a:gd name="T70" fmla="*/ 278 w 291"/>
                <a:gd name="T71" fmla="*/ 283 h 288"/>
                <a:gd name="T72" fmla="*/ 284 w 291"/>
                <a:gd name="T73" fmla="*/ 253 h 288"/>
                <a:gd name="T74" fmla="*/ 270 w 291"/>
                <a:gd name="T75" fmla="*/ 231 h 288"/>
                <a:gd name="T76" fmla="*/ 290 w 291"/>
                <a:gd name="T77" fmla="*/ 202 h 288"/>
                <a:gd name="T78" fmla="*/ 270 w 291"/>
                <a:gd name="T79" fmla="*/ 173 h 288"/>
                <a:gd name="T80" fmla="*/ 245 w 291"/>
                <a:gd name="T81" fmla="*/ 243 h 288"/>
                <a:gd name="T82" fmla="*/ 47 w 291"/>
                <a:gd name="T83" fmla="*/ 45 h 288"/>
                <a:gd name="T84" fmla="*/ 245 w 291"/>
                <a:gd name="T85" fmla="*/ 243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1" h="288">
                  <a:moveTo>
                    <a:pt x="282" y="156"/>
                  </a:moveTo>
                  <a:cubicBezTo>
                    <a:pt x="287" y="153"/>
                    <a:pt x="290" y="148"/>
                    <a:pt x="290" y="144"/>
                  </a:cubicBezTo>
                  <a:cubicBezTo>
                    <a:pt x="290" y="140"/>
                    <a:pt x="287" y="136"/>
                    <a:pt x="283" y="132"/>
                  </a:cubicBezTo>
                  <a:cubicBezTo>
                    <a:pt x="274" y="129"/>
                    <a:pt x="270" y="123"/>
                    <a:pt x="270" y="115"/>
                  </a:cubicBezTo>
                  <a:cubicBezTo>
                    <a:pt x="270" y="107"/>
                    <a:pt x="274" y="101"/>
                    <a:pt x="282" y="98"/>
                  </a:cubicBezTo>
                  <a:cubicBezTo>
                    <a:pt x="287" y="95"/>
                    <a:pt x="290" y="91"/>
                    <a:pt x="290" y="86"/>
                  </a:cubicBezTo>
                  <a:cubicBezTo>
                    <a:pt x="290" y="82"/>
                    <a:pt x="287" y="78"/>
                    <a:pt x="283" y="74"/>
                  </a:cubicBezTo>
                  <a:cubicBezTo>
                    <a:pt x="274" y="72"/>
                    <a:pt x="270" y="65"/>
                    <a:pt x="270" y="57"/>
                  </a:cubicBezTo>
                  <a:cubicBezTo>
                    <a:pt x="270" y="51"/>
                    <a:pt x="271" y="46"/>
                    <a:pt x="278" y="42"/>
                  </a:cubicBezTo>
                  <a:cubicBezTo>
                    <a:pt x="284" y="36"/>
                    <a:pt x="284" y="36"/>
                    <a:pt x="284" y="36"/>
                  </a:cubicBezTo>
                  <a:cubicBezTo>
                    <a:pt x="291" y="29"/>
                    <a:pt x="291" y="19"/>
                    <a:pt x="284" y="12"/>
                  </a:cubicBezTo>
                  <a:cubicBezTo>
                    <a:pt x="278" y="5"/>
                    <a:pt x="278" y="5"/>
                    <a:pt x="278" y="5"/>
                  </a:cubicBezTo>
                  <a:cubicBezTo>
                    <a:pt x="274" y="2"/>
                    <a:pt x="270" y="1"/>
                    <a:pt x="266" y="1"/>
                  </a:cubicBezTo>
                  <a:cubicBezTo>
                    <a:pt x="261" y="1"/>
                    <a:pt x="257" y="2"/>
                    <a:pt x="254" y="5"/>
                  </a:cubicBezTo>
                  <a:cubicBezTo>
                    <a:pt x="249" y="10"/>
                    <a:pt x="249" y="10"/>
                    <a:pt x="249" y="10"/>
                  </a:cubicBezTo>
                  <a:cubicBezTo>
                    <a:pt x="246" y="18"/>
                    <a:pt x="240" y="20"/>
                    <a:pt x="233" y="20"/>
                  </a:cubicBezTo>
                  <a:cubicBezTo>
                    <a:pt x="225" y="20"/>
                    <a:pt x="219" y="16"/>
                    <a:pt x="216" y="7"/>
                  </a:cubicBezTo>
                  <a:cubicBezTo>
                    <a:pt x="212" y="3"/>
                    <a:pt x="208" y="0"/>
                    <a:pt x="204" y="0"/>
                  </a:cubicBezTo>
                  <a:cubicBezTo>
                    <a:pt x="200" y="0"/>
                    <a:pt x="196" y="3"/>
                    <a:pt x="192" y="7"/>
                  </a:cubicBezTo>
                  <a:cubicBezTo>
                    <a:pt x="189" y="16"/>
                    <a:pt x="183" y="20"/>
                    <a:pt x="175" y="20"/>
                  </a:cubicBezTo>
                  <a:cubicBezTo>
                    <a:pt x="167" y="20"/>
                    <a:pt x="161" y="16"/>
                    <a:pt x="158" y="7"/>
                  </a:cubicBezTo>
                  <a:cubicBezTo>
                    <a:pt x="155" y="3"/>
                    <a:pt x="151" y="0"/>
                    <a:pt x="146" y="0"/>
                  </a:cubicBezTo>
                  <a:cubicBezTo>
                    <a:pt x="142" y="0"/>
                    <a:pt x="138" y="3"/>
                    <a:pt x="134" y="7"/>
                  </a:cubicBezTo>
                  <a:cubicBezTo>
                    <a:pt x="132" y="16"/>
                    <a:pt x="125" y="20"/>
                    <a:pt x="117" y="20"/>
                  </a:cubicBezTo>
                  <a:cubicBezTo>
                    <a:pt x="109" y="20"/>
                    <a:pt x="103" y="16"/>
                    <a:pt x="100" y="7"/>
                  </a:cubicBezTo>
                  <a:cubicBezTo>
                    <a:pt x="97" y="3"/>
                    <a:pt x="93" y="0"/>
                    <a:pt x="88" y="0"/>
                  </a:cubicBezTo>
                  <a:cubicBezTo>
                    <a:pt x="84" y="0"/>
                    <a:pt x="80" y="3"/>
                    <a:pt x="77" y="7"/>
                  </a:cubicBezTo>
                  <a:cubicBezTo>
                    <a:pt x="74" y="16"/>
                    <a:pt x="67" y="20"/>
                    <a:pt x="59" y="20"/>
                  </a:cubicBezTo>
                  <a:cubicBezTo>
                    <a:pt x="53" y="20"/>
                    <a:pt x="48" y="19"/>
                    <a:pt x="45" y="13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4" y="2"/>
                    <a:pt x="29" y="1"/>
                    <a:pt x="25" y="1"/>
                  </a:cubicBezTo>
                  <a:cubicBezTo>
                    <a:pt x="21" y="1"/>
                    <a:pt x="16" y="2"/>
                    <a:pt x="13" y="5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0" y="19"/>
                    <a:pt x="0" y="29"/>
                    <a:pt x="7" y="36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9" y="44"/>
                    <a:pt x="23" y="50"/>
                    <a:pt x="23" y="57"/>
                  </a:cubicBezTo>
                  <a:cubicBezTo>
                    <a:pt x="23" y="65"/>
                    <a:pt x="18" y="72"/>
                    <a:pt x="9" y="74"/>
                  </a:cubicBezTo>
                  <a:cubicBezTo>
                    <a:pt x="5" y="78"/>
                    <a:pt x="2" y="82"/>
                    <a:pt x="2" y="86"/>
                  </a:cubicBezTo>
                  <a:cubicBezTo>
                    <a:pt x="2" y="91"/>
                    <a:pt x="5" y="95"/>
                    <a:pt x="10" y="98"/>
                  </a:cubicBezTo>
                  <a:cubicBezTo>
                    <a:pt x="18" y="101"/>
                    <a:pt x="23" y="107"/>
                    <a:pt x="23" y="115"/>
                  </a:cubicBezTo>
                  <a:cubicBezTo>
                    <a:pt x="23" y="123"/>
                    <a:pt x="18" y="130"/>
                    <a:pt x="9" y="132"/>
                  </a:cubicBezTo>
                  <a:cubicBezTo>
                    <a:pt x="5" y="136"/>
                    <a:pt x="2" y="140"/>
                    <a:pt x="2" y="144"/>
                  </a:cubicBezTo>
                  <a:cubicBezTo>
                    <a:pt x="2" y="148"/>
                    <a:pt x="5" y="153"/>
                    <a:pt x="10" y="156"/>
                  </a:cubicBezTo>
                  <a:cubicBezTo>
                    <a:pt x="18" y="159"/>
                    <a:pt x="23" y="165"/>
                    <a:pt x="23" y="173"/>
                  </a:cubicBezTo>
                  <a:cubicBezTo>
                    <a:pt x="23" y="181"/>
                    <a:pt x="18" y="187"/>
                    <a:pt x="9" y="190"/>
                  </a:cubicBezTo>
                  <a:cubicBezTo>
                    <a:pt x="5" y="193"/>
                    <a:pt x="2" y="197"/>
                    <a:pt x="2" y="202"/>
                  </a:cubicBezTo>
                  <a:cubicBezTo>
                    <a:pt x="2" y="206"/>
                    <a:pt x="5" y="211"/>
                    <a:pt x="10" y="214"/>
                  </a:cubicBezTo>
                  <a:cubicBezTo>
                    <a:pt x="18" y="217"/>
                    <a:pt x="23" y="223"/>
                    <a:pt x="23" y="231"/>
                  </a:cubicBezTo>
                  <a:cubicBezTo>
                    <a:pt x="23" y="238"/>
                    <a:pt x="20" y="244"/>
                    <a:pt x="12" y="247"/>
                  </a:cubicBezTo>
                  <a:cubicBezTo>
                    <a:pt x="7" y="253"/>
                    <a:pt x="7" y="253"/>
                    <a:pt x="7" y="253"/>
                  </a:cubicBezTo>
                  <a:cubicBezTo>
                    <a:pt x="0" y="259"/>
                    <a:pt x="0" y="270"/>
                    <a:pt x="7" y="277"/>
                  </a:cubicBezTo>
                  <a:cubicBezTo>
                    <a:pt x="13" y="283"/>
                    <a:pt x="13" y="283"/>
                    <a:pt x="13" y="283"/>
                  </a:cubicBezTo>
                  <a:cubicBezTo>
                    <a:pt x="16" y="286"/>
                    <a:pt x="21" y="288"/>
                    <a:pt x="25" y="288"/>
                  </a:cubicBezTo>
                  <a:cubicBezTo>
                    <a:pt x="29" y="288"/>
                    <a:pt x="34" y="286"/>
                    <a:pt x="37" y="283"/>
                  </a:cubicBezTo>
                  <a:cubicBezTo>
                    <a:pt x="44" y="276"/>
                    <a:pt x="44" y="276"/>
                    <a:pt x="44" y="276"/>
                  </a:cubicBezTo>
                  <a:cubicBezTo>
                    <a:pt x="48" y="269"/>
                    <a:pt x="53" y="268"/>
                    <a:pt x="59" y="268"/>
                  </a:cubicBezTo>
                  <a:cubicBezTo>
                    <a:pt x="67" y="268"/>
                    <a:pt x="73" y="272"/>
                    <a:pt x="76" y="281"/>
                  </a:cubicBezTo>
                  <a:cubicBezTo>
                    <a:pt x="80" y="285"/>
                    <a:pt x="84" y="288"/>
                    <a:pt x="88" y="288"/>
                  </a:cubicBezTo>
                  <a:cubicBezTo>
                    <a:pt x="93" y="288"/>
                    <a:pt x="97" y="285"/>
                    <a:pt x="100" y="281"/>
                  </a:cubicBezTo>
                  <a:cubicBezTo>
                    <a:pt x="103" y="272"/>
                    <a:pt x="110" y="268"/>
                    <a:pt x="117" y="268"/>
                  </a:cubicBezTo>
                  <a:cubicBezTo>
                    <a:pt x="125" y="268"/>
                    <a:pt x="131" y="272"/>
                    <a:pt x="134" y="281"/>
                  </a:cubicBezTo>
                  <a:cubicBezTo>
                    <a:pt x="137" y="285"/>
                    <a:pt x="142" y="288"/>
                    <a:pt x="146" y="288"/>
                  </a:cubicBezTo>
                  <a:cubicBezTo>
                    <a:pt x="151" y="288"/>
                    <a:pt x="155" y="285"/>
                    <a:pt x="158" y="281"/>
                  </a:cubicBezTo>
                  <a:cubicBezTo>
                    <a:pt x="161" y="272"/>
                    <a:pt x="167" y="268"/>
                    <a:pt x="175" y="268"/>
                  </a:cubicBezTo>
                  <a:cubicBezTo>
                    <a:pt x="183" y="268"/>
                    <a:pt x="189" y="272"/>
                    <a:pt x="192" y="281"/>
                  </a:cubicBezTo>
                  <a:cubicBezTo>
                    <a:pt x="195" y="285"/>
                    <a:pt x="200" y="288"/>
                    <a:pt x="204" y="288"/>
                  </a:cubicBezTo>
                  <a:cubicBezTo>
                    <a:pt x="208" y="288"/>
                    <a:pt x="213" y="285"/>
                    <a:pt x="216" y="281"/>
                  </a:cubicBezTo>
                  <a:cubicBezTo>
                    <a:pt x="219" y="272"/>
                    <a:pt x="225" y="268"/>
                    <a:pt x="233" y="268"/>
                  </a:cubicBezTo>
                  <a:cubicBezTo>
                    <a:pt x="240" y="268"/>
                    <a:pt x="246" y="271"/>
                    <a:pt x="249" y="279"/>
                  </a:cubicBezTo>
                  <a:cubicBezTo>
                    <a:pt x="254" y="283"/>
                    <a:pt x="254" y="283"/>
                    <a:pt x="254" y="283"/>
                  </a:cubicBezTo>
                  <a:cubicBezTo>
                    <a:pt x="257" y="286"/>
                    <a:pt x="261" y="288"/>
                    <a:pt x="266" y="288"/>
                  </a:cubicBezTo>
                  <a:cubicBezTo>
                    <a:pt x="270" y="288"/>
                    <a:pt x="274" y="286"/>
                    <a:pt x="278" y="283"/>
                  </a:cubicBezTo>
                  <a:cubicBezTo>
                    <a:pt x="284" y="277"/>
                    <a:pt x="284" y="277"/>
                    <a:pt x="284" y="277"/>
                  </a:cubicBezTo>
                  <a:cubicBezTo>
                    <a:pt x="291" y="270"/>
                    <a:pt x="291" y="259"/>
                    <a:pt x="284" y="253"/>
                  </a:cubicBezTo>
                  <a:cubicBezTo>
                    <a:pt x="277" y="245"/>
                    <a:pt x="277" y="245"/>
                    <a:pt x="277" y="245"/>
                  </a:cubicBezTo>
                  <a:cubicBezTo>
                    <a:pt x="271" y="242"/>
                    <a:pt x="270" y="237"/>
                    <a:pt x="270" y="231"/>
                  </a:cubicBezTo>
                  <a:cubicBezTo>
                    <a:pt x="270" y="223"/>
                    <a:pt x="274" y="217"/>
                    <a:pt x="283" y="214"/>
                  </a:cubicBezTo>
                  <a:cubicBezTo>
                    <a:pt x="287" y="211"/>
                    <a:pt x="290" y="206"/>
                    <a:pt x="290" y="202"/>
                  </a:cubicBezTo>
                  <a:cubicBezTo>
                    <a:pt x="290" y="197"/>
                    <a:pt x="287" y="193"/>
                    <a:pt x="283" y="190"/>
                  </a:cubicBezTo>
                  <a:cubicBezTo>
                    <a:pt x="275" y="187"/>
                    <a:pt x="270" y="181"/>
                    <a:pt x="270" y="173"/>
                  </a:cubicBezTo>
                  <a:cubicBezTo>
                    <a:pt x="270" y="165"/>
                    <a:pt x="274" y="159"/>
                    <a:pt x="282" y="156"/>
                  </a:cubicBezTo>
                  <a:close/>
                  <a:moveTo>
                    <a:pt x="245" y="243"/>
                  </a:moveTo>
                  <a:cubicBezTo>
                    <a:pt x="47" y="243"/>
                    <a:pt x="47" y="243"/>
                    <a:pt x="47" y="243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245" y="45"/>
                    <a:pt x="245" y="45"/>
                    <a:pt x="245" y="45"/>
                  </a:cubicBezTo>
                  <a:lnTo>
                    <a:pt x="245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477"/>
            <p:cNvSpPr>
              <a:spLocks noEditPoints="1"/>
            </p:cNvSpPr>
            <p:nvPr/>
          </p:nvSpPr>
          <p:spPr bwMode="auto">
            <a:xfrm>
              <a:off x="7683501" y="2595564"/>
              <a:ext cx="163513" cy="333375"/>
            </a:xfrm>
            <a:custGeom>
              <a:avLst/>
              <a:gdLst>
                <a:gd name="T0" fmla="*/ 60 w 103"/>
                <a:gd name="T1" fmla="*/ 105 h 210"/>
                <a:gd name="T2" fmla="*/ 60 w 103"/>
                <a:gd name="T3" fmla="*/ 104 h 210"/>
                <a:gd name="T4" fmla="*/ 103 w 103"/>
                <a:gd name="T5" fmla="*/ 61 h 210"/>
                <a:gd name="T6" fmla="*/ 42 w 103"/>
                <a:gd name="T7" fmla="*/ 0 h 210"/>
                <a:gd name="T8" fmla="*/ 42 w 103"/>
                <a:gd name="T9" fmla="*/ 87 h 210"/>
                <a:gd name="T10" fmla="*/ 10 w 103"/>
                <a:gd name="T11" fmla="*/ 54 h 210"/>
                <a:gd name="T12" fmla="*/ 0 w 103"/>
                <a:gd name="T13" fmla="*/ 65 h 210"/>
                <a:gd name="T14" fmla="*/ 39 w 103"/>
                <a:gd name="T15" fmla="*/ 105 h 210"/>
                <a:gd name="T16" fmla="*/ 0 w 103"/>
                <a:gd name="T17" fmla="*/ 144 h 210"/>
                <a:gd name="T18" fmla="*/ 10 w 103"/>
                <a:gd name="T19" fmla="*/ 154 h 210"/>
                <a:gd name="T20" fmla="*/ 42 w 103"/>
                <a:gd name="T21" fmla="*/ 122 h 210"/>
                <a:gd name="T22" fmla="*/ 42 w 103"/>
                <a:gd name="T23" fmla="*/ 210 h 210"/>
                <a:gd name="T24" fmla="*/ 103 w 103"/>
                <a:gd name="T25" fmla="*/ 149 h 210"/>
                <a:gd name="T26" fmla="*/ 60 w 103"/>
                <a:gd name="T27" fmla="*/ 105 h 210"/>
                <a:gd name="T28" fmla="*/ 60 w 103"/>
                <a:gd name="T29" fmla="*/ 105 h 210"/>
                <a:gd name="T30" fmla="*/ 57 w 103"/>
                <a:gd name="T31" fmla="*/ 35 h 210"/>
                <a:gd name="T32" fmla="*/ 83 w 103"/>
                <a:gd name="T33" fmla="*/ 61 h 210"/>
                <a:gd name="T34" fmla="*/ 57 w 103"/>
                <a:gd name="T35" fmla="*/ 87 h 210"/>
                <a:gd name="T36" fmla="*/ 57 w 103"/>
                <a:gd name="T37" fmla="*/ 35 h 210"/>
                <a:gd name="T38" fmla="*/ 57 w 103"/>
                <a:gd name="T39" fmla="*/ 174 h 210"/>
                <a:gd name="T40" fmla="*/ 57 w 103"/>
                <a:gd name="T41" fmla="*/ 122 h 210"/>
                <a:gd name="T42" fmla="*/ 83 w 103"/>
                <a:gd name="T43" fmla="*/ 149 h 210"/>
                <a:gd name="T44" fmla="*/ 57 w 103"/>
                <a:gd name="T45" fmla="*/ 17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3" h="210">
                  <a:moveTo>
                    <a:pt x="60" y="105"/>
                  </a:moveTo>
                  <a:lnTo>
                    <a:pt x="60" y="104"/>
                  </a:lnTo>
                  <a:lnTo>
                    <a:pt x="103" y="61"/>
                  </a:lnTo>
                  <a:lnTo>
                    <a:pt x="42" y="0"/>
                  </a:lnTo>
                  <a:lnTo>
                    <a:pt x="42" y="87"/>
                  </a:lnTo>
                  <a:lnTo>
                    <a:pt x="10" y="54"/>
                  </a:lnTo>
                  <a:lnTo>
                    <a:pt x="0" y="65"/>
                  </a:lnTo>
                  <a:lnTo>
                    <a:pt x="39" y="105"/>
                  </a:lnTo>
                  <a:lnTo>
                    <a:pt x="0" y="144"/>
                  </a:lnTo>
                  <a:lnTo>
                    <a:pt x="10" y="154"/>
                  </a:lnTo>
                  <a:lnTo>
                    <a:pt x="42" y="122"/>
                  </a:lnTo>
                  <a:lnTo>
                    <a:pt x="42" y="210"/>
                  </a:lnTo>
                  <a:lnTo>
                    <a:pt x="103" y="149"/>
                  </a:lnTo>
                  <a:lnTo>
                    <a:pt x="60" y="105"/>
                  </a:lnTo>
                  <a:lnTo>
                    <a:pt x="60" y="105"/>
                  </a:lnTo>
                  <a:close/>
                  <a:moveTo>
                    <a:pt x="57" y="35"/>
                  </a:moveTo>
                  <a:lnTo>
                    <a:pt x="83" y="61"/>
                  </a:lnTo>
                  <a:lnTo>
                    <a:pt x="57" y="87"/>
                  </a:lnTo>
                  <a:lnTo>
                    <a:pt x="57" y="35"/>
                  </a:lnTo>
                  <a:close/>
                  <a:moveTo>
                    <a:pt x="57" y="174"/>
                  </a:moveTo>
                  <a:lnTo>
                    <a:pt x="57" y="122"/>
                  </a:lnTo>
                  <a:lnTo>
                    <a:pt x="83" y="149"/>
                  </a:lnTo>
                  <a:lnTo>
                    <a:pt x="57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478"/>
            <p:cNvSpPr/>
            <p:nvPr/>
          </p:nvSpPr>
          <p:spPr bwMode="auto">
            <a:xfrm>
              <a:off x="1652588" y="5267326"/>
              <a:ext cx="119063" cy="333375"/>
            </a:xfrm>
            <a:custGeom>
              <a:avLst/>
              <a:gdLst>
                <a:gd name="T0" fmla="*/ 71 w 102"/>
                <a:gd name="T1" fmla="*/ 97 h 288"/>
                <a:gd name="T2" fmla="*/ 71 w 102"/>
                <a:gd name="T3" fmla="*/ 13 h 288"/>
                <a:gd name="T4" fmla="*/ 60 w 102"/>
                <a:gd name="T5" fmla="*/ 0 h 288"/>
                <a:gd name="T6" fmla="*/ 42 w 102"/>
                <a:gd name="T7" fmla="*/ 0 h 288"/>
                <a:gd name="T8" fmla="*/ 31 w 102"/>
                <a:gd name="T9" fmla="*/ 13 h 288"/>
                <a:gd name="T10" fmla="*/ 31 w 102"/>
                <a:gd name="T11" fmla="*/ 97 h 288"/>
                <a:gd name="T12" fmla="*/ 0 w 102"/>
                <a:gd name="T13" fmla="*/ 142 h 288"/>
                <a:gd name="T14" fmla="*/ 0 w 102"/>
                <a:gd name="T15" fmla="*/ 269 h 288"/>
                <a:gd name="T16" fmla="*/ 19 w 102"/>
                <a:gd name="T17" fmla="*/ 288 h 288"/>
                <a:gd name="T18" fmla="*/ 83 w 102"/>
                <a:gd name="T19" fmla="*/ 288 h 288"/>
                <a:gd name="T20" fmla="*/ 102 w 102"/>
                <a:gd name="T21" fmla="*/ 269 h 288"/>
                <a:gd name="T22" fmla="*/ 102 w 102"/>
                <a:gd name="T23" fmla="*/ 142 h 288"/>
                <a:gd name="T24" fmla="*/ 71 w 102"/>
                <a:gd name="T25" fmla="*/ 97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288">
                  <a:moveTo>
                    <a:pt x="71" y="97"/>
                  </a:moveTo>
                  <a:cubicBezTo>
                    <a:pt x="71" y="13"/>
                    <a:pt x="71" y="13"/>
                    <a:pt x="71" y="13"/>
                  </a:cubicBezTo>
                  <a:cubicBezTo>
                    <a:pt x="71" y="6"/>
                    <a:pt x="68" y="0"/>
                    <a:pt x="60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34" y="0"/>
                    <a:pt x="31" y="6"/>
                    <a:pt x="31" y="13"/>
                  </a:cubicBezTo>
                  <a:cubicBezTo>
                    <a:pt x="31" y="97"/>
                    <a:pt x="31" y="97"/>
                    <a:pt x="31" y="97"/>
                  </a:cubicBezTo>
                  <a:cubicBezTo>
                    <a:pt x="21" y="98"/>
                    <a:pt x="0" y="116"/>
                    <a:pt x="0" y="142"/>
                  </a:cubicBezTo>
                  <a:cubicBezTo>
                    <a:pt x="0" y="269"/>
                    <a:pt x="0" y="269"/>
                    <a:pt x="0" y="269"/>
                  </a:cubicBezTo>
                  <a:cubicBezTo>
                    <a:pt x="0" y="279"/>
                    <a:pt x="9" y="288"/>
                    <a:pt x="19" y="288"/>
                  </a:cubicBezTo>
                  <a:cubicBezTo>
                    <a:pt x="83" y="288"/>
                    <a:pt x="83" y="288"/>
                    <a:pt x="83" y="288"/>
                  </a:cubicBezTo>
                  <a:cubicBezTo>
                    <a:pt x="94" y="288"/>
                    <a:pt x="102" y="279"/>
                    <a:pt x="102" y="269"/>
                  </a:cubicBezTo>
                  <a:cubicBezTo>
                    <a:pt x="102" y="142"/>
                    <a:pt x="102" y="142"/>
                    <a:pt x="102" y="142"/>
                  </a:cubicBezTo>
                  <a:cubicBezTo>
                    <a:pt x="102" y="115"/>
                    <a:pt x="81" y="97"/>
                    <a:pt x="71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479"/>
            <p:cNvSpPr>
              <a:spLocks noEditPoints="1"/>
            </p:cNvSpPr>
            <p:nvPr/>
          </p:nvSpPr>
          <p:spPr bwMode="auto">
            <a:xfrm>
              <a:off x="2362201" y="5267326"/>
              <a:ext cx="119063" cy="333375"/>
            </a:xfrm>
            <a:custGeom>
              <a:avLst/>
              <a:gdLst>
                <a:gd name="T0" fmla="*/ 70 w 102"/>
                <a:gd name="T1" fmla="*/ 97 h 288"/>
                <a:gd name="T2" fmla="*/ 70 w 102"/>
                <a:gd name="T3" fmla="*/ 13 h 288"/>
                <a:gd name="T4" fmla="*/ 60 w 102"/>
                <a:gd name="T5" fmla="*/ 0 h 288"/>
                <a:gd name="T6" fmla="*/ 41 w 102"/>
                <a:gd name="T7" fmla="*/ 0 h 288"/>
                <a:gd name="T8" fmla="*/ 31 w 102"/>
                <a:gd name="T9" fmla="*/ 13 h 288"/>
                <a:gd name="T10" fmla="*/ 31 w 102"/>
                <a:gd name="T11" fmla="*/ 97 h 288"/>
                <a:gd name="T12" fmla="*/ 0 w 102"/>
                <a:gd name="T13" fmla="*/ 142 h 288"/>
                <a:gd name="T14" fmla="*/ 0 w 102"/>
                <a:gd name="T15" fmla="*/ 269 h 288"/>
                <a:gd name="T16" fmla="*/ 19 w 102"/>
                <a:gd name="T17" fmla="*/ 288 h 288"/>
                <a:gd name="T18" fmla="*/ 83 w 102"/>
                <a:gd name="T19" fmla="*/ 288 h 288"/>
                <a:gd name="T20" fmla="*/ 102 w 102"/>
                <a:gd name="T21" fmla="*/ 269 h 288"/>
                <a:gd name="T22" fmla="*/ 102 w 102"/>
                <a:gd name="T23" fmla="*/ 142 h 288"/>
                <a:gd name="T24" fmla="*/ 70 w 102"/>
                <a:gd name="T25" fmla="*/ 97 h 288"/>
                <a:gd name="T26" fmla="*/ 90 w 102"/>
                <a:gd name="T27" fmla="*/ 228 h 288"/>
                <a:gd name="T28" fmla="*/ 11 w 102"/>
                <a:gd name="T29" fmla="*/ 228 h 288"/>
                <a:gd name="T30" fmla="*/ 11 w 102"/>
                <a:gd name="T31" fmla="*/ 171 h 288"/>
                <a:gd name="T32" fmla="*/ 90 w 102"/>
                <a:gd name="T33" fmla="*/ 171 h 288"/>
                <a:gd name="T34" fmla="*/ 90 w 102"/>
                <a:gd name="T35" fmla="*/ 22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2" h="288">
                  <a:moveTo>
                    <a:pt x="70" y="97"/>
                  </a:moveTo>
                  <a:cubicBezTo>
                    <a:pt x="70" y="13"/>
                    <a:pt x="70" y="13"/>
                    <a:pt x="70" y="13"/>
                  </a:cubicBezTo>
                  <a:cubicBezTo>
                    <a:pt x="70" y="6"/>
                    <a:pt x="67" y="0"/>
                    <a:pt x="6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4" y="0"/>
                    <a:pt x="31" y="6"/>
                    <a:pt x="31" y="13"/>
                  </a:cubicBezTo>
                  <a:cubicBezTo>
                    <a:pt x="31" y="97"/>
                    <a:pt x="31" y="97"/>
                    <a:pt x="31" y="97"/>
                  </a:cubicBezTo>
                  <a:cubicBezTo>
                    <a:pt x="20" y="98"/>
                    <a:pt x="0" y="116"/>
                    <a:pt x="0" y="142"/>
                  </a:cubicBezTo>
                  <a:cubicBezTo>
                    <a:pt x="0" y="269"/>
                    <a:pt x="0" y="269"/>
                    <a:pt x="0" y="269"/>
                  </a:cubicBezTo>
                  <a:cubicBezTo>
                    <a:pt x="0" y="279"/>
                    <a:pt x="8" y="288"/>
                    <a:pt x="19" y="288"/>
                  </a:cubicBezTo>
                  <a:cubicBezTo>
                    <a:pt x="83" y="288"/>
                    <a:pt x="83" y="288"/>
                    <a:pt x="83" y="288"/>
                  </a:cubicBezTo>
                  <a:cubicBezTo>
                    <a:pt x="93" y="288"/>
                    <a:pt x="102" y="279"/>
                    <a:pt x="102" y="269"/>
                  </a:cubicBezTo>
                  <a:cubicBezTo>
                    <a:pt x="102" y="142"/>
                    <a:pt x="102" y="142"/>
                    <a:pt x="102" y="142"/>
                  </a:cubicBezTo>
                  <a:cubicBezTo>
                    <a:pt x="102" y="115"/>
                    <a:pt x="81" y="97"/>
                    <a:pt x="70" y="97"/>
                  </a:cubicBezTo>
                  <a:close/>
                  <a:moveTo>
                    <a:pt x="90" y="228"/>
                  </a:moveTo>
                  <a:cubicBezTo>
                    <a:pt x="11" y="228"/>
                    <a:pt x="11" y="228"/>
                    <a:pt x="11" y="228"/>
                  </a:cubicBezTo>
                  <a:cubicBezTo>
                    <a:pt x="11" y="171"/>
                    <a:pt x="11" y="171"/>
                    <a:pt x="11" y="171"/>
                  </a:cubicBezTo>
                  <a:cubicBezTo>
                    <a:pt x="90" y="171"/>
                    <a:pt x="90" y="171"/>
                    <a:pt x="90" y="171"/>
                  </a:cubicBezTo>
                  <a:lnTo>
                    <a:pt x="90" y="2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480"/>
            <p:cNvSpPr/>
            <p:nvPr/>
          </p:nvSpPr>
          <p:spPr bwMode="auto">
            <a:xfrm>
              <a:off x="2954338" y="5267326"/>
              <a:ext cx="268288" cy="333375"/>
            </a:xfrm>
            <a:custGeom>
              <a:avLst/>
              <a:gdLst>
                <a:gd name="T0" fmla="*/ 231 w 231"/>
                <a:gd name="T1" fmla="*/ 0 h 288"/>
                <a:gd name="T2" fmla="*/ 0 w 231"/>
                <a:gd name="T3" fmla="*/ 0 h 288"/>
                <a:gd name="T4" fmla="*/ 99 w 231"/>
                <a:gd name="T5" fmla="*/ 114 h 288"/>
                <a:gd name="T6" fmla="*/ 99 w 231"/>
                <a:gd name="T7" fmla="*/ 243 h 288"/>
                <a:gd name="T8" fmla="*/ 46 w 231"/>
                <a:gd name="T9" fmla="*/ 288 h 288"/>
                <a:gd name="T10" fmla="*/ 185 w 231"/>
                <a:gd name="T11" fmla="*/ 288 h 288"/>
                <a:gd name="T12" fmla="*/ 132 w 231"/>
                <a:gd name="T13" fmla="*/ 243 h 288"/>
                <a:gd name="T14" fmla="*/ 132 w 231"/>
                <a:gd name="T15" fmla="*/ 114 h 288"/>
                <a:gd name="T16" fmla="*/ 231 w 231"/>
                <a:gd name="T17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1" h="288">
                  <a:moveTo>
                    <a:pt x="2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8"/>
                    <a:pt x="43" y="106"/>
                    <a:pt x="99" y="114"/>
                  </a:cubicBezTo>
                  <a:cubicBezTo>
                    <a:pt x="99" y="243"/>
                    <a:pt x="99" y="243"/>
                    <a:pt x="99" y="243"/>
                  </a:cubicBezTo>
                  <a:cubicBezTo>
                    <a:pt x="68" y="248"/>
                    <a:pt x="46" y="266"/>
                    <a:pt x="46" y="288"/>
                  </a:cubicBezTo>
                  <a:cubicBezTo>
                    <a:pt x="185" y="288"/>
                    <a:pt x="185" y="288"/>
                    <a:pt x="185" y="288"/>
                  </a:cubicBezTo>
                  <a:cubicBezTo>
                    <a:pt x="185" y="266"/>
                    <a:pt x="162" y="248"/>
                    <a:pt x="132" y="243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88" y="106"/>
                    <a:pt x="231" y="58"/>
                    <a:pt x="2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Line 481"/>
            <p:cNvSpPr>
              <a:spLocks noChangeShapeType="1"/>
            </p:cNvSpPr>
            <p:nvPr/>
          </p:nvSpPr>
          <p:spPr bwMode="auto">
            <a:xfrm>
              <a:off x="7659688" y="588964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Line 482"/>
            <p:cNvSpPr>
              <a:spLocks noChangeShapeType="1"/>
            </p:cNvSpPr>
            <p:nvPr/>
          </p:nvSpPr>
          <p:spPr bwMode="auto">
            <a:xfrm>
              <a:off x="7659688" y="588964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483"/>
            <p:cNvSpPr/>
            <p:nvPr/>
          </p:nvSpPr>
          <p:spPr bwMode="auto">
            <a:xfrm>
              <a:off x="7659688" y="588964"/>
              <a:ext cx="209550" cy="333375"/>
            </a:xfrm>
            <a:custGeom>
              <a:avLst/>
              <a:gdLst>
                <a:gd name="T0" fmla="*/ 132 w 132"/>
                <a:gd name="T1" fmla="*/ 119 h 210"/>
                <a:gd name="T2" fmla="*/ 0 w 132"/>
                <a:gd name="T3" fmla="*/ 0 h 210"/>
                <a:gd name="T4" fmla="*/ 0 w 132"/>
                <a:gd name="T5" fmla="*/ 0 h 210"/>
                <a:gd name="T6" fmla="*/ 0 w 132"/>
                <a:gd name="T7" fmla="*/ 0 h 210"/>
                <a:gd name="T8" fmla="*/ 0 w 132"/>
                <a:gd name="T9" fmla="*/ 0 h 210"/>
                <a:gd name="T10" fmla="*/ 0 w 132"/>
                <a:gd name="T11" fmla="*/ 178 h 210"/>
                <a:gd name="T12" fmla="*/ 45 w 132"/>
                <a:gd name="T13" fmla="*/ 147 h 210"/>
                <a:gd name="T14" fmla="*/ 74 w 132"/>
                <a:gd name="T15" fmla="*/ 210 h 210"/>
                <a:gd name="T16" fmla="*/ 106 w 132"/>
                <a:gd name="T17" fmla="*/ 196 h 210"/>
                <a:gd name="T18" fmla="*/ 78 w 132"/>
                <a:gd name="T19" fmla="*/ 132 h 210"/>
                <a:gd name="T20" fmla="*/ 132 w 132"/>
                <a:gd name="T21" fmla="*/ 11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210">
                  <a:moveTo>
                    <a:pt x="132" y="119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78"/>
                  </a:lnTo>
                  <a:lnTo>
                    <a:pt x="45" y="147"/>
                  </a:lnTo>
                  <a:lnTo>
                    <a:pt x="74" y="210"/>
                  </a:lnTo>
                  <a:lnTo>
                    <a:pt x="106" y="196"/>
                  </a:lnTo>
                  <a:lnTo>
                    <a:pt x="78" y="132"/>
                  </a:lnTo>
                  <a:lnTo>
                    <a:pt x="132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Rectangle 484"/>
            <p:cNvSpPr>
              <a:spLocks noChangeArrowheads="1"/>
            </p:cNvSpPr>
            <p:nvPr/>
          </p:nvSpPr>
          <p:spPr bwMode="auto">
            <a:xfrm>
              <a:off x="1587501" y="4622801"/>
              <a:ext cx="195263" cy="36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Rectangle 485"/>
            <p:cNvSpPr>
              <a:spLocks noChangeArrowheads="1"/>
            </p:cNvSpPr>
            <p:nvPr/>
          </p:nvSpPr>
          <p:spPr bwMode="auto">
            <a:xfrm>
              <a:off x="1587501" y="4702176"/>
              <a:ext cx="195263" cy="36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486"/>
            <p:cNvSpPr/>
            <p:nvPr/>
          </p:nvSpPr>
          <p:spPr bwMode="auto">
            <a:xfrm>
              <a:off x="1587501" y="4779964"/>
              <a:ext cx="195263" cy="38100"/>
            </a:xfrm>
            <a:custGeom>
              <a:avLst/>
              <a:gdLst>
                <a:gd name="T0" fmla="*/ 169 w 169"/>
                <a:gd name="T1" fmla="*/ 0 h 32"/>
                <a:gd name="T2" fmla="*/ 0 w 169"/>
                <a:gd name="T3" fmla="*/ 0 h 32"/>
                <a:gd name="T4" fmla="*/ 0 w 169"/>
                <a:gd name="T5" fmla="*/ 32 h 32"/>
                <a:gd name="T6" fmla="*/ 130 w 169"/>
                <a:gd name="T7" fmla="*/ 32 h 32"/>
                <a:gd name="T8" fmla="*/ 169 w 169"/>
                <a:gd name="T9" fmla="*/ 18 h 32"/>
                <a:gd name="T10" fmla="*/ 169 w 169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" h="32">
                  <a:moveTo>
                    <a:pt x="16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41" y="25"/>
                    <a:pt x="155" y="20"/>
                    <a:pt x="169" y="18"/>
                  </a:cubicBezTo>
                  <a:lnTo>
                    <a:pt x="1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487"/>
            <p:cNvSpPr/>
            <p:nvPr/>
          </p:nvSpPr>
          <p:spPr bwMode="auto">
            <a:xfrm>
              <a:off x="1587501" y="4859339"/>
              <a:ext cx="119063" cy="36513"/>
            </a:xfrm>
            <a:custGeom>
              <a:avLst/>
              <a:gdLst>
                <a:gd name="T0" fmla="*/ 103 w 103"/>
                <a:gd name="T1" fmla="*/ 0 h 32"/>
                <a:gd name="T2" fmla="*/ 0 w 103"/>
                <a:gd name="T3" fmla="*/ 0 h 32"/>
                <a:gd name="T4" fmla="*/ 0 w 103"/>
                <a:gd name="T5" fmla="*/ 32 h 32"/>
                <a:gd name="T6" fmla="*/ 102 w 103"/>
                <a:gd name="T7" fmla="*/ 32 h 32"/>
                <a:gd name="T8" fmla="*/ 100 w 103"/>
                <a:gd name="T9" fmla="*/ 18 h 32"/>
                <a:gd name="T10" fmla="*/ 103 w 103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" h="32">
                  <a:moveTo>
                    <a:pt x="10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02" y="32"/>
                    <a:pt x="102" y="32"/>
                    <a:pt x="102" y="32"/>
                  </a:cubicBezTo>
                  <a:cubicBezTo>
                    <a:pt x="101" y="28"/>
                    <a:pt x="100" y="23"/>
                    <a:pt x="100" y="18"/>
                  </a:cubicBezTo>
                  <a:cubicBezTo>
                    <a:pt x="100" y="12"/>
                    <a:pt x="101" y="6"/>
                    <a:pt x="10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488"/>
            <p:cNvSpPr/>
            <p:nvPr/>
          </p:nvSpPr>
          <p:spPr bwMode="auto">
            <a:xfrm>
              <a:off x="1730376" y="4598989"/>
              <a:ext cx="192088" cy="333375"/>
            </a:xfrm>
            <a:custGeom>
              <a:avLst/>
              <a:gdLst>
                <a:gd name="T0" fmla="*/ 81 w 165"/>
                <a:gd name="T1" fmla="*/ 19 h 287"/>
                <a:gd name="T2" fmla="*/ 81 w 165"/>
                <a:gd name="T3" fmla="*/ 202 h 287"/>
                <a:gd name="T4" fmla="*/ 56 w 165"/>
                <a:gd name="T5" fmla="*/ 197 h 287"/>
                <a:gd name="T6" fmla="*/ 0 w 165"/>
                <a:gd name="T7" fmla="*/ 242 h 287"/>
                <a:gd name="T8" fmla="*/ 56 w 165"/>
                <a:gd name="T9" fmla="*/ 287 h 287"/>
                <a:gd name="T10" fmla="*/ 112 w 165"/>
                <a:gd name="T11" fmla="*/ 243 h 287"/>
                <a:gd name="T12" fmla="*/ 112 w 165"/>
                <a:gd name="T13" fmla="*/ 243 h 287"/>
                <a:gd name="T14" fmla="*/ 112 w 165"/>
                <a:gd name="T15" fmla="*/ 72 h 287"/>
                <a:gd name="T16" fmla="*/ 165 w 165"/>
                <a:gd name="T17" fmla="*/ 59 h 287"/>
                <a:gd name="T18" fmla="*/ 165 w 165"/>
                <a:gd name="T19" fmla="*/ 0 h 287"/>
                <a:gd name="T20" fmla="*/ 82 w 165"/>
                <a:gd name="T21" fmla="*/ 19 h 287"/>
                <a:gd name="T22" fmla="*/ 81 w 165"/>
                <a:gd name="T23" fmla="*/ 19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5" h="287">
                  <a:moveTo>
                    <a:pt x="81" y="19"/>
                  </a:moveTo>
                  <a:cubicBezTo>
                    <a:pt x="81" y="202"/>
                    <a:pt x="81" y="202"/>
                    <a:pt x="81" y="202"/>
                  </a:cubicBezTo>
                  <a:cubicBezTo>
                    <a:pt x="73" y="199"/>
                    <a:pt x="65" y="197"/>
                    <a:pt x="56" y="197"/>
                  </a:cubicBezTo>
                  <a:cubicBezTo>
                    <a:pt x="25" y="197"/>
                    <a:pt x="0" y="217"/>
                    <a:pt x="0" y="242"/>
                  </a:cubicBezTo>
                  <a:cubicBezTo>
                    <a:pt x="0" y="267"/>
                    <a:pt x="25" y="287"/>
                    <a:pt x="56" y="287"/>
                  </a:cubicBezTo>
                  <a:cubicBezTo>
                    <a:pt x="87" y="287"/>
                    <a:pt x="112" y="267"/>
                    <a:pt x="112" y="243"/>
                  </a:cubicBezTo>
                  <a:cubicBezTo>
                    <a:pt x="112" y="243"/>
                    <a:pt x="112" y="243"/>
                    <a:pt x="112" y="243"/>
                  </a:cubicBezTo>
                  <a:cubicBezTo>
                    <a:pt x="112" y="72"/>
                    <a:pt x="112" y="72"/>
                    <a:pt x="112" y="72"/>
                  </a:cubicBezTo>
                  <a:cubicBezTo>
                    <a:pt x="165" y="59"/>
                    <a:pt x="165" y="59"/>
                    <a:pt x="165" y="59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82" y="19"/>
                    <a:pt x="82" y="19"/>
                    <a:pt x="82" y="19"/>
                  </a:cubicBezTo>
                  <a:lnTo>
                    <a:pt x="81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489"/>
            <p:cNvSpPr/>
            <p:nvPr/>
          </p:nvSpPr>
          <p:spPr bwMode="auto">
            <a:xfrm>
              <a:off x="915988" y="2035176"/>
              <a:ext cx="117475" cy="117475"/>
            </a:xfrm>
            <a:custGeom>
              <a:avLst/>
              <a:gdLst>
                <a:gd name="T0" fmla="*/ 74 w 74"/>
                <a:gd name="T1" fmla="*/ 31 h 74"/>
                <a:gd name="T2" fmla="*/ 74 w 74"/>
                <a:gd name="T3" fmla="*/ 0 h 74"/>
                <a:gd name="T4" fmla="*/ 0 w 74"/>
                <a:gd name="T5" fmla="*/ 0 h 74"/>
                <a:gd name="T6" fmla="*/ 0 w 74"/>
                <a:gd name="T7" fmla="*/ 74 h 74"/>
                <a:gd name="T8" fmla="*/ 48 w 74"/>
                <a:gd name="T9" fmla="*/ 74 h 74"/>
                <a:gd name="T10" fmla="*/ 51 w 74"/>
                <a:gd name="T11" fmla="*/ 68 h 74"/>
                <a:gd name="T12" fmla="*/ 74 w 74"/>
                <a:gd name="T13" fmla="*/ 3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74">
                  <a:moveTo>
                    <a:pt x="74" y="31"/>
                  </a:moveTo>
                  <a:lnTo>
                    <a:pt x="74" y="0"/>
                  </a:lnTo>
                  <a:lnTo>
                    <a:pt x="0" y="0"/>
                  </a:lnTo>
                  <a:lnTo>
                    <a:pt x="0" y="74"/>
                  </a:lnTo>
                  <a:lnTo>
                    <a:pt x="48" y="74"/>
                  </a:lnTo>
                  <a:lnTo>
                    <a:pt x="51" y="68"/>
                  </a:lnTo>
                  <a:lnTo>
                    <a:pt x="74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490"/>
            <p:cNvSpPr/>
            <p:nvPr/>
          </p:nvSpPr>
          <p:spPr bwMode="auto">
            <a:xfrm>
              <a:off x="1136651" y="2035176"/>
              <a:ext cx="115888" cy="117475"/>
            </a:xfrm>
            <a:custGeom>
              <a:avLst/>
              <a:gdLst>
                <a:gd name="T0" fmla="*/ 49 w 100"/>
                <a:gd name="T1" fmla="*/ 0 h 101"/>
                <a:gd name="T2" fmla="*/ 0 w 100"/>
                <a:gd name="T3" fmla="*/ 39 h 101"/>
                <a:gd name="T4" fmla="*/ 32 w 100"/>
                <a:gd name="T5" fmla="*/ 92 h 101"/>
                <a:gd name="T6" fmla="*/ 36 w 100"/>
                <a:gd name="T7" fmla="*/ 100 h 101"/>
                <a:gd name="T8" fmla="*/ 49 w 100"/>
                <a:gd name="T9" fmla="*/ 101 h 101"/>
                <a:gd name="T10" fmla="*/ 100 w 100"/>
                <a:gd name="T11" fmla="*/ 51 h 101"/>
                <a:gd name="T12" fmla="*/ 49 w 100"/>
                <a:gd name="T1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101">
                  <a:moveTo>
                    <a:pt x="49" y="0"/>
                  </a:moveTo>
                  <a:cubicBezTo>
                    <a:pt x="25" y="0"/>
                    <a:pt x="5" y="17"/>
                    <a:pt x="0" y="39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6" y="100"/>
                    <a:pt x="36" y="100"/>
                    <a:pt x="36" y="100"/>
                  </a:cubicBezTo>
                  <a:cubicBezTo>
                    <a:pt x="40" y="101"/>
                    <a:pt x="45" y="101"/>
                    <a:pt x="49" y="101"/>
                  </a:cubicBezTo>
                  <a:cubicBezTo>
                    <a:pt x="77" y="101"/>
                    <a:pt x="100" y="79"/>
                    <a:pt x="100" y="51"/>
                  </a:cubicBezTo>
                  <a:cubicBezTo>
                    <a:pt x="100" y="23"/>
                    <a:pt x="77" y="0"/>
                    <a:pt x="4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491"/>
            <p:cNvSpPr/>
            <p:nvPr/>
          </p:nvSpPr>
          <p:spPr bwMode="auto">
            <a:xfrm>
              <a:off x="1014413" y="2035176"/>
              <a:ext cx="141288" cy="117475"/>
            </a:xfrm>
            <a:custGeom>
              <a:avLst/>
              <a:gdLst>
                <a:gd name="T0" fmla="*/ 45 w 89"/>
                <a:gd name="T1" fmla="*/ 0 h 74"/>
                <a:gd name="T2" fmla="*/ 0 w 89"/>
                <a:gd name="T3" fmla="*/ 74 h 74"/>
                <a:gd name="T4" fmla="*/ 89 w 89"/>
                <a:gd name="T5" fmla="*/ 74 h 74"/>
                <a:gd name="T6" fmla="*/ 45 w 89"/>
                <a:gd name="T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74">
                  <a:moveTo>
                    <a:pt x="45" y="0"/>
                  </a:moveTo>
                  <a:lnTo>
                    <a:pt x="0" y="74"/>
                  </a:lnTo>
                  <a:lnTo>
                    <a:pt x="89" y="74"/>
                  </a:lnTo>
                  <a:lnTo>
                    <a:pt x="4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492"/>
            <p:cNvSpPr/>
            <p:nvPr/>
          </p:nvSpPr>
          <p:spPr bwMode="auto">
            <a:xfrm>
              <a:off x="11941176" y="922339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493"/>
            <p:cNvSpPr/>
            <p:nvPr/>
          </p:nvSpPr>
          <p:spPr bwMode="auto">
            <a:xfrm>
              <a:off x="11879263" y="858839"/>
              <a:ext cx="63500" cy="63500"/>
            </a:xfrm>
            <a:custGeom>
              <a:avLst/>
              <a:gdLst>
                <a:gd name="T0" fmla="*/ 39 w 40"/>
                <a:gd name="T1" fmla="*/ 40 h 40"/>
                <a:gd name="T2" fmla="*/ 40 w 40"/>
                <a:gd name="T3" fmla="*/ 40 h 40"/>
                <a:gd name="T4" fmla="*/ 40 w 40"/>
                <a:gd name="T5" fmla="*/ 0 h 40"/>
                <a:gd name="T6" fmla="*/ 0 w 40"/>
                <a:gd name="T7" fmla="*/ 40 h 40"/>
                <a:gd name="T8" fmla="*/ 39 w 40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39" y="40"/>
                  </a:moveTo>
                  <a:lnTo>
                    <a:pt x="40" y="40"/>
                  </a:lnTo>
                  <a:lnTo>
                    <a:pt x="40" y="0"/>
                  </a:lnTo>
                  <a:lnTo>
                    <a:pt x="0" y="40"/>
                  </a:lnTo>
                  <a:lnTo>
                    <a:pt x="39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494"/>
            <p:cNvSpPr/>
            <p:nvPr/>
          </p:nvSpPr>
          <p:spPr bwMode="auto">
            <a:xfrm>
              <a:off x="11744326" y="725489"/>
              <a:ext cx="198438" cy="196850"/>
            </a:xfrm>
            <a:custGeom>
              <a:avLst/>
              <a:gdLst>
                <a:gd name="T0" fmla="*/ 39 w 125"/>
                <a:gd name="T1" fmla="*/ 124 h 124"/>
                <a:gd name="T2" fmla="*/ 125 w 125"/>
                <a:gd name="T3" fmla="*/ 38 h 124"/>
                <a:gd name="T4" fmla="*/ 125 w 125"/>
                <a:gd name="T5" fmla="*/ 0 h 124"/>
                <a:gd name="T6" fmla="*/ 0 w 125"/>
                <a:gd name="T7" fmla="*/ 124 h 124"/>
                <a:gd name="T8" fmla="*/ 39 w 125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39" y="124"/>
                  </a:moveTo>
                  <a:lnTo>
                    <a:pt x="125" y="38"/>
                  </a:lnTo>
                  <a:lnTo>
                    <a:pt x="125" y="0"/>
                  </a:lnTo>
                  <a:lnTo>
                    <a:pt x="0" y="124"/>
                  </a:lnTo>
                  <a:lnTo>
                    <a:pt x="39" y="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495"/>
            <p:cNvSpPr/>
            <p:nvPr/>
          </p:nvSpPr>
          <p:spPr bwMode="auto">
            <a:xfrm>
              <a:off x="11609388" y="588964"/>
              <a:ext cx="333375" cy="333375"/>
            </a:xfrm>
            <a:custGeom>
              <a:avLst/>
              <a:gdLst>
                <a:gd name="T0" fmla="*/ 0 w 210"/>
                <a:gd name="T1" fmla="*/ 210 h 210"/>
                <a:gd name="T2" fmla="*/ 39 w 210"/>
                <a:gd name="T3" fmla="*/ 210 h 210"/>
                <a:gd name="T4" fmla="*/ 210 w 210"/>
                <a:gd name="T5" fmla="*/ 39 h 210"/>
                <a:gd name="T6" fmla="*/ 210 w 210"/>
                <a:gd name="T7" fmla="*/ 0 h 210"/>
                <a:gd name="T8" fmla="*/ 0 w 210"/>
                <a:gd name="T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210">
                  <a:moveTo>
                    <a:pt x="0" y="210"/>
                  </a:moveTo>
                  <a:lnTo>
                    <a:pt x="39" y="210"/>
                  </a:lnTo>
                  <a:lnTo>
                    <a:pt x="210" y="39"/>
                  </a:lnTo>
                  <a:lnTo>
                    <a:pt x="210" y="0"/>
                  </a:lnTo>
                  <a:lnTo>
                    <a:pt x="0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496"/>
            <p:cNvSpPr>
              <a:spLocks noEditPoints="1"/>
            </p:cNvSpPr>
            <p:nvPr/>
          </p:nvSpPr>
          <p:spPr bwMode="auto">
            <a:xfrm>
              <a:off x="2254251" y="1271589"/>
              <a:ext cx="333375" cy="307975"/>
            </a:xfrm>
            <a:custGeom>
              <a:avLst/>
              <a:gdLst>
                <a:gd name="T0" fmla="*/ 229 w 288"/>
                <a:gd name="T1" fmla="*/ 0 h 266"/>
                <a:gd name="T2" fmla="*/ 58 w 288"/>
                <a:gd name="T3" fmla="*/ 0 h 266"/>
                <a:gd name="T4" fmla="*/ 0 w 288"/>
                <a:gd name="T5" fmla="*/ 59 h 266"/>
                <a:gd name="T6" fmla="*/ 0 w 288"/>
                <a:gd name="T7" fmla="*/ 208 h 266"/>
                <a:gd name="T8" fmla="*/ 58 w 288"/>
                <a:gd name="T9" fmla="*/ 266 h 266"/>
                <a:gd name="T10" fmla="*/ 229 w 288"/>
                <a:gd name="T11" fmla="*/ 266 h 266"/>
                <a:gd name="T12" fmla="*/ 288 w 288"/>
                <a:gd name="T13" fmla="*/ 208 h 266"/>
                <a:gd name="T14" fmla="*/ 288 w 288"/>
                <a:gd name="T15" fmla="*/ 59 h 266"/>
                <a:gd name="T16" fmla="*/ 229 w 288"/>
                <a:gd name="T17" fmla="*/ 0 h 266"/>
                <a:gd name="T18" fmla="*/ 255 w 288"/>
                <a:gd name="T19" fmla="*/ 208 h 266"/>
                <a:gd name="T20" fmla="*/ 229 w 288"/>
                <a:gd name="T21" fmla="*/ 233 h 266"/>
                <a:gd name="T22" fmla="*/ 58 w 288"/>
                <a:gd name="T23" fmla="*/ 233 h 266"/>
                <a:gd name="T24" fmla="*/ 33 w 288"/>
                <a:gd name="T25" fmla="*/ 208 h 266"/>
                <a:gd name="T26" fmla="*/ 33 w 288"/>
                <a:gd name="T27" fmla="*/ 59 h 266"/>
                <a:gd name="T28" fmla="*/ 58 w 288"/>
                <a:gd name="T29" fmla="*/ 33 h 266"/>
                <a:gd name="T30" fmla="*/ 229 w 288"/>
                <a:gd name="T31" fmla="*/ 33 h 266"/>
                <a:gd name="T32" fmla="*/ 255 w 288"/>
                <a:gd name="T33" fmla="*/ 59 h 266"/>
                <a:gd name="T34" fmla="*/ 255 w 288"/>
                <a:gd name="T35" fmla="*/ 208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8" h="266">
                  <a:moveTo>
                    <a:pt x="229" y="0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26" y="0"/>
                    <a:pt x="0" y="27"/>
                    <a:pt x="0" y="59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40"/>
                    <a:pt x="26" y="266"/>
                    <a:pt x="58" y="266"/>
                  </a:cubicBezTo>
                  <a:cubicBezTo>
                    <a:pt x="229" y="266"/>
                    <a:pt x="229" y="266"/>
                    <a:pt x="229" y="266"/>
                  </a:cubicBezTo>
                  <a:cubicBezTo>
                    <a:pt x="262" y="266"/>
                    <a:pt x="288" y="240"/>
                    <a:pt x="288" y="208"/>
                  </a:cubicBezTo>
                  <a:cubicBezTo>
                    <a:pt x="288" y="59"/>
                    <a:pt x="288" y="59"/>
                    <a:pt x="288" y="59"/>
                  </a:cubicBezTo>
                  <a:cubicBezTo>
                    <a:pt x="288" y="27"/>
                    <a:pt x="262" y="0"/>
                    <a:pt x="229" y="0"/>
                  </a:cubicBezTo>
                  <a:close/>
                  <a:moveTo>
                    <a:pt x="255" y="208"/>
                  </a:moveTo>
                  <a:cubicBezTo>
                    <a:pt x="255" y="222"/>
                    <a:pt x="243" y="233"/>
                    <a:pt x="229" y="233"/>
                  </a:cubicBezTo>
                  <a:cubicBezTo>
                    <a:pt x="58" y="233"/>
                    <a:pt x="58" y="233"/>
                    <a:pt x="58" y="233"/>
                  </a:cubicBezTo>
                  <a:cubicBezTo>
                    <a:pt x="44" y="233"/>
                    <a:pt x="33" y="222"/>
                    <a:pt x="33" y="208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3" y="45"/>
                    <a:pt x="44" y="33"/>
                    <a:pt x="58" y="33"/>
                  </a:cubicBezTo>
                  <a:cubicBezTo>
                    <a:pt x="229" y="33"/>
                    <a:pt x="229" y="33"/>
                    <a:pt x="229" y="33"/>
                  </a:cubicBezTo>
                  <a:cubicBezTo>
                    <a:pt x="243" y="33"/>
                    <a:pt x="255" y="45"/>
                    <a:pt x="255" y="59"/>
                  </a:cubicBezTo>
                  <a:lnTo>
                    <a:pt x="255" y="2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497"/>
            <p:cNvSpPr/>
            <p:nvPr/>
          </p:nvSpPr>
          <p:spPr bwMode="auto">
            <a:xfrm>
              <a:off x="2344738" y="1384301"/>
              <a:ext cx="153988" cy="95250"/>
            </a:xfrm>
            <a:custGeom>
              <a:avLst/>
              <a:gdLst>
                <a:gd name="T0" fmla="*/ 49 w 97"/>
                <a:gd name="T1" fmla="*/ 60 h 60"/>
                <a:gd name="T2" fmla="*/ 97 w 97"/>
                <a:gd name="T3" fmla="*/ 0 h 60"/>
                <a:gd name="T4" fmla="*/ 0 w 97"/>
                <a:gd name="T5" fmla="*/ 0 h 60"/>
                <a:gd name="T6" fmla="*/ 49 w 97"/>
                <a:gd name="T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60">
                  <a:moveTo>
                    <a:pt x="49" y="60"/>
                  </a:moveTo>
                  <a:lnTo>
                    <a:pt x="97" y="0"/>
                  </a:lnTo>
                  <a:lnTo>
                    <a:pt x="0" y="0"/>
                  </a:lnTo>
                  <a:lnTo>
                    <a:pt x="49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Rectangle 498"/>
            <p:cNvSpPr>
              <a:spLocks noChangeArrowheads="1"/>
            </p:cNvSpPr>
            <p:nvPr/>
          </p:nvSpPr>
          <p:spPr bwMode="auto">
            <a:xfrm>
              <a:off x="247651" y="1263651"/>
              <a:ext cx="334963" cy="38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Rectangle 499"/>
            <p:cNvSpPr>
              <a:spLocks noChangeArrowheads="1"/>
            </p:cNvSpPr>
            <p:nvPr/>
          </p:nvSpPr>
          <p:spPr bwMode="auto">
            <a:xfrm>
              <a:off x="247651" y="1358901"/>
              <a:ext cx="334963" cy="36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Rectangle 500"/>
            <p:cNvSpPr>
              <a:spLocks noChangeArrowheads="1"/>
            </p:cNvSpPr>
            <p:nvPr/>
          </p:nvSpPr>
          <p:spPr bwMode="auto">
            <a:xfrm>
              <a:off x="247651" y="1452564"/>
              <a:ext cx="334963" cy="36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Rectangle 501"/>
            <p:cNvSpPr>
              <a:spLocks noChangeArrowheads="1"/>
            </p:cNvSpPr>
            <p:nvPr/>
          </p:nvSpPr>
          <p:spPr bwMode="auto">
            <a:xfrm>
              <a:off x="247651" y="1546226"/>
              <a:ext cx="334963" cy="36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Rectangle 502"/>
            <p:cNvSpPr>
              <a:spLocks noChangeArrowheads="1"/>
            </p:cNvSpPr>
            <p:nvPr/>
          </p:nvSpPr>
          <p:spPr bwMode="auto">
            <a:xfrm>
              <a:off x="1027113" y="1371601"/>
              <a:ext cx="111125" cy="111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Rectangle 503"/>
            <p:cNvSpPr>
              <a:spLocks noChangeArrowheads="1"/>
            </p:cNvSpPr>
            <p:nvPr/>
          </p:nvSpPr>
          <p:spPr bwMode="auto">
            <a:xfrm>
              <a:off x="1168401" y="1371601"/>
              <a:ext cx="26988" cy="111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Rectangle 504"/>
            <p:cNvSpPr>
              <a:spLocks noChangeArrowheads="1"/>
            </p:cNvSpPr>
            <p:nvPr/>
          </p:nvSpPr>
          <p:spPr bwMode="auto">
            <a:xfrm>
              <a:off x="1225551" y="1341439"/>
              <a:ext cx="25400" cy="171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Rectangle 505"/>
            <p:cNvSpPr>
              <a:spLocks noChangeArrowheads="1"/>
            </p:cNvSpPr>
            <p:nvPr/>
          </p:nvSpPr>
          <p:spPr bwMode="auto">
            <a:xfrm>
              <a:off x="971551" y="1371601"/>
              <a:ext cx="25400" cy="111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Rectangle 506"/>
            <p:cNvSpPr>
              <a:spLocks noChangeArrowheads="1"/>
            </p:cNvSpPr>
            <p:nvPr/>
          </p:nvSpPr>
          <p:spPr bwMode="auto">
            <a:xfrm>
              <a:off x="915988" y="1341439"/>
              <a:ext cx="25400" cy="171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507"/>
            <p:cNvSpPr>
              <a:spLocks noEditPoints="1"/>
            </p:cNvSpPr>
            <p:nvPr/>
          </p:nvSpPr>
          <p:spPr bwMode="auto">
            <a:xfrm>
              <a:off x="1584326" y="1300164"/>
              <a:ext cx="334963" cy="250825"/>
            </a:xfrm>
            <a:custGeom>
              <a:avLst/>
              <a:gdLst>
                <a:gd name="T0" fmla="*/ 0 w 211"/>
                <a:gd name="T1" fmla="*/ 0 h 158"/>
                <a:gd name="T2" fmla="*/ 0 w 211"/>
                <a:gd name="T3" fmla="*/ 158 h 158"/>
                <a:gd name="T4" fmla="*/ 211 w 211"/>
                <a:gd name="T5" fmla="*/ 158 h 158"/>
                <a:gd name="T6" fmla="*/ 211 w 211"/>
                <a:gd name="T7" fmla="*/ 0 h 158"/>
                <a:gd name="T8" fmla="*/ 0 w 211"/>
                <a:gd name="T9" fmla="*/ 0 h 158"/>
                <a:gd name="T10" fmla="*/ 129 w 211"/>
                <a:gd name="T11" fmla="*/ 18 h 158"/>
                <a:gd name="T12" fmla="*/ 129 w 211"/>
                <a:gd name="T13" fmla="*/ 140 h 158"/>
                <a:gd name="T14" fmla="*/ 81 w 211"/>
                <a:gd name="T15" fmla="*/ 140 h 158"/>
                <a:gd name="T16" fmla="*/ 81 w 211"/>
                <a:gd name="T17" fmla="*/ 18 h 158"/>
                <a:gd name="T18" fmla="*/ 129 w 211"/>
                <a:gd name="T19" fmla="*/ 18 h 158"/>
                <a:gd name="T20" fmla="*/ 18 w 211"/>
                <a:gd name="T21" fmla="*/ 18 h 158"/>
                <a:gd name="T22" fmla="*/ 64 w 211"/>
                <a:gd name="T23" fmla="*/ 18 h 158"/>
                <a:gd name="T24" fmla="*/ 64 w 211"/>
                <a:gd name="T25" fmla="*/ 140 h 158"/>
                <a:gd name="T26" fmla="*/ 18 w 211"/>
                <a:gd name="T27" fmla="*/ 140 h 158"/>
                <a:gd name="T28" fmla="*/ 18 w 211"/>
                <a:gd name="T29" fmla="*/ 18 h 158"/>
                <a:gd name="T30" fmla="*/ 193 w 211"/>
                <a:gd name="T31" fmla="*/ 140 h 158"/>
                <a:gd name="T32" fmla="*/ 147 w 211"/>
                <a:gd name="T33" fmla="*/ 140 h 158"/>
                <a:gd name="T34" fmla="*/ 147 w 211"/>
                <a:gd name="T35" fmla="*/ 18 h 158"/>
                <a:gd name="T36" fmla="*/ 193 w 211"/>
                <a:gd name="T37" fmla="*/ 18 h 158"/>
                <a:gd name="T38" fmla="*/ 193 w 211"/>
                <a:gd name="T39" fmla="*/ 14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1" h="158">
                  <a:moveTo>
                    <a:pt x="0" y="0"/>
                  </a:moveTo>
                  <a:lnTo>
                    <a:pt x="0" y="158"/>
                  </a:lnTo>
                  <a:lnTo>
                    <a:pt x="211" y="158"/>
                  </a:lnTo>
                  <a:lnTo>
                    <a:pt x="211" y="0"/>
                  </a:lnTo>
                  <a:lnTo>
                    <a:pt x="0" y="0"/>
                  </a:lnTo>
                  <a:close/>
                  <a:moveTo>
                    <a:pt x="129" y="18"/>
                  </a:moveTo>
                  <a:lnTo>
                    <a:pt x="129" y="140"/>
                  </a:lnTo>
                  <a:lnTo>
                    <a:pt x="81" y="140"/>
                  </a:lnTo>
                  <a:lnTo>
                    <a:pt x="81" y="18"/>
                  </a:lnTo>
                  <a:lnTo>
                    <a:pt x="129" y="18"/>
                  </a:lnTo>
                  <a:close/>
                  <a:moveTo>
                    <a:pt x="18" y="18"/>
                  </a:moveTo>
                  <a:lnTo>
                    <a:pt x="64" y="18"/>
                  </a:lnTo>
                  <a:lnTo>
                    <a:pt x="64" y="140"/>
                  </a:lnTo>
                  <a:lnTo>
                    <a:pt x="18" y="140"/>
                  </a:lnTo>
                  <a:lnTo>
                    <a:pt x="18" y="18"/>
                  </a:lnTo>
                  <a:close/>
                  <a:moveTo>
                    <a:pt x="193" y="140"/>
                  </a:moveTo>
                  <a:lnTo>
                    <a:pt x="147" y="140"/>
                  </a:lnTo>
                  <a:lnTo>
                    <a:pt x="147" y="18"/>
                  </a:lnTo>
                  <a:lnTo>
                    <a:pt x="193" y="18"/>
                  </a:lnTo>
                  <a:lnTo>
                    <a:pt x="193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508"/>
            <p:cNvSpPr/>
            <p:nvPr/>
          </p:nvSpPr>
          <p:spPr bwMode="auto">
            <a:xfrm>
              <a:off x="9023351" y="757239"/>
              <a:ext cx="85725" cy="85725"/>
            </a:xfrm>
            <a:custGeom>
              <a:avLst/>
              <a:gdLst>
                <a:gd name="T0" fmla="*/ 0 w 54"/>
                <a:gd name="T1" fmla="*/ 54 h 54"/>
                <a:gd name="T2" fmla="*/ 54 w 54"/>
                <a:gd name="T3" fmla="*/ 0 h 54"/>
                <a:gd name="T4" fmla="*/ 0 w 54"/>
                <a:gd name="T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54">
                  <a:moveTo>
                    <a:pt x="0" y="54"/>
                  </a:moveTo>
                  <a:lnTo>
                    <a:pt x="54" y="0"/>
                  </a:lnTo>
                  <a:lnTo>
                    <a:pt x="0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Line 509"/>
            <p:cNvSpPr>
              <a:spLocks noChangeShapeType="1"/>
            </p:cNvSpPr>
            <p:nvPr/>
          </p:nvSpPr>
          <p:spPr bwMode="auto">
            <a:xfrm flipV="1">
              <a:off x="9023351" y="757239"/>
              <a:ext cx="85725" cy="85725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Line 510"/>
            <p:cNvSpPr>
              <a:spLocks noChangeShapeType="1"/>
            </p:cNvSpPr>
            <p:nvPr/>
          </p:nvSpPr>
          <p:spPr bwMode="auto">
            <a:xfrm>
              <a:off x="9023351" y="671514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Line 511"/>
            <p:cNvSpPr>
              <a:spLocks noChangeShapeType="1"/>
            </p:cNvSpPr>
            <p:nvPr/>
          </p:nvSpPr>
          <p:spPr bwMode="auto">
            <a:xfrm>
              <a:off x="9023351" y="671514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512"/>
            <p:cNvSpPr/>
            <p:nvPr/>
          </p:nvSpPr>
          <p:spPr bwMode="auto">
            <a:xfrm>
              <a:off x="9023351" y="590551"/>
              <a:ext cx="168275" cy="333375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513"/>
            <p:cNvSpPr/>
            <p:nvPr/>
          </p:nvSpPr>
          <p:spPr bwMode="auto">
            <a:xfrm>
              <a:off x="9690101" y="590551"/>
              <a:ext cx="177800" cy="331788"/>
            </a:xfrm>
            <a:custGeom>
              <a:avLst/>
              <a:gdLst>
                <a:gd name="T0" fmla="*/ 149 w 153"/>
                <a:gd name="T1" fmla="*/ 137 h 286"/>
                <a:gd name="T2" fmla="*/ 16 w 153"/>
                <a:gd name="T3" fmla="*/ 3 h 286"/>
                <a:gd name="T4" fmla="*/ 9 w 153"/>
                <a:gd name="T5" fmla="*/ 0 h 286"/>
                <a:gd name="T6" fmla="*/ 3 w 153"/>
                <a:gd name="T7" fmla="*/ 3 h 286"/>
                <a:gd name="T8" fmla="*/ 2 w 153"/>
                <a:gd name="T9" fmla="*/ 3 h 286"/>
                <a:gd name="T10" fmla="*/ 0 w 153"/>
                <a:gd name="T11" fmla="*/ 10 h 286"/>
                <a:gd name="T12" fmla="*/ 0 w 153"/>
                <a:gd name="T13" fmla="*/ 75 h 286"/>
                <a:gd name="T14" fmla="*/ 2 w 153"/>
                <a:gd name="T15" fmla="*/ 81 h 286"/>
                <a:gd name="T16" fmla="*/ 64 w 153"/>
                <a:gd name="T17" fmla="*/ 143 h 286"/>
                <a:gd name="T18" fmla="*/ 2 w 153"/>
                <a:gd name="T19" fmla="*/ 205 h 286"/>
                <a:gd name="T20" fmla="*/ 0 w 153"/>
                <a:gd name="T21" fmla="*/ 212 h 286"/>
                <a:gd name="T22" fmla="*/ 0 w 153"/>
                <a:gd name="T23" fmla="*/ 277 h 286"/>
                <a:gd name="T24" fmla="*/ 2 w 153"/>
                <a:gd name="T25" fmla="*/ 283 h 286"/>
                <a:gd name="T26" fmla="*/ 3 w 153"/>
                <a:gd name="T27" fmla="*/ 283 h 286"/>
                <a:gd name="T28" fmla="*/ 9 w 153"/>
                <a:gd name="T29" fmla="*/ 286 h 286"/>
                <a:gd name="T30" fmla="*/ 16 w 153"/>
                <a:gd name="T31" fmla="*/ 283 h 286"/>
                <a:gd name="T32" fmla="*/ 149 w 153"/>
                <a:gd name="T33" fmla="*/ 150 h 286"/>
                <a:gd name="T34" fmla="*/ 149 w 153"/>
                <a:gd name="T35" fmla="*/ 137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3" h="286">
                  <a:moveTo>
                    <a:pt x="149" y="137"/>
                  </a:moveTo>
                  <a:cubicBezTo>
                    <a:pt x="16" y="3"/>
                    <a:pt x="16" y="3"/>
                    <a:pt x="16" y="3"/>
                  </a:cubicBezTo>
                  <a:cubicBezTo>
                    <a:pt x="14" y="1"/>
                    <a:pt x="11" y="0"/>
                    <a:pt x="9" y="0"/>
                  </a:cubicBezTo>
                  <a:cubicBezTo>
                    <a:pt x="7" y="0"/>
                    <a:pt x="4" y="1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5"/>
                    <a:pt x="0" y="7"/>
                    <a:pt x="0" y="10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7"/>
                    <a:pt x="1" y="79"/>
                    <a:pt x="2" y="81"/>
                  </a:cubicBezTo>
                  <a:cubicBezTo>
                    <a:pt x="64" y="143"/>
                    <a:pt x="64" y="143"/>
                    <a:pt x="64" y="143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1" y="207"/>
                    <a:pt x="0" y="209"/>
                    <a:pt x="0" y="212"/>
                  </a:cubicBezTo>
                  <a:cubicBezTo>
                    <a:pt x="0" y="277"/>
                    <a:pt x="0" y="277"/>
                    <a:pt x="0" y="277"/>
                  </a:cubicBezTo>
                  <a:cubicBezTo>
                    <a:pt x="0" y="279"/>
                    <a:pt x="1" y="281"/>
                    <a:pt x="2" y="283"/>
                  </a:cubicBezTo>
                  <a:cubicBezTo>
                    <a:pt x="3" y="283"/>
                    <a:pt x="3" y="283"/>
                    <a:pt x="3" y="283"/>
                  </a:cubicBezTo>
                  <a:cubicBezTo>
                    <a:pt x="4" y="285"/>
                    <a:pt x="7" y="286"/>
                    <a:pt x="9" y="286"/>
                  </a:cubicBezTo>
                  <a:cubicBezTo>
                    <a:pt x="12" y="286"/>
                    <a:pt x="14" y="285"/>
                    <a:pt x="16" y="283"/>
                  </a:cubicBezTo>
                  <a:cubicBezTo>
                    <a:pt x="149" y="150"/>
                    <a:pt x="149" y="150"/>
                    <a:pt x="149" y="150"/>
                  </a:cubicBezTo>
                  <a:cubicBezTo>
                    <a:pt x="153" y="146"/>
                    <a:pt x="153" y="140"/>
                    <a:pt x="149" y="1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514"/>
            <p:cNvSpPr>
              <a:spLocks noEditPoints="1"/>
            </p:cNvSpPr>
            <p:nvPr/>
          </p:nvSpPr>
          <p:spPr bwMode="auto">
            <a:xfrm>
              <a:off x="10272713" y="587376"/>
              <a:ext cx="333375" cy="334963"/>
            </a:xfrm>
            <a:custGeom>
              <a:avLst/>
              <a:gdLst>
                <a:gd name="T0" fmla="*/ 144 w 288"/>
                <a:gd name="T1" fmla="*/ 0 h 289"/>
                <a:gd name="T2" fmla="*/ 0 w 288"/>
                <a:gd name="T3" fmla="*/ 145 h 289"/>
                <a:gd name="T4" fmla="*/ 144 w 288"/>
                <a:gd name="T5" fmla="*/ 289 h 289"/>
                <a:gd name="T6" fmla="*/ 288 w 288"/>
                <a:gd name="T7" fmla="*/ 145 h 289"/>
                <a:gd name="T8" fmla="*/ 144 w 288"/>
                <a:gd name="T9" fmla="*/ 0 h 289"/>
                <a:gd name="T10" fmla="*/ 208 w 288"/>
                <a:gd name="T11" fmla="*/ 148 h 289"/>
                <a:gd name="T12" fmla="*/ 117 w 288"/>
                <a:gd name="T13" fmla="*/ 239 h 289"/>
                <a:gd name="T14" fmla="*/ 114 w 288"/>
                <a:gd name="T15" fmla="*/ 240 h 289"/>
                <a:gd name="T16" fmla="*/ 111 w 288"/>
                <a:gd name="T17" fmla="*/ 239 h 289"/>
                <a:gd name="T18" fmla="*/ 111 w 288"/>
                <a:gd name="T19" fmla="*/ 239 h 289"/>
                <a:gd name="T20" fmla="*/ 110 w 288"/>
                <a:gd name="T21" fmla="*/ 236 h 289"/>
                <a:gd name="T22" fmla="*/ 110 w 288"/>
                <a:gd name="T23" fmla="*/ 192 h 289"/>
                <a:gd name="T24" fmla="*/ 111 w 288"/>
                <a:gd name="T25" fmla="*/ 189 h 289"/>
                <a:gd name="T26" fmla="*/ 155 w 288"/>
                <a:gd name="T27" fmla="*/ 145 h 289"/>
                <a:gd name="T28" fmla="*/ 111 w 288"/>
                <a:gd name="T29" fmla="*/ 101 h 289"/>
                <a:gd name="T30" fmla="*/ 110 w 288"/>
                <a:gd name="T31" fmla="*/ 98 h 289"/>
                <a:gd name="T32" fmla="*/ 110 w 288"/>
                <a:gd name="T33" fmla="*/ 54 h 289"/>
                <a:gd name="T34" fmla="*/ 111 w 288"/>
                <a:gd name="T35" fmla="*/ 51 h 289"/>
                <a:gd name="T36" fmla="*/ 111 w 288"/>
                <a:gd name="T37" fmla="*/ 51 h 289"/>
                <a:gd name="T38" fmla="*/ 117 w 288"/>
                <a:gd name="T39" fmla="*/ 51 h 289"/>
                <a:gd name="T40" fmla="*/ 208 w 288"/>
                <a:gd name="T41" fmla="*/ 142 h 289"/>
                <a:gd name="T42" fmla="*/ 209 w 288"/>
                <a:gd name="T43" fmla="*/ 145 h 289"/>
                <a:gd name="T44" fmla="*/ 208 w 288"/>
                <a:gd name="T45" fmla="*/ 14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8" h="289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515"/>
            <p:cNvSpPr>
              <a:spLocks noEditPoints="1"/>
            </p:cNvSpPr>
            <p:nvPr/>
          </p:nvSpPr>
          <p:spPr bwMode="auto">
            <a:xfrm>
              <a:off x="6264276" y="4598989"/>
              <a:ext cx="333375" cy="334963"/>
            </a:xfrm>
            <a:custGeom>
              <a:avLst/>
              <a:gdLst>
                <a:gd name="T0" fmla="*/ 0 w 210"/>
                <a:gd name="T1" fmla="*/ 0 h 211"/>
                <a:gd name="T2" fmla="*/ 0 w 210"/>
                <a:gd name="T3" fmla="*/ 211 h 211"/>
                <a:gd name="T4" fmla="*/ 210 w 210"/>
                <a:gd name="T5" fmla="*/ 211 h 211"/>
                <a:gd name="T6" fmla="*/ 210 w 210"/>
                <a:gd name="T7" fmla="*/ 0 h 211"/>
                <a:gd name="T8" fmla="*/ 0 w 210"/>
                <a:gd name="T9" fmla="*/ 0 h 211"/>
                <a:gd name="T10" fmla="*/ 17 w 210"/>
                <a:gd name="T11" fmla="*/ 136 h 211"/>
                <a:gd name="T12" fmla="*/ 75 w 210"/>
                <a:gd name="T13" fmla="*/ 193 h 211"/>
                <a:gd name="T14" fmla="*/ 17 w 210"/>
                <a:gd name="T15" fmla="*/ 193 h 211"/>
                <a:gd name="T16" fmla="*/ 17 w 210"/>
                <a:gd name="T17" fmla="*/ 136 h 211"/>
                <a:gd name="T18" fmla="*/ 12 w 210"/>
                <a:gd name="T19" fmla="*/ 105 h 211"/>
                <a:gd name="T20" fmla="*/ 105 w 210"/>
                <a:gd name="T21" fmla="*/ 105 h 211"/>
                <a:gd name="T22" fmla="*/ 105 w 210"/>
                <a:gd name="T23" fmla="*/ 198 h 211"/>
                <a:gd name="T24" fmla="*/ 12 w 210"/>
                <a:gd name="T25" fmla="*/ 105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0" h="211">
                  <a:moveTo>
                    <a:pt x="0" y="0"/>
                  </a:moveTo>
                  <a:lnTo>
                    <a:pt x="0" y="211"/>
                  </a:lnTo>
                  <a:lnTo>
                    <a:pt x="210" y="211"/>
                  </a:lnTo>
                  <a:lnTo>
                    <a:pt x="210" y="0"/>
                  </a:lnTo>
                  <a:lnTo>
                    <a:pt x="0" y="0"/>
                  </a:lnTo>
                  <a:close/>
                  <a:moveTo>
                    <a:pt x="17" y="136"/>
                  </a:moveTo>
                  <a:lnTo>
                    <a:pt x="75" y="193"/>
                  </a:lnTo>
                  <a:lnTo>
                    <a:pt x="17" y="193"/>
                  </a:lnTo>
                  <a:lnTo>
                    <a:pt x="17" y="136"/>
                  </a:lnTo>
                  <a:close/>
                  <a:moveTo>
                    <a:pt x="12" y="105"/>
                  </a:moveTo>
                  <a:lnTo>
                    <a:pt x="105" y="105"/>
                  </a:lnTo>
                  <a:lnTo>
                    <a:pt x="105" y="198"/>
                  </a:lnTo>
                  <a:lnTo>
                    <a:pt x="12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516"/>
            <p:cNvSpPr>
              <a:spLocks noEditPoints="1"/>
            </p:cNvSpPr>
            <p:nvPr/>
          </p:nvSpPr>
          <p:spPr bwMode="auto">
            <a:xfrm>
              <a:off x="249238" y="1927226"/>
              <a:ext cx="331788" cy="333375"/>
            </a:xfrm>
            <a:custGeom>
              <a:avLst/>
              <a:gdLst>
                <a:gd name="T0" fmla="*/ 286 w 286"/>
                <a:gd name="T1" fmla="*/ 131 h 288"/>
                <a:gd name="T2" fmla="*/ 259 w 286"/>
                <a:gd name="T3" fmla="*/ 131 h 288"/>
                <a:gd name="T4" fmla="*/ 155 w 286"/>
                <a:gd name="T5" fmla="*/ 26 h 288"/>
                <a:gd name="T6" fmla="*/ 155 w 286"/>
                <a:gd name="T7" fmla="*/ 0 h 288"/>
                <a:gd name="T8" fmla="*/ 131 w 286"/>
                <a:gd name="T9" fmla="*/ 0 h 288"/>
                <a:gd name="T10" fmla="*/ 131 w 286"/>
                <a:gd name="T11" fmla="*/ 26 h 288"/>
                <a:gd name="T12" fmla="*/ 27 w 286"/>
                <a:gd name="T13" fmla="*/ 131 h 288"/>
                <a:gd name="T14" fmla="*/ 0 w 286"/>
                <a:gd name="T15" fmla="*/ 131 h 288"/>
                <a:gd name="T16" fmla="*/ 0 w 286"/>
                <a:gd name="T17" fmla="*/ 155 h 288"/>
                <a:gd name="T18" fmla="*/ 28 w 286"/>
                <a:gd name="T19" fmla="*/ 155 h 288"/>
                <a:gd name="T20" fmla="*/ 131 w 286"/>
                <a:gd name="T21" fmla="*/ 258 h 288"/>
                <a:gd name="T22" fmla="*/ 131 w 286"/>
                <a:gd name="T23" fmla="*/ 288 h 288"/>
                <a:gd name="T24" fmla="*/ 155 w 286"/>
                <a:gd name="T25" fmla="*/ 288 h 288"/>
                <a:gd name="T26" fmla="*/ 155 w 286"/>
                <a:gd name="T27" fmla="*/ 258 h 288"/>
                <a:gd name="T28" fmla="*/ 259 w 286"/>
                <a:gd name="T29" fmla="*/ 155 h 288"/>
                <a:gd name="T30" fmla="*/ 286 w 286"/>
                <a:gd name="T31" fmla="*/ 155 h 288"/>
                <a:gd name="T32" fmla="*/ 286 w 286"/>
                <a:gd name="T33" fmla="*/ 131 h 288"/>
                <a:gd name="T34" fmla="*/ 235 w 286"/>
                <a:gd name="T35" fmla="*/ 131 h 288"/>
                <a:gd name="T36" fmla="*/ 155 w 286"/>
                <a:gd name="T37" fmla="*/ 131 h 288"/>
                <a:gd name="T38" fmla="*/ 155 w 286"/>
                <a:gd name="T39" fmla="*/ 50 h 288"/>
                <a:gd name="T40" fmla="*/ 235 w 286"/>
                <a:gd name="T41" fmla="*/ 131 h 288"/>
                <a:gd name="T42" fmla="*/ 131 w 286"/>
                <a:gd name="T43" fmla="*/ 50 h 288"/>
                <a:gd name="T44" fmla="*/ 131 w 286"/>
                <a:gd name="T45" fmla="*/ 131 h 288"/>
                <a:gd name="T46" fmla="*/ 51 w 286"/>
                <a:gd name="T47" fmla="*/ 131 h 288"/>
                <a:gd name="T48" fmla="*/ 131 w 286"/>
                <a:gd name="T49" fmla="*/ 50 h 288"/>
                <a:gd name="T50" fmla="*/ 52 w 286"/>
                <a:gd name="T51" fmla="*/ 155 h 288"/>
                <a:gd name="T52" fmla="*/ 131 w 286"/>
                <a:gd name="T53" fmla="*/ 155 h 288"/>
                <a:gd name="T54" fmla="*/ 131 w 286"/>
                <a:gd name="T55" fmla="*/ 234 h 288"/>
                <a:gd name="T56" fmla="*/ 52 w 286"/>
                <a:gd name="T57" fmla="*/ 155 h 288"/>
                <a:gd name="T58" fmla="*/ 155 w 286"/>
                <a:gd name="T59" fmla="*/ 234 h 288"/>
                <a:gd name="T60" fmla="*/ 155 w 286"/>
                <a:gd name="T61" fmla="*/ 155 h 288"/>
                <a:gd name="T62" fmla="*/ 235 w 286"/>
                <a:gd name="T63" fmla="*/ 155 h 288"/>
                <a:gd name="T64" fmla="*/ 155 w 286"/>
                <a:gd name="T65" fmla="*/ 23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6" h="288">
                  <a:moveTo>
                    <a:pt x="286" y="131"/>
                  </a:moveTo>
                  <a:cubicBezTo>
                    <a:pt x="259" y="131"/>
                    <a:pt x="259" y="131"/>
                    <a:pt x="259" y="131"/>
                  </a:cubicBezTo>
                  <a:cubicBezTo>
                    <a:pt x="254" y="76"/>
                    <a:pt x="210" y="31"/>
                    <a:pt x="155" y="26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26"/>
                    <a:pt x="131" y="26"/>
                    <a:pt x="131" y="26"/>
                  </a:cubicBezTo>
                  <a:cubicBezTo>
                    <a:pt x="76" y="32"/>
                    <a:pt x="32" y="76"/>
                    <a:pt x="27" y="13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28" y="155"/>
                    <a:pt x="28" y="155"/>
                    <a:pt x="28" y="155"/>
                  </a:cubicBezTo>
                  <a:cubicBezTo>
                    <a:pt x="33" y="209"/>
                    <a:pt x="77" y="252"/>
                    <a:pt x="131" y="258"/>
                  </a:cubicBezTo>
                  <a:cubicBezTo>
                    <a:pt x="131" y="288"/>
                    <a:pt x="131" y="288"/>
                    <a:pt x="131" y="288"/>
                  </a:cubicBezTo>
                  <a:cubicBezTo>
                    <a:pt x="155" y="288"/>
                    <a:pt x="155" y="288"/>
                    <a:pt x="155" y="288"/>
                  </a:cubicBezTo>
                  <a:cubicBezTo>
                    <a:pt x="155" y="258"/>
                    <a:pt x="155" y="258"/>
                    <a:pt x="155" y="258"/>
                  </a:cubicBezTo>
                  <a:cubicBezTo>
                    <a:pt x="210" y="253"/>
                    <a:pt x="253" y="209"/>
                    <a:pt x="259" y="155"/>
                  </a:cubicBezTo>
                  <a:cubicBezTo>
                    <a:pt x="286" y="155"/>
                    <a:pt x="286" y="155"/>
                    <a:pt x="286" y="155"/>
                  </a:cubicBezTo>
                  <a:lnTo>
                    <a:pt x="286" y="131"/>
                  </a:lnTo>
                  <a:close/>
                  <a:moveTo>
                    <a:pt x="235" y="131"/>
                  </a:moveTo>
                  <a:cubicBezTo>
                    <a:pt x="155" y="131"/>
                    <a:pt x="155" y="131"/>
                    <a:pt x="155" y="131"/>
                  </a:cubicBezTo>
                  <a:cubicBezTo>
                    <a:pt x="155" y="50"/>
                    <a:pt x="155" y="50"/>
                    <a:pt x="155" y="50"/>
                  </a:cubicBezTo>
                  <a:cubicBezTo>
                    <a:pt x="197" y="55"/>
                    <a:pt x="231" y="89"/>
                    <a:pt x="235" y="131"/>
                  </a:cubicBezTo>
                  <a:close/>
                  <a:moveTo>
                    <a:pt x="131" y="50"/>
                  </a:moveTo>
                  <a:cubicBezTo>
                    <a:pt x="131" y="131"/>
                    <a:pt x="131" y="131"/>
                    <a:pt x="131" y="131"/>
                  </a:cubicBezTo>
                  <a:cubicBezTo>
                    <a:pt x="51" y="131"/>
                    <a:pt x="51" y="131"/>
                    <a:pt x="51" y="131"/>
                  </a:cubicBezTo>
                  <a:cubicBezTo>
                    <a:pt x="56" y="89"/>
                    <a:pt x="89" y="56"/>
                    <a:pt x="131" y="50"/>
                  </a:cubicBezTo>
                  <a:close/>
                  <a:moveTo>
                    <a:pt x="52" y="155"/>
                  </a:moveTo>
                  <a:cubicBezTo>
                    <a:pt x="131" y="155"/>
                    <a:pt x="131" y="155"/>
                    <a:pt x="131" y="155"/>
                  </a:cubicBezTo>
                  <a:cubicBezTo>
                    <a:pt x="131" y="234"/>
                    <a:pt x="131" y="234"/>
                    <a:pt x="131" y="234"/>
                  </a:cubicBezTo>
                  <a:cubicBezTo>
                    <a:pt x="90" y="228"/>
                    <a:pt x="57" y="196"/>
                    <a:pt x="52" y="155"/>
                  </a:cubicBezTo>
                  <a:close/>
                  <a:moveTo>
                    <a:pt x="155" y="234"/>
                  </a:moveTo>
                  <a:cubicBezTo>
                    <a:pt x="155" y="155"/>
                    <a:pt x="155" y="155"/>
                    <a:pt x="155" y="155"/>
                  </a:cubicBezTo>
                  <a:cubicBezTo>
                    <a:pt x="235" y="155"/>
                    <a:pt x="235" y="155"/>
                    <a:pt x="235" y="155"/>
                  </a:cubicBezTo>
                  <a:cubicBezTo>
                    <a:pt x="229" y="196"/>
                    <a:pt x="196" y="229"/>
                    <a:pt x="155" y="2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517"/>
            <p:cNvSpPr/>
            <p:nvPr/>
          </p:nvSpPr>
          <p:spPr bwMode="auto">
            <a:xfrm>
              <a:off x="9102726" y="5413376"/>
              <a:ext cx="0" cy="3175"/>
            </a:xfrm>
            <a:custGeom>
              <a:avLst/>
              <a:gdLst>
                <a:gd name="T0" fmla="*/ 1 h 2"/>
                <a:gd name="T1" fmla="*/ 2 h 2"/>
                <a:gd name="T2" fmla="*/ 1 h 2"/>
                <a:gd name="T3" fmla="*/ 0 h 2"/>
                <a:gd name="T4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518"/>
            <p:cNvSpPr/>
            <p:nvPr/>
          </p:nvSpPr>
          <p:spPr bwMode="auto">
            <a:xfrm>
              <a:off x="9020176" y="5268914"/>
              <a:ext cx="163513" cy="146050"/>
            </a:xfrm>
            <a:custGeom>
              <a:avLst/>
              <a:gdLst>
                <a:gd name="T0" fmla="*/ 71 w 141"/>
                <a:gd name="T1" fmla="*/ 126 h 126"/>
                <a:gd name="T2" fmla="*/ 71 w 141"/>
                <a:gd name="T3" fmla="*/ 125 h 126"/>
                <a:gd name="T4" fmla="*/ 71 w 141"/>
                <a:gd name="T5" fmla="*/ 126 h 126"/>
                <a:gd name="T6" fmla="*/ 141 w 141"/>
                <a:gd name="T7" fmla="*/ 36 h 126"/>
                <a:gd name="T8" fmla="*/ 71 w 141"/>
                <a:gd name="T9" fmla="*/ 0 h 126"/>
                <a:gd name="T10" fmla="*/ 71 w 141"/>
                <a:gd name="T11" fmla="*/ 0 h 126"/>
                <a:gd name="T12" fmla="*/ 71 w 141"/>
                <a:gd name="T13" fmla="*/ 0 h 126"/>
                <a:gd name="T14" fmla="*/ 70 w 141"/>
                <a:gd name="T15" fmla="*/ 0 h 126"/>
                <a:gd name="T16" fmla="*/ 70 w 141"/>
                <a:gd name="T17" fmla="*/ 0 h 126"/>
                <a:gd name="T18" fmla="*/ 0 w 141"/>
                <a:gd name="T19" fmla="*/ 35 h 126"/>
                <a:gd name="T20" fmla="*/ 71 w 141"/>
                <a:gd name="T21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26">
                  <a:moveTo>
                    <a:pt x="71" y="126"/>
                  </a:moveTo>
                  <a:cubicBezTo>
                    <a:pt x="71" y="126"/>
                    <a:pt x="71" y="125"/>
                    <a:pt x="71" y="125"/>
                  </a:cubicBezTo>
                  <a:cubicBezTo>
                    <a:pt x="71" y="125"/>
                    <a:pt x="71" y="126"/>
                    <a:pt x="71" y="126"/>
                  </a:cubicBezTo>
                  <a:cubicBezTo>
                    <a:pt x="83" y="88"/>
                    <a:pt x="108" y="57"/>
                    <a:pt x="141" y="36"/>
                  </a:cubicBezTo>
                  <a:cubicBezTo>
                    <a:pt x="122" y="17"/>
                    <a:pt x="98" y="4"/>
                    <a:pt x="7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0"/>
                    <a:pt x="71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44" y="4"/>
                    <a:pt x="19" y="17"/>
                    <a:pt x="0" y="35"/>
                  </a:cubicBezTo>
                  <a:cubicBezTo>
                    <a:pt x="33" y="56"/>
                    <a:pt x="58" y="88"/>
                    <a:pt x="71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519"/>
            <p:cNvSpPr/>
            <p:nvPr/>
          </p:nvSpPr>
          <p:spPr bwMode="auto">
            <a:xfrm>
              <a:off x="8936038" y="5310189"/>
              <a:ext cx="146050" cy="292100"/>
            </a:xfrm>
            <a:custGeom>
              <a:avLst/>
              <a:gdLst>
                <a:gd name="T0" fmla="*/ 126 w 126"/>
                <a:gd name="T1" fmla="*/ 252 h 252"/>
                <a:gd name="T2" fmla="*/ 126 w 126"/>
                <a:gd name="T3" fmla="*/ 127 h 252"/>
                <a:gd name="T4" fmla="*/ 126 w 126"/>
                <a:gd name="T5" fmla="*/ 127 h 252"/>
                <a:gd name="T6" fmla="*/ 0 w 126"/>
                <a:gd name="T7" fmla="*/ 0 h 252"/>
                <a:gd name="T8" fmla="*/ 0 w 126"/>
                <a:gd name="T9" fmla="*/ 127 h 252"/>
                <a:gd name="T10" fmla="*/ 0 w 126"/>
                <a:gd name="T11" fmla="*/ 127 h 252"/>
                <a:gd name="T12" fmla="*/ 126 w 126"/>
                <a:gd name="T13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252">
                  <a:moveTo>
                    <a:pt x="126" y="252"/>
                  </a:moveTo>
                  <a:cubicBezTo>
                    <a:pt x="126" y="127"/>
                    <a:pt x="126" y="127"/>
                    <a:pt x="126" y="127"/>
                  </a:cubicBezTo>
                  <a:cubicBezTo>
                    <a:pt x="126" y="127"/>
                    <a:pt x="126" y="127"/>
                    <a:pt x="126" y="127"/>
                  </a:cubicBezTo>
                  <a:cubicBezTo>
                    <a:pt x="118" y="61"/>
                    <a:pt x="66" y="8"/>
                    <a:pt x="0" y="0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9" y="192"/>
                    <a:pt x="61" y="243"/>
                    <a:pt x="126" y="2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520"/>
            <p:cNvSpPr/>
            <p:nvPr/>
          </p:nvSpPr>
          <p:spPr bwMode="auto">
            <a:xfrm>
              <a:off x="9123363" y="5310189"/>
              <a:ext cx="146050" cy="292100"/>
            </a:xfrm>
            <a:custGeom>
              <a:avLst/>
              <a:gdLst>
                <a:gd name="T0" fmla="*/ 127 w 127"/>
                <a:gd name="T1" fmla="*/ 0 h 252"/>
                <a:gd name="T2" fmla="*/ 0 w 127"/>
                <a:gd name="T3" fmla="*/ 127 h 252"/>
                <a:gd name="T4" fmla="*/ 0 w 127"/>
                <a:gd name="T5" fmla="*/ 127 h 252"/>
                <a:gd name="T6" fmla="*/ 0 w 127"/>
                <a:gd name="T7" fmla="*/ 252 h 252"/>
                <a:gd name="T8" fmla="*/ 127 w 127"/>
                <a:gd name="T9" fmla="*/ 127 h 252"/>
                <a:gd name="T10" fmla="*/ 127 w 127"/>
                <a:gd name="T11" fmla="*/ 127 h 252"/>
                <a:gd name="T12" fmla="*/ 127 w 127"/>
                <a:gd name="T13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252">
                  <a:moveTo>
                    <a:pt x="127" y="0"/>
                  </a:moveTo>
                  <a:cubicBezTo>
                    <a:pt x="61" y="8"/>
                    <a:pt x="8" y="61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66" y="243"/>
                    <a:pt x="118" y="192"/>
                    <a:pt x="127" y="127"/>
                  </a:cubicBezTo>
                  <a:cubicBezTo>
                    <a:pt x="127" y="127"/>
                    <a:pt x="127" y="127"/>
                    <a:pt x="127" y="127"/>
                  </a:cubicBezTo>
                  <a:lnTo>
                    <a:pt x="12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521"/>
            <p:cNvSpPr/>
            <p:nvPr/>
          </p:nvSpPr>
          <p:spPr bwMode="auto">
            <a:xfrm>
              <a:off x="1585913" y="6029326"/>
              <a:ext cx="333375" cy="147638"/>
            </a:xfrm>
            <a:custGeom>
              <a:avLst/>
              <a:gdLst>
                <a:gd name="T0" fmla="*/ 255 w 288"/>
                <a:gd name="T1" fmla="*/ 0 h 127"/>
                <a:gd name="T2" fmla="*/ 255 w 288"/>
                <a:gd name="T3" fmla="*/ 0 h 127"/>
                <a:gd name="T4" fmla="*/ 254 w 288"/>
                <a:gd name="T5" fmla="*/ 0 h 127"/>
                <a:gd name="T6" fmla="*/ 222 w 288"/>
                <a:gd name="T7" fmla="*/ 95 h 127"/>
                <a:gd name="T8" fmla="*/ 210 w 288"/>
                <a:gd name="T9" fmla="*/ 106 h 127"/>
                <a:gd name="T10" fmla="*/ 199 w 288"/>
                <a:gd name="T11" fmla="*/ 95 h 127"/>
                <a:gd name="T12" fmla="*/ 166 w 288"/>
                <a:gd name="T13" fmla="*/ 0 h 127"/>
                <a:gd name="T14" fmla="*/ 166 w 288"/>
                <a:gd name="T15" fmla="*/ 0 h 127"/>
                <a:gd name="T16" fmla="*/ 166 w 288"/>
                <a:gd name="T17" fmla="*/ 0 h 127"/>
                <a:gd name="T18" fmla="*/ 133 w 288"/>
                <a:gd name="T19" fmla="*/ 32 h 127"/>
                <a:gd name="T20" fmla="*/ 122 w 288"/>
                <a:gd name="T21" fmla="*/ 106 h 127"/>
                <a:gd name="T22" fmla="*/ 121 w 288"/>
                <a:gd name="T23" fmla="*/ 106 h 127"/>
                <a:gd name="T24" fmla="*/ 110 w 288"/>
                <a:gd name="T25" fmla="*/ 32 h 127"/>
                <a:gd name="T26" fmla="*/ 78 w 288"/>
                <a:gd name="T27" fmla="*/ 0 h 127"/>
                <a:gd name="T28" fmla="*/ 77 w 288"/>
                <a:gd name="T29" fmla="*/ 0 h 127"/>
                <a:gd name="T30" fmla="*/ 77 w 288"/>
                <a:gd name="T31" fmla="*/ 0 h 127"/>
                <a:gd name="T32" fmla="*/ 44 w 288"/>
                <a:gd name="T33" fmla="*/ 95 h 127"/>
                <a:gd name="T34" fmla="*/ 33 w 288"/>
                <a:gd name="T35" fmla="*/ 106 h 127"/>
                <a:gd name="T36" fmla="*/ 21 w 288"/>
                <a:gd name="T37" fmla="*/ 95 h 127"/>
                <a:gd name="T38" fmla="*/ 18 w 288"/>
                <a:gd name="T39" fmla="*/ 59 h 127"/>
                <a:gd name="T40" fmla="*/ 0 w 288"/>
                <a:gd name="T41" fmla="*/ 62 h 127"/>
                <a:gd name="T42" fmla="*/ 32 w 288"/>
                <a:gd name="T43" fmla="*/ 127 h 127"/>
                <a:gd name="T44" fmla="*/ 33 w 288"/>
                <a:gd name="T45" fmla="*/ 127 h 127"/>
                <a:gd name="T46" fmla="*/ 33 w 288"/>
                <a:gd name="T47" fmla="*/ 127 h 127"/>
                <a:gd name="T48" fmla="*/ 33 w 288"/>
                <a:gd name="T49" fmla="*/ 127 h 127"/>
                <a:gd name="T50" fmla="*/ 66 w 288"/>
                <a:gd name="T51" fmla="*/ 32 h 127"/>
                <a:gd name="T52" fmla="*/ 77 w 288"/>
                <a:gd name="T53" fmla="*/ 21 h 127"/>
                <a:gd name="T54" fmla="*/ 89 w 288"/>
                <a:gd name="T55" fmla="*/ 32 h 127"/>
                <a:gd name="T56" fmla="*/ 121 w 288"/>
                <a:gd name="T57" fmla="*/ 127 h 127"/>
                <a:gd name="T58" fmla="*/ 121 w 288"/>
                <a:gd name="T59" fmla="*/ 127 h 127"/>
                <a:gd name="T60" fmla="*/ 122 w 288"/>
                <a:gd name="T61" fmla="*/ 127 h 127"/>
                <a:gd name="T62" fmla="*/ 122 w 288"/>
                <a:gd name="T63" fmla="*/ 127 h 127"/>
                <a:gd name="T64" fmla="*/ 154 w 288"/>
                <a:gd name="T65" fmla="*/ 32 h 127"/>
                <a:gd name="T66" fmla="*/ 166 w 288"/>
                <a:gd name="T67" fmla="*/ 21 h 127"/>
                <a:gd name="T68" fmla="*/ 177 w 288"/>
                <a:gd name="T69" fmla="*/ 32 h 127"/>
                <a:gd name="T70" fmla="*/ 210 w 288"/>
                <a:gd name="T71" fmla="*/ 127 h 127"/>
                <a:gd name="T72" fmla="*/ 210 w 288"/>
                <a:gd name="T73" fmla="*/ 127 h 127"/>
                <a:gd name="T74" fmla="*/ 210 w 288"/>
                <a:gd name="T75" fmla="*/ 127 h 127"/>
                <a:gd name="T76" fmla="*/ 211 w 288"/>
                <a:gd name="T77" fmla="*/ 127 h 127"/>
                <a:gd name="T78" fmla="*/ 243 w 288"/>
                <a:gd name="T79" fmla="*/ 32 h 127"/>
                <a:gd name="T80" fmla="*/ 255 w 288"/>
                <a:gd name="T81" fmla="*/ 21 h 127"/>
                <a:gd name="T82" fmla="*/ 266 w 288"/>
                <a:gd name="T83" fmla="*/ 32 h 127"/>
                <a:gd name="T84" fmla="*/ 270 w 288"/>
                <a:gd name="T85" fmla="*/ 66 h 127"/>
                <a:gd name="T86" fmla="*/ 288 w 288"/>
                <a:gd name="T87" fmla="*/ 62 h 127"/>
                <a:gd name="T88" fmla="*/ 255 w 288"/>
                <a:gd name="T89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88" h="127">
                  <a:moveTo>
                    <a:pt x="255" y="0"/>
                  </a:moveTo>
                  <a:cubicBezTo>
                    <a:pt x="255" y="0"/>
                    <a:pt x="255" y="0"/>
                    <a:pt x="255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236" y="0"/>
                    <a:pt x="222" y="14"/>
                    <a:pt x="222" y="32"/>
                  </a:cubicBezTo>
                  <a:cubicBezTo>
                    <a:pt x="222" y="95"/>
                    <a:pt x="222" y="95"/>
                    <a:pt x="222" y="95"/>
                  </a:cubicBezTo>
                  <a:cubicBezTo>
                    <a:pt x="222" y="101"/>
                    <a:pt x="217" y="106"/>
                    <a:pt x="211" y="106"/>
                  </a:cubicBezTo>
                  <a:cubicBezTo>
                    <a:pt x="211" y="106"/>
                    <a:pt x="210" y="106"/>
                    <a:pt x="210" y="106"/>
                  </a:cubicBezTo>
                  <a:cubicBezTo>
                    <a:pt x="210" y="106"/>
                    <a:pt x="210" y="106"/>
                    <a:pt x="210" y="106"/>
                  </a:cubicBezTo>
                  <a:cubicBezTo>
                    <a:pt x="204" y="106"/>
                    <a:pt x="199" y="101"/>
                    <a:pt x="199" y="95"/>
                  </a:cubicBezTo>
                  <a:cubicBezTo>
                    <a:pt x="199" y="32"/>
                    <a:pt x="199" y="32"/>
                    <a:pt x="199" y="32"/>
                  </a:cubicBezTo>
                  <a:cubicBezTo>
                    <a:pt x="199" y="14"/>
                    <a:pt x="184" y="0"/>
                    <a:pt x="166" y="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48" y="0"/>
                    <a:pt x="133" y="14"/>
                    <a:pt x="133" y="32"/>
                  </a:cubicBezTo>
                  <a:cubicBezTo>
                    <a:pt x="133" y="95"/>
                    <a:pt x="133" y="95"/>
                    <a:pt x="133" y="95"/>
                  </a:cubicBezTo>
                  <a:cubicBezTo>
                    <a:pt x="133" y="101"/>
                    <a:pt x="128" y="106"/>
                    <a:pt x="122" y="106"/>
                  </a:cubicBezTo>
                  <a:cubicBezTo>
                    <a:pt x="122" y="106"/>
                    <a:pt x="122" y="106"/>
                    <a:pt x="121" y="106"/>
                  </a:cubicBezTo>
                  <a:cubicBezTo>
                    <a:pt x="121" y="106"/>
                    <a:pt x="121" y="106"/>
                    <a:pt x="121" y="106"/>
                  </a:cubicBezTo>
                  <a:cubicBezTo>
                    <a:pt x="115" y="106"/>
                    <a:pt x="110" y="101"/>
                    <a:pt x="110" y="95"/>
                  </a:cubicBezTo>
                  <a:cubicBezTo>
                    <a:pt x="110" y="32"/>
                    <a:pt x="110" y="32"/>
                    <a:pt x="110" y="32"/>
                  </a:cubicBezTo>
                  <a:cubicBezTo>
                    <a:pt x="110" y="14"/>
                    <a:pt x="96" y="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59" y="0"/>
                    <a:pt x="44" y="14"/>
                    <a:pt x="44" y="32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4" y="101"/>
                    <a:pt x="39" y="106"/>
                    <a:pt x="33" y="106"/>
                  </a:cubicBezTo>
                  <a:cubicBezTo>
                    <a:pt x="33" y="106"/>
                    <a:pt x="33" y="106"/>
                    <a:pt x="33" y="106"/>
                  </a:cubicBezTo>
                  <a:cubicBezTo>
                    <a:pt x="33" y="106"/>
                    <a:pt x="32" y="106"/>
                    <a:pt x="32" y="106"/>
                  </a:cubicBezTo>
                  <a:cubicBezTo>
                    <a:pt x="26" y="106"/>
                    <a:pt x="21" y="101"/>
                    <a:pt x="21" y="95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21" y="60"/>
                    <a:pt x="20" y="59"/>
                    <a:pt x="18" y="59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2" y="59"/>
                    <a:pt x="0" y="60"/>
                    <a:pt x="0" y="62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113"/>
                    <a:pt x="14" y="127"/>
                    <a:pt x="32" y="127"/>
                  </a:cubicBezTo>
                  <a:cubicBezTo>
                    <a:pt x="32" y="127"/>
                    <a:pt x="32" y="127"/>
                    <a:pt x="32" y="127"/>
                  </a:cubicBezTo>
                  <a:cubicBezTo>
                    <a:pt x="33" y="127"/>
                    <a:pt x="33" y="127"/>
                    <a:pt x="33" y="127"/>
                  </a:cubicBezTo>
                  <a:cubicBezTo>
                    <a:pt x="33" y="127"/>
                    <a:pt x="33" y="127"/>
                    <a:pt x="33" y="127"/>
                  </a:cubicBezTo>
                  <a:cubicBezTo>
                    <a:pt x="33" y="127"/>
                    <a:pt x="33" y="127"/>
                    <a:pt x="33" y="127"/>
                  </a:cubicBezTo>
                  <a:cubicBezTo>
                    <a:pt x="33" y="127"/>
                    <a:pt x="33" y="127"/>
                    <a:pt x="33" y="127"/>
                  </a:cubicBezTo>
                  <a:cubicBezTo>
                    <a:pt x="33" y="127"/>
                    <a:pt x="33" y="127"/>
                    <a:pt x="33" y="127"/>
                  </a:cubicBezTo>
                  <a:cubicBezTo>
                    <a:pt x="51" y="127"/>
                    <a:pt x="66" y="113"/>
                    <a:pt x="66" y="95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26"/>
                    <a:pt x="71" y="21"/>
                    <a:pt x="77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7" y="21"/>
                    <a:pt x="78" y="21"/>
                    <a:pt x="78" y="21"/>
                  </a:cubicBezTo>
                  <a:cubicBezTo>
                    <a:pt x="84" y="21"/>
                    <a:pt x="89" y="26"/>
                    <a:pt x="89" y="32"/>
                  </a:cubicBezTo>
                  <a:cubicBezTo>
                    <a:pt x="89" y="95"/>
                    <a:pt x="89" y="95"/>
                    <a:pt x="89" y="95"/>
                  </a:cubicBezTo>
                  <a:cubicBezTo>
                    <a:pt x="89" y="113"/>
                    <a:pt x="103" y="127"/>
                    <a:pt x="121" y="127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2" y="127"/>
                    <a:pt x="122" y="127"/>
                    <a:pt x="122" y="127"/>
                  </a:cubicBezTo>
                  <a:cubicBezTo>
                    <a:pt x="122" y="127"/>
                    <a:pt x="122" y="127"/>
                    <a:pt x="122" y="127"/>
                  </a:cubicBezTo>
                  <a:cubicBezTo>
                    <a:pt x="122" y="127"/>
                    <a:pt x="122" y="127"/>
                    <a:pt x="122" y="127"/>
                  </a:cubicBezTo>
                  <a:cubicBezTo>
                    <a:pt x="122" y="127"/>
                    <a:pt x="122" y="127"/>
                    <a:pt x="122" y="127"/>
                  </a:cubicBezTo>
                  <a:cubicBezTo>
                    <a:pt x="140" y="127"/>
                    <a:pt x="154" y="113"/>
                    <a:pt x="154" y="95"/>
                  </a:cubicBezTo>
                  <a:cubicBezTo>
                    <a:pt x="154" y="32"/>
                    <a:pt x="154" y="32"/>
                    <a:pt x="154" y="32"/>
                  </a:cubicBezTo>
                  <a:cubicBezTo>
                    <a:pt x="154" y="26"/>
                    <a:pt x="159" y="21"/>
                    <a:pt x="165" y="21"/>
                  </a:cubicBezTo>
                  <a:cubicBezTo>
                    <a:pt x="166" y="21"/>
                    <a:pt x="166" y="21"/>
                    <a:pt x="166" y="21"/>
                  </a:cubicBezTo>
                  <a:cubicBezTo>
                    <a:pt x="166" y="21"/>
                    <a:pt x="166" y="21"/>
                    <a:pt x="166" y="21"/>
                  </a:cubicBezTo>
                  <a:cubicBezTo>
                    <a:pt x="172" y="21"/>
                    <a:pt x="177" y="26"/>
                    <a:pt x="177" y="32"/>
                  </a:cubicBezTo>
                  <a:cubicBezTo>
                    <a:pt x="177" y="95"/>
                    <a:pt x="177" y="95"/>
                    <a:pt x="177" y="95"/>
                  </a:cubicBezTo>
                  <a:cubicBezTo>
                    <a:pt x="177" y="113"/>
                    <a:pt x="192" y="127"/>
                    <a:pt x="210" y="127"/>
                  </a:cubicBezTo>
                  <a:cubicBezTo>
                    <a:pt x="210" y="127"/>
                    <a:pt x="210" y="127"/>
                    <a:pt x="210" y="127"/>
                  </a:cubicBezTo>
                  <a:cubicBezTo>
                    <a:pt x="210" y="127"/>
                    <a:pt x="210" y="127"/>
                    <a:pt x="210" y="127"/>
                  </a:cubicBezTo>
                  <a:cubicBezTo>
                    <a:pt x="210" y="127"/>
                    <a:pt x="210" y="127"/>
                    <a:pt x="210" y="127"/>
                  </a:cubicBezTo>
                  <a:cubicBezTo>
                    <a:pt x="210" y="127"/>
                    <a:pt x="210" y="127"/>
                    <a:pt x="210" y="127"/>
                  </a:cubicBezTo>
                  <a:cubicBezTo>
                    <a:pt x="210" y="127"/>
                    <a:pt x="211" y="127"/>
                    <a:pt x="211" y="127"/>
                  </a:cubicBezTo>
                  <a:cubicBezTo>
                    <a:pt x="211" y="127"/>
                    <a:pt x="211" y="127"/>
                    <a:pt x="211" y="127"/>
                  </a:cubicBezTo>
                  <a:cubicBezTo>
                    <a:pt x="229" y="127"/>
                    <a:pt x="243" y="113"/>
                    <a:pt x="243" y="95"/>
                  </a:cubicBezTo>
                  <a:cubicBezTo>
                    <a:pt x="243" y="32"/>
                    <a:pt x="243" y="32"/>
                    <a:pt x="243" y="32"/>
                  </a:cubicBezTo>
                  <a:cubicBezTo>
                    <a:pt x="243" y="26"/>
                    <a:pt x="248" y="21"/>
                    <a:pt x="254" y="21"/>
                  </a:cubicBezTo>
                  <a:cubicBezTo>
                    <a:pt x="254" y="21"/>
                    <a:pt x="255" y="21"/>
                    <a:pt x="255" y="21"/>
                  </a:cubicBezTo>
                  <a:cubicBezTo>
                    <a:pt x="255" y="21"/>
                    <a:pt x="255" y="21"/>
                    <a:pt x="255" y="21"/>
                  </a:cubicBezTo>
                  <a:cubicBezTo>
                    <a:pt x="261" y="21"/>
                    <a:pt x="266" y="26"/>
                    <a:pt x="266" y="32"/>
                  </a:cubicBezTo>
                  <a:cubicBezTo>
                    <a:pt x="266" y="62"/>
                    <a:pt x="266" y="62"/>
                    <a:pt x="266" y="62"/>
                  </a:cubicBezTo>
                  <a:cubicBezTo>
                    <a:pt x="266" y="64"/>
                    <a:pt x="268" y="66"/>
                    <a:pt x="270" y="66"/>
                  </a:cubicBezTo>
                  <a:cubicBezTo>
                    <a:pt x="284" y="66"/>
                    <a:pt x="284" y="66"/>
                    <a:pt x="284" y="66"/>
                  </a:cubicBezTo>
                  <a:cubicBezTo>
                    <a:pt x="286" y="66"/>
                    <a:pt x="288" y="64"/>
                    <a:pt x="288" y="62"/>
                  </a:cubicBezTo>
                  <a:cubicBezTo>
                    <a:pt x="288" y="32"/>
                    <a:pt x="288" y="32"/>
                    <a:pt x="288" y="32"/>
                  </a:cubicBezTo>
                  <a:cubicBezTo>
                    <a:pt x="288" y="14"/>
                    <a:pt x="273" y="0"/>
                    <a:pt x="2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Rectangle 522"/>
            <p:cNvSpPr>
              <a:spLocks noChangeArrowheads="1"/>
            </p:cNvSpPr>
            <p:nvPr/>
          </p:nvSpPr>
          <p:spPr bwMode="auto">
            <a:xfrm>
              <a:off x="7085013" y="5487989"/>
              <a:ext cx="301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523"/>
            <p:cNvSpPr/>
            <p:nvPr/>
          </p:nvSpPr>
          <p:spPr bwMode="auto">
            <a:xfrm>
              <a:off x="6951663" y="5267326"/>
              <a:ext cx="266700" cy="93663"/>
            </a:xfrm>
            <a:custGeom>
              <a:avLst/>
              <a:gdLst>
                <a:gd name="T0" fmla="*/ 115 w 231"/>
                <a:gd name="T1" fmla="*/ 28 h 81"/>
                <a:gd name="T2" fmla="*/ 30 w 231"/>
                <a:gd name="T3" fmla="*/ 28 h 81"/>
                <a:gd name="T4" fmla="*/ 25 w 231"/>
                <a:gd name="T5" fmla="*/ 30 h 81"/>
                <a:gd name="T6" fmla="*/ 2 w 231"/>
                <a:gd name="T7" fmla="*/ 50 h 81"/>
                <a:gd name="T8" fmla="*/ 0 w 231"/>
                <a:gd name="T9" fmla="*/ 54 h 81"/>
                <a:gd name="T10" fmla="*/ 0 w 231"/>
                <a:gd name="T11" fmla="*/ 55 h 81"/>
                <a:gd name="T12" fmla="*/ 2 w 231"/>
                <a:gd name="T13" fmla="*/ 60 h 81"/>
                <a:gd name="T14" fmla="*/ 25 w 231"/>
                <a:gd name="T15" fmla="*/ 79 h 81"/>
                <a:gd name="T16" fmla="*/ 30 w 231"/>
                <a:gd name="T17" fmla="*/ 81 h 81"/>
                <a:gd name="T18" fmla="*/ 229 w 231"/>
                <a:gd name="T19" fmla="*/ 81 h 81"/>
                <a:gd name="T20" fmla="*/ 231 w 231"/>
                <a:gd name="T21" fmla="*/ 78 h 81"/>
                <a:gd name="T22" fmla="*/ 231 w 231"/>
                <a:gd name="T23" fmla="*/ 31 h 81"/>
                <a:gd name="T24" fmla="*/ 229 w 231"/>
                <a:gd name="T25" fmla="*/ 28 h 81"/>
                <a:gd name="T26" fmla="*/ 142 w 231"/>
                <a:gd name="T27" fmla="*/ 28 h 81"/>
                <a:gd name="T28" fmla="*/ 142 w 231"/>
                <a:gd name="T29" fmla="*/ 13 h 81"/>
                <a:gd name="T30" fmla="*/ 142 w 231"/>
                <a:gd name="T31" fmla="*/ 0 h 81"/>
                <a:gd name="T32" fmla="*/ 115 w 231"/>
                <a:gd name="T33" fmla="*/ 0 h 81"/>
                <a:gd name="T34" fmla="*/ 115 w 231"/>
                <a:gd name="T35" fmla="*/ 13 h 81"/>
                <a:gd name="T36" fmla="*/ 115 w 231"/>
                <a:gd name="T37" fmla="*/ 2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1" h="81">
                  <a:moveTo>
                    <a:pt x="115" y="28"/>
                  </a:moveTo>
                  <a:cubicBezTo>
                    <a:pt x="30" y="28"/>
                    <a:pt x="30" y="28"/>
                    <a:pt x="30" y="28"/>
                  </a:cubicBezTo>
                  <a:cubicBezTo>
                    <a:pt x="28" y="28"/>
                    <a:pt x="26" y="29"/>
                    <a:pt x="25" y="3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1"/>
                    <a:pt x="0" y="53"/>
                    <a:pt x="0" y="5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1" y="59"/>
                    <a:pt x="2" y="60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6" y="80"/>
                    <a:pt x="28" y="81"/>
                    <a:pt x="30" y="81"/>
                  </a:cubicBezTo>
                  <a:cubicBezTo>
                    <a:pt x="229" y="81"/>
                    <a:pt x="229" y="81"/>
                    <a:pt x="229" y="81"/>
                  </a:cubicBezTo>
                  <a:cubicBezTo>
                    <a:pt x="230" y="81"/>
                    <a:pt x="231" y="80"/>
                    <a:pt x="231" y="78"/>
                  </a:cubicBezTo>
                  <a:cubicBezTo>
                    <a:pt x="231" y="31"/>
                    <a:pt x="231" y="31"/>
                    <a:pt x="231" y="31"/>
                  </a:cubicBezTo>
                  <a:cubicBezTo>
                    <a:pt x="231" y="30"/>
                    <a:pt x="230" y="28"/>
                    <a:pt x="229" y="28"/>
                  </a:cubicBezTo>
                  <a:cubicBezTo>
                    <a:pt x="142" y="28"/>
                    <a:pt x="142" y="28"/>
                    <a:pt x="142" y="28"/>
                  </a:cubicBezTo>
                  <a:cubicBezTo>
                    <a:pt x="142" y="13"/>
                    <a:pt x="142" y="13"/>
                    <a:pt x="142" y="13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13"/>
                    <a:pt x="115" y="13"/>
                    <a:pt x="115" y="13"/>
                  </a:cubicBezTo>
                  <a:lnTo>
                    <a:pt x="115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524"/>
            <p:cNvSpPr/>
            <p:nvPr/>
          </p:nvSpPr>
          <p:spPr bwMode="auto">
            <a:xfrm>
              <a:off x="6981826" y="5378451"/>
              <a:ext cx="266700" cy="92075"/>
            </a:xfrm>
            <a:custGeom>
              <a:avLst/>
              <a:gdLst>
                <a:gd name="T0" fmla="*/ 89 w 231"/>
                <a:gd name="T1" fmla="*/ 27 h 80"/>
                <a:gd name="T2" fmla="*/ 3 w 231"/>
                <a:gd name="T3" fmla="*/ 27 h 80"/>
                <a:gd name="T4" fmla="*/ 0 w 231"/>
                <a:gd name="T5" fmla="*/ 30 h 80"/>
                <a:gd name="T6" fmla="*/ 0 w 231"/>
                <a:gd name="T7" fmla="*/ 77 h 80"/>
                <a:gd name="T8" fmla="*/ 3 w 231"/>
                <a:gd name="T9" fmla="*/ 80 h 80"/>
                <a:gd name="T10" fmla="*/ 202 w 231"/>
                <a:gd name="T11" fmla="*/ 80 h 80"/>
                <a:gd name="T12" fmla="*/ 206 w 231"/>
                <a:gd name="T13" fmla="*/ 78 h 80"/>
                <a:gd name="T14" fmla="*/ 229 w 231"/>
                <a:gd name="T15" fmla="*/ 59 h 80"/>
                <a:gd name="T16" fmla="*/ 231 w 231"/>
                <a:gd name="T17" fmla="*/ 54 h 80"/>
                <a:gd name="T18" fmla="*/ 231 w 231"/>
                <a:gd name="T19" fmla="*/ 53 h 80"/>
                <a:gd name="T20" fmla="*/ 229 w 231"/>
                <a:gd name="T21" fmla="*/ 49 h 80"/>
                <a:gd name="T22" fmla="*/ 206 w 231"/>
                <a:gd name="T23" fmla="*/ 29 h 80"/>
                <a:gd name="T24" fmla="*/ 202 w 231"/>
                <a:gd name="T25" fmla="*/ 27 h 80"/>
                <a:gd name="T26" fmla="*/ 116 w 231"/>
                <a:gd name="T27" fmla="*/ 27 h 80"/>
                <a:gd name="T28" fmla="*/ 116 w 231"/>
                <a:gd name="T29" fmla="*/ 12 h 80"/>
                <a:gd name="T30" fmla="*/ 116 w 231"/>
                <a:gd name="T31" fmla="*/ 1 h 80"/>
                <a:gd name="T32" fmla="*/ 116 w 231"/>
                <a:gd name="T33" fmla="*/ 0 h 80"/>
                <a:gd name="T34" fmla="*/ 89 w 231"/>
                <a:gd name="T35" fmla="*/ 0 h 80"/>
                <a:gd name="T36" fmla="*/ 89 w 231"/>
                <a:gd name="T37" fmla="*/ 1 h 80"/>
                <a:gd name="T38" fmla="*/ 89 w 231"/>
                <a:gd name="T39" fmla="*/ 12 h 80"/>
                <a:gd name="T40" fmla="*/ 89 w 231"/>
                <a:gd name="T41" fmla="*/ 2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1" h="80">
                  <a:moveTo>
                    <a:pt x="89" y="27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1" y="27"/>
                    <a:pt x="0" y="29"/>
                    <a:pt x="0" y="3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9"/>
                    <a:pt x="1" y="80"/>
                    <a:pt x="3" y="80"/>
                  </a:cubicBezTo>
                  <a:cubicBezTo>
                    <a:pt x="202" y="80"/>
                    <a:pt x="202" y="80"/>
                    <a:pt x="202" y="80"/>
                  </a:cubicBezTo>
                  <a:cubicBezTo>
                    <a:pt x="203" y="80"/>
                    <a:pt x="205" y="79"/>
                    <a:pt x="206" y="78"/>
                  </a:cubicBezTo>
                  <a:cubicBezTo>
                    <a:pt x="229" y="59"/>
                    <a:pt x="229" y="59"/>
                    <a:pt x="229" y="59"/>
                  </a:cubicBezTo>
                  <a:cubicBezTo>
                    <a:pt x="230" y="58"/>
                    <a:pt x="231" y="55"/>
                    <a:pt x="231" y="54"/>
                  </a:cubicBezTo>
                  <a:cubicBezTo>
                    <a:pt x="231" y="53"/>
                    <a:pt x="231" y="53"/>
                    <a:pt x="231" y="53"/>
                  </a:cubicBezTo>
                  <a:cubicBezTo>
                    <a:pt x="231" y="52"/>
                    <a:pt x="230" y="50"/>
                    <a:pt x="229" y="49"/>
                  </a:cubicBezTo>
                  <a:cubicBezTo>
                    <a:pt x="206" y="29"/>
                    <a:pt x="206" y="29"/>
                    <a:pt x="206" y="29"/>
                  </a:cubicBezTo>
                  <a:cubicBezTo>
                    <a:pt x="205" y="28"/>
                    <a:pt x="203" y="27"/>
                    <a:pt x="202" y="27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12"/>
                    <a:pt x="89" y="12"/>
                    <a:pt x="89" y="12"/>
                  </a:cubicBezTo>
                  <a:lnTo>
                    <a:pt x="89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525"/>
            <p:cNvSpPr/>
            <p:nvPr/>
          </p:nvSpPr>
          <p:spPr bwMode="auto">
            <a:xfrm>
              <a:off x="7678738" y="5265739"/>
              <a:ext cx="227013" cy="193675"/>
            </a:xfrm>
            <a:custGeom>
              <a:avLst/>
              <a:gdLst>
                <a:gd name="T0" fmla="*/ 134 w 196"/>
                <a:gd name="T1" fmla="*/ 102 h 167"/>
                <a:gd name="T2" fmla="*/ 196 w 196"/>
                <a:gd name="T3" fmla="*/ 34 h 167"/>
                <a:gd name="T4" fmla="*/ 76 w 196"/>
                <a:gd name="T5" fmla="*/ 22 h 167"/>
                <a:gd name="T6" fmla="*/ 0 w 196"/>
                <a:gd name="T7" fmla="*/ 2 h 167"/>
                <a:gd name="T8" fmla="*/ 0 w 196"/>
                <a:gd name="T9" fmla="*/ 137 h 167"/>
                <a:gd name="T10" fmla="*/ 39 w 196"/>
                <a:gd name="T11" fmla="*/ 135 h 167"/>
                <a:gd name="T12" fmla="*/ 191 w 196"/>
                <a:gd name="T13" fmla="*/ 160 h 167"/>
                <a:gd name="T14" fmla="*/ 134 w 196"/>
                <a:gd name="T15" fmla="*/ 10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6" h="167">
                  <a:moveTo>
                    <a:pt x="134" y="102"/>
                  </a:moveTo>
                  <a:cubicBezTo>
                    <a:pt x="134" y="87"/>
                    <a:pt x="196" y="34"/>
                    <a:pt x="196" y="34"/>
                  </a:cubicBezTo>
                  <a:cubicBezTo>
                    <a:pt x="164" y="48"/>
                    <a:pt x="117" y="44"/>
                    <a:pt x="76" y="22"/>
                  </a:cubicBezTo>
                  <a:cubicBezTo>
                    <a:pt x="35" y="0"/>
                    <a:pt x="0" y="2"/>
                    <a:pt x="0" y="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" y="136"/>
                    <a:pt x="11" y="133"/>
                    <a:pt x="39" y="135"/>
                  </a:cubicBezTo>
                  <a:cubicBezTo>
                    <a:pt x="73" y="139"/>
                    <a:pt x="160" y="167"/>
                    <a:pt x="191" y="160"/>
                  </a:cubicBezTo>
                  <a:cubicBezTo>
                    <a:pt x="191" y="160"/>
                    <a:pt x="134" y="112"/>
                    <a:pt x="134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Rectangle 526"/>
            <p:cNvSpPr>
              <a:spLocks noChangeArrowheads="1"/>
            </p:cNvSpPr>
            <p:nvPr/>
          </p:nvSpPr>
          <p:spPr bwMode="auto">
            <a:xfrm>
              <a:off x="7623176" y="5267326"/>
              <a:ext cx="28575" cy="3333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527"/>
            <p:cNvSpPr/>
            <p:nvPr/>
          </p:nvSpPr>
          <p:spPr bwMode="auto">
            <a:xfrm>
              <a:off x="3065463" y="1254126"/>
              <a:ext cx="193675" cy="195263"/>
            </a:xfrm>
            <a:custGeom>
              <a:avLst/>
              <a:gdLst>
                <a:gd name="T0" fmla="*/ 60 w 122"/>
                <a:gd name="T1" fmla="*/ 0 h 123"/>
                <a:gd name="T2" fmla="*/ 0 w 122"/>
                <a:gd name="T3" fmla="*/ 62 h 123"/>
                <a:gd name="T4" fmla="*/ 60 w 122"/>
                <a:gd name="T5" fmla="*/ 123 h 123"/>
                <a:gd name="T6" fmla="*/ 122 w 122"/>
                <a:gd name="T7" fmla="*/ 62 h 123"/>
                <a:gd name="T8" fmla="*/ 60 w 122"/>
                <a:gd name="T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23">
                  <a:moveTo>
                    <a:pt x="60" y="0"/>
                  </a:moveTo>
                  <a:lnTo>
                    <a:pt x="0" y="62"/>
                  </a:lnTo>
                  <a:lnTo>
                    <a:pt x="60" y="123"/>
                  </a:lnTo>
                  <a:lnTo>
                    <a:pt x="122" y="62"/>
                  </a:lnTo>
                  <a:lnTo>
                    <a:pt x="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528"/>
            <p:cNvSpPr>
              <a:spLocks noEditPoints="1"/>
            </p:cNvSpPr>
            <p:nvPr/>
          </p:nvSpPr>
          <p:spPr bwMode="auto">
            <a:xfrm>
              <a:off x="2922588" y="1384301"/>
              <a:ext cx="206375" cy="206375"/>
            </a:xfrm>
            <a:custGeom>
              <a:avLst/>
              <a:gdLst>
                <a:gd name="T0" fmla="*/ 25 w 178"/>
                <a:gd name="T1" fmla="*/ 71 h 179"/>
                <a:gd name="T2" fmla="*/ 0 w 178"/>
                <a:gd name="T3" fmla="*/ 152 h 179"/>
                <a:gd name="T4" fmla="*/ 27 w 178"/>
                <a:gd name="T5" fmla="*/ 179 h 179"/>
                <a:gd name="T6" fmla="*/ 108 w 178"/>
                <a:gd name="T7" fmla="*/ 153 h 179"/>
                <a:gd name="T8" fmla="*/ 178 w 178"/>
                <a:gd name="T9" fmla="*/ 57 h 179"/>
                <a:gd name="T10" fmla="*/ 121 w 178"/>
                <a:gd name="T11" fmla="*/ 0 h 179"/>
                <a:gd name="T12" fmla="*/ 25 w 178"/>
                <a:gd name="T13" fmla="*/ 71 h 179"/>
                <a:gd name="T14" fmla="*/ 81 w 178"/>
                <a:gd name="T15" fmla="*/ 120 h 179"/>
                <a:gd name="T16" fmla="*/ 59 w 178"/>
                <a:gd name="T17" fmla="*/ 120 h 179"/>
                <a:gd name="T18" fmla="*/ 59 w 178"/>
                <a:gd name="T19" fmla="*/ 98 h 179"/>
                <a:gd name="T20" fmla="*/ 81 w 178"/>
                <a:gd name="T21" fmla="*/ 98 h 179"/>
                <a:gd name="T22" fmla="*/ 81 w 178"/>
                <a:gd name="T23" fmla="*/ 12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8" h="179">
                  <a:moveTo>
                    <a:pt x="25" y="71"/>
                  </a:moveTo>
                  <a:cubicBezTo>
                    <a:pt x="38" y="88"/>
                    <a:pt x="27" y="122"/>
                    <a:pt x="0" y="152"/>
                  </a:cubicBezTo>
                  <a:cubicBezTo>
                    <a:pt x="27" y="179"/>
                    <a:pt x="27" y="179"/>
                    <a:pt x="27" y="179"/>
                  </a:cubicBezTo>
                  <a:cubicBezTo>
                    <a:pt x="57" y="152"/>
                    <a:pt x="91" y="141"/>
                    <a:pt x="108" y="153"/>
                  </a:cubicBezTo>
                  <a:cubicBezTo>
                    <a:pt x="178" y="57"/>
                    <a:pt x="178" y="57"/>
                    <a:pt x="178" y="57"/>
                  </a:cubicBezTo>
                  <a:cubicBezTo>
                    <a:pt x="121" y="0"/>
                    <a:pt x="121" y="0"/>
                    <a:pt x="121" y="0"/>
                  </a:cubicBezTo>
                  <a:lnTo>
                    <a:pt x="25" y="71"/>
                  </a:lnTo>
                  <a:close/>
                  <a:moveTo>
                    <a:pt x="81" y="120"/>
                  </a:moveTo>
                  <a:cubicBezTo>
                    <a:pt x="75" y="126"/>
                    <a:pt x="65" y="126"/>
                    <a:pt x="59" y="120"/>
                  </a:cubicBezTo>
                  <a:cubicBezTo>
                    <a:pt x="53" y="114"/>
                    <a:pt x="53" y="104"/>
                    <a:pt x="59" y="98"/>
                  </a:cubicBezTo>
                  <a:cubicBezTo>
                    <a:pt x="65" y="91"/>
                    <a:pt x="75" y="91"/>
                    <a:pt x="81" y="98"/>
                  </a:cubicBezTo>
                  <a:cubicBezTo>
                    <a:pt x="88" y="104"/>
                    <a:pt x="88" y="114"/>
                    <a:pt x="81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529"/>
            <p:cNvSpPr>
              <a:spLocks noEditPoints="1"/>
            </p:cNvSpPr>
            <p:nvPr/>
          </p:nvSpPr>
          <p:spPr bwMode="auto">
            <a:xfrm>
              <a:off x="3590926" y="1473201"/>
              <a:ext cx="117475" cy="117475"/>
            </a:xfrm>
            <a:custGeom>
              <a:avLst/>
              <a:gdLst>
                <a:gd name="T0" fmla="*/ 15 w 102"/>
                <a:gd name="T1" fmla="*/ 40 h 102"/>
                <a:gd name="T2" fmla="*/ 0 w 102"/>
                <a:gd name="T3" fmla="*/ 87 h 102"/>
                <a:gd name="T4" fmla="*/ 15 w 102"/>
                <a:gd name="T5" fmla="*/ 102 h 102"/>
                <a:gd name="T6" fmla="*/ 62 w 102"/>
                <a:gd name="T7" fmla="*/ 87 h 102"/>
                <a:gd name="T8" fmla="*/ 102 w 102"/>
                <a:gd name="T9" fmla="*/ 32 h 102"/>
                <a:gd name="T10" fmla="*/ 69 w 102"/>
                <a:gd name="T11" fmla="*/ 0 h 102"/>
                <a:gd name="T12" fmla="*/ 15 w 102"/>
                <a:gd name="T13" fmla="*/ 40 h 102"/>
                <a:gd name="T14" fmla="*/ 47 w 102"/>
                <a:gd name="T15" fmla="*/ 68 h 102"/>
                <a:gd name="T16" fmla="*/ 34 w 102"/>
                <a:gd name="T17" fmla="*/ 68 h 102"/>
                <a:gd name="T18" fmla="*/ 34 w 102"/>
                <a:gd name="T19" fmla="*/ 55 h 102"/>
                <a:gd name="T20" fmla="*/ 47 w 102"/>
                <a:gd name="T21" fmla="*/ 55 h 102"/>
                <a:gd name="T22" fmla="*/ 47 w 102"/>
                <a:gd name="T23" fmla="*/ 6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2" h="102">
                  <a:moveTo>
                    <a:pt x="15" y="40"/>
                  </a:moveTo>
                  <a:cubicBezTo>
                    <a:pt x="22" y="50"/>
                    <a:pt x="16" y="69"/>
                    <a:pt x="0" y="87"/>
                  </a:cubicBezTo>
                  <a:cubicBezTo>
                    <a:pt x="15" y="102"/>
                    <a:pt x="15" y="102"/>
                    <a:pt x="15" y="102"/>
                  </a:cubicBezTo>
                  <a:cubicBezTo>
                    <a:pt x="32" y="87"/>
                    <a:pt x="52" y="80"/>
                    <a:pt x="62" y="87"/>
                  </a:cubicBezTo>
                  <a:cubicBezTo>
                    <a:pt x="102" y="32"/>
                    <a:pt x="102" y="32"/>
                    <a:pt x="102" y="32"/>
                  </a:cubicBezTo>
                  <a:cubicBezTo>
                    <a:pt x="69" y="0"/>
                    <a:pt x="69" y="0"/>
                    <a:pt x="69" y="0"/>
                  </a:cubicBezTo>
                  <a:lnTo>
                    <a:pt x="15" y="40"/>
                  </a:lnTo>
                  <a:close/>
                  <a:moveTo>
                    <a:pt x="47" y="68"/>
                  </a:moveTo>
                  <a:cubicBezTo>
                    <a:pt x="43" y="72"/>
                    <a:pt x="37" y="72"/>
                    <a:pt x="34" y="68"/>
                  </a:cubicBezTo>
                  <a:cubicBezTo>
                    <a:pt x="30" y="65"/>
                    <a:pt x="30" y="59"/>
                    <a:pt x="34" y="55"/>
                  </a:cubicBezTo>
                  <a:cubicBezTo>
                    <a:pt x="37" y="52"/>
                    <a:pt x="43" y="52"/>
                    <a:pt x="47" y="55"/>
                  </a:cubicBezTo>
                  <a:cubicBezTo>
                    <a:pt x="50" y="59"/>
                    <a:pt x="50" y="65"/>
                    <a:pt x="4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530"/>
            <p:cNvSpPr/>
            <p:nvPr/>
          </p:nvSpPr>
          <p:spPr bwMode="auto">
            <a:xfrm>
              <a:off x="3671888" y="1254126"/>
              <a:ext cx="254000" cy="255588"/>
            </a:xfrm>
            <a:custGeom>
              <a:avLst/>
              <a:gdLst>
                <a:gd name="T0" fmla="*/ 209 w 220"/>
                <a:gd name="T1" fmla="*/ 10 h 220"/>
                <a:gd name="T2" fmla="*/ 171 w 220"/>
                <a:gd name="T3" fmla="*/ 10 h 220"/>
                <a:gd name="T4" fmla="*/ 53 w 220"/>
                <a:gd name="T5" fmla="*/ 129 h 220"/>
                <a:gd name="T6" fmla="*/ 48 w 220"/>
                <a:gd name="T7" fmla="*/ 124 h 220"/>
                <a:gd name="T8" fmla="*/ 0 w 220"/>
                <a:gd name="T9" fmla="*/ 172 h 220"/>
                <a:gd name="T10" fmla="*/ 48 w 220"/>
                <a:gd name="T11" fmla="*/ 220 h 220"/>
                <a:gd name="T12" fmla="*/ 96 w 220"/>
                <a:gd name="T13" fmla="*/ 172 h 220"/>
                <a:gd name="T14" fmla="*/ 91 w 220"/>
                <a:gd name="T15" fmla="*/ 167 h 220"/>
                <a:gd name="T16" fmla="*/ 209 w 220"/>
                <a:gd name="T17" fmla="*/ 49 h 220"/>
                <a:gd name="T18" fmla="*/ 209 w 220"/>
                <a:gd name="T19" fmla="*/ 1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0" h="220">
                  <a:moveTo>
                    <a:pt x="209" y="10"/>
                  </a:moveTo>
                  <a:cubicBezTo>
                    <a:pt x="199" y="0"/>
                    <a:pt x="182" y="0"/>
                    <a:pt x="171" y="10"/>
                  </a:cubicBezTo>
                  <a:cubicBezTo>
                    <a:pt x="53" y="129"/>
                    <a:pt x="53" y="129"/>
                    <a:pt x="53" y="129"/>
                  </a:cubicBezTo>
                  <a:cubicBezTo>
                    <a:pt x="48" y="124"/>
                    <a:pt x="48" y="124"/>
                    <a:pt x="48" y="12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48" y="220"/>
                    <a:pt x="48" y="220"/>
                    <a:pt x="48" y="220"/>
                  </a:cubicBezTo>
                  <a:cubicBezTo>
                    <a:pt x="96" y="172"/>
                    <a:pt x="96" y="172"/>
                    <a:pt x="96" y="172"/>
                  </a:cubicBezTo>
                  <a:cubicBezTo>
                    <a:pt x="91" y="167"/>
                    <a:pt x="91" y="167"/>
                    <a:pt x="91" y="167"/>
                  </a:cubicBezTo>
                  <a:cubicBezTo>
                    <a:pt x="209" y="49"/>
                    <a:pt x="209" y="49"/>
                    <a:pt x="209" y="49"/>
                  </a:cubicBezTo>
                  <a:cubicBezTo>
                    <a:pt x="220" y="38"/>
                    <a:pt x="220" y="21"/>
                    <a:pt x="20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531"/>
            <p:cNvSpPr/>
            <p:nvPr/>
          </p:nvSpPr>
          <p:spPr bwMode="auto">
            <a:xfrm>
              <a:off x="4252913" y="1447801"/>
              <a:ext cx="177800" cy="144463"/>
            </a:xfrm>
            <a:custGeom>
              <a:avLst/>
              <a:gdLst>
                <a:gd name="T0" fmla="*/ 124 w 153"/>
                <a:gd name="T1" fmla="*/ 5 h 125"/>
                <a:gd name="T2" fmla="*/ 114 w 153"/>
                <a:gd name="T3" fmla="*/ 0 h 125"/>
                <a:gd name="T4" fmla="*/ 52 w 153"/>
                <a:gd name="T5" fmla="*/ 48 h 125"/>
                <a:gd name="T6" fmla="*/ 5 w 153"/>
                <a:gd name="T7" fmla="*/ 91 h 125"/>
                <a:gd name="T8" fmla="*/ 46 w 153"/>
                <a:gd name="T9" fmla="*/ 124 h 125"/>
                <a:gd name="T10" fmla="*/ 152 w 153"/>
                <a:gd name="T11" fmla="*/ 41 h 125"/>
                <a:gd name="T12" fmla="*/ 153 w 153"/>
                <a:gd name="T13" fmla="*/ 40 h 125"/>
                <a:gd name="T14" fmla="*/ 124 w 153"/>
                <a:gd name="T15" fmla="*/ 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25">
                  <a:moveTo>
                    <a:pt x="124" y="5"/>
                  </a:moveTo>
                  <a:cubicBezTo>
                    <a:pt x="120" y="3"/>
                    <a:pt x="117" y="2"/>
                    <a:pt x="114" y="0"/>
                  </a:cubicBezTo>
                  <a:cubicBezTo>
                    <a:pt x="102" y="2"/>
                    <a:pt x="56" y="12"/>
                    <a:pt x="52" y="48"/>
                  </a:cubicBezTo>
                  <a:cubicBezTo>
                    <a:pt x="46" y="99"/>
                    <a:pt x="12" y="91"/>
                    <a:pt x="5" y="91"/>
                  </a:cubicBezTo>
                  <a:cubicBezTo>
                    <a:pt x="0" y="92"/>
                    <a:pt x="9" y="122"/>
                    <a:pt x="46" y="124"/>
                  </a:cubicBezTo>
                  <a:cubicBezTo>
                    <a:pt x="83" y="125"/>
                    <a:pt x="149" y="101"/>
                    <a:pt x="152" y="41"/>
                  </a:cubicBezTo>
                  <a:cubicBezTo>
                    <a:pt x="153" y="40"/>
                    <a:pt x="153" y="40"/>
                    <a:pt x="153" y="40"/>
                  </a:cubicBezTo>
                  <a:cubicBezTo>
                    <a:pt x="148" y="21"/>
                    <a:pt x="136" y="11"/>
                    <a:pt x="1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532"/>
            <p:cNvSpPr/>
            <p:nvPr/>
          </p:nvSpPr>
          <p:spPr bwMode="auto">
            <a:xfrm>
              <a:off x="4395788" y="1254126"/>
              <a:ext cx="198438" cy="227013"/>
            </a:xfrm>
            <a:custGeom>
              <a:avLst/>
              <a:gdLst>
                <a:gd name="T0" fmla="*/ 163 w 171"/>
                <a:gd name="T1" fmla="*/ 6 h 195"/>
                <a:gd name="T2" fmla="*/ 139 w 171"/>
                <a:gd name="T3" fmla="*/ 8 h 195"/>
                <a:gd name="T4" fmla="*/ 37 w 171"/>
                <a:gd name="T5" fmla="*/ 129 h 195"/>
                <a:gd name="T6" fmla="*/ 15 w 171"/>
                <a:gd name="T7" fmla="*/ 139 h 195"/>
                <a:gd name="T8" fmla="*/ 0 w 171"/>
                <a:gd name="T9" fmla="*/ 157 h 195"/>
                <a:gd name="T10" fmla="*/ 6 w 171"/>
                <a:gd name="T11" fmla="*/ 160 h 195"/>
                <a:gd name="T12" fmla="*/ 39 w 171"/>
                <a:gd name="T13" fmla="*/ 195 h 195"/>
                <a:gd name="T14" fmla="*/ 57 w 171"/>
                <a:gd name="T15" fmla="*/ 174 h 195"/>
                <a:gd name="T16" fmla="*/ 63 w 171"/>
                <a:gd name="T17" fmla="*/ 151 h 195"/>
                <a:gd name="T18" fmla="*/ 165 w 171"/>
                <a:gd name="T19" fmla="*/ 30 h 195"/>
                <a:gd name="T20" fmla="*/ 163 w 171"/>
                <a:gd name="T21" fmla="*/ 6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1" h="195">
                  <a:moveTo>
                    <a:pt x="163" y="6"/>
                  </a:moveTo>
                  <a:cubicBezTo>
                    <a:pt x="156" y="0"/>
                    <a:pt x="145" y="1"/>
                    <a:pt x="139" y="8"/>
                  </a:cubicBezTo>
                  <a:cubicBezTo>
                    <a:pt x="37" y="129"/>
                    <a:pt x="37" y="129"/>
                    <a:pt x="37" y="129"/>
                  </a:cubicBezTo>
                  <a:cubicBezTo>
                    <a:pt x="29" y="129"/>
                    <a:pt x="21" y="132"/>
                    <a:pt x="15" y="139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2" y="158"/>
                    <a:pt x="4" y="159"/>
                    <a:pt x="6" y="160"/>
                  </a:cubicBezTo>
                  <a:cubicBezTo>
                    <a:pt x="19" y="166"/>
                    <a:pt x="32" y="178"/>
                    <a:pt x="39" y="195"/>
                  </a:cubicBezTo>
                  <a:cubicBezTo>
                    <a:pt x="57" y="174"/>
                    <a:pt x="57" y="174"/>
                    <a:pt x="57" y="174"/>
                  </a:cubicBezTo>
                  <a:cubicBezTo>
                    <a:pt x="63" y="167"/>
                    <a:pt x="64" y="159"/>
                    <a:pt x="63" y="151"/>
                  </a:cubicBezTo>
                  <a:cubicBezTo>
                    <a:pt x="165" y="30"/>
                    <a:pt x="165" y="30"/>
                    <a:pt x="165" y="30"/>
                  </a:cubicBezTo>
                  <a:cubicBezTo>
                    <a:pt x="171" y="23"/>
                    <a:pt x="170" y="12"/>
                    <a:pt x="16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533"/>
            <p:cNvSpPr>
              <a:spLocks noEditPoints="1"/>
            </p:cNvSpPr>
            <p:nvPr/>
          </p:nvSpPr>
          <p:spPr bwMode="auto">
            <a:xfrm>
              <a:off x="5140326" y="1473201"/>
              <a:ext cx="119063" cy="117475"/>
            </a:xfrm>
            <a:custGeom>
              <a:avLst/>
              <a:gdLst>
                <a:gd name="T0" fmla="*/ 88 w 103"/>
                <a:gd name="T1" fmla="*/ 40 h 102"/>
                <a:gd name="T2" fmla="*/ 33 w 103"/>
                <a:gd name="T3" fmla="*/ 0 h 102"/>
                <a:gd name="T4" fmla="*/ 0 w 103"/>
                <a:gd name="T5" fmla="*/ 32 h 102"/>
                <a:gd name="T6" fmla="*/ 41 w 103"/>
                <a:gd name="T7" fmla="*/ 87 h 102"/>
                <a:gd name="T8" fmla="*/ 87 w 103"/>
                <a:gd name="T9" fmla="*/ 102 h 102"/>
                <a:gd name="T10" fmla="*/ 103 w 103"/>
                <a:gd name="T11" fmla="*/ 86 h 102"/>
                <a:gd name="T12" fmla="*/ 88 w 103"/>
                <a:gd name="T13" fmla="*/ 40 h 102"/>
                <a:gd name="T14" fmla="*/ 69 w 103"/>
                <a:gd name="T15" fmla="*/ 68 h 102"/>
                <a:gd name="T16" fmla="*/ 56 w 103"/>
                <a:gd name="T17" fmla="*/ 68 h 102"/>
                <a:gd name="T18" fmla="*/ 56 w 103"/>
                <a:gd name="T19" fmla="*/ 55 h 102"/>
                <a:gd name="T20" fmla="*/ 69 w 103"/>
                <a:gd name="T21" fmla="*/ 55 h 102"/>
                <a:gd name="T22" fmla="*/ 69 w 103"/>
                <a:gd name="T23" fmla="*/ 6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" h="102">
                  <a:moveTo>
                    <a:pt x="88" y="4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41" y="87"/>
                    <a:pt x="41" y="87"/>
                    <a:pt x="41" y="87"/>
                  </a:cubicBezTo>
                  <a:cubicBezTo>
                    <a:pt x="50" y="80"/>
                    <a:pt x="70" y="86"/>
                    <a:pt x="87" y="102"/>
                  </a:cubicBezTo>
                  <a:cubicBezTo>
                    <a:pt x="103" y="86"/>
                    <a:pt x="103" y="86"/>
                    <a:pt x="103" y="86"/>
                  </a:cubicBezTo>
                  <a:cubicBezTo>
                    <a:pt x="87" y="69"/>
                    <a:pt x="81" y="50"/>
                    <a:pt x="88" y="40"/>
                  </a:cubicBezTo>
                  <a:close/>
                  <a:moveTo>
                    <a:pt x="69" y="68"/>
                  </a:moveTo>
                  <a:cubicBezTo>
                    <a:pt x="65" y="72"/>
                    <a:pt x="60" y="72"/>
                    <a:pt x="56" y="68"/>
                  </a:cubicBezTo>
                  <a:cubicBezTo>
                    <a:pt x="52" y="65"/>
                    <a:pt x="52" y="59"/>
                    <a:pt x="56" y="55"/>
                  </a:cubicBezTo>
                  <a:cubicBezTo>
                    <a:pt x="60" y="52"/>
                    <a:pt x="65" y="52"/>
                    <a:pt x="69" y="55"/>
                  </a:cubicBezTo>
                  <a:cubicBezTo>
                    <a:pt x="73" y="59"/>
                    <a:pt x="73" y="65"/>
                    <a:pt x="69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534"/>
            <p:cNvSpPr/>
            <p:nvPr/>
          </p:nvSpPr>
          <p:spPr bwMode="auto">
            <a:xfrm>
              <a:off x="5116513" y="1433514"/>
              <a:ext cx="60325" cy="76200"/>
            </a:xfrm>
            <a:custGeom>
              <a:avLst/>
              <a:gdLst>
                <a:gd name="T0" fmla="*/ 36 w 53"/>
                <a:gd name="T1" fmla="*/ 0 h 66"/>
                <a:gd name="T2" fmla="*/ 34 w 53"/>
                <a:gd name="T3" fmla="*/ 2 h 66"/>
                <a:gd name="T4" fmla="*/ 24 w 53"/>
                <a:gd name="T5" fmla="*/ 30 h 66"/>
                <a:gd name="T6" fmla="*/ 0 w 53"/>
                <a:gd name="T7" fmla="*/ 59 h 66"/>
                <a:gd name="T8" fmla="*/ 0 w 53"/>
                <a:gd name="T9" fmla="*/ 60 h 66"/>
                <a:gd name="T10" fmla="*/ 6 w 53"/>
                <a:gd name="T11" fmla="*/ 66 h 66"/>
                <a:gd name="T12" fmla="*/ 53 w 53"/>
                <a:gd name="T13" fmla="*/ 18 h 66"/>
                <a:gd name="T14" fmla="*/ 36 w 53"/>
                <a:gd name="T1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66">
                  <a:moveTo>
                    <a:pt x="36" y="0"/>
                  </a:moveTo>
                  <a:cubicBezTo>
                    <a:pt x="34" y="2"/>
                    <a:pt x="34" y="2"/>
                    <a:pt x="34" y="2"/>
                  </a:cubicBezTo>
                  <a:cubicBezTo>
                    <a:pt x="35" y="12"/>
                    <a:pt x="31" y="22"/>
                    <a:pt x="24" y="3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59"/>
                    <a:pt x="0" y="60"/>
                    <a:pt x="0" y="60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53" y="18"/>
                    <a:pt x="53" y="18"/>
                    <a:pt x="53" y="18"/>
                  </a:cubicBezTo>
                  <a:lnTo>
                    <a:pt x="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535"/>
            <p:cNvSpPr/>
            <p:nvPr/>
          </p:nvSpPr>
          <p:spPr bwMode="auto">
            <a:xfrm>
              <a:off x="4921251" y="1254126"/>
              <a:ext cx="177800" cy="171450"/>
            </a:xfrm>
            <a:custGeom>
              <a:avLst/>
              <a:gdLst>
                <a:gd name="T0" fmla="*/ 109 w 152"/>
                <a:gd name="T1" fmla="*/ 147 h 147"/>
                <a:gd name="T2" fmla="*/ 125 w 152"/>
                <a:gd name="T3" fmla="*/ 128 h 147"/>
                <a:gd name="T4" fmla="*/ 151 w 152"/>
                <a:gd name="T5" fmla="*/ 114 h 147"/>
                <a:gd name="T6" fmla="*/ 152 w 152"/>
                <a:gd name="T7" fmla="*/ 113 h 147"/>
                <a:gd name="T8" fmla="*/ 49 w 152"/>
                <a:gd name="T9" fmla="*/ 10 h 147"/>
                <a:gd name="T10" fmla="*/ 11 w 152"/>
                <a:gd name="T11" fmla="*/ 10 h 147"/>
                <a:gd name="T12" fmla="*/ 11 w 152"/>
                <a:gd name="T13" fmla="*/ 49 h 147"/>
                <a:gd name="T14" fmla="*/ 109 w 152"/>
                <a:gd name="T15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7">
                  <a:moveTo>
                    <a:pt x="109" y="147"/>
                  </a:moveTo>
                  <a:cubicBezTo>
                    <a:pt x="125" y="128"/>
                    <a:pt x="125" y="128"/>
                    <a:pt x="125" y="128"/>
                  </a:cubicBezTo>
                  <a:cubicBezTo>
                    <a:pt x="132" y="120"/>
                    <a:pt x="141" y="115"/>
                    <a:pt x="151" y="114"/>
                  </a:cubicBezTo>
                  <a:cubicBezTo>
                    <a:pt x="152" y="113"/>
                    <a:pt x="152" y="113"/>
                    <a:pt x="152" y="113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39" y="0"/>
                    <a:pt x="22" y="0"/>
                    <a:pt x="11" y="10"/>
                  </a:cubicBezTo>
                  <a:cubicBezTo>
                    <a:pt x="0" y="21"/>
                    <a:pt x="0" y="38"/>
                    <a:pt x="11" y="49"/>
                  </a:cubicBezTo>
                  <a:lnTo>
                    <a:pt x="109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536"/>
            <p:cNvSpPr/>
            <p:nvPr/>
          </p:nvSpPr>
          <p:spPr bwMode="auto">
            <a:xfrm>
              <a:off x="4921251" y="1447801"/>
              <a:ext cx="177800" cy="144463"/>
            </a:xfrm>
            <a:custGeom>
              <a:avLst/>
              <a:gdLst>
                <a:gd name="T0" fmla="*/ 124 w 153"/>
                <a:gd name="T1" fmla="*/ 5 h 125"/>
                <a:gd name="T2" fmla="*/ 114 w 153"/>
                <a:gd name="T3" fmla="*/ 0 h 125"/>
                <a:gd name="T4" fmla="*/ 52 w 153"/>
                <a:gd name="T5" fmla="*/ 48 h 125"/>
                <a:gd name="T6" fmla="*/ 5 w 153"/>
                <a:gd name="T7" fmla="*/ 91 h 125"/>
                <a:gd name="T8" fmla="*/ 46 w 153"/>
                <a:gd name="T9" fmla="*/ 124 h 125"/>
                <a:gd name="T10" fmla="*/ 152 w 153"/>
                <a:gd name="T11" fmla="*/ 41 h 125"/>
                <a:gd name="T12" fmla="*/ 153 w 153"/>
                <a:gd name="T13" fmla="*/ 40 h 125"/>
                <a:gd name="T14" fmla="*/ 124 w 153"/>
                <a:gd name="T15" fmla="*/ 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25">
                  <a:moveTo>
                    <a:pt x="124" y="5"/>
                  </a:moveTo>
                  <a:cubicBezTo>
                    <a:pt x="120" y="3"/>
                    <a:pt x="117" y="2"/>
                    <a:pt x="114" y="0"/>
                  </a:cubicBezTo>
                  <a:cubicBezTo>
                    <a:pt x="102" y="2"/>
                    <a:pt x="56" y="12"/>
                    <a:pt x="52" y="48"/>
                  </a:cubicBezTo>
                  <a:cubicBezTo>
                    <a:pt x="46" y="99"/>
                    <a:pt x="12" y="91"/>
                    <a:pt x="5" y="91"/>
                  </a:cubicBezTo>
                  <a:cubicBezTo>
                    <a:pt x="0" y="92"/>
                    <a:pt x="9" y="122"/>
                    <a:pt x="46" y="124"/>
                  </a:cubicBezTo>
                  <a:cubicBezTo>
                    <a:pt x="83" y="125"/>
                    <a:pt x="149" y="101"/>
                    <a:pt x="152" y="41"/>
                  </a:cubicBezTo>
                  <a:cubicBezTo>
                    <a:pt x="153" y="40"/>
                    <a:pt x="153" y="40"/>
                    <a:pt x="153" y="40"/>
                  </a:cubicBezTo>
                  <a:cubicBezTo>
                    <a:pt x="148" y="21"/>
                    <a:pt x="136" y="11"/>
                    <a:pt x="1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537"/>
            <p:cNvSpPr/>
            <p:nvPr/>
          </p:nvSpPr>
          <p:spPr bwMode="auto">
            <a:xfrm>
              <a:off x="5064126" y="1254126"/>
              <a:ext cx="198438" cy="227013"/>
            </a:xfrm>
            <a:custGeom>
              <a:avLst/>
              <a:gdLst>
                <a:gd name="T0" fmla="*/ 63 w 171"/>
                <a:gd name="T1" fmla="*/ 151 h 195"/>
                <a:gd name="T2" fmla="*/ 165 w 171"/>
                <a:gd name="T3" fmla="*/ 30 h 195"/>
                <a:gd name="T4" fmla="*/ 163 w 171"/>
                <a:gd name="T5" fmla="*/ 6 h 195"/>
                <a:gd name="T6" fmla="*/ 139 w 171"/>
                <a:gd name="T7" fmla="*/ 8 h 195"/>
                <a:gd name="T8" fmla="*/ 37 w 171"/>
                <a:gd name="T9" fmla="*/ 129 h 195"/>
                <a:gd name="T10" fmla="*/ 15 w 171"/>
                <a:gd name="T11" fmla="*/ 139 h 195"/>
                <a:gd name="T12" fmla="*/ 0 w 171"/>
                <a:gd name="T13" fmla="*/ 157 h 195"/>
                <a:gd name="T14" fmla="*/ 6 w 171"/>
                <a:gd name="T15" fmla="*/ 160 h 195"/>
                <a:gd name="T16" fmla="*/ 39 w 171"/>
                <a:gd name="T17" fmla="*/ 195 h 195"/>
                <a:gd name="T18" fmla="*/ 57 w 171"/>
                <a:gd name="T19" fmla="*/ 174 h 195"/>
                <a:gd name="T20" fmla="*/ 63 w 171"/>
                <a:gd name="T21" fmla="*/ 15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1" h="195">
                  <a:moveTo>
                    <a:pt x="63" y="151"/>
                  </a:moveTo>
                  <a:cubicBezTo>
                    <a:pt x="165" y="30"/>
                    <a:pt x="165" y="30"/>
                    <a:pt x="165" y="30"/>
                  </a:cubicBezTo>
                  <a:cubicBezTo>
                    <a:pt x="171" y="23"/>
                    <a:pt x="170" y="12"/>
                    <a:pt x="163" y="6"/>
                  </a:cubicBezTo>
                  <a:cubicBezTo>
                    <a:pt x="156" y="0"/>
                    <a:pt x="145" y="1"/>
                    <a:pt x="139" y="8"/>
                  </a:cubicBezTo>
                  <a:cubicBezTo>
                    <a:pt x="37" y="129"/>
                    <a:pt x="37" y="129"/>
                    <a:pt x="37" y="129"/>
                  </a:cubicBezTo>
                  <a:cubicBezTo>
                    <a:pt x="29" y="129"/>
                    <a:pt x="21" y="132"/>
                    <a:pt x="15" y="139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2" y="158"/>
                    <a:pt x="4" y="159"/>
                    <a:pt x="6" y="160"/>
                  </a:cubicBezTo>
                  <a:cubicBezTo>
                    <a:pt x="19" y="166"/>
                    <a:pt x="32" y="178"/>
                    <a:pt x="39" y="195"/>
                  </a:cubicBezTo>
                  <a:cubicBezTo>
                    <a:pt x="57" y="174"/>
                    <a:pt x="57" y="174"/>
                    <a:pt x="57" y="174"/>
                  </a:cubicBezTo>
                  <a:cubicBezTo>
                    <a:pt x="63" y="167"/>
                    <a:pt x="64" y="159"/>
                    <a:pt x="63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538"/>
            <p:cNvSpPr>
              <a:spLocks noEditPoints="1"/>
            </p:cNvSpPr>
            <p:nvPr/>
          </p:nvSpPr>
          <p:spPr bwMode="auto">
            <a:xfrm>
              <a:off x="8328026" y="590551"/>
              <a:ext cx="209550" cy="333375"/>
            </a:xfrm>
            <a:custGeom>
              <a:avLst/>
              <a:gdLst>
                <a:gd name="T0" fmla="*/ 132 w 132"/>
                <a:gd name="T1" fmla="*/ 119 h 210"/>
                <a:gd name="T2" fmla="*/ 0 w 132"/>
                <a:gd name="T3" fmla="*/ 0 h 210"/>
                <a:gd name="T4" fmla="*/ 0 w 132"/>
                <a:gd name="T5" fmla="*/ 0 h 210"/>
                <a:gd name="T6" fmla="*/ 0 w 132"/>
                <a:gd name="T7" fmla="*/ 177 h 210"/>
                <a:gd name="T8" fmla="*/ 46 w 132"/>
                <a:gd name="T9" fmla="*/ 147 h 210"/>
                <a:gd name="T10" fmla="*/ 74 w 132"/>
                <a:gd name="T11" fmla="*/ 210 h 210"/>
                <a:gd name="T12" fmla="*/ 107 w 132"/>
                <a:gd name="T13" fmla="*/ 196 h 210"/>
                <a:gd name="T14" fmla="*/ 78 w 132"/>
                <a:gd name="T15" fmla="*/ 132 h 210"/>
                <a:gd name="T16" fmla="*/ 132 w 132"/>
                <a:gd name="T17" fmla="*/ 119 h 210"/>
                <a:gd name="T18" fmla="*/ 53 w 132"/>
                <a:gd name="T19" fmla="*/ 120 h 210"/>
                <a:gd name="T20" fmla="*/ 36 w 132"/>
                <a:gd name="T21" fmla="*/ 132 h 210"/>
                <a:gd name="T22" fmla="*/ 18 w 132"/>
                <a:gd name="T23" fmla="*/ 144 h 210"/>
                <a:gd name="T24" fmla="*/ 18 w 132"/>
                <a:gd name="T25" fmla="*/ 39 h 210"/>
                <a:gd name="T26" fmla="*/ 96 w 132"/>
                <a:gd name="T27" fmla="*/ 110 h 210"/>
                <a:gd name="T28" fmla="*/ 74 w 132"/>
                <a:gd name="T29" fmla="*/ 115 h 210"/>
                <a:gd name="T30" fmla="*/ 53 w 132"/>
                <a:gd name="T31" fmla="*/ 12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210">
                  <a:moveTo>
                    <a:pt x="132" y="119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77"/>
                  </a:lnTo>
                  <a:lnTo>
                    <a:pt x="46" y="147"/>
                  </a:lnTo>
                  <a:lnTo>
                    <a:pt x="74" y="210"/>
                  </a:lnTo>
                  <a:lnTo>
                    <a:pt x="107" y="196"/>
                  </a:lnTo>
                  <a:lnTo>
                    <a:pt x="78" y="132"/>
                  </a:lnTo>
                  <a:lnTo>
                    <a:pt x="132" y="119"/>
                  </a:lnTo>
                  <a:close/>
                  <a:moveTo>
                    <a:pt x="53" y="120"/>
                  </a:moveTo>
                  <a:lnTo>
                    <a:pt x="36" y="132"/>
                  </a:lnTo>
                  <a:lnTo>
                    <a:pt x="18" y="144"/>
                  </a:lnTo>
                  <a:lnTo>
                    <a:pt x="18" y="39"/>
                  </a:lnTo>
                  <a:lnTo>
                    <a:pt x="96" y="110"/>
                  </a:lnTo>
                  <a:lnTo>
                    <a:pt x="74" y="115"/>
                  </a:lnTo>
                  <a:lnTo>
                    <a:pt x="53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539"/>
            <p:cNvSpPr/>
            <p:nvPr/>
          </p:nvSpPr>
          <p:spPr bwMode="auto">
            <a:xfrm>
              <a:off x="4340226" y="1927226"/>
              <a:ext cx="168275" cy="333375"/>
            </a:xfrm>
            <a:custGeom>
              <a:avLst/>
              <a:gdLst>
                <a:gd name="T0" fmla="*/ 144 w 144"/>
                <a:gd name="T1" fmla="*/ 72 h 288"/>
                <a:gd name="T2" fmla="*/ 72 w 144"/>
                <a:gd name="T3" fmla="*/ 0 h 288"/>
                <a:gd name="T4" fmla="*/ 0 w 144"/>
                <a:gd name="T5" fmla="*/ 72 h 288"/>
                <a:gd name="T6" fmla="*/ 36 w 144"/>
                <a:gd name="T7" fmla="*/ 134 h 288"/>
                <a:gd name="T8" fmla="*/ 0 w 144"/>
                <a:gd name="T9" fmla="*/ 288 h 288"/>
                <a:gd name="T10" fmla="*/ 144 w 144"/>
                <a:gd name="T11" fmla="*/ 288 h 288"/>
                <a:gd name="T12" fmla="*/ 109 w 144"/>
                <a:gd name="T13" fmla="*/ 134 h 288"/>
                <a:gd name="T14" fmla="*/ 144 w 144"/>
                <a:gd name="T15" fmla="*/ 7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4" h="288">
                  <a:moveTo>
                    <a:pt x="144" y="72"/>
                  </a:moveTo>
                  <a:cubicBezTo>
                    <a:pt x="144" y="32"/>
                    <a:pt x="112" y="0"/>
                    <a:pt x="72" y="0"/>
                  </a:cubicBezTo>
                  <a:cubicBezTo>
                    <a:pt x="33" y="0"/>
                    <a:pt x="0" y="32"/>
                    <a:pt x="0" y="72"/>
                  </a:cubicBezTo>
                  <a:cubicBezTo>
                    <a:pt x="0" y="98"/>
                    <a:pt x="14" y="121"/>
                    <a:pt x="36" y="134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144" y="288"/>
                    <a:pt x="144" y="288"/>
                    <a:pt x="144" y="288"/>
                  </a:cubicBezTo>
                  <a:cubicBezTo>
                    <a:pt x="109" y="134"/>
                    <a:pt x="109" y="134"/>
                    <a:pt x="109" y="134"/>
                  </a:cubicBezTo>
                  <a:cubicBezTo>
                    <a:pt x="130" y="121"/>
                    <a:pt x="144" y="98"/>
                    <a:pt x="144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540"/>
            <p:cNvSpPr>
              <a:spLocks noEditPoints="1"/>
            </p:cNvSpPr>
            <p:nvPr/>
          </p:nvSpPr>
          <p:spPr bwMode="auto">
            <a:xfrm>
              <a:off x="2254251" y="1925639"/>
              <a:ext cx="333375" cy="333375"/>
            </a:xfrm>
            <a:custGeom>
              <a:avLst/>
              <a:gdLst>
                <a:gd name="T0" fmla="*/ 144 w 288"/>
                <a:gd name="T1" fmla="*/ 0 h 288"/>
                <a:gd name="T2" fmla="*/ 0 w 288"/>
                <a:gd name="T3" fmla="*/ 144 h 288"/>
                <a:gd name="T4" fmla="*/ 144 w 288"/>
                <a:gd name="T5" fmla="*/ 288 h 288"/>
                <a:gd name="T6" fmla="*/ 288 w 288"/>
                <a:gd name="T7" fmla="*/ 144 h 288"/>
                <a:gd name="T8" fmla="*/ 144 w 288"/>
                <a:gd name="T9" fmla="*/ 0 h 288"/>
                <a:gd name="T10" fmla="*/ 185 w 288"/>
                <a:gd name="T11" fmla="*/ 226 h 288"/>
                <a:gd name="T12" fmla="*/ 104 w 288"/>
                <a:gd name="T13" fmla="*/ 226 h 288"/>
                <a:gd name="T14" fmla="*/ 124 w 288"/>
                <a:gd name="T15" fmla="*/ 139 h 288"/>
                <a:gd name="T16" fmla="*/ 104 w 288"/>
                <a:gd name="T17" fmla="*/ 104 h 288"/>
                <a:gd name="T18" fmla="*/ 145 w 288"/>
                <a:gd name="T19" fmla="*/ 63 h 288"/>
                <a:gd name="T20" fmla="*/ 185 w 288"/>
                <a:gd name="T21" fmla="*/ 104 h 288"/>
                <a:gd name="T22" fmla="*/ 165 w 288"/>
                <a:gd name="T23" fmla="*/ 139 h 288"/>
                <a:gd name="T24" fmla="*/ 185 w 288"/>
                <a:gd name="T25" fmla="*/ 226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8" h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224"/>
                    <a:pt x="65" y="288"/>
                    <a:pt x="144" y="288"/>
                  </a:cubicBezTo>
                  <a:cubicBezTo>
                    <a:pt x="224" y="288"/>
                    <a:pt x="288" y="22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185" y="226"/>
                  </a:moveTo>
                  <a:cubicBezTo>
                    <a:pt x="104" y="226"/>
                    <a:pt x="104" y="226"/>
                    <a:pt x="104" y="226"/>
                  </a:cubicBezTo>
                  <a:cubicBezTo>
                    <a:pt x="124" y="139"/>
                    <a:pt x="124" y="139"/>
                    <a:pt x="124" y="139"/>
                  </a:cubicBezTo>
                  <a:cubicBezTo>
                    <a:pt x="112" y="132"/>
                    <a:pt x="104" y="119"/>
                    <a:pt x="104" y="104"/>
                  </a:cubicBezTo>
                  <a:cubicBezTo>
                    <a:pt x="104" y="81"/>
                    <a:pt x="122" y="63"/>
                    <a:pt x="145" y="63"/>
                  </a:cubicBezTo>
                  <a:cubicBezTo>
                    <a:pt x="167" y="63"/>
                    <a:pt x="185" y="81"/>
                    <a:pt x="185" y="104"/>
                  </a:cubicBezTo>
                  <a:cubicBezTo>
                    <a:pt x="185" y="119"/>
                    <a:pt x="177" y="132"/>
                    <a:pt x="165" y="139"/>
                  </a:cubicBezTo>
                  <a:lnTo>
                    <a:pt x="185" y="2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541"/>
            <p:cNvSpPr>
              <a:spLocks noEditPoints="1"/>
            </p:cNvSpPr>
            <p:nvPr/>
          </p:nvSpPr>
          <p:spPr bwMode="auto">
            <a:xfrm>
              <a:off x="2965451" y="1925639"/>
              <a:ext cx="250825" cy="333375"/>
            </a:xfrm>
            <a:custGeom>
              <a:avLst/>
              <a:gdLst>
                <a:gd name="T0" fmla="*/ 188 w 216"/>
                <a:gd name="T1" fmla="*/ 126 h 288"/>
                <a:gd name="T2" fmla="*/ 188 w 216"/>
                <a:gd name="T3" fmla="*/ 79 h 288"/>
                <a:gd name="T4" fmla="*/ 109 w 216"/>
                <a:gd name="T5" fmla="*/ 0 h 288"/>
                <a:gd name="T6" fmla="*/ 108 w 216"/>
                <a:gd name="T7" fmla="*/ 0 h 288"/>
                <a:gd name="T8" fmla="*/ 106 w 216"/>
                <a:gd name="T9" fmla="*/ 0 h 288"/>
                <a:gd name="T10" fmla="*/ 28 w 216"/>
                <a:gd name="T11" fmla="*/ 79 h 288"/>
                <a:gd name="T12" fmla="*/ 28 w 216"/>
                <a:gd name="T13" fmla="*/ 126 h 288"/>
                <a:gd name="T14" fmla="*/ 0 w 216"/>
                <a:gd name="T15" fmla="*/ 126 h 288"/>
                <a:gd name="T16" fmla="*/ 0 w 216"/>
                <a:gd name="T17" fmla="*/ 288 h 288"/>
                <a:gd name="T18" fmla="*/ 216 w 216"/>
                <a:gd name="T19" fmla="*/ 288 h 288"/>
                <a:gd name="T20" fmla="*/ 216 w 216"/>
                <a:gd name="T21" fmla="*/ 126 h 288"/>
                <a:gd name="T22" fmla="*/ 188 w 216"/>
                <a:gd name="T23" fmla="*/ 126 h 288"/>
                <a:gd name="T24" fmla="*/ 133 w 216"/>
                <a:gd name="T25" fmla="*/ 259 h 288"/>
                <a:gd name="T26" fmla="*/ 84 w 216"/>
                <a:gd name="T27" fmla="*/ 259 h 288"/>
                <a:gd name="T28" fmla="*/ 96 w 216"/>
                <a:gd name="T29" fmla="*/ 206 h 288"/>
                <a:gd name="T30" fmla="*/ 84 w 216"/>
                <a:gd name="T31" fmla="*/ 185 h 288"/>
                <a:gd name="T32" fmla="*/ 108 w 216"/>
                <a:gd name="T33" fmla="*/ 161 h 288"/>
                <a:gd name="T34" fmla="*/ 133 w 216"/>
                <a:gd name="T35" fmla="*/ 185 h 288"/>
                <a:gd name="T36" fmla="*/ 120 w 216"/>
                <a:gd name="T37" fmla="*/ 206 h 288"/>
                <a:gd name="T38" fmla="*/ 133 w 216"/>
                <a:gd name="T39" fmla="*/ 259 h 288"/>
                <a:gd name="T40" fmla="*/ 148 w 216"/>
                <a:gd name="T41" fmla="*/ 126 h 288"/>
                <a:gd name="T42" fmla="*/ 67 w 216"/>
                <a:gd name="T43" fmla="*/ 126 h 288"/>
                <a:gd name="T44" fmla="*/ 67 w 216"/>
                <a:gd name="T45" fmla="*/ 79 h 288"/>
                <a:gd name="T46" fmla="*/ 106 w 216"/>
                <a:gd name="T47" fmla="*/ 40 h 288"/>
                <a:gd name="T48" fmla="*/ 108 w 216"/>
                <a:gd name="T49" fmla="*/ 40 h 288"/>
                <a:gd name="T50" fmla="*/ 109 w 216"/>
                <a:gd name="T51" fmla="*/ 40 h 288"/>
                <a:gd name="T52" fmla="*/ 148 w 216"/>
                <a:gd name="T53" fmla="*/ 79 h 288"/>
                <a:gd name="T54" fmla="*/ 148 w 216"/>
                <a:gd name="T55" fmla="*/ 126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16" h="288">
                  <a:moveTo>
                    <a:pt x="188" y="126"/>
                  </a:moveTo>
                  <a:cubicBezTo>
                    <a:pt x="188" y="79"/>
                    <a:pt x="188" y="79"/>
                    <a:pt x="188" y="79"/>
                  </a:cubicBezTo>
                  <a:cubicBezTo>
                    <a:pt x="188" y="36"/>
                    <a:pt x="152" y="0"/>
                    <a:pt x="109" y="0"/>
                  </a:cubicBezTo>
                  <a:cubicBezTo>
                    <a:pt x="109" y="0"/>
                    <a:pt x="108" y="0"/>
                    <a:pt x="108" y="0"/>
                  </a:cubicBezTo>
                  <a:cubicBezTo>
                    <a:pt x="107" y="0"/>
                    <a:pt x="107" y="0"/>
                    <a:pt x="106" y="0"/>
                  </a:cubicBezTo>
                  <a:cubicBezTo>
                    <a:pt x="63" y="0"/>
                    <a:pt x="28" y="36"/>
                    <a:pt x="28" y="79"/>
                  </a:cubicBezTo>
                  <a:cubicBezTo>
                    <a:pt x="28" y="126"/>
                    <a:pt x="28" y="126"/>
                    <a:pt x="2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216" y="288"/>
                    <a:pt x="216" y="288"/>
                    <a:pt x="216" y="288"/>
                  </a:cubicBezTo>
                  <a:cubicBezTo>
                    <a:pt x="216" y="126"/>
                    <a:pt x="216" y="126"/>
                    <a:pt x="216" y="126"/>
                  </a:cubicBezTo>
                  <a:lnTo>
                    <a:pt x="188" y="126"/>
                  </a:lnTo>
                  <a:close/>
                  <a:moveTo>
                    <a:pt x="133" y="259"/>
                  </a:moveTo>
                  <a:cubicBezTo>
                    <a:pt x="84" y="259"/>
                    <a:pt x="84" y="259"/>
                    <a:pt x="84" y="259"/>
                  </a:cubicBezTo>
                  <a:cubicBezTo>
                    <a:pt x="96" y="206"/>
                    <a:pt x="96" y="206"/>
                    <a:pt x="96" y="206"/>
                  </a:cubicBezTo>
                  <a:cubicBezTo>
                    <a:pt x="88" y="202"/>
                    <a:pt x="84" y="194"/>
                    <a:pt x="84" y="185"/>
                  </a:cubicBezTo>
                  <a:cubicBezTo>
                    <a:pt x="84" y="172"/>
                    <a:pt x="95" y="161"/>
                    <a:pt x="108" y="161"/>
                  </a:cubicBezTo>
                  <a:cubicBezTo>
                    <a:pt x="122" y="161"/>
                    <a:pt x="133" y="172"/>
                    <a:pt x="133" y="185"/>
                  </a:cubicBezTo>
                  <a:cubicBezTo>
                    <a:pt x="133" y="194"/>
                    <a:pt x="128" y="202"/>
                    <a:pt x="120" y="206"/>
                  </a:cubicBezTo>
                  <a:lnTo>
                    <a:pt x="133" y="259"/>
                  </a:lnTo>
                  <a:close/>
                  <a:moveTo>
                    <a:pt x="148" y="126"/>
                  </a:moveTo>
                  <a:cubicBezTo>
                    <a:pt x="67" y="126"/>
                    <a:pt x="67" y="126"/>
                    <a:pt x="67" y="126"/>
                  </a:cubicBezTo>
                  <a:cubicBezTo>
                    <a:pt x="67" y="79"/>
                    <a:pt x="67" y="79"/>
                    <a:pt x="67" y="79"/>
                  </a:cubicBezTo>
                  <a:cubicBezTo>
                    <a:pt x="67" y="57"/>
                    <a:pt x="85" y="40"/>
                    <a:pt x="106" y="40"/>
                  </a:cubicBezTo>
                  <a:cubicBezTo>
                    <a:pt x="107" y="40"/>
                    <a:pt x="108" y="40"/>
                    <a:pt x="108" y="40"/>
                  </a:cubicBezTo>
                  <a:cubicBezTo>
                    <a:pt x="108" y="40"/>
                    <a:pt x="109" y="40"/>
                    <a:pt x="109" y="40"/>
                  </a:cubicBezTo>
                  <a:cubicBezTo>
                    <a:pt x="131" y="40"/>
                    <a:pt x="148" y="57"/>
                    <a:pt x="148" y="79"/>
                  </a:cubicBezTo>
                  <a:lnTo>
                    <a:pt x="148" y="1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542"/>
            <p:cNvSpPr>
              <a:spLocks noEditPoints="1"/>
            </p:cNvSpPr>
            <p:nvPr/>
          </p:nvSpPr>
          <p:spPr bwMode="auto">
            <a:xfrm>
              <a:off x="3590926" y="1936751"/>
              <a:ext cx="333375" cy="312738"/>
            </a:xfrm>
            <a:custGeom>
              <a:avLst/>
              <a:gdLst>
                <a:gd name="T0" fmla="*/ 215 w 288"/>
                <a:gd name="T1" fmla="*/ 0 h 269"/>
                <a:gd name="T2" fmla="*/ 213 w 288"/>
                <a:gd name="T3" fmla="*/ 0 h 269"/>
                <a:gd name="T4" fmla="*/ 212 w 288"/>
                <a:gd name="T5" fmla="*/ 0 h 269"/>
                <a:gd name="T6" fmla="*/ 139 w 288"/>
                <a:gd name="T7" fmla="*/ 73 h 269"/>
                <a:gd name="T8" fmla="*/ 139 w 288"/>
                <a:gd name="T9" fmla="*/ 117 h 269"/>
                <a:gd name="T10" fmla="*/ 0 w 288"/>
                <a:gd name="T11" fmla="*/ 117 h 269"/>
                <a:gd name="T12" fmla="*/ 0 w 288"/>
                <a:gd name="T13" fmla="*/ 269 h 269"/>
                <a:gd name="T14" fmla="*/ 202 w 288"/>
                <a:gd name="T15" fmla="*/ 269 h 269"/>
                <a:gd name="T16" fmla="*/ 202 w 288"/>
                <a:gd name="T17" fmla="*/ 117 h 269"/>
                <a:gd name="T18" fmla="*/ 175 w 288"/>
                <a:gd name="T19" fmla="*/ 117 h 269"/>
                <a:gd name="T20" fmla="*/ 175 w 288"/>
                <a:gd name="T21" fmla="*/ 73 h 269"/>
                <a:gd name="T22" fmla="*/ 212 w 288"/>
                <a:gd name="T23" fmla="*/ 36 h 269"/>
                <a:gd name="T24" fmla="*/ 214 w 288"/>
                <a:gd name="T25" fmla="*/ 36 h 269"/>
                <a:gd name="T26" fmla="*/ 215 w 288"/>
                <a:gd name="T27" fmla="*/ 36 h 269"/>
                <a:gd name="T28" fmla="*/ 251 w 288"/>
                <a:gd name="T29" fmla="*/ 73 h 269"/>
                <a:gd name="T30" fmla="*/ 251 w 288"/>
                <a:gd name="T31" fmla="*/ 91 h 269"/>
                <a:gd name="T32" fmla="*/ 264 w 288"/>
                <a:gd name="T33" fmla="*/ 91 h 269"/>
                <a:gd name="T34" fmla="*/ 264 w 288"/>
                <a:gd name="T35" fmla="*/ 95 h 269"/>
                <a:gd name="T36" fmla="*/ 251 w 288"/>
                <a:gd name="T37" fmla="*/ 107 h 269"/>
                <a:gd name="T38" fmla="*/ 251 w 288"/>
                <a:gd name="T39" fmla="*/ 117 h 269"/>
                <a:gd name="T40" fmla="*/ 288 w 288"/>
                <a:gd name="T41" fmla="*/ 117 h 269"/>
                <a:gd name="T42" fmla="*/ 288 w 288"/>
                <a:gd name="T43" fmla="*/ 73 h 269"/>
                <a:gd name="T44" fmla="*/ 215 w 288"/>
                <a:gd name="T45" fmla="*/ 0 h 269"/>
                <a:gd name="T46" fmla="*/ 124 w 288"/>
                <a:gd name="T47" fmla="*/ 241 h 269"/>
                <a:gd name="T48" fmla="*/ 78 w 288"/>
                <a:gd name="T49" fmla="*/ 241 h 269"/>
                <a:gd name="T50" fmla="*/ 89 w 288"/>
                <a:gd name="T51" fmla="*/ 192 h 269"/>
                <a:gd name="T52" fmla="*/ 78 w 288"/>
                <a:gd name="T53" fmla="*/ 172 h 269"/>
                <a:gd name="T54" fmla="*/ 101 w 288"/>
                <a:gd name="T55" fmla="*/ 149 h 269"/>
                <a:gd name="T56" fmla="*/ 124 w 288"/>
                <a:gd name="T57" fmla="*/ 172 h 269"/>
                <a:gd name="T58" fmla="*/ 112 w 288"/>
                <a:gd name="T59" fmla="*/ 192 h 269"/>
                <a:gd name="T60" fmla="*/ 124 w 288"/>
                <a:gd name="T61" fmla="*/ 241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8" h="269">
                  <a:moveTo>
                    <a:pt x="215" y="0"/>
                  </a:moveTo>
                  <a:cubicBezTo>
                    <a:pt x="214" y="0"/>
                    <a:pt x="214" y="0"/>
                    <a:pt x="213" y="0"/>
                  </a:cubicBezTo>
                  <a:cubicBezTo>
                    <a:pt x="213" y="0"/>
                    <a:pt x="212" y="0"/>
                    <a:pt x="212" y="0"/>
                  </a:cubicBezTo>
                  <a:cubicBezTo>
                    <a:pt x="172" y="0"/>
                    <a:pt x="139" y="33"/>
                    <a:pt x="139" y="73"/>
                  </a:cubicBezTo>
                  <a:cubicBezTo>
                    <a:pt x="139" y="73"/>
                    <a:pt x="139" y="99"/>
                    <a:pt x="139" y="117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269"/>
                    <a:pt x="0" y="269"/>
                    <a:pt x="0" y="269"/>
                  </a:cubicBezTo>
                  <a:cubicBezTo>
                    <a:pt x="202" y="269"/>
                    <a:pt x="202" y="269"/>
                    <a:pt x="202" y="269"/>
                  </a:cubicBezTo>
                  <a:cubicBezTo>
                    <a:pt x="202" y="117"/>
                    <a:pt x="202" y="117"/>
                    <a:pt x="202" y="117"/>
                  </a:cubicBezTo>
                  <a:cubicBezTo>
                    <a:pt x="175" y="117"/>
                    <a:pt x="175" y="117"/>
                    <a:pt x="175" y="117"/>
                  </a:cubicBezTo>
                  <a:cubicBezTo>
                    <a:pt x="175" y="99"/>
                    <a:pt x="175" y="73"/>
                    <a:pt x="175" y="73"/>
                  </a:cubicBezTo>
                  <a:cubicBezTo>
                    <a:pt x="175" y="53"/>
                    <a:pt x="192" y="36"/>
                    <a:pt x="212" y="36"/>
                  </a:cubicBezTo>
                  <a:cubicBezTo>
                    <a:pt x="213" y="36"/>
                    <a:pt x="214" y="36"/>
                    <a:pt x="214" y="36"/>
                  </a:cubicBezTo>
                  <a:cubicBezTo>
                    <a:pt x="214" y="36"/>
                    <a:pt x="214" y="36"/>
                    <a:pt x="215" y="36"/>
                  </a:cubicBezTo>
                  <a:cubicBezTo>
                    <a:pt x="235" y="36"/>
                    <a:pt x="251" y="53"/>
                    <a:pt x="251" y="73"/>
                  </a:cubicBezTo>
                  <a:cubicBezTo>
                    <a:pt x="251" y="73"/>
                    <a:pt x="251" y="81"/>
                    <a:pt x="251" y="91"/>
                  </a:cubicBezTo>
                  <a:cubicBezTo>
                    <a:pt x="264" y="91"/>
                    <a:pt x="264" y="91"/>
                    <a:pt x="264" y="91"/>
                  </a:cubicBezTo>
                  <a:cubicBezTo>
                    <a:pt x="264" y="95"/>
                    <a:pt x="264" y="95"/>
                    <a:pt x="264" y="95"/>
                  </a:cubicBezTo>
                  <a:cubicBezTo>
                    <a:pt x="251" y="107"/>
                    <a:pt x="251" y="107"/>
                    <a:pt x="251" y="107"/>
                  </a:cubicBezTo>
                  <a:cubicBezTo>
                    <a:pt x="251" y="111"/>
                    <a:pt x="251" y="114"/>
                    <a:pt x="251" y="117"/>
                  </a:cubicBezTo>
                  <a:cubicBezTo>
                    <a:pt x="288" y="117"/>
                    <a:pt x="288" y="117"/>
                    <a:pt x="288" y="117"/>
                  </a:cubicBezTo>
                  <a:cubicBezTo>
                    <a:pt x="288" y="99"/>
                    <a:pt x="288" y="73"/>
                    <a:pt x="288" y="73"/>
                  </a:cubicBezTo>
                  <a:cubicBezTo>
                    <a:pt x="288" y="33"/>
                    <a:pt x="255" y="0"/>
                    <a:pt x="215" y="0"/>
                  </a:cubicBezTo>
                  <a:close/>
                  <a:moveTo>
                    <a:pt x="124" y="241"/>
                  </a:moveTo>
                  <a:cubicBezTo>
                    <a:pt x="78" y="241"/>
                    <a:pt x="78" y="241"/>
                    <a:pt x="78" y="241"/>
                  </a:cubicBezTo>
                  <a:cubicBezTo>
                    <a:pt x="89" y="192"/>
                    <a:pt x="89" y="192"/>
                    <a:pt x="89" y="192"/>
                  </a:cubicBezTo>
                  <a:cubicBezTo>
                    <a:pt x="82" y="188"/>
                    <a:pt x="78" y="181"/>
                    <a:pt x="78" y="172"/>
                  </a:cubicBezTo>
                  <a:cubicBezTo>
                    <a:pt x="78" y="160"/>
                    <a:pt x="88" y="149"/>
                    <a:pt x="101" y="149"/>
                  </a:cubicBezTo>
                  <a:cubicBezTo>
                    <a:pt x="113" y="149"/>
                    <a:pt x="124" y="160"/>
                    <a:pt x="124" y="172"/>
                  </a:cubicBezTo>
                  <a:cubicBezTo>
                    <a:pt x="124" y="181"/>
                    <a:pt x="119" y="188"/>
                    <a:pt x="112" y="192"/>
                  </a:cubicBezTo>
                  <a:lnTo>
                    <a:pt x="124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543"/>
            <p:cNvSpPr/>
            <p:nvPr/>
          </p:nvSpPr>
          <p:spPr bwMode="auto">
            <a:xfrm>
              <a:off x="11609388" y="1455739"/>
              <a:ext cx="333375" cy="69850"/>
            </a:xfrm>
            <a:custGeom>
              <a:avLst/>
              <a:gdLst>
                <a:gd name="T0" fmla="*/ 61 w 210"/>
                <a:gd name="T1" fmla="*/ 44 h 44"/>
                <a:gd name="T2" fmla="*/ 210 w 210"/>
                <a:gd name="T3" fmla="*/ 44 h 44"/>
                <a:gd name="T4" fmla="*/ 177 w 210"/>
                <a:gd name="T5" fmla="*/ 20 h 44"/>
                <a:gd name="T6" fmla="*/ 61 w 210"/>
                <a:gd name="T7" fmla="*/ 20 h 44"/>
                <a:gd name="T8" fmla="*/ 55 w 210"/>
                <a:gd name="T9" fmla="*/ 20 h 44"/>
                <a:gd name="T10" fmla="*/ 51 w 210"/>
                <a:gd name="T11" fmla="*/ 17 h 44"/>
                <a:gd name="T12" fmla="*/ 27 w 210"/>
                <a:gd name="T13" fmla="*/ 0 h 44"/>
                <a:gd name="T14" fmla="*/ 0 w 210"/>
                <a:gd name="T15" fmla="*/ 0 h 44"/>
                <a:gd name="T16" fmla="*/ 61 w 210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0" h="44">
                  <a:moveTo>
                    <a:pt x="61" y="44"/>
                  </a:moveTo>
                  <a:lnTo>
                    <a:pt x="210" y="44"/>
                  </a:lnTo>
                  <a:lnTo>
                    <a:pt x="177" y="20"/>
                  </a:lnTo>
                  <a:lnTo>
                    <a:pt x="61" y="20"/>
                  </a:lnTo>
                  <a:lnTo>
                    <a:pt x="55" y="20"/>
                  </a:lnTo>
                  <a:lnTo>
                    <a:pt x="51" y="17"/>
                  </a:lnTo>
                  <a:lnTo>
                    <a:pt x="27" y="0"/>
                  </a:lnTo>
                  <a:lnTo>
                    <a:pt x="0" y="0"/>
                  </a:lnTo>
                  <a:lnTo>
                    <a:pt x="61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544"/>
            <p:cNvSpPr/>
            <p:nvPr/>
          </p:nvSpPr>
          <p:spPr bwMode="auto">
            <a:xfrm>
              <a:off x="11609388" y="1390651"/>
              <a:ext cx="333375" cy="69850"/>
            </a:xfrm>
            <a:custGeom>
              <a:avLst/>
              <a:gdLst>
                <a:gd name="T0" fmla="*/ 210 w 210"/>
                <a:gd name="T1" fmla="*/ 44 h 44"/>
                <a:gd name="T2" fmla="*/ 177 w 210"/>
                <a:gd name="T3" fmla="*/ 20 h 44"/>
                <a:gd name="T4" fmla="*/ 61 w 210"/>
                <a:gd name="T5" fmla="*/ 20 h 44"/>
                <a:gd name="T6" fmla="*/ 55 w 210"/>
                <a:gd name="T7" fmla="*/ 20 h 44"/>
                <a:gd name="T8" fmla="*/ 51 w 210"/>
                <a:gd name="T9" fmla="*/ 17 h 44"/>
                <a:gd name="T10" fmla="*/ 27 w 210"/>
                <a:gd name="T11" fmla="*/ 0 h 44"/>
                <a:gd name="T12" fmla="*/ 0 w 210"/>
                <a:gd name="T13" fmla="*/ 0 h 44"/>
                <a:gd name="T14" fmla="*/ 61 w 210"/>
                <a:gd name="T15" fmla="*/ 44 h 44"/>
                <a:gd name="T16" fmla="*/ 210 w 210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0" h="44">
                  <a:moveTo>
                    <a:pt x="210" y="44"/>
                  </a:moveTo>
                  <a:lnTo>
                    <a:pt x="177" y="20"/>
                  </a:lnTo>
                  <a:lnTo>
                    <a:pt x="61" y="20"/>
                  </a:lnTo>
                  <a:lnTo>
                    <a:pt x="55" y="20"/>
                  </a:lnTo>
                  <a:lnTo>
                    <a:pt x="51" y="17"/>
                  </a:lnTo>
                  <a:lnTo>
                    <a:pt x="27" y="0"/>
                  </a:lnTo>
                  <a:lnTo>
                    <a:pt x="0" y="0"/>
                  </a:lnTo>
                  <a:lnTo>
                    <a:pt x="61" y="44"/>
                  </a:lnTo>
                  <a:lnTo>
                    <a:pt x="21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545"/>
            <p:cNvSpPr/>
            <p:nvPr/>
          </p:nvSpPr>
          <p:spPr bwMode="auto">
            <a:xfrm>
              <a:off x="11609388" y="1325564"/>
              <a:ext cx="333375" cy="69850"/>
            </a:xfrm>
            <a:custGeom>
              <a:avLst/>
              <a:gdLst>
                <a:gd name="T0" fmla="*/ 210 w 210"/>
                <a:gd name="T1" fmla="*/ 44 h 44"/>
                <a:gd name="T2" fmla="*/ 149 w 210"/>
                <a:gd name="T3" fmla="*/ 0 h 44"/>
                <a:gd name="T4" fmla="*/ 0 w 210"/>
                <a:gd name="T5" fmla="*/ 0 h 44"/>
                <a:gd name="T6" fmla="*/ 61 w 210"/>
                <a:gd name="T7" fmla="*/ 44 h 44"/>
                <a:gd name="T8" fmla="*/ 210 w 210"/>
                <a:gd name="T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44">
                  <a:moveTo>
                    <a:pt x="210" y="44"/>
                  </a:moveTo>
                  <a:lnTo>
                    <a:pt x="149" y="0"/>
                  </a:lnTo>
                  <a:lnTo>
                    <a:pt x="0" y="0"/>
                  </a:lnTo>
                  <a:lnTo>
                    <a:pt x="61" y="44"/>
                  </a:lnTo>
                  <a:lnTo>
                    <a:pt x="21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546"/>
            <p:cNvSpPr>
              <a:spLocks noEditPoints="1"/>
            </p:cNvSpPr>
            <p:nvPr/>
          </p:nvSpPr>
          <p:spPr bwMode="auto">
            <a:xfrm>
              <a:off x="4927601" y="4624389"/>
              <a:ext cx="334963" cy="282575"/>
            </a:xfrm>
            <a:custGeom>
              <a:avLst/>
              <a:gdLst>
                <a:gd name="T0" fmla="*/ 262 w 288"/>
                <a:gd name="T1" fmla="*/ 36 h 244"/>
                <a:gd name="T2" fmla="*/ 262 w 288"/>
                <a:gd name="T3" fmla="*/ 0 h 244"/>
                <a:gd name="T4" fmla="*/ 144 w 288"/>
                <a:gd name="T5" fmla="*/ 35 h 244"/>
                <a:gd name="T6" fmla="*/ 26 w 288"/>
                <a:gd name="T7" fmla="*/ 0 h 244"/>
                <a:gd name="T8" fmla="*/ 26 w 288"/>
                <a:gd name="T9" fmla="*/ 36 h 244"/>
                <a:gd name="T10" fmla="*/ 0 w 288"/>
                <a:gd name="T11" fmla="*/ 35 h 244"/>
                <a:gd name="T12" fmla="*/ 0 w 288"/>
                <a:gd name="T13" fmla="*/ 219 h 244"/>
                <a:gd name="T14" fmla="*/ 119 w 288"/>
                <a:gd name="T15" fmla="*/ 231 h 244"/>
                <a:gd name="T16" fmla="*/ 144 w 288"/>
                <a:gd name="T17" fmla="*/ 244 h 244"/>
                <a:gd name="T18" fmla="*/ 169 w 288"/>
                <a:gd name="T19" fmla="*/ 231 h 244"/>
                <a:gd name="T20" fmla="*/ 288 w 288"/>
                <a:gd name="T21" fmla="*/ 219 h 244"/>
                <a:gd name="T22" fmla="*/ 288 w 288"/>
                <a:gd name="T23" fmla="*/ 35 h 244"/>
                <a:gd name="T24" fmla="*/ 262 w 288"/>
                <a:gd name="T25" fmla="*/ 36 h 244"/>
                <a:gd name="T26" fmla="*/ 39 w 288"/>
                <a:gd name="T27" fmla="*/ 13 h 244"/>
                <a:gd name="T28" fmla="*/ 132 w 288"/>
                <a:gd name="T29" fmla="*/ 41 h 244"/>
                <a:gd name="T30" fmla="*/ 135 w 288"/>
                <a:gd name="T31" fmla="*/ 48 h 244"/>
                <a:gd name="T32" fmla="*/ 135 w 288"/>
                <a:gd name="T33" fmla="*/ 207 h 244"/>
                <a:gd name="T34" fmla="*/ 40 w 288"/>
                <a:gd name="T35" fmla="*/ 188 h 244"/>
                <a:gd name="T36" fmla="*/ 39 w 288"/>
                <a:gd name="T37" fmla="*/ 188 h 244"/>
                <a:gd name="T38" fmla="*/ 39 w 288"/>
                <a:gd name="T39" fmla="*/ 13 h 244"/>
                <a:gd name="T40" fmla="*/ 248 w 288"/>
                <a:gd name="T41" fmla="*/ 13 h 244"/>
                <a:gd name="T42" fmla="*/ 248 w 288"/>
                <a:gd name="T43" fmla="*/ 188 h 244"/>
                <a:gd name="T44" fmla="*/ 247 w 288"/>
                <a:gd name="T45" fmla="*/ 188 h 244"/>
                <a:gd name="T46" fmla="*/ 152 w 288"/>
                <a:gd name="T47" fmla="*/ 207 h 244"/>
                <a:gd name="T48" fmla="*/ 152 w 288"/>
                <a:gd name="T49" fmla="*/ 49 h 244"/>
                <a:gd name="T50" fmla="*/ 156 w 288"/>
                <a:gd name="T51" fmla="*/ 41 h 244"/>
                <a:gd name="T52" fmla="*/ 248 w 288"/>
                <a:gd name="T53" fmla="*/ 1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88" h="244">
                  <a:moveTo>
                    <a:pt x="262" y="36"/>
                  </a:moveTo>
                  <a:cubicBezTo>
                    <a:pt x="262" y="0"/>
                    <a:pt x="262" y="0"/>
                    <a:pt x="262" y="0"/>
                  </a:cubicBezTo>
                  <a:cubicBezTo>
                    <a:pt x="160" y="0"/>
                    <a:pt x="145" y="33"/>
                    <a:pt x="144" y="35"/>
                  </a:cubicBezTo>
                  <a:cubicBezTo>
                    <a:pt x="143" y="33"/>
                    <a:pt x="127" y="0"/>
                    <a:pt x="26" y="0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18" y="35"/>
                    <a:pt x="9" y="35"/>
                    <a:pt x="0" y="35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19"/>
                    <a:pt x="79" y="210"/>
                    <a:pt x="119" y="231"/>
                  </a:cubicBezTo>
                  <a:cubicBezTo>
                    <a:pt x="126" y="235"/>
                    <a:pt x="133" y="244"/>
                    <a:pt x="144" y="244"/>
                  </a:cubicBezTo>
                  <a:cubicBezTo>
                    <a:pt x="155" y="244"/>
                    <a:pt x="162" y="235"/>
                    <a:pt x="169" y="231"/>
                  </a:cubicBezTo>
                  <a:cubicBezTo>
                    <a:pt x="208" y="210"/>
                    <a:pt x="288" y="219"/>
                    <a:pt x="288" y="219"/>
                  </a:cubicBezTo>
                  <a:cubicBezTo>
                    <a:pt x="288" y="35"/>
                    <a:pt x="288" y="35"/>
                    <a:pt x="288" y="35"/>
                  </a:cubicBezTo>
                  <a:cubicBezTo>
                    <a:pt x="278" y="35"/>
                    <a:pt x="270" y="35"/>
                    <a:pt x="262" y="36"/>
                  </a:cubicBezTo>
                  <a:close/>
                  <a:moveTo>
                    <a:pt x="39" y="13"/>
                  </a:moveTo>
                  <a:cubicBezTo>
                    <a:pt x="117" y="16"/>
                    <a:pt x="131" y="39"/>
                    <a:pt x="132" y="41"/>
                  </a:cubicBezTo>
                  <a:cubicBezTo>
                    <a:pt x="135" y="48"/>
                    <a:pt x="135" y="48"/>
                    <a:pt x="135" y="48"/>
                  </a:cubicBezTo>
                  <a:cubicBezTo>
                    <a:pt x="135" y="207"/>
                    <a:pt x="135" y="207"/>
                    <a:pt x="135" y="207"/>
                  </a:cubicBezTo>
                  <a:cubicBezTo>
                    <a:pt x="107" y="191"/>
                    <a:pt x="66" y="188"/>
                    <a:pt x="40" y="188"/>
                  </a:cubicBezTo>
                  <a:cubicBezTo>
                    <a:pt x="40" y="188"/>
                    <a:pt x="39" y="188"/>
                    <a:pt x="39" y="188"/>
                  </a:cubicBezTo>
                  <a:lnTo>
                    <a:pt x="39" y="13"/>
                  </a:lnTo>
                  <a:close/>
                  <a:moveTo>
                    <a:pt x="248" y="13"/>
                  </a:moveTo>
                  <a:cubicBezTo>
                    <a:pt x="248" y="188"/>
                    <a:pt x="248" y="188"/>
                    <a:pt x="248" y="188"/>
                  </a:cubicBezTo>
                  <a:cubicBezTo>
                    <a:pt x="248" y="188"/>
                    <a:pt x="248" y="188"/>
                    <a:pt x="247" y="188"/>
                  </a:cubicBezTo>
                  <a:cubicBezTo>
                    <a:pt x="221" y="188"/>
                    <a:pt x="180" y="191"/>
                    <a:pt x="152" y="207"/>
                  </a:cubicBezTo>
                  <a:cubicBezTo>
                    <a:pt x="152" y="49"/>
                    <a:pt x="152" y="49"/>
                    <a:pt x="152" y="49"/>
                  </a:cubicBezTo>
                  <a:cubicBezTo>
                    <a:pt x="156" y="41"/>
                    <a:pt x="156" y="41"/>
                    <a:pt x="156" y="41"/>
                  </a:cubicBezTo>
                  <a:cubicBezTo>
                    <a:pt x="156" y="39"/>
                    <a:pt x="171" y="16"/>
                    <a:pt x="248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547"/>
            <p:cNvSpPr/>
            <p:nvPr/>
          </p:nvSpPr>
          <p:spPr bwMode="auto">
            <a:xfrm>
              <a:off x="5100638" y="744539"/>
              <a:ext cx="119063" cy="177800"/>
            </a:xfrm>
            <a:custGeom>
              <a:avLst/>
              <a:gdLst>
                <a:gd name="T0" fmla="*/ 39 w 102"/>
                <a:gd name="T1" fmla="*/ 0 h 154"/>
                <a:gd name="T2" fmla="*/ 57 w 102"/>
                <a:gd name="T3" fmla="*/ 23 h 154"/>
                <a:gd name="T4" fmla="*/ 71 w 102"/>
                <a:gd name="T5" fmla="*/ 64 h 154"/>
                <a:gd name="T6" fmla="*/ 71 w 102"/>
                <a:gd name="T7" fmla="*/ 94 h 154"/>
                <a:gd name="T8" fmla="*/ 102 w 102"/>
                <a:gd name="T9" fmla="*/ 94 h 154"/>
                <a:gd name="T10" fmla="*/ 51 w 102"/>
                <a:gd name="T11" fmla="*/ 154 h 154"/>
                <a:gd name="T12" fmla="*/ 0 w 102"/>
                <a:gd name="T13" fmla="*/ 94 h 154"/>
                <a:gd name="T14" fmla="*/ 33 w 102"/>
                <a:gd name="T15" fmla="*/ 94 h 154"/>
                <a:gd name="T16" fmla="*/ 33 w 102"/>
                <a:gd name="T17" fmla="*/ 64 h 154"/>
                <a:gd name="T18" fmla="*/ 19 w 102"/>
                <a:gd name="T19" fmla="*/ 35 h 154"/>
                <a:gd name="T20" fmla="*/ 11 w 102"/>
                <a:gd name="T21" fmla="*/ 26 h 154"/>
                <a:gd name="T22" fmla="*/ 23 w 102"/>
                <a:gd name="T23" fmla="*/ 15 h 154"/>
                <a:gd name="T24" fmla="*/ 39 w 102"/>
                <a:gd name="T25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54">
                  <a:moveTo>
                    <a:pt x="39" y="0"/>
                  </a:moveTo>
                  <a:cubicBezTo>
                    <a:pt x="46" y="7"/>
                    <a:pt x="52" y="15"/>
                    <a:pt x="57" y="23"/>
                  </a:cubicBezTo>
                  <a:cubicBezTo>
                    <a:pt x="65" y="35"/>
                    <a:pt x="71" y="48"/>
                    <a:pt x="71" y="64"/>
                  </a:cubicBezTo>
                  <a:cubicBezTo>
                    <a:pt x="71" y="79"/>
                    <a:pt x="71" y="86"/>
                    <a:pt x="71" y="94"/>
                  </a:cubicBezTo>
                  <a:cubicBezTo>
                    <a:pt x="102" y="94"/>
                    <a:pt x="102" y="94"/>
                    <a:pt x="102" y="94"/>
                  </a:cubicBezTo>
                  <a:cubicBezTo>
                    <a:pt x="51" y="154"/>
                    <a:pt x="51" y="154"/>
                    <a:pt x="51" y="15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33" y="94"/>
                    <a:pt x="33" y="94"/>
                    <a:pt x="33" y="94"/>
                  </a:cubicBezTo>
                  <a:cubicBezTo>
                    <a:pt x="33" y="86"/>
                    <a:pt x="33" y="79"/>
                    <a:pt x="33" y="64"/>
                  </a:cubicBezTo>
                  <a:cubicBezTo>
                    <a:pt x="33" y="57"/>
                    <a:pt x="29" y="47"/>
                    <a:pt x="19" y="35"/>
                  </a:cubicBezTo>
                  <a:cubicBezTo>
                    <a:pt x="16" y="32"/>
                    <a:pt x="14" y="29"/>
                    <a:pt x="11" y="26"/>
                  </a:cubicBezTo>
                  <a:cubicBezTo>
                    <a:pt x="15" y="23"/>
                    <a:pt x="19" y="19"/>
                    <a:pt x="23" y="15"/>
                  </a:cubicBezTo>
                  <a:cubicBezTo>
                    <a:pt x="28" y="10"/>
                    <a:pt x="34" y="5"/>
                    <a:pt x="3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548"/>
            <p:cNvSpPr/>
            <p:nvPr/>
          </p:nvSpPr>
          <p:spPr bwMode="auto">
            <a:xfrm>
              <a:off x="4965701" y="590551"/>
              <a:ext cx="217488" cy="331788"/>
            </a:xfrm>
            <a:custGeom>
              <a:avLst/>
              <a:gdLst>
                <a:gd name="T0" fmla="*/ 71 w 187"/>
                <a:gd name="T1" fmla="*/ 196 h 287"/>
                <a:gd name="T2" fmla="*/ 71 w 187"/>
                <a:gd name="T3" fmla="*/ 196 h 287"/>
                <a:gd name="T4" fmla="*/ 71 w 187"/>
                <a:gd name="T5" fmla="*/ 227 h 287"/>
                <a:gd name="T6" fmla="*/ 102 w 187"/>
                <a:gd name="T7" fmla="*/ 227 h 287"/>
                <a:gd name="T8" fmla="*/ 51 w 187"/>
                <a:gd name="T9" fmla="*/ 287 h 287"/>
                <a:gd name="T10" fmla="*/ 0 w 187"/>
                <a:gd name="T11" fmla="*/ 227 h 287"/>
                <a:gd name="T12" fmla="*/ 32 w 187"/>
                <a:gd name="T13" fmla="*/ 227 h 287"/>
                <a:gd name="T14" fmla="*/ 32 w 187"/>
                <a:gd name="T15" fmla="*/ 196 h 287"/>
                <a:gd name="T16" fmla="*/ 55 w 187"/>
                <a:gd name="T17" fmla="*/ 144 h 287"/>
                <a:gd name="T18" fmla="*/ 118 w 187"/>
                <a:gd name="T19" fmla="*/ 82 h 287"/>
                <a:gd name="T20" fmla="*/ 141 w 187"/>
                <a:gd name="T21" fmla="*/ 54 h 287"/>
                <a:gd name="T22" fmla="*/ 149 w 187"/>
                <a:gd name="T23" fmla="*/ 34 h 287"/>
                <a:gd name="T24" fmla="*/ 149 w 187"/>
                <a:gd name="T25" fmla="*/ 34 h 287"/>
                <a:gd name="T26" fmla="*/ 149 w 187"/>
                <a:gd name="T27" fmla="*/ 0 h 287"/>
                <a:gd name="T28" fmla="*/ 187 w 187"/>
                <a:gd name="T29" fmla="*/ 0 h 287"/>
                <a:gd name="T30" fmla="*/ 187 w 187"/>
                <a:gd name="T31" fmla="*/ 34 h 287"/>
                <a:gd name="T32" fmla="*/ 165 w 187"/>
                <a:gd name="T33" fmla="*/ 87 h 287"/>
                <a:gd name="T34" fmla="*/ 102 w 187"/>
                <a:gd name="T35" fmla="*/ 150 h 287"/>
                <a:gd name="T36" fmla="*/ 78 w 187"/>
                <a:gd name="T37" fmla="*/ 177 h 287"/>
                <a:gd name="T38" fmla="*/ 71 w 187"/>
                <a:gd name="T39" fmla="*/ 19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7" h="287">
                  <a:moveTo>
                    <a:pt x="71" y="196"/>
                  </a:moveTo>
                  <a:cubicBezTo>
                    <a:pt x="71" y="196"/>
                    <a:pt x="71" y="196"/>
                    <a:pt x="71" y="196"/>
                  </a:cubicBezTo>
                  <a:cubicBezTo>
                    <a:pt x="71" y="212"/>
                    <a:pt x="71" y="219"/>
                    <a:pt x="71" y="227"/>
                  </a:cubicBezTo>
                  <a:cubicBezTo>
                    <a:pt x="102" y="227"/>
                    <a:pt x="102" y="227"/>
                    <a:pt x="102" y="227"/>
                  </a:cubicBezTo>
                  <a:cubicBezTo>
                    <a:pt x="51" y="287"/>
                    <a:pt x="51" y="287"/>
                    <a:pt x="51" y="28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32" y="227"/>
                    <a:pt x="32" y="227"/>
                    <a:pt x="32" y="227"/>
                  </a:cubicBezTo>
                  <a:cubicBezTo>
                    <a:pt x="32" y="219"/>
                    <a:pt x="32" y="212"/>
                    <a:pt x="32" y="196"/>
                  </a:cubicBezTo>
                  <a:cubicBezTo>
                    <a:pt x="32" y="176"/>
                    <a:pt x="43" y="159"/>
                    <a:pt x="55" y="144"/>
                  </a:cubicBezTo>
                  <a:cubicBezTo>
                    <a:pt x="73" y="121"/>
                    <a:pt x="98" y="101"/>
                    <a:pt x="118" y="82"/>
                  </a:cubicBezTo>
                  <a:cubicBezTo>
                    <a:pt x="127" y="72"/>
                    <a:pt x="136" y="63"/>
                    <a:pt x="141" y="54"/>
                  </a:cubicBezTo>
                  <a:cubicBezTo>
                    <a:pt x="146" y="46"/>
                    <a:pt x="149" y="39"/>
                    <a:pt x="149" y="34"/>
                  </a:cubicBezTo>
                  <a:cubicBezTo>
                    <a:pt x="149" y="34"/>
                    <a:pt x="149" y="34"/>
                    <a:pt x="149" y="34"/>
                  </a:cubicBezTo>
                  <a:cubicBezTo>
                    <a:pt x="149" y="19"/>
                    <a:pt x="149" y="8"/>
                    <a:pt x="149" y="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87" y="8"/>
                    <a:pt x="187" y="19"/>
                    <a:pt x="187" y="34"/>
                  </a:cubicBezTo>
                  <a:cubicBezTo>
                    <a:pt x="187" y="55"/>
                    <a:pt x="177" y="72"/>
                    <a:pt x="165" y="87"/>
                  </a:cubicBezTo>
                  <a:cubicBezTo>
                    <a:pt x="147" y="110"/>
                    <a:pt x="122" y="130"/>
                    <a:pt x="102" y="150"/>
                  </a:cubicBezTo>
                  <a:cubicBezTo>
                    <a:pt x="92" y="159"/>
                    <a:pt x="84" y="169"/>
                    <a:pt x="78" y="177"/>
                  </a:cubicBezTo>
                  <a:cubicBezTo>
                    <a:pt x="73" y="185"/>
                    <a:pt x="71" y="192"/>
                    <a:pt x="71" y="1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549"/>
            <p:cNvSpPr/>
            <p:nvPr/>
          </p:nvSpPr>
          <p:spPr bwMode="auto">
            <a:xfrm>
              <a:off x="5594351" y="612776"/>
              <a:ext cx="334963" cy="285750"/>
            </a:xfrm>
            <a:custGeom>
              <a:avLst/>
              <a:gdLst>
                <a:gd name="T0" fmla="*/ 261 w 288"/>
                <a:gd name="T1" fmla="*/ 195 h 247"/>
                <a:gd name="T2" fmla="*/ 261 w 288"/>
                <a:gd name="T3" fmla="*/ 169 h 247"/>
                <a:gd name="T4" fmla="*/ 241 w 288"/>
                <a:gd name="T5" fmla="*/ 124 h 247"/>
                <a:gd name="T6" fmla="*/ 187 w 288"/>
                <a:gd name="T7" fmla="*/ 70 h 247"/>
                <a:gd name="T8" fmla="*/ 167 w 288"/>
                <a:gd name="T9" fmla="*/ 47 h 247"/>
                <a:gd name="T10" fmla="*/ 161 w 288"/>
                <a:gd name="T11" fmla="*/ 29 h 247"/>
                <a:gd name="T12" fmla="*/ 161 w 288"/>
                <a:gd name="T13" fmla="*/ 29 h 247"/>
                <a:gd name="T14" fmla="*/ 161 w 288"/>
                <a:gd name="T15" fmla="*/ 0 h 247"/>
                <a:gd name="T16" fmla="*/ 128 w 288"/>
                <a:gd name="T17" fmla="*/ 0 h 247"/>
                <a:gd name="T18" fmla="*/ 128 w 288"/>
                <a:gd name="T19" fmla="*/ 0 h 247"/>
                <a:gd name="T20" fmla="*/ 128 w 288"/>
                <a:gd name="T21" fmla="*/ 0 h 247"/>
                <a:gd name="T22" fmla="*/ 128 w 288"/>
                <a:gd name="T23" fmla="*/ 29 h 247"/>
                <a:gd name="T24" fmla="*/ 128 w 288"/>
                <a:gd name="T25" fmla="*/ 29 h 247"/>
                <a:gd name="T26" fmla="*/ 121 w 288"/>
                <a:gd name="T27" fmla="*/ 47 h 247"/>
                <a:gd name="T28" fmla="*/ 101 w 288"/>
                <a:gd name="T29" fmla="*/ 70 h 247"/>
                <a:gd name="T30" fmla="*/ 47 w 288"/>
                <a:gd name="T31" fmla="*/ 124 h 247"/>
                <a:gd name="T32" fmla="*/ 28 w 288"/>
                <a:gd name="T33" fmla="*/ 169 h 247"/>
                <a:gd name="T34" fmla="*/ 28 w 288"/>
                <a:gd name="T35" fmla="*/ 195 h 247"/>
                <a:gd name="T36" fmla="*/ 0 w 288"/>
                <a:gd name="T37" fmla="*/ 195 h 247"/>
                <a:gd name="T38" fmla="*/ 44 w 288"/>
                <a:gd name="T39" fmla="*/ 247 h 247"/>
                <a:gd name="T40" fmla="*/ 88 w 288"/>
                <a:gd name="T41" fmla="*/ 195 h 247"/>
                <a:gd name="T42" fmla="*/ 61 w 288"/>
                <a:gd name="T43" fmla="*/ 195 h 247"/>
                <a:gd name="T44" fmla="*/ 61 w 288"/>
                <a:gd name="T45" fmla="*/ 169 h 247"/>
                <a:gd name="T46" fmla="*/ 61 w 288"/>
                <a:gd name="T47" fmla="*/ 169 h 247"/>
                <a:gd name="T48" fmla="*/ 67 w 288"/>
                <a:gd name="T49" fmla="*/ 152 h 247"/>
                <a:gd name="T50" fmla="*/ 88 w 288"/>
                <a:gd name="T51" fmla="*/ 129 h 247"/>
                <a:gd name="T52" fmla="*/ 127 w 288"/>
                <a:gd name="T53" fmla="*/ 91 h 247"/>
                <a:gd name="T54" fmla="*/ 127 w 288"/>
                <a:gd name="T55" fmla="*/ 195 h 247"/>
                <a:gd name="T56" fmla="*/ 101 w 288"/>
                <a:gd name="T57" fmla="*/ 195 h 247"/>
                <a:gd name="T58" fmla="*/ 144 w 288"/>
                <a:gd name="T59" fmla="*/ 247 h 247"/>
                <a:gd name="T60" fmla="*/ 188 w 288"/>
                <a:gd name="T61" fmla="*/ 195 h 247"/>
                <a:gd name="T62" fmla="*/ 161 w 288"/>
                <a:gd name="T63" fmla="*/ 195 h 247"/>
                <a:gd name="T64" fmla="*/ 161 w 288"/>
                <a:gd name="T65" fmla="*/ 90 h 247"/>
                <a:gd name="T66" fmla="*/ 201 w 288"/>
                <a:gd name="T67" fmla="*/ 129 h 247"/>
                <a:gd name="T68" fmla="*/ 221 w 288"/>
                <a:gd name="T69" fmla="*/ 152 h 247"/>
                <a:gd name="T70" fmla="*/ 227 w 288"/>
                <a:gd name="T71" fmla="*/ 169 h 247"/>
                <a:gd name="T72" fmla="*/ 227 w 288"/>
                <a:gd name="T73" fmla="*/ 169 h 247"/>
                <a:gd name="T74" fmla="*/ 227 w 288"/>
                <a:gd name="T75" fmla="*/ 195 h 247"/>
                <a:gd name="T76" fmla="*/ 201 w 288"/>
                <a:gd name="T77" fmla="*/ 195 h 247"/>
                <a:gd name="T78" fmla="*/ 244 w 288"/>
                <a:gd name="T79" fmla="*/ 247 h 247"/>
                <a:gd name="T80" fmla="*/ 288 w 288"/>
                <a:gd name="T81" fmla="*/ 195 h 247"/>
                <a:gd name="T82" fmla="*/ 261 w 288"/>
                <a:gd name="T83" fmla="*/ 195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8" h="247">
                  <a:moveTo>
                    <a:pt x="261" y="195"/>
                  </a:moveTo>
                  <a:cubicBezTo>
                    <a:pt x="261" y="188"/>
                    <a:pt x="261" y="182"/>
                    <a:pt x="261" y="169"/>
                  </a:cubicBezTo>
                  <a:cubicBezTo>
                    <a:pt x="260" y="151"/>
                    <a:pt x="252" y="136"/>
                    <a:pt x="241" y="124"/>
                  </a:cubicBezTo>
                  <a:cubicBezTo>
                    <a:pt x="226" y="104"/>
                    <a:pt x="204" y="87"/>
                    <a:pt x="187" y="70"/>
                  </a:cubicBezTo>
                  <a:cubicBezTo>
                    <a:pt x="179" y="62"/>
                    <a:pt x="172" y="54"/>
                    <a:pt x="167" y="47"/>
                  </a:cubicBezTo>
                  <a:cubicBezTo>
                    <a:pt x="163" y="40"/>
                    <a:pt x="161" y="34"/>
                    <a:pt x="161" y="29"/>
                  </a:cubicBezTo>
                  <a:cubicBezTo>
                    <a:pt x="161" y="29"/>
                    <a:pt x="161" y="29"/>
                    <a:pt x="161" y="29"/>
                  </a:cubicBezTo>
                  <a:cubicBezTo>
                    <a:pt x="161" y="16"/>
                    <a:pt x="161" y="7"/>
                    <a:pt x="161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7"/>
                    <a:pt x="128" y="16"/>
                    <a:pt x="128" y="29"/>
                  </a:cubicBezTo>
                  <a:cubicBezTo>
                    <a:pt x="128" y="29"/>
                    <a:pt x="128" y="29"/>
                    <a:pt x="128" y="29"/>
                  </a:cubicBezTo>
                  <a:cubicBezTo>
                    <a:pt x="128" y="34"/>
                    <a:pt x="126" y="40"/>
                    <a:pt x="121" y="47"/>
                  </a:cubicBezTo>
                  <a:cubicBezTo>
                    <a:pt x="116" y="54"/>
                    <a:pt x="109" y="62"/>
                    <a:pt x="101" y="70"/>
                  </a:cubicBezTo>
                  <a:cubicBezTo>
                    <a:pt x="84" y="87"/>
                    <a:pt x="63" y="104"/>
                    <a:pt x="47" y="124"/>
                  </a:cubicBezTo>
                  <a:cubicBezTo>
                    <a:pt x="37" y="136"/>
                    <a:pt x="28" y="151"/>
                    <a:pt x="28" y="169"/>
                  </a:cubicBezTo>
                  <a:cubicBezTo>
                    <a:pt x="28" y="182"/>
                    <a:pt x="28" y="188"/>
                    <a:pt x="28" y="19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44" y="247"/>
                    <a:pt x="44" y="247"/>
                    <a:pt x="44" y="247"/>
                  </a:cubicBezTo>
                  <a:cubicBezTo>
                    <a:pt x="88" y="195"/>
                    <a:pt x="88" y="195"/>
                    <a:pt x="88" y="195"/>
                  </a:cubicBezTo>
                  <a:cubicBezTo>
                    <a:pt x="61" y="195"/>
                    <a:pt x="61" y="195"/>
                    <a:pt x="61" y="195"/>
                  </a:cubicBezTo>
                  <a:cubicBezTo>
                    <a:pt x="61" y="188"/>
                    <a:pt x="61" y="182"/>
                    <a:pt x="61" y="169"/>
                  </a:cubicBezTo>
                  <a:cubicBezTo>
                    <a:pt x="61" y="169"/>
                    <a:pt x="61" y="169"/>
                    <a:pt x="61" y="169"/>
                  </a:cubicBezTo>
                  <a:cubicBezTo>
                    <a:pt x="61" y="165"/>
                    <a:pt x="63" y="159"/>
                    <a:pt x="67" y="152"/>
                  </a:cubicBezTo>
                  <a:cubicBezTo>
                    <a:pt x="72" y="145"/>
                    <a:pt x="79" y="137"/>
                    <a:pt x="88" y="129"/>
                  </a:cubicBezTo>
                  <a:cubicBezTo>
                    <a:pt x="100" y="116"/>
                    <a:pt x="114" y="104"/>
                    <a:pt x="127" y="91"/>
                  </a:cubicBezTo>
                  <a:cubicBezTo>
                    <a:pt x="127" y="195"/>
                    <a:pt x="127" y="195"/>
                    <a:pt x="127" y="195"/>
                  </a:cubicBezTo>
                  <a:cubicBezTo>
                    <a:pt x="101" y="195"/>
                    <a:pt x="101" y="195"/>
                    <a:pt x="101" y="195"/>
                  </a:cubicBezTo>
                  <a:cubicBezTo>
                    <a:pt x="144" y="247"/>
                    <a:pt x="144" y="247"/>
                    <a:pt x="144" y="247"/>
                  </a:cubicBezTo>
                  <a:cubicBezTo>
                    <a:pt x="188" y="195"/>
                    <a:pt x="188" y="195"/>
                    <a:pt x="188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1" y="90"/>
                    <a:pt x="161" y="90"/>
                    <a:pt x="161" y="90"/>
                  </a:cubicBezTo>
                  <a:cubicBezTo>
                    <a:pt x="174" y="104"/>
                    <a:pt x="189" y="116"/>
                    <a:pt x="201" y="129"/>
                  </a:cubicBezTo>
                  <a:cubicBezTo>
                    <a:pt x="209" y="137"/>
                    <a:pt x="216" y="145"/>
                    <a:pt x="221" y="152"/>
                  </a:cubicBezTo>
                  <a:cubicBezTo>
                    <a:pt x="226" y="159"/>
                    <a:pt x="227" y="164"/>
                    <a:pt x="227" y="169"/>
                  </a:cubicBezTo>
                  <a:cubicBezTo>
                    <a:pt x="227" y="169"/>
                    <a:pt x="227" y="169"/>
                    <a:pt x="227" y="169"/>
                  </a:cubicBezTo>
                  <a:cubicBezTo>
                    <a:pt x="227" y="182"/>
                    <a:pt x="227" y="188"/>
                    <a:pt x="227" y="195"/>
                  </a:cubicBezTo>
                  <a:cubicBezTo>
                    <a:pt x="201" y="195"/>
                    <a:pt x="201" y="195"/>
                    <a:pt x="201" y="195"/>
                  </a:cubicBezTo>
                  <a:cubicBezTo>
                    <a:pt x="244" y="247"/>
                    <a:pt x="244" y="247"/>
                    <a:pt x="244" y="247"/>
                  </a:cubicBezTo>
                  <a:cubicBezTo>
                    <a:pt x="288" y="195"/>
                    <a:pt x="288" y="195"/>
                    <a:pt x="288" y="195"/>
                  </a:cubicBezTo>
                  <a:lnTo>
                    <a:pt x="261" y="1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550"/>
            <p:cNvSpPr>
              <a:spLocks noEditPoints="1"/>
            </p:cNvSpPr>
            <p:nvPr/>
          </p:nvSpPr>
          <p:spPr bwMode="auto">
            <a:xfrm>
              <a:off x="7627938" y="1927226"/>
              <a:ext cx="280988" cy="331788"/>
            </a:xfrm>
            <a:custGeom>
              <a:avLst/>
              <a:gdLst>
                <a:gd name="T0" fmla="*/ 139 w 242"/>
                <a:gd name="T1" fmla="*/ 47 h 287"/>
                <a:gd name="T2" fmla="*/ 139 w 242"/>
                <a:gd name="T3" fmla="*/ 23 h 287"/>
                <a:gd name="T4" fmla="*/ 152 w 242"/>
                <a:gd name="T5" fmla="*/ 23 h 287"/>
                <a:gd name="T6" fmla="*/ 163 w 242"/>
                <a:gd name="T7" fmla="*/ 11 h 287"/>
                <a:gd name="T8" fmla="*/ 152 w 242"/>
                <a:gd name="T9" fmla="*/ 0 h 287"/>
                <a:gd name="T10" fmla="*/ 91 w 242"/>
                <a:gd name="T11" fmla="*/ 0 h 287"/>
                <a:gd name="T12" fmla="*/ 79 w 242"/>
                <a:gd name="T13" fmla="*/ 11 h 287"/>
                <a:gd name="T14" fmla="*/ 91 w 242"/>
                <a:gd name="T15" fmla="*/ 23 h 287"/>
                <a:gd name="T16" fmla="*/ 103 w 242"/>
                <a:gd name="T17" fmla="*/ 23 h 287"/>
                <a:gd name="T18" fmla="*/ 103 w 242"/>
                <a:gd name="T19" fmla="*/ 47 h 287"/>
                <a:gd name="T20" fmla="*/ 0 w 242"/>
                <a:gd name="T21" fmla="*/ 166 h 287"/>
                <a:gd name="T22" fmla="*/ 121 w 242"/>
                <a:gd name="T23" fmla="*/ 287 h 287"/>
                <a:gd name="T24" fmla="*/ 242 w 242"/>
                <a:gd name="T25" fmla="*/ 166 h 287"/>
                <a:gd name="T26" fmla="*/ 139 w 242"/>
                <a:gd name="T27" fmla="*/ 47 h 287"/>
                <a:gd name="T28" fmla="*/ 121 w 242"/>
                <a:gd name="T29" fmla="*/ 257 h 287"/>
                <a:gd name="T30" fmla="*/ 30 w 242"/>
                <a:gd name="T31" fmla="*/ 166 h 287"/>
                <a:gd name="T32" fmla="*/ 121 w 242"/>
                <a:gd name="T33" fmla="*/ 75 h 287"/>
                <a:gd name="T34" fmla="*/ 212 w 242"/>
                <a:gd name="T35" fmla="*/ 166 h 287"/>
                <a:gd name="T36" fmla="*/ 121 w 242"/>
                <a:gd name="T37" fmla="*/ 257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2" h="287">
                  <a:moveTo>
                    <a:pt x="139" y="47"/>
                  </a:moveTo>
                  <a:cubicBezTo>
                    <a:pt x="139" y="23"/>
                    <a:pt x="139" y="23"/>
                    <a:pt x="139" y="23"/>
                  </a:cubicBezTo>
                  <a:cubicBezTo>
                    <a:pt x="152" y="23"/>
                    <a:pt x="152" y="23"/>
                    <a:pt x="152" y="23"/>
                  </a:cubicBezTo>
                  <a:cubicBezTo>
                    <a:pt x="158" y="23"/>
                    <a:pt x="163" y="18"/>
                    <a:pt x="163" y="11"/>
                  </a:cubicBezTo>
                  <a:cubicBezTo>
                    <a:pt x="163" y="5"/>
                    <a:pt x="158" y="0"/>
                    <a:pt x="152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84" y="0"/>
                    <a:pt x="79" y="5"/>
                    <a:pt x="79" y="11"/>
                  </a:cubicBezTo>
                  <a:cubicBezTo>
                    <a:pt x="79" y="18"/>
                    <a:pt x="84" y="23"/>
                    <a:pt x="91" y="23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45" y="55"/>
                    <a:pt x="0" y="106"/>
                    <a:pt x="0" y="166"/>
                  </a:cubicBezTo>
                  <a:cubicBezTo>
                    <a:pt x="0" y="233"/>
                    <a:pt x="54" y="287"/>
                    <a:pt x="121" y="287"/>
                  </a:cubicBezTo>
                  <a:cubicBezTo>
                    <a:pt x="188" y="287"/>
                    <a:pt x="242" y="233"/>
                    <a:pt x="242" y="166"/>
                  </a:cubicBezTo>
                  <a:cubicBezTo>
                    <a:pt x="242" y="105"/>
                    <a:pt x="197" y="55"/>
                    <a:pt x="139" y="47"/>
                  </a:cubicBezTo>
                  <a:close/>
                  <a:moveTo>
                    <a:pt x="121" y="257"/>
                  </a:moveTo>
                  <a:cubicBezTo>
                    <a:pt x="71" y="257"/>
                    <a:pt x="30" y="216"/>
                    <a:pt x="30" y="166"/>
                  </a:cubicBezTo>
                  <a:cubicBezTo>
                    <a:pt x="30" y="116"/>
                    <a:pt x="71" y="75"/>
                    <a:pt x="121" y="75"/>
                  </a:cubicBezTo>
                  <a:cubicBezTo>
                    <a:pt x="171" y="75"/>
                    <a:pt x="212" y="116"/>
                    <a:pt x="212" y="166"/>
                  </a:cubicBezTo>
                  <a:cubicBezTo>
                    <a:pt x="212" y="216"/>
                    <a:pt x="171" y="257"/>
                    <a:pt x="121" y="2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551"/>
            <p:cNvSpPr/>
            <p:nvPr/>
          </p:nvSpPr>
          <p:spPr bwMode="auto">
            <a:xfrm>
              <a:off x="7754938" y="2043114"/>
              <a:ext cx="85725" cy="131763"/>
            </a:xfrm>
            <a:custGeom>
              <a:avLst/>
              <a:gdLst>
                <a:gd name="T0" fmla="*/ 71 w 74"/>
                <a:gd name="T1" fmla="*/ 93 h 114"/>
                <a:gd name="T2" fmla="*/ 23 w 74"/>
                <a:gd name="T3" fmla="*/ 61 h 114"/>
                <a:gd name="T4" fmla="*/ 23 w 74"/>
                <a:gd name="T5" fmla="*/ 5 h 114"/>
                <a:gd name="T6" fmla="*/ 21 w 74"/>
                <a:gd name="T7" fmla="*/ 2 h 114"/>
                <a:gd name="T8" fmla="*/ 18 w 74"/>
                <a:gd name="T9" fmla="*/ 0 h 114"/>
                <a:gd name="T10" fmla="*/ 5 w 74"/>
                <a:gd name="T11" fmla="*/ 0 h 114"/>
                <a:gd name="T12" fmla="*/ 1 w 74"/>
                <a:gd name="T13" fmla="*/ 2 h 114"/>
                <a:gd name="T14" fmla="*/ 0 w 74"/>
                <a:gd name="T15" fmla="*/ 5 h 114"/>
                <a:gd name="T16" fmla="*/ 0 w 74"/>
                <a:gd name="T17" fmla="*/ 71 h 114"/>
                <a:gd name="T18" fmla="*/ 1 w 74"/>
                <a:gd name="T19" fmla="*/ 75 h 114"/>
                <a:gd name="T20" fmla="*/ 2 w 74"/>
                <a:gd name="T21" fmla="*/ 75 h 114"/>
                <a:gd name="T22" fmla="*/ 58 w 74"/>
                <a:gd name="T23" fmla="*/ 113 h 114"/>
                <a:gd name="T24" fmla="*/ 61 w 74"/>
                <a:gd name="T25" fmla="*/ 114 h 114"/>
                <a:gd name="T26" fmla="*/ 62 w 74"/>
                <a:gd name="T27" fmla="*/ 114 h 114"/>
                <a:gd name="T28" fmla="*/ 65 w 74"/>
                <a:gd name="T29" fmla="*/ 111 h 114"/>
                <a:gd name="T30" fmla="*/ 72 w 74"/>
                <a:gd name="T31" fmla="*/ 100 h 114"/>
                <a:gd name="T32" fmla="*/ 71 w 74"/>
                <a:gd name="T33" fmla="*/ 9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114">
                  <a:moveTo>
                    <a:pt x="71" y="93"/>
                  </a:moveTo>
                  <a:cubicBezTo>
                    <a:pt x="23" y="61"/>
                    <a:pt x="23" y="61"/>
                    <a:pt x="23" y="61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4"/>
                    <a:pt x="22" y="3"/>
                    <a:pt x="21" y="2"/>
                  </a:cubicBezTo>
                  <a:cubicBezTo>
                    <a:pt x="21" y="1"/>
                    <a:pt x="19" y="0"/>
                    <a:pt x="1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0" y="74"/>
                    <a:pt x="1" y="75"/>
                  </a:cubicBezTo>
                  <a:cubicBezTo>
                    <a:pt x="1" y="75"/>
                    <a:pt x="2" y="75"/>
                    <a:pt x="2" y="75"/>
                  </a:cubicBezTo>
                  <a:cubicBezTo>
                    <a:pt x="58" y="113"/>
                    <a:pt x="58" y="113"/>
                    <a:pt x="58" y="113"/>
                  </a:cubicBezTo>
                  <a:cubicBezTo>
                    <a:pt x="59" y="113"/>
                    <a:pt x="60" y="114"/>
                    <a:pt x="61" y="114"/>
                  </a:cubicBezTo>
                  <a:cubicBezTo>
                    <a:pt x="61" y="114"/>
                    <a:pt x="62" y="114"/>
                    <a:pt x="62" y="114"/>
                  </a:cubicBezTo>
                  <a:cubicBezTo>
                    <a:pt x="63" y="113"/>
                    <a:pt x="64" y="112"/>
                    <a:pt x="65" y="111"/>
                  </a:cubicBezTo>
                  <a:cubicBezTo>
                    <a:pt x="72" y="100"/>
                    <a:pt x="72" y="100"/>
                    <a:pt x="72" y="100"/>
                  </a:cubicBezTo>
                  <a:cubicBezTo>
                    <a:pt x="74" y="98"/>
                    <a:pt x="73" y="95"/>
                    <a:pt x="71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552"/>
            <p:cNvSpPr>
              <a:spLocks noEditPoints="1"/>
            </p:cNvSpPr>
            <p:nvPr/>
          </p:nvSpPr>
          <p:spPr bwMode="auto">
            <a:xfrm>
              <a:off x="8296276" y="1925639"/>
              <a:ext cx="280988" cy="333375"/>
            </a:xfrm>
            <a:custGeom>
              <a:avLst/>
              <a:gdLst>
                <a:gd name="T0" fmla="*/ 140 w 243"/>
                <a:gd name="T1" fmla="*/ 47 h 288"/>
                <a:gd name="T2" fmla="*/ 140 w 243"/>
                <a:gd name="T3" fmla="*/ 24 h 288"/>
                <a:gd name="T4" fmla="*/ 152 w 243"/>
                <a:gd name="T5" fmla="*/ 24 h 288"/>
                <a:gd name="T6" fmla="*/ 164 w 243"/>
                <a:gd name="T7" fmla="*/ 12 h 288"/>
                <a:gd name="T8" fmla="*/ 152 w 243"/>
                <a:gd name="T9" fmla="*/ 0 h 288"/>
                <a:gd name="T10" fmla="*/ 91 w 243"/>
                <a:gd name="T11" fmla="*/ 0 h 288"/>
                <a:gd name="T12" fmla="*/ 79 w 243"/>
                <a:gd name="T13" fmla="*/ 12 h 288"/>
                <a:gd name="T14" fmla="*/ 91 w 243"/>
                <a:gd name="T15" fmla="*/ 24 h 288"/>
                <a:gd name="T16" fmla="*/ 103 w 243"/>
                <a:gd name="T17" fmla="*/ 24 h 288"/>
                <a:gd name="T18" fmla="*/ 103 w 243"/>
                <a:gd name="T19" fmla="*/ 47 h 288"/>
                <a:gd name="T20" fmla="*/ 0 w 243"/>
                <a:gd name="T21" fmla="*/ 167 h 288"/>
                <a:gd name="T22" fmla="*/ 122 w 243"/>
                <a:gd name="T23" fmla="*/ 288 h 288"/>
                <a:gd name="T24" fmla="*/ 243 w 243"/>
                <a:gd name="T25" fmla="*/ 167 h 288"/>
                <a:gd name="T26" fmla="*/ 140 w 243"/>
                <a:gd name="T27" fmla="*/ 47 h 288"/>
                <a:gd name="T28" fmla="*/ 122 w 243"/>
                <a:gd name="T29" fmla="*/ 258 h 288"/>
                <a:gd name="T30" fmla="*/ 31 w 243"/>
                <a:gd name="T31" fmla="*/ 167 h 288"/>
                <a:gd name="T32" fmla="*/ 122 w 243"/>
                <a:gd name="T33" fmla="*/ 76 h 288"/>
                <a:gd name="T34" fmla="*/ 213 w 243"/>
                <a:gd name="T35" fmla="*/ 167 h 288"/>
                <a:gd name="T36" fmla="*/ 122 w 243"/>
                <a:gd name="T37" fmla="*/ 25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3" h="288">
                  <a:moveTo>
                    <a:pt x="140" y="47"/>
                  </a:moveTo>
                  <a:cubicBezTo>
                    <a:pt x="140" y="24"/>
                    <a:pt x="140" y="24"/>
                    <a:pt x="140" y="24"/>
                  </a:cubicBezTo>
                  <a:cubicBezTo>
                    <a:pt x="152" y="24"/>
                    <a:pt x="152" y="24"/>
                    <a:pt x="152" y="24"/>
                  </a:cubicBezTo>
                  <a:cubicBezTo>
                    <a:pt x="159" y="24"/>
                    <a:pt x="164" y="18"/>
                    <a:pt x="164" y="12"/>
                  </a:cubicBezTo>
                  <a:cubicBezTo>
                    <a:pt x="164" y="5"/>
                    <a:pt x="159" y="0"/>
                    <a:pt x="152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85" y="0"/>
                    <a:pt x="79" y="5"/>
                    <a:pt x="79" y="12"/>
                  </a:cubicBezTo>
                  <a:cubicBezTo>
                    <a:pt x="79" y="18"/>
                    <a:pt x="85" y="24"/>
                    <a:pt x="91" y="24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45" y="56"/>
                    <a:pt x="0" y="106"/>
                    <a:pt x="0" y="167"/>
                  </a:cubicBezTo>
                  <a:cubicBezTo>
                    <a:pt x="0" y="234"/>
                    <a:pt x="55" y="288"/>
                    <a:pt x="122" y="288"/>
                  </a:cubicBezTo>
                  <a:cubicBezTo>
                    <a:pt x="189" y="288"/>
                    <a:pt x="243" y="234"/>
                    <a:pt x="243" y="167"/>
                  </a:cubicBezTo>
                  <a:cubicBezTo>
                    <a:pt x="243" y="106"/>
                    <a:pt x="198" y="56"/>
                    <a:pt x="140" y="47"/>
                  </a:cubicBezTo>
                  <a:close/>
                  <a:moveTo>
                    <a:pt x="122" y="258"/>
                  </a:moveTo>
                  <a:cubicBezTo>
                    <a:pt x="71" y="258"/>
                    <a:pt x="31" y="217"/>
                    <a:pt x="31" y="167"/>
                  </a:cubicBezTo>
                  <a:cubicBezTo>
                    <a:pt x="31" y="117"/>
                    <a:pt x="71" y="76"/>
                    <a:pt x="122" y="76"/>
                  </a:cubicBezTo>
                  <a:cubicBezTo>
                    <a:pt x="172" y="76"/>
                    <a:pt x="213" y="117"/>
                    <a:pt x="213" y="167"/>
                  </a:cubicBezTo>
                  <a:cubicBezTo>
                    <a:pt x="213" y="217"/>
                    <a:pt x="172" y="258"/>
                    <a:pt x="122" y="2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553"/>
            <p:cNvSpPr/>
            <p:nvPr/>
          </p:nvSpPr>
          <p:spPr bwMode="auto">
            <a:xfrm>
              <a:off x="8374063" y="2055814"/>
              <a:ext cx="125413" cy="125413"/>
            </a:xfrm>
            <a:custGeom>
              <a:avLst/>
              <a:gdLst>
                <a:gd name="T0" fmla="*/ 62 w 79"/>
                <a:gd name="T1" fmla="*/ 0 h 79"/>
                <a:gd name="T2" fmla="*/ 40 w 79"/>
                <a:gd name="T3" fmla="*/ 22 h 79"/>
                <a:gd name="T4" fmla="*/ 18 w 79"/>
                <a:gd name="T5" fmla="*/ 0 h 79"/>
                <a:gd name="T6" fmla="*/ 0 w 79"/>
                <a:gd name="T7" fmla="*/ 18 h 79"/>
                <a:gd name="T8" fmla="*/ 22 w 79"/>
                <a:gd name="T9" fmla="*/ 40 h 79"/>
                <a:gd name="T10" fmla="*/ 0 w 79"/>
                <a:gd name="T11" fmla="*/ 62 h 79"/>
                <a:gd name="T12" fmla="*/ 18 w 79"/>
                <a:gd name="T13" fmla="*/ 79 h 79"/>
                <a:gd name="T14" fmla="*/ 40 w 79"/>
                <a:gd name="T15" fmla="*/ 57 h 79"/>
                <a:gd name="T16" fmla="*/ 62 w 79"/>
                <a:gd name="T17" fmla="*/ 79 h 79"/>
                <a:gd name="T18" fmla="*/ 79 w 79"/>
                <a:gd name="T19" fmla="*/ 62 h 79"/>
                <a:gd name="T20" fmla="*/ 57 w 79"/>
                <a:gd name="T21" fmla="*/ 40 h 79"/>
                <a:gd name="T22" fmla="*/ 79 w 79"/>
                <a:gd name="T23" fmla="*/ 18 h 79"/>
                <a:gd name="T24" fmla="*/ 62 w 79"/>
                <a:gd name="T2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79">
                  <a:moveTo>
                    <a:pt x="62" y="0"/>
                  </a:moveTo>
                  <a:lnTo>
                    <a:pt x="40" y="22"/>
                  </a:lnTo>
                  <a:lnTo>
                    <a:pt x="18" y="0"/>
                  </a:lnTo>
                  <a:lnTo>
                    <a:pt x="0" y="18"/>
                  </a:lnTo>
                  <a:lnTo>
                    <a:pt x="22" y="40"/>
                  </a:lnTo>
                  <a:lnTo>
                    <a:pt x="0" y="62"/>
                  </a:lnTo>
                  <a:lnTo>
                    <a:pt x="18" y="79"/>
                  </a:lnTo>
                  <a:lnTo>
                    <a:pt x="40" y="57"/>
                  </a:lnTo>
                  <a:lnTo>
                    <a:pt x="62" y="79"/>
                  </a:lnTo>
                  <a:lnTo>
                    <a:pt x="79" y="62"/>
                  </a:lnTo>
                  <a:lnTo>
                    <a:pt x="57" y="40"/>
                  </a:lnTo>
                  <a:lnTo>
                    <a:pt x="79" y="18"/>
                  </a:lnTo>
                  <a:lnTo>
                    <a:pt x="6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554"/>
            <p:cNvSpPr/>
            <p:nvPr/>
          </p:nvSpPr>
          <p:spPr bwMode="auto">
            <a:xfrm>
              <a:off x="6291263" y="590551"/>
              <a:ext cx="279400" cy="333375"/>
            </a:xfrm>
            <a:custGeom>
              <a:avLst/>
              <a:gdLst>
                <a:gd name="T0" fmla="*/ 184 w 240"/>
                <a:gd name="T1" fmla="*/ 0 h 288"/>
                <a:gd name="T2" fmla="*/ 128 w 240"/>
                <a:gd name="T3" fmla="*/ 67 h 288"/>
                <a:gd name="T4" fmla="*/ 163 w 240"/>
                <a:gd name="T5" fmla="*/ 67 h 288"/>
                <a:gd name="T6" fmla="*/ 163 w 240"/>
                <a:gd name="T7" fmla="*/ 100 h 288"/>
                <a:gd name="T8" fmla="*/ 163 w 240"/>
                <a:gd name="T9" fmla="*/ 101 h 288"/>
                <a:gd name="T10" fmla="*/ 154 w 240"/>
                <a:gd name="T11" fmla="*/ 122 h 288"/>
                <a:gd name="T12" fmla="*/ 128 w 240"/>
                <a:gd name="T13" fmla="*/ 152 h 288"/>
                <a:gd name="T14" fmla="*/ 120 w 240"/>
                <a:gd name="T15" fmla="*/ 160 h 288"/>
                <a:gd name="T16" fmla="*/ 112 w 240"/>
                <a:gd name="T17" fmla="*/ 152 h 288"/>
                <a:gd name="T18" fmla="*/ 86 w 240"/>
                <a:gd name="T19" fmla="*/ 122 h 288"/>
                <a:gd name="T20" fmla="*/ 78 w 240"/>
                <a:gd name="T21" fmla="*/ 101 h 288"/>
                <a:gd name="T22" fmla="*/ 78 w 240"/>
                <a:gd name="T23" fmla="*/ 100 h 288"/>
                <a:gd name="T24" fmla="*/ 78 w 240"/>
                <a:gd name="T25" fmla="*/ 67 h 288"/>
                <a:gd name="T26" fmla="*/ 112 w 240"/>
                <a:gd name="T27" fmla="*/ 67 h 288"/>
                <a:gd name="T28" fmla="*/ 56 w 240"/>
                <a:gd name="T29" fmla="*/ 0 h 288"/>
                <a:gd name="T30" fmla="*/ 0 w 240"/>
                <a:gd name="T31" fmla="*/ 67 h 288"/>
                <a:gd name="T32" fmla="*/ 35 w 240"/>
                <a:gd name="T33" fmla="*/ 67 h 288"/>
                <a:gd name="T34" fmla="*/ 35 w 240"/>
                <a:gd name="T35" fmla="*/ 100 h 288"/>
                <a:gd name="T36" fmla="*/ 60 w 240"/>
                <a:gd name="T37" fmla="*/ 158 h 288"/>
                <a:gd name="T38" fmla="*/ 89 w 240"/>
                <a:gd name="T39" fmla="*/ 189 h 288"/>
                <a:gd name="T40" fmla="*/ 89 w 240"/>
                <a:gd name="T41" fmla="*/ 189 h 288"/>
                <a:gd name="T42" fmla="*/ 89 w 240"/>
                <a:gd name="T43" fmla="*/ 288 h 288"/>
                <a:gd name="T44" fmla="*/ 152 w 240"/>
                <a:gd name="T45" fmla="*/ 288 h 288"/>
                <a:gd name="T46" fmla="*/ 152 w 240"/>
                <a:gd name="T47" fmla="*/ 188 h 288"/>
                <a:gd name="T48" fmla="*/ 180 w 240"/>
                <a:gd name="T49" fmla="*/ 158 h 288"/>
                <a:gd name="T50" fmla="*/ 205 w 240"/>
                <a:gd name="T51" fmla="*/ 100 h 288"/>
                <a:gd name="T52" fmla="*/ 205 w 240"/>
                <a:gd name="T53" fmla="*/ 67 h 288"/>
                <a:gd name="T54" fmla="*/ 240 w 240"/>
                <a:gd name="T55" fmla="*/ 67 h 288"/>
                <a:gd name="T56" fmla="*/ 184 w 240"/>
                <a:gd name="T57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0" h="288">
                  <a:moveTo>
                    <a:pt x="184" y="0"/>
                  </a:moveTo>
                  <a:cubicBezTo>
                    <a:pt x="128" y="67"/>
                    <a:pt x="128" y="67"/>
                    <a:pt x="128" y="67"/>
                  </a:cubicBezTo>
                  <a:cubicBezTo>
                    <a:pt x="163" y="67"/>
                    <a:pt x="163" y="67"/>
                    <a:pt x="163" y="67"/>
                  </a:cubicBezTo>
                  <a:cubicBezTo>
                    <a:pt x="163" y="76"/>
                    <a:pt x="163" y="83"/>
                    <a:pt x="163" y="100"/>
                  </a:cubicBezTo>
                  <a:cubicBezTo>
                    <a:pt x="163" y="101"/>
                    <a:pt x="163" y="101"/>
                    <a:pt x="163" y="101"/>
                  </a:cubicBezTo>
                  <a:cubicBezTo>
                    <a:pt x="163" y="106"/>
                    <a:pt x="160" y="113"/>
                    <a:pt x="154" y="122"/>
                  </a:cubicBezTo>
                  <a:cubicBezTo>
                    <a:pt x="148" y="131"/>
                    <a:pt x="139" y="141"/>
                    <a:pt x="128" y="152"/>
                  </a:cubicBezTo>
                  <a:cubicBezTo>
                    <a:pt x="126" y="155"/>
                    <a:pt x="123" y="157"/>
                    <a:pt x="120" y="160"/>
                  </a:cubicBezTo>
                  <a:cubicBezTo>
                    <a:pt x="117" y="157"/>
                    <a:pt x="114" y="155"/>
                    <a:pt x="112" y="152"/>
                  </a:cubicBezTo>
                  <a:cubicBezTo>
                    <a:pt x="101" y="141"/>
                    <a:pt x="92" y="131"/>
                    <a:pt x="86" y="122"/>
                  </a:cubicBezTo>
                  <a:cubicBezTo>
                    <a:pt x="80" y="113"/>
                    <a:pt x="78" y="106"/>
                    <a:pt x="78" y="101"/>
                  </a:cubicBezTo>
                  <a:cubicBezTo>
                    <a:pt x="78" y="101"/>
                    <a:pt x="78" y="101"/>
                    <a:pt x="78" y="100"/>
                  </a:cubicBezTo>
                  <a:cubicBezTo>
                    <a:pt x="78" y="83"/>
                    <a:pt x="78" y="76"/>
                    <a:pt x="78" y="67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76"/>
                    <a:pt x="35" y="83"/>
                    <a:pt x="35" y="100"/>
                  </a:cubicBezTo>
                  <a:cubicBezTo>
                    <a:pt x="35" y="123"/>
                    <a:pt x="47" y="142"/>
                    <a:pt x="60" y="158"/>
                  </a:cubicBezTo>
                  <a:cubicBezTo>
                    <a:pt x="69" y="169"/>
                    <a:pt x="79" y="179"/>
                    <a:pt x="89" y="189"/>
                  </a:cubicBezTo>
                  <a:cubicBezTo>
                    <a:pt x="89" y="189"/>
                    <a:pt x="89" y="189"/>
                    <a:pt x="89" y="189"/>
                  </a:cubicBezTo>
                  <a:cubicBezTo>
                    <a:pt x="89" y="288"/>
                    <a:pt x="89" y="288"/>
                    <a:pt x="89" y="288"/>
                  </a:cubicBezTo>
                  <a:cubicBezTo>
                    <a:pt x="152" y="288"/>
                    <a:pt x="152" y="288"/>
                    <a:pt x="152" y="288"/>
                  </a:cubicBezTo>
                  <a:cubicBezTo>
                    <a:pt x="152" y="188"/>
                    <a:pt x="152" y="188"/>
                    <a:pt x="152" y="188"/>
                  </a:cubicBezTo>
                  <a:cubicBezTo>
                    <a:pt x="162" y="179"/>
                    <a:pt x="172" y="169"/>
                    <a:pt x="180" y="158"/>
                  </a:cubicBezTo>
                  <a:cubicBezTo>
                    <a:pt x="194" y="142"/>
                    <a:pt x="205" y="123"/>
                    <a:pt x="205" y="100"/>
                  </a:cubicBezTo>
                  <a:cubicBezTo>
                    <a:pt x="205" y="83"/>
                    <a:pt x="205" y="76"/>
                    <a:pt x="205" y="67"/>
                  </a:cubicBezTo>
                  <a:cubicBezTo>
                    <a:pt x="240" y="67"/>
                    <a:pt x="240" y="67"/>
                    <a:pt x="240" y="67"/>
                  </a:cubicBezTo>
                  <a:lnTo>
                    <a:pt x="18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555"/>
            <p:cNvSpPr/>
            <p:nvPr/>
          </p:nvSpPr>
          <p:spPr bwMode="auto">
            <a:xfrm>
              <a:off x="6994526" y="590551"/>
              <a:ext cx="203200" cy="333375"/>
            </a:xfrm>
            <a:custGeom>
              <a:avLst/>
              <a:gdLst>
                <a:gd name="T0" fmla="*/ 146 w 175"/>
                <a:gd name="T1" fmla="*/ 196 h 288"/>
                <a:gd name="T2" fmla="*/ 119 w 175"/>
                <a:gd name="T3" fmla="*/ 166 h 288"/>
                <a:gd name="T4" fmla="*/ 118 w 175"/>
                <a:gd name="T5" fmla="*/ 166 h 288"/>
                <a:gd name="T6" fmla="*/ 118 w 175"/>
                <a:gd name="T7" fmla="*/ 93 h 288"/>
                <a:gd name="T8" fmla="*/ 175 w 175"/>
                <a:gd name="T9" fmla="*/ 93 h 288"/>
                <a:gd name="T10" fmla="*/ 88 w 175"/>
                <a:gd name="T11" fmla="*/ 0 h 288"/>
                <a:gd name="T12" fmla="*/ 0 w 175"/>
                <a:gd name="T13" fmla="*/ 93 h 288"/>
                <a:gd name="T14" fmla="*/ 59 w 175"/>
                <a:gd name="T15" fmla="*/ 93 h 288"/>
                <a:gd name="T16" fmla="*/ 59 w 175"/>
                <a:gd name="T17" fmla="*/ 167 h 288"/>
                <a:gd name="T18" fmla="*/ 31 w 175"/>
                <a:gd name="T19" fmla="*/ 196 h 288"/>
                <a:gd name="T20" fmla="*/ 8 w 175"/>
                <a:gd name="T21" fmla="*/ 251 h 288"/>
                <a:gd name="T22" fmla="*/ 8 w 175"/>
                <a:gd name="T23" fmla="*/ 288 h 288"/>
                <a:gd name="T24" fmla="*/ 48 w 175"/>
                <a:gd name="T25" fmla="*/ 288 h 288"/>
                <a:gd name="T26" fmla="*/ 48 w 175"/>
                <a:gd name="T27" fmla="*/ 251 h 288"/>
                <a:gd name="T28" fmla="*/ 48 w 175"/>
                <a:gd name="T29" fmla="*/ 251 h 288"/>
                <a:gd name="T30" fmla="*/ 56 w 175"/>
                <a:gd name="T31" fmla="*/ 230 h 288"/>
                <a:gd name="T32" fmla="*/ 81 w 175"/>
                <a:gd name="T33" fmla="*/ 202 h 288"/>
                <a:gd name="T34" fmla="*/ 89 w 175"/>
                <a:gd name="T35" fmla="*/ 194 h 288"/>
                <a:gd name="T36" fmla="*/ 97 w 175"/>
                <a:gd name="T37" fmla="*/ 202 h 288"/>
                <a:gd name="T38" fmla="*/ 121 w 175"/>
                <a:gd name="T39" fmla="*/ 230 h 288"/>
                <a:gd name="T40" fmla="*/ 129 w 175"/>
                <a:gd name="T41" fmla="*/ 251 h 288"/>
                <a:gd name="T42" fmla="*/ 129 w 175"/>
                <a:gd name="T43" fmla="*/ 251 h 288"/>
                <a:gd name="T44" fmla="*/ 129 w 175"/>
                <a:gd name="T45" fmla="*/ 288 h 288"/>
                <a:gd name="T46" fmla="*/ 170 w 175"/>
                <a:gd name="T47" fmla="*/ 288 h 288"/>
                <a:gd name="T48" fmla="*/ 170 w 175"/>
                <a:gd name="T49" fmla="*/ 251 h 288"/>
                <a:gd name="T50" fmla="*/ 146 w 175"/>
                <a:gd name="T51" fmla="*/ 196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5" h="288">
                  <a:moveTo>
                    <a:pt x="146" y="196"/>
                  </a:moveTo>
                  <a:cubicBezTo>
                    <a:pt x="138" y="186"/>
                    <a:pt x="128" y="176"/>
                    <a:pt x="119" y="166"/>
                  </a:cubicBezTo>
                  <a:cubicBezTo>
                    <a:pt x="118" y="166"/>
                    <a:pt x="118" y="166"/>
                    <a:pt x="118" y="166"/>
                  </a:cubicBezTo>
                  <a:cubicBezTo>
                    <a:pt x="118" y="166"/>
                    <a:pt x="118" y="101"/>
                    <a:pt x="118" y="93"/>
                  </a:cubicBezTo>
                  <a:cubicBezTo>
                    <a:pt x="175" y="93"/>
                    <a:pt x="175" y="93"/>
                    <a:pt x="175" y="93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59" y="105"/>
                    <a:pt x="59" y="167"/>
                    <a:pt x="59" y="167"/>
                  </a:cubicBezTo>
                  <a:cubicBezTo>
                    <a:pt x="49" y="176"/>
                    <a:pt x="39" y="186"/>
                    <a:pt x="31" y="196"/>
                  </a:cubicBezTo>
                  <a:cubicBezTo>
                    <a:pt x="19" y="211"/>
                    <a:pt x="8" y="229"/>
                    <a:pt x="8" y="251"/>
                  </a:cubicBezTo>
                  <a:cubicBezTo>
                    <a:pt x="8" y="267"/>
                    <a:pt x="8" y="280"/>
                    <a:pt x="8" y="288"/>
                  </a:cubicBezTo>
                  <a:cubicBezTo>
                    <a:pt x="48" y="288"/>
                    <a:pt x="48" y="288"/>
                    <a:pt x="48" y="288"/>
                  </a:cubicBezTo>
                  <a:cubicBezTo>
                    <a:pt x="48" y="280"/>
                    <a:pt x="48" y="267"/>
                    <a:pt x="48" y="251"/>
                  </a:cubicBezTo>
                  <a:cubicBezTo>
                    <a:pt x="48" y="251"/>
                    <a:pt x="48" y="251"/>
                    <a:pt x="48" y="251"/>
                  </a:cubicBezTo>
                  <a:cubicBezTo>
                    <a:pt x="48" y="246"/>
                    <a:pt x="51" y="239"/>
                    <a:pt x="56" y="230"/>
                  </a:cubicBezTo>
                  <a:cubicBezTo>
                    <a:pt x="62" y="222"/>
                    <a:pt x="71" y="212"/>
                    <a:pt x="81" y="202"/>
                  </a:cubicBezTo>
                  <a:cubicBezTo>
                    <a:pt x="84" y="199"/>
                    <a:pt x="86" y="197"/>
                    <a:pt x="89" y="194"/>
                  </a:cubicBezTo>
                  <a:cubicBezTo>
                    <a:pt x="92" y="197"/>
                    <a:pt x="94" y="199"/>
                    <a:pt x="97" y="202"/>
                  </a:cubicBezTo>
                  <a:cubicBezTo>
                    <a:pt x="107" y="212"/>
                    <a:pt x="116" y="222"/>
                    <a:pt x="121" y="230"/>
                  </a:cubicBezTo>
                  <a:cubicBezTo>
                    <a:pt x="127" y="239"/>
                    <a:pt x="129" y="246"/>
                    <a:pt x="129" y="251"/>
                  </a:cubicBezTo>
                  <a:cubicBezTo>
                    <a:pt x="129" y="251"/>
                    <a:pt x="129" y="251"/>
                    <a:pt x="129" y="251"/>
                  </a:cubicBezTo>
                  <a:cubicBezTo>
                    <a:pt x="129" y="267"/>
                    <a:pt x="129" y="280"/>
                    <a:pt x="129" y="288"/>
                  </a:cubicBezTo>
                  <a:cubicBezTo>
                    <a:pt x="170" y="288"/>
                    <a:pt x="170" y="288"/>
                    <a:pt x="170" y="288"/>
                  </a:cubicBezTo>
                  <a:cubicBezTo>
                    <a:pt x="170" y="280"/>
                    <a:pt x="170" y="267"/>
                    <a:pt x="170" y="251"/>
                  </a:cubicBezTo>
                  <a:cubicBezTo>
                    <a:pt x="170" y="229"/>
                    <a:pt x="159" y="211"/>
                    <a:pt x="146" y="1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556"/>
            <p:cNvSpPr/>
            <p:nvPr/>
          </p:nvSpPr>
          <p:spPr bwMode="auto">
            <a:xfrm>
              <a:off x="10515601" y="2595564"/>
              <a:ext cx="9525" cy="0"/>
            </a:xfrm>
            <a:custGeom>
              <a:avLst/>
              <a:gdLst>
                <a:gd name="T0" fmla="*/ 0 w 6"/>
                <a:gd name="T1" fmla="*/ 6 w 6"/>
                <a:gd name="T2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Line 557"/>
            <p:cNvSpPr>
              <a:spLocks noChangeShapeType="1"/>
            </p:cNvSpPr>
            <p:nvPr/>
          </p:nvSpPr>
          <p:spPr bwMode="auto">
            <a:xfrm>
              <a:off x="10515601" y="2595564"/>
              <a:ext cx="9525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558"/>
            <p:cNvSpPr>
              <a:spLocks noEditPoints="1"/>
            </p:cNvSpPr>
            <p:nvPr/>
          </p:nvSpPr>
          <p:spPr bwMode="auto">
            <a:xfrm>
              <a:off x="10336213" y="2595564"/>
              <a:ext cx="204788" cy="334963"/>
            </a:xfrm>
            <a:custGeom>
              <a:avLst/>
              <a:gdLst>
                <a:gd name="T0" fmla="*/ 155 w 176"/>
                <a:gd name="T1" fmla="*/ 0 h 289"/>
                <a:gd name="T2" fmla="*/ 22 w 176"/>
                <a:gd name="T3" fmla="*/ 0 h 289"/>
                <a:gd name="T4" fmla="*/ 0 w 176"/>
                <a:gd name="T5" fmla="*/ 21 h 289"/>
                <a:gd name="T6" fmla="*/ 0 w 176"/>
                <a:gd name="T7" fmla="*/ 267 h 289"/>
                <a:gd name="T8" fmla="*/ 22 w 176"/>
                <a:gd name="T9" fmla="*/ 289 h 289"/>
                <a:gd name="T10" fmla="*/ 155 w 176"/>
                <a:gd name="T11" fmla="*/ 289 h 289"/>
                <a:gd name="T12" fmla="*/ 176 w 176"/>
                <a:gd name="T13" fmla="*/ 267 h 289"/>
                <a:gd name="T14" fmla="*/ 176 w 176"/>
                <a:gd name="T15" fmla="*/ 21 h 289"/>
                <a:gd name="T16" fmla="*/ 155 w 176"/>
                <a:gd name="T17" fmla="*/ 0 h 289"/>
                <a:gd name="T18" fmla="*/ 88 w 176"/>
                <a:gd name="T19" fmla="*/ 274 h 289"/>
                <a:gd name="T20" fmla="*/ 75 w 176"/>
                <a:gd name="T21" fmla="*/ 261 h 289"/>
                <a:gd name="T22" fmla="*/ 88 w 176"/>
                <a:gd name="T23" fmla="*/ 247 h 289"/>
                <a:gd name="T24" fmla="*/ 102 w 176"/>
                <a:gd name="T25" fmla="*/ 261 h 289"/>
                <a:gd name="T26" fmla="*/ 88 w 176"/>
                <a:gd name="T27" fmla="*/ 274 h 289"/>
                <a:gd name="T28" fmla="*/ 160 w 176"/>
                <a:gd name="T29" fmla="*/ 233 h 289"/>
                <a:gd name="T30" fmla="*/ 16 w 176"/>
                <a:gd name="T31" fmla="*/ 233 h 289"/>
                <a:gd name="T32" fmla="*/ 16 w 176"/>
                <a:gd name="T33" fmla="*/ 56 h 289"/>
                <a:gd name="T34" fmla="*/ 160 w 176"/>
                <a:gd name="T35" fmla="*/ 56 h 289"/>
                <a:gd name="T36" fmla="*/ 160 w 176"/>
                <a:gd name="T37" fmla="*/ 233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6" h="289">
                  <a:moveTo>
                    <a:pt x="155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9"/>
                    <a:pt x="0" y="21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0" y="279"/>
                    <a:pt x="10" y="289"/>
                    <a:pt x="22" y="289"/>
                  </a:cubicBezTo>
                  <a:cubicBezTo>
                    <a:pt x="155" y="289"/>
                    <a:pt x="155" y="289"/>
                    <a:pt x="155" y="289"/>
                  </a:cubicBezTo>
                  <a:cubicBezTo>
                    <a:pt x="167" y="289"/>
                    <a:pt x="176" y="279"/>
                    <a:pt x="176" y="267"/>
                  </a:cubicBezTo>
                  <a:cubicBezTo>
                    <a:pt x="176" y="21"/>
                    <a:pt x="176" y="21"/>
                    <a:pt x="176" y="21"/>
                  </a:cubicBezTo>
                  <a:cubicBezTo>
                    <a:pt x="176" y="9"/>
                    <a:pt x="167" y="0"/>
                    <a:pt x="155" y="0"/>
                  </a:cubicBezTo>
                  <a:close/>
                  <a:moveTo>
                    <a:pt x="88" y="274"/>
                  </a:moveTo>
                  <a:cubicBezTo>
                    <a:pt x="81" y="274"/>
                    <a:pt x="75" y="268"/>
                    <a:pt x="75" y="261"/>
                  </a:cubicBezTo>
                  <a:cubicBezTo>
                    <a:pt x="75" y="253"/>
                    <a:pt x="81" y="247"/>
                    <a:pt x="88" y="247"/>
                  </a:cubicBezTo>
                  <a:cubicBezTo>
                    <a:pt x="96" y="247"/>
                    <a:pt x="102" y="253"/>
                    <a:pt x="102" y="261"/>
                  </a:cubicBezTo>
                  <a:cubicBezTo>
                    <a:pt x="102" y="268"/>
                    <a:pt x="96" y="274"/>
                    <a:pt x="88" y="274"/>
                  </a:cubicBezTo>
                  <a:close/>
                  <a:moveTo>
                    <a:pt x="160" y="233"/>
                  </a:moveTo>
                  <a:cubicBezTo>
                    <a:pt x="16" y="233"/>
                    <a:pt x="16" y="233"/>
                    <a:pt x="16" y="233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0" y="56"/>
                    <a:pt x="160" y="56"/>
                    <a:pt x="160" y="56"/>
                  </a:cubicBezTo>
                  <a:lnTo>
                    <a:pt x="160" y="2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559"/>
            <p:cNvSpPr>
              <a:spLocks noEditPoints="1"/>
            </p:cNvSpPr>
            <p:nvPr/>
          </p:nvSpPr>
          <p:spPr bwMode="auto">
            <a:xfrm>
              <a:off x="10980738" y="2595564"/>
              <a:ext cx="250825" cy="333375"/>
            </a:xfrm>
            <a:custGeom>
              <a:avLst/>
              <a:gdLst>
                <a:gd name="T0" fmla="*/ 194 w 216"/>
                <a:gd name="T1" fmla="*/ 0 h 288"/>
                <a:gd name="T2" fmla="*/ 21 w 216"/>
                <a:gd name="T3" fmla="*/ 0 h 288"/>
                <a:gd name="T4" fmla="*/ 0 w 216"/>
                <a:gd name="T5" fmla="*/ 21 h 288"/>
                <a:gd name="T6" fmla="*/ 0 w 216"/>
                <a:gd name="T7" fmla="*/ 267 h 288"/>
                <a:gd name="T8" fmla="*/ 21 w 216"/>
                <a:gd name="T9" fmla="*/ 288 h 288"/>
                <a:gd name="T10" fmla="*/ 194 w 216"/>
                <a:gd name="T11" fmla="*/ 288 h 288"/>
                <a:gd name="T12" fmla="*/ 216 w 216"/>
                <a:gd name="T13" fmla="*/ 267 h 288"/>
                <a:gd name="T14" fmla="*/ 216 w 216"/>
                <a:gd name="T15" fmla="*/ 21 h 288"/>
                <a:gd name="T16" fmla="*/ 194 w 216"/>
                <a:gd name="T17" fmla="*/ 0 h 288"/>
                <a:gd name="T18" fmla="*/ 108 w 216"/>
                <a:gd name="T19" fmla="*/ 279 h 288"/>
                <a:gd name="T20" fmla="*/ 101 w 216"/>
                <a:gd name="T21" fmla="*/ 272 h 288"/>
                <a:gd name="T22" fmla="*/ 108 w 216"/>
                <a:gd name="T23" fmla="*/ 265 h 288"/>
                <a:gd name="T24" fmla="*/ 116 w 216"/>
                <a:gd name="T25" fmla="*/ 272 h 288"/>
                <a:gd name="T26" fmla="*/ 108 w 216"/>
                <a:gd name="T27" fmla="*/ 279 h 288"/>
                <a:gd name="T28" fmla="*/ 184 w 216"/>
                <a:gd name="T29" fmla="*/ 256 h 288"/>
                <a:gd name="T30" fmla="*/ 32 w 216"/>
                <a:gd name="T31" fmla="*/ 256 h 288"/>
                <a:gd name="T32" fmla="*/ 32 w 216"/>
                <a:gd name="T33" fmla="*/ 32 h 288"/>
                <a:gd name="T34" fmla="*/ 184 w 216"/>
                <a:gd name="T35" fmla="*/ 32 h 288"/>
                <a:gd name="T36" fmla="*/ 184 w 216"/>
                <a:gd name="T37" fmla="*/ 256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6" h="288">
                  <a:moveTo>
                    <a:pt x="194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9"/>
                    <a:pt x="0" y="21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0" y="278"/>
                    <a:pt x="10" y="288"/>
                    <a:pt x="21" y="288"/>
                  </a:cubicBezTo>
                  <a:cubicBezTo>
                    <a:pt x="194" y="288"/>
                    <a:pt x="194" y="288"/>
                    <a:pt x="194" y="288"/>
                  </a:cubicBezTo>
                  <a:cubicBezTo>
                    <a:pt x="206" y="288"/>
                    <a:pt x="216" y="278"/>
                    <a:pt x="216" y="267"/>
                  </a:cubicBezTo>
                  <a:cubicBezTo>
                    <a:pt x="216" y="21"/>
                    <a:pt x="216" y="21"/>
                    <a:pt x="216" y="21"/>
                  </a:cubicBezTo>
                  <a:cubicBezTo>
                    <a:pt x="216" y="9"/>
                    <a:pt x="206" y="0"/>
                    <a:pt x="194" y="0"/>
                  </a:cubicBezTo>
                  <a:close/>
                  <a:moveTo>
                    <a:pt x="108" y="279"/>
                  </a:moveTo>
                  <a:cubicBezTo>
                    <a:pt x="105" y="279"/>
                    <a:pt x="101" y="276"/>
                    <a:pt x="101" y="272"/>
                  </a:cubicBezTo>
                  <a:cubicBezTo>
                    <a:pt x="101" y="268"/>
                    <a:pt x="105" y="265"/>
                    <a:pt x="108" y="265"/>
                  </a:cubicBezTo>
                  <a:cubicBezTo>
                    <a:pt x="112" y="265"/>
                    <a:pt x="116" y="268"/>
                    <a:pt x="116" y="272"/>
                  </a:cubicBezTo>
                  <a:cubicBezTo>
                    <a:pt x="116" y="276"/>
                    <a:pt x="112" y="279"/>
                    <a:pt x="108" y="279"/>
                  </a:cubicBezTo>
                  <a:close/>
                  <a:moveTo>
                    <a:pt x="184" y="256"/>
                  </a:moveTo>
                  <a:cubicBezTo>
                    <a:pt x="32" y="256"/>
                    <a:pt x="32" y="256"/>
                    <a:pt x="32" y="25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184" y="32"/>
                    <a:pt x="184" y="32"/>
                    <a:pt x="184" y="32"/>
                  </a:cubicBezTo>
                  <a:lnTo>
                    <a:pt x="184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560"/>
            <p:cNvSpPr>
              <a:spLocks noEditPoints="1"/>
            </p:cNvSpPr>
            <p:nvPr/>
          </p:nvSpPr>
          <p:spPr bwMode="auto">
            <a:xfrm>
              <a:off x="4927601" y="1925639"/>
              <a:ext cx="334963" cy="333375"/>
            </a:xfrm>
            <a:custGeom>
              <a:avLst/>
              <a:gdLst>
                <a:gd name="T0" fmla="*/ 179 w 288"/>
                <a:gd name="T1" fmla="*/ 120 h 288"/>
                <a:gd name="T2" fmla="*/ 183 w 288"/>
                <a:gd name="T3" fmla="*/ 92 h 288"/>
                <a:gd name="T4" fmla="*/ 92 w 288"/>
                <a:gd name="T5" fmla="*/ 0 h 288"/>
                <a:gd name="T6" fmla="*/ 0 w 288"/>
                <a:gd name="T7" fmla="*/ 92 h 288"/>
                <a:gd name="T8" fmla="*/ 92 w 288"/>
                <a:gd name="T9" fmla="*/ 183 h 288"/>
                <a:gd name="T10" fmla="*/ 121 w 288"/>
                <a:gd name="T11" fmla="*/ 178 h 288"/>
                <a:gd name="T12" fmla="*/ 142 w 288"/>
                <a:gd name="T13" fmla="*/ 199 h 288"/>
                <a:gd name="T14" fmla="*/ 186 w 288"/>
                <a:gd name="T15" fmla="*/ 199 h 288"/>
                <a:gd name="T16" fmla="*/ 186 w 288"/>
                <a:gd name="T17" fmla="*/ 244 h 288"/>
                <a:gd name="T18" fmla="*/ 186 w 288"/>
                <a:gd name="T19" fmla="*/ 244 h 288"/>
                <a:gd name="T20" fmla="*/ 230 w 288"/>
                <a:gd name="T21" fmla="*/ 244 h 288"/>
                <a:gd name="T22" fmla="*/ 230 w 288"/>
                <a:gd name="T23" fmla="*/ 288 h 288"/>
                <a:gd name="T24" fmla="*/ 230 w 288"/>
                <a:gd name="T25" fmla="*/ 288 h 288"/>
                <a:gd name="T26" fmla="*/ 288 w 288"/>
                <a:gd name="T27" fmla="*/ 288 h 288"/>
                <a:gd name="T28" fmla="*/ 288 w 288"/>
                <a:gd name="T29" fmla="*/ 288 h 288"/>
                <a:gd name="T30" fmla="*/ 288 w 288"/>
                <a:gd name="T31" fmla="*/ 288 h 288"/>
                <a:gd name="T32" fmla="*/ 288 w 288"/>
                <a:gd name="T33" fmla="*/ 230 h 288"/>
                <a:gd name="T34" fmla="*/ 179 w 288"/>
                <a:gd name="T35" fmla="*/ 120 h 288"/>
                <a:gd name="T36" fmla="*/ 73 w 288"/>
                <a:gd name="T37" fmla="*/ 103 h 288"/>
                <a:gd name="T38" fmla="*/ 42 w 288"/>
                <a:gd name="T39" fmla="*/ 72 h 288"/>
                <a:gd name="T40" fmla="*/ 73 w 288"/>
                <a:gd name="T41" fmla="*/ 41 h 288"/>
                <a:gd name="T42" fmla="*/ 104 w 288"/>
                <a:gd name="T43" fmla="*/ 72 h 288"/>
                <a:gd name="T44" fmla="*/ 73 w 288"/>
                <a:gd name="T45" fmla="*/ 103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8" h="288">
                  <a:moveTo>
                    <a:pt x="179" y="120"/>
                  </a:moveTo>
                  <a:cubicBezTo>
                    <a:pt x="182" y="111"/>
                    <a:pt x="183" y="102"/>
                    <a:pt x="183" y="92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2"/>
                  </a:cubicBezTo>
                  <a:cubicBezTo>
                    <a:pt x="0" y="142"/>
                    <a:pt x="41" y="183"/>
                    <a:pt x="92" y="183"/>
                  </a:cubicBezTo>
                  <a:cubicBezTo>
                    <a:pt x="102" y="183"/>
                    <a:pt x="112" y="181"/>
                    <a:pt x="121" y="178"/>
                  </a:cubicBezTo>
                  <a:cubicBezTo>
                    <a:pt x="142" y="199"/>
                    <a:pt x="142" y="199"/>
                    <a:pt x="142" y="199"/>
                  </a:cubicBezTo>
                  <a:cubicBezTo>
                    <a:pt x="186" y="199"/>
                    <a:pt x="186" y="199"/>
                    <a:pt x="186" y="199"/>
                  </a:cubicBezTo>
                  <a:cubicBezTo>
                    <a:pt x="186" y="244"/>
                    <a:pt x="186" y="244"/>
                    <a:pt x="186" y="244"/>
                  </a:cubicBezTo>
                  <a:cubicBezTo>
                    <a:pt x="186" y="244"/>
                    <a:pt x="186" y="244"/>
                    <a:pt x="186" y="244"/>
                  </a:cubicBezTo>
                  <a:cubicBezTo>
                    <a:pt x="230" y="244"/>
                    <a:pt x="230" y="244"/>
                    <a:pt x="230" y="244"/>
                  </a:cubicBezTo>
                  <a:cubicBezTo>
                    <a:pt x="230" y="288"/>
                    <a:pt x="230" y="288"/>
                    <a:pt x="230" y="288"/>
                  </a:cubicBezTo>
                  <a:cubicBezTo>
                    <a:pt x="230" y="288"/>
                    <a:pt x="230" y="288"/>
                    <a:pt x="230" y="288"/>
                  </a:cubicBezTo>
                  <a:cubicBezTo>
                    <a:pt x="288" y="288"/>
                    <a:pt x="288" y="288"/>
                    <a:pt x="288" y="288"/>
                  </a:cubicBezTo>
                  <a:cubicBezTo>
                    <a:pt x="288" y="288"/>
                    <a:pt x="288" y="288"/>
                    <a:pt x="288" y="288"/>
                  </a:cubicBezTo>
                  <a:cubicBezTo>
                    <a:pt x="288" y="288"/>
                    <a:pt x="288" y="288"/>
                    <a:pt x="288" y="288"/>
                  </a:cubicBezTo>
                  <a:cubicBezTo>
                    <a:pt x="288" y="230"/>
                    <a:pt x="288" y="230"/>
                    <a:pt x="288" y="230"/>
                  </a:cubicBezTo>
                  <a:lnTo>
                    <a:pt x="179" y="120"/>
                  </a:lnTo>
                  <a:close/>
                  <a:moveTo>
                    <a:pt x="73" y="103"/>
                  </a:moveTo>
                  <a:cubicBezTo>
                    <a:pt x="56" y="103"/>
                    <a:pt x="42" y="89"/>
                    <a:pt x="42" y="72"/>
                  </a:cubicBezTo>
                  <a:cubicBezTo>
                    <a:pt x="42" y="55"/>
                    <a:pt x="56" y="41"/>
                    <a:pt x="73" y="41"/>
                  </a:cubicBezTo>
                  <a:cubicBezTo>
                    <a:pt x="90" y="41"/>
                    <a:pt x="104" y="55"/>
                    <a:pt x="104" y="72"/>
                  </a:cubicBezTo>
                  <a:cubicBezTo>
                    <a:pt x="104" y="89"/>
                    <a:pt x="90" y="103"/>
                    <a:pt x="73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561"/>
            <p:cNvSpPr>
              <a:spLocks noEditPoints="1"/>
            </p:cNvSpPr>
            <p:nvPr/>
          </p:nvSpPr>
          <p:spPr bwMode="auto">
            <a:xfrm>
              <a:off x="5653088" y="1925639"/>
              <a:ext cx="222250" cy="334963"/>
            </a:xfrm>
            <a:custGeom>
              <a:avLst/>
              <a:gdLst>
                <a:gd name="T0" fmla="*/ 174 w 192"/>
                <a:gd name="T1" fmla="*/ 107 h 289"/>
                <a:gd name="T2" fmla="*/ 187 w 192"/>
                <a:gd name="T3" fmla="*/ 75 h 289"/>
                <a:gd name="T4" fmla="*/ 165 w 192"/>
                <a:gd name="T5" fmla="*/ 23 h 289"/>
                <a:gd name="T6" fmla="*/ 104 w 192"/>
                <a:gd name="T7" fmla="*/ 0 h 289"/>
                <a:gd name="T8" fmla="*/ 25 w 192"/>
                <a:gd name="T9" fmla="*/ 61 h 289"/>
                <a:gd name="T10" fmla="*/ 36 w 192"/>
                <a:gd name="T11" fmla="*/ 100 h 289"/>
                <a:gd name="T12" fmla="*/ 34 w 192"/>
                <a:gd name="T13" fmla="*/ 164 h 289"/>
                <a:gd name="T14" fmla="*/ 36 w 192"/>
                <a:gd name="T15" fmla="*/ 201 h 289"/>
                <a:gd name="T16" fmla="*/ 14 w 192"/>
                <a:gd name="T17" fmla="*/ 210 h 289"/>
                <a:gd name="T18" fmla="*/ 0 w 192"/>
                <a:gd name="T19" fmla="*/ 241 h 289"/>
                <a:gd name="T20" fmla="*/ 11 w 192"/>
                <a:gd name="T21" fmla="*/ 270 h 289"/>
                <a:gd name="T22" fmla="*/ 11 w 192"/>
                <a:gd name="T23" fmla="*/ 270 h 289"/>
                <a:gd name="T24" fmla="*/ 66 w 192"/>
                <a:gd name="T25" fmla="*/ 203 h 289"/>
                <a:gd name="T26" fmla="*/ 64 w 192"/>
                <a:gd name="T27" fmla="*/ 196 h 289"/>
                <a:gd name="T28" fmla="*/ 55 w 192"/>
                <a:gd name="T29" fmla="*/ 180 h 289"/>
                <a:gd name="T30" fmla="*/ 55 w 192"/>
                <a:gd name="T31" fmla="*/ 91 h 289"/>
                <a:gd name="T32" fmla="*/ 55 w 192"/>
                <a:gd name="T33" fmla="*/ 86 h 289"/>
                <a:gd name="T34" fmla="*/ 45 w 192"/>
                <a:gd name="T35" fmla="*/ 66 h 289"/>
                <a:gd name="T36" fmla="*/ 63 w 192"/>
                <a:gd name="T37" fmla="*/ 33 h 289"/>
                <a:gd name="T38" fmla="*/ 104 w 192"/>
                <a:gd name="T39" fmla="*/ 20 h 289"/>
                <a:gd name="T40" fmla="*/ 152 w 192"/>
                <a:gd name="T41" fmla="*/ 37 h 289"/>
                <a:gd name="T42" fmla="*/ 168 w 192"/>
                <a:gd name="T43" fmla="*/ 73 h 289"/>
                <a:gd name="T44" fmla="*/ 158 w 192"/>
                <a:gd name="T45" fmla="*/ 95 h 289"/>
                <a:gd name="T46" fmla="*/ 143 w 192"/>
                <a:gd name="T47" fmla="*/ 91 h 289"/>
                <a:gd name="T48" fmla="*/ 150 w 192"/>
                <a:gd name="T49" fmla="*/ 103 h 289"/>
                <a:gd name="T50" fmla="*/ 134 w 192"/>
                <a:gd name="T51" fmla="*/ 101 h 289"/>
                <a:gd name="T52" fmla="*/ 64 w 192"/>
                <a:gd name="T53" fmla="*/ 101 h 289"/>
                <a:gd name="T54" fmla="*/ 77 w 192"/>
                <a:gd name="T55" fmla="*/ 180 h 289"/>
                <a:gd name="T56" fmla="*/ 94 w 192"/>
                <a:gd name="T57" fmla="*/ 213 h 289"/>
                <a:gd name="T58" fmla="*/ 77 w 192"/>
                <a:gd name="T59" fmla="*/ 230 h 289"/>
                <a:gd name="T60" fmla="*/ 77 w 192"/>
                <a:gd name="T61" fmla="*/ 264 h 289"/>
                <a:gd name="T62" fmla="*/ 99 w 192"/>
                <a:gd name="T63" fmla="*/ 287 h 289"/>
                <a:gd name="T64" fmla="*/ 99 w 192"/>
                <a:gd name="T65" fmla="*/ 287 h 289"/>
                <a:gd name="T66" fmla="*/ 121 w 192"/>
                <a:gd name="T67" fmla="*/ 180 h 289"/>
                <a:gd name="T68" fmla="*/ 148 w 192"/>
                <a:gd name="T69" fmla="*/ 127 h 289"/>
                <a:gd name="T70" fmla="*/ 162 w 192"/>
                <a:gd name="T71" fmla="*/ 136 h 289"/>
                <a:gd name="T72" fmla="*/ 134 w 192"/>
                <a:gd name="T73" fmla="*/ 188 h 289"/>
                <a:gd name="T74" fmla="*/ 141 w 192"/>
                <a:gd name="T75" fmla="*/ 271 h 289"/>
                <a:gd name="T76" fmla="*/ 167 w 192"/>
                <a:gd name="T77" fmla="*/ 289 h 289"/>
                <a:gd name="T78" fmla="*/ 184 w 192"/>
                <a:gd name="T79" fmla="*/ 263 h 289"/>
                <a:gd name="T80" fmla="*/ 164 w 192"/>
                <a:gd name="T81" fmla="*/ 249 h 289"/>
                <a:gd name="T82" fmla="*/ 178 w 192"/>
                <a:gd name="T83" fmla="*/ 229 h 289"/>
                <a:gd name="T84" fmla="*/ 171 w 192"/>
                <a:gd name="T85" fmla="*/ 196 h 289"/>
                <a:gd name="T86" fmla="*/ 179 w 192"/>
                <a:gd name="T87" fmla="*/ 169 h 289"/>
                <a:gd name="T88" fmla="*/ 99 w 192"/>
                <a:gd name="T89" fmla="*/ 138 h 289"/>
                <a:gd name="T90" fmla="*/ 87 w 192"/>
                <a:gd name="T91" fmla="*/ 109 h 289"/>
                <a:gd name="T92" fmla="*/ 111 w 192"/>
                <a:gd name="T93" fmla="*/ 10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2" h="289">
                  <a:moveTo>
                    <a:pt x="179" y="169"/>
                  </a:moveTo>
                  <a:cubicBezTo>
                    <a:pt x="192" y="149"/>
                    <a:pt x="190" y="123"/>
                    <a:pt x="174" y="107"/>
                  </a:cubicBezTo>
                  <a:cubicBezTo>
                    <a:pt x="181" y="98"/>
                    <a:pt x="186" y="87"/>
                    <a:pt x="187" y="75"/>
                  </a:cubicBezTo>
                  <a:cubicBezTo>
                    <a:pt x="187" y="75"/>
                    <a:pt x="187" y="75"/>
                    <a:pt x="187" y="75"/>
                  </a:cubicBezTo>
                  <a:cubicBezTo>
                    <a:pt x="187" y="73"/>
                    <a:pt x="187" y="72"/>
                    <a:pt x="187" y="70"/>
                  </a:cubicBezTo>
                  <a:cubicBezTo>
                    <a:pt x="187" y="52"/>
                    <a:pt x="179" y="35"/>
                    <a:pt x="165" y="23"/>
                  </a:cubicBezTo>
                  <a:cubicBezTo>
                    <a:pt x="151" y="10"/>
                    <a:pt x="133" y="2"/>
                    <a:pt x="112" y="1"/>
                  </a:cubicBezTo>
                  <a:cubicBezTo>
                    <a:pt x="109" y="0"/>
                    <a:pt x="106" y="0"/>
                    <a:pt x="104" y="0"/>
                  </a:cubicBezTo>
                  <a:cubicBezTo>
                    <a:pt x="84" y="0"/>
                    <a:pt x="65" y="6"/>
                    <a:pt x="51" y="17"/>
                  </a:cubicBezTo>
                  <a:cubicBezTo>
                    <a:pt x="37" y="28"/>
                    <a:pt x="27" y="43"/>
                    <a:pt x="25" y="61"/>
                  </a:cubicBezTo>
                  <a:cubicBezTo>
                    <a:pt x="25" y="63"/>
                    <a:pt x="25" y="65"/>
                    <a:pt x="25" y="66"/>
                  </a:cubicBezTo>
                  <a:cubicBezTo>
                    <a:pt x="25" y="78"/>
                    <a:pt x="29" y="90"/>
                    <a:pt x="36" y="100"/>
                  </a:cubicBezTo>
                  <a:cubicBezTo>
                    <a:pt x="24" y="113"/>
                    <a:pt x="19" y="132"/>
                    <a:pt x="26" y="150"/>
                  </a:cubicBezTo>
                  <a:cubicBezTo>
                    <a:pt x="28" y="155"/>
                    <a:pt x="31" y="160"/>
                    <a:pt x="34" y="164"/>
                  </a:cubicBezTo>
                  <a:cubicBezTo>
                    <a:pt x="28" y="179"/>
                    <a:pt x="28" y="179"/>
                    <a:pt x="28" y="179"/>
                  </a:cubicBezTo>
                  <a:cubicBezTo>
                    <a:pt x="36" y="201"/>
                    <a:pt x="36" y="201"/>
                    <a:pt x="36" y="201"/>
                  </a:cubicBezTo>
                  <a:cubicBezTo>
                    <a:pt x="14" y="210"/>
                    <a:pt x="14" y="210"/>
                    <a:pt x="14" y="210"/>
                  </a:cubicBezTo>
                  <a:cubicBezTo>
                    <a:pt x="14" y="210"/>
                    <a:pt x="14" y="210"/>
                    <a:pt x="14" y="210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11" y="270"/>
                    <a:pt x="11" y="270"/>
                    <a:pt x="11" y="270"/>
                  </a:cubicBezTo>
                  <a:cubicBezTo>
                    <a:pt x="11" y="270"/>
                    <a:pt x="11" y="270"/>
                    <a:pt x="11" y="270"/>
                  </a:cubicBezTo>
                  <a:cubicBezTo>
                    <a:pt x="11" y="270"/>
                    <a:pt x="11" y="270"/>
                    <a:pt x="11" y="270"/>
                  </a:cubicBezTo>
                  <a:cubicBezTo>
                    <a:pt x="41" y="259"/>
                    <a:pt x="41" y="259"/>
                    <a:pt x="41" y="259"/>
                  </a:cubicBezTo>
                  <a:cubicBezTo>
                    <a:pt x="66" y="203"/>
                    <a:pt x="66" y="203"/>
                    <a:pt x="66" y="203"/>
                  </a:cubicBezTo>
                  <a:cubicBezTo>
                    <a:pt x="64" y="202"/>
                    <a:pt x="64" y="202"/>
                    <a:pt x="64" y="202"/>
                  </a:cubicBezTo>
                  <a:cubicBezTo>
                    <a:pt x="64" y="196"/>
                    <a:pt x="64" y="196"/>
                    <a:pt x="64" y="196"/>
                  </a:cubicBezTo>
                  <a:cubicBezTo>
                    <a:pt x="64" y="188"/>
                    <a:pt x="64" y="188"/>
                    <a:pt x="64" y="188"/>
                  </a:cubicBezTo>
                  <a:cubicBezTo>
                    <a:pt x="61" y="185"/>
                    <a:pt x="57" y="183"/>
                    <a:pt x="55" y="180"/>
                  </a:cubicBezTo>
                  <a:cubicBezTo>
                    <a:pt x="43" y="168"/>
                    <a:pt x="36" y="153"/>
                    <a:pt x="36" y="136"/>
                  </a:cubicBezTo>
                  <a:cubicBezTo>
                    <a:pt x="36" y="119"/>
                    <a:pt x="43" y="103"/>
                    <a:pt x="55" y="91"/>
                  </a:cubicBezTo>
                  <a:cubicBezTo>
                    <a:pt x="58" y="88"/>
                    <a:pt x="61" y="86"/>
                    <a:pt x="65" y="83"/>
                  </a:cubicBezTo>
                  <a:cubicBezTo>
                    <a:pt x="61" y="84"/>
                    <a:pt x="58" y="85"/>
                    <a:pt x="55" y="86"/>
                  </a:cubicBezTo>
                  <a:cubicBezTo>
                    <a:pt x="54" y="87"/>
                    <a:pt x="52" y="87"/>
                    <a:pt x="51" y="88"/>
                  </a:cubicBezTo>
                  <a:cubicBezTo>
                    <a:pt x="47" y="81"/>
                    <a:pt x="45" y="74"/>
                    <a:pt x="45" y="66"/>
                  </a:cubicBezTo>
                  <a:cubicBezTo>
                    <a:pt x="45" y="65"/>
                    <a:pt x="45" y="64"/>
                    <a:pt x="45" y="63"/>
                  </a:cubicBezTo>
                  <a:cubicBezTo>
                    <a:pt x="46" y="51"/>
                    <a:pt x="52" y="41"/>
                    <a:pt x="63" y="33"/>
                  </a:cubicBezTo>
                  <a:cubicBezTo>
                    <a:pt x="73" y="25"/>
                    <a:pt x="88" y="20"/>
                    <a:pt x="104" y="20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6" y="20"/>
                    <a:pt x="108" y="20"/>
                    <a:pt x="110" y="20"/>
                  </a:cubicBezTo>
                  <a:cubicBezTo>
                    <a:pt x="127" y="22"/>
                    <a:pt x="142" y="28"/>
                    <a:pt x="152" y="37"/>
                  </a:cubicBezTo>
                  <a:cubicBezTo>
                    <a:pt x="162" y="47"/>
                    <a:pt x="168" y="58"/>
                    <a:pt x="168" y="70"/>
                  </a:cubicBezTo>
                  <a:cubicBezTo>
                    <a:pt x="168" y="71"/>
                    <a:pt x="168" y="72"/>
                    <a:pt x="168" y="73"/>
                  </a:cubicBezTo>
                  <a:cubicBezTo>
                    <a:pt x="168" y="73"/>
                    <a:pt x="168" y="73"/>
                    <a:pt x="168" y="73"/>
                  </a:cubicBezTo>
                  <a:cubicBezTo>
                    <a:pt x="167" y="81"/>
                    <a:pt x="164" y="89"/>
                    <a:pt x="158" y="95"/>
                  </a:cubicBezTo>
                  <a:cubicBezTo>
                    <a:pt x="153" y="93"/>
                    <a:pt x="148" y="92"/>
                    <a:pt x="143" y="91"/>
                  </a:cubicBezTo>
                  <a:cubicBezTo>
                    <a:pt x="143" y="91"/>
                    <a:pt x="143" y="91"/>
                    <a:pt x="143" y="91"/>
                  </a:cubicBezTo>
                  <a:cubicBezTo>
                    <a:pt x="147" y="95"/>
                    <a:pt x="149" y="98"/>
                    <a:pt x="152" y="102"/>
                  </a:cubicBezTo>
                  <a:cubicBezTo>
                    <a:pt x="151" y="102"/>
                    <a:pt x="151" y="103"/>
                    <a:pt x="150" y="103"/>
                  </a:cubicBezTo>
                  <a:cubicBezTo>
                    <a:pt x="147" y="105"/>
                    <a:pt x="144" y="107"/>
                    <a:pt x="141" y="109"/>
                  </a:cubicBezTo>
                  <a:cubicBezTo>
                    <a:pt x="139" y="106"/>
                    <a:pt x="137" y="103"/>
                    <a:pt x="134" y="101"/>
                  </a:cubicBezTo>
                  <a:cubicBezTo>
                    <a:pt x="125" y="91"/>
                    <a:pt x="112" y="86"/>
                    <a:pt x="99" y="86"/>
                  </a:cubicBezTo>
                  <a:cubicBezTo>
                    <a:pt x="86" y="86"/>
                    <a:pt x="74" y="91"/>
                    <a:pt x="64" y="101"/>
                  </a:cubicBezTo>
                  <a:cubicBezTo>
                    <a:pt x="45" y="120"/>
                    <a:pt x="45" y="152"/>
                    <a:pt x="64" y="171"/>
                  </a:cubicBezTo>
                  <a:cubicBezTo>
                    <a:pt x="68" y="175"/>
                    <a:pt x="72" y="178"/>
                    <a:pt x="77" y="180"/>
                  </a:cubicBezTo>
                  <a:cubicBezTo>
                    <a:pt x="77" y="196"/>
                    <a:pt x="77" y="196"/>
                    <a:pt x="77" y="196"/>
                  </a:cubicBezTo>
                  <a:cubicBezTo>
                    <a:pt x="94" y="213"/>
                    <a:pt x="94" y="213"/>
                    <a:pt x="94" y="213"/>
                  </a:cubicBezTo>
                  <a:cubicBezTo>
                    <a:pt x="77" y="230"/>
                    <a:pt x="77" y="230"/>
                    <a:pt x="77" y="230"/>
                  </a:cubicBezTo>
                  <a:cubicBezTo>
                    <a:pt x="77" y="230"/>
                    <a:pt x="77" y="230"/>
                    <a:pt x="77" y="230"/>
                  </a:cubicBezTo>
                  <a:cubicBezTo>
                    <a:pt x="94" y="247"/>
                    <a:pt x="94" y="247"/>
                    <a:pt x="94" y="247"/>
                  </a:cubicBezTo>
                  <a:cubicBezTo>
                    <a:pt x="77" y="264"/>
                    <a:pt x="77" y="264"/>
                    <a:pt x="77" y="264"/>
                  </a:cubicBezTo>
                  <a:cubicBezTo>
                    <a:pt x="77" y="264"/>
                    <a:pt x="77" y="264"/>
                    <a:pt x="77" y="264"/>
                  </a:cubicBezTo>
                  <a:cubicBezTo>
                    <a:pt x="99" y="287"/>
                    <a:pt x="99" y="287"/>
                    <a:pt x="99" y="287"/>
                  </a:cubicBezTo>
                  <a:cubicBezTo>
                    <a:pt x="99" y="287"/>
                    <a:pt x="99" y="287"/>
                    <a:pt x="99" y="287"/>
                  </a:cubicBezTo>
                  <a:cubicBezTo>
                    <a:pt x="99" y="287"/>
                    <a:pt x="99" y="287"/>
                    <a:pt x="99" y="287"/>
                  </a:cubicBezTo>
                  <a:cubicBezTo>
                    <a:pt x="121" y="264"/>
                    <a:pt x="121" y="264"/>
                    <a:pt x="121" y="264"/>
                  </a:cubicBezTo>
                  <a:cubicBezTo>
                    <a:pt x="121" y="180"/>
                    <a:pt x="121" y="180"/>
                    <a:pt x="121" y="180"/>
                  </a:cubicBezTo>
                  <a:cubicBezTo>
                    <a:pt x="126" y="178"/>
                    <a:pt x="130" y="175"/>
                    <a:pt x="134" y="171"/>
                  </a:cubicBezTo>
                  <a:cubicBezTo>
                    <a:pt x="146" y="159"/>
                    <a:pt x="151" y="143"/>
                    <a:pt x="148" y="127"/>
                  </a:cubicBezTo>
                  <a:cubicBezTo>
                    <a:pt x="152" y="125"/>
                    <a:pt x="156" y="123"/>
                    <a:pt x="160" y="120"/>
                  </a:cubicBezTo>
                  <a:cubicBezTo>
                    <a:pt x="161" y="125"/>
                    <a:pt x="162" y="131"/>
                    <a:pt x="162" y="136"/>
                  </a:cubicBezTo>
                  <a:cubicBezTo>
                    <a:pt x="162" y="153"/>
                    <a:pt x="155" y="168"/>
                    <a:pt x="143" y="180"/>
                  </a:cubicBezTo>
                  <a:cubicBezTo>
                    <a:pt x="141" y="183"/>
                    <a:pt x="138" y="185"/>
                    <a:pt x="134" y="188"/>
                  </a:cubicBezTo>
                  <a:cubicBezTo>
                    <a:pt x="134" y="239"/>
                    <a:pt x="134" y="239"/>
                    <a:pt x="134" y="239"/>
                  </a:cubicBezTo>
                  <a:cubicBezTo>
                    <a:pt x="141" y="271"/>
                    <a:pt x="141" y="271"/>
                    <a:pt x="141" y="271"/>
                  </a:cubicBezTo>
                  <a:cubicBezTo>
                    <a:pt x="167" y="289"/>
                    <a:pt x="167" y="289"/>
                    <a:pt x="167" y="289"/>
                  </a:cubicBezTo>
                  <a:cubicBezTo>
                    <a:pt x="167" y="289"/>
                    <a:pt x="167" y="289"/>
                    <a:pt x="167" y="289"/>
                  </a:cubicBezTo>
                  <a:cubicBezTo>
                    <a:pt x="167" y="289"/>
                    <a:pt x="167" y="289"/>
                    <a:pt x="167" y="289"/>
                  </a:cubicBezTo>
                  <a:cubicBezTo>
                    <a:pt x="184" y="263"/>
                    <a:pt x="184" y="263"/>
                    <a:pt x="184" y="263"/>
                  </a:cubicBezTo>
                  <a:cubicBezTo>
                    <a:pt x="184" y="263"/>
                    <a:pt x="184" y="263"/>
                    <a:pt x="184" y="263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78" y="229"/>
                    <a:pt x="178" y="229"/>
                    <a:pt x="178" y="229"/>
                  </a:cubicBezTo>
                  <a:cubicBezTo>
                    <a:pt x="178" y="229"/>
                    <a:pt x="178" y="229"/>
                    <a:pt x="178" y="229"/>
                  </a:cubicBezTo>
                  <a:cubicBezTo>
                    <a:pt x="158" y="216"/>
                    <a:pt x="158" y="216"/>
                    <a:pt x="158" y="216"/>
                  </a:cubicBezTo>
                  <a:cubicBezTo>
                    <a:pt x="171" y="196"/>
                    <a:pt x="171" y="196"/>
                    <a:pt x="171" y="196"/>
                  </a:cubicBezTo>
                  <a:cubicBezTo>
                    <a:pt x="168" y="180"/>
                    <a:pt x="168" y="180"/>
                    <a:pt x="168" y="180"/>
                  </a:cubicBezTo>
                  <a:cubicBezTo>
                    <a:pt x="172" y="177"/>
                    <a:pt x="176" y="173"/>
                    <a:pt x="179" y="169"/>
                  </a:cubicBezTo>
                  <a:close/>
                  <a:moveTo>
                    <a:pt x="111" y="133"/>
                  </a:moveTo>
                  <a:cubicBezTo>
                    <a:pt x="108" y="136"/>
                    <a:pt x="104" y="138"/>
                    <a:pt x="99" y="138"/>
                  </a:cubicBezTo>
                  <a:cubicBezTo>
                    <a:pt x="95" y="138"/>
                    <a:pt x="91" y="136"/>
                    <a:pt x="87" y="133"/>
                  </a:cubicBezTo>
                  <a:cubicBezTo>
                    <a:pt x="81" y="126"/>
                    <a:pt x="81" y="116"/>
                    <a:pt x="87" y="109"/>
                  </a:cubicBezTo>
                  <a:cubicBezTo>
                    <a:pt x="91" y="106"/>
                    <a:pt x="95" y="104"/>
                    <a:pt x="99" y="104"/>
                  </a:cubicBezTo>
                  <a:cubicBezTo>
                    <a:pt x="104" y="104"/>
                    <a:pt x="108" y="106"/>
                    <a:pt x="111" y="109"/>
                  </a:cubicBezTo>
                  <a:cubicBezTo>
                    <a:pt x="118" y="116"/>
                    <a:pt x="118" y="126"/>
                    <a:pt x="111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562"/>
            <p:cNvSpPr>
              <a:spLocks noEditPoints="1"/>
            </p:cNvSpPr>
            <p:nvPr/>
          </p:nvSpPr>
          <p:spPr bwMode="auto">
            <a:xfrm>
              <a:off x="10271126" y="1254126"/>
              <a:ext cx="338138" cy="336550"/>
            </a:xfrm>
            <a:custGeom>
              <a:avLst/>
              <a:gdLst>
                <a:gd name="T0" fmla="*/ 32 w 292"/>
                <a:gd name="T1" fmla="*/ 289 h 291"/>
                <a:gd name="T2" fmla="*/ 54 w 292"/>
                <a:gd name="T3" fmla="*/ 267 h 291"/>
                <a:gd name="T4" fmla="*/ 75 w 292"/>
                <a:gd name="T5" fmla="*/ 266 h 291"/>
                <a:gd name="T6" fmla="*/ 201 w 292"/>
                <a:gd name="T7" fmla="*/ 140 h 291"/>
                <a:gd name="T8" fmla="*/ 212 w 292"/>
                <a:gd name="T9" fmla="*/ 151 h 291"/>
                <a:gd name="T10" fmla="*/ 247 w 292"/>
                <a:gd name="T11" fmla="*/ 149 h 291"/>
                <a:gd name="T12" fmla="*/ 250 w 292"/>
                <a:gd name="T13" fmla="*/ 114 h 291"/>
                <a:gd name="T14" fmla="*/ 238 w 292"/>
                <a:gd name="T15" fmla="*/ 103 h 291"/>
                <a:gd name="T16" fmla="*/ 278 w 292"/>
                <a:gd name="T17" fmla="*/ 63 h 291"/>
                <a:gd name="T18" fmla="*/ 278 w 292"/>
                <a:gd name="T19" fmla="*/ 63 h 291"/>
                <a:gd name="T20" fmla="*/ 278 w 292"/>
                <a:gd name="T21" fmla="*/ 14 h 291"/>
                <a:gd name="T22" fmla="*/ 228 w 292"/>
                <a:gd name="T23" fmla="*/ 14 h 291"/>
                <a:gd name="T24" fmla="*/ 189 w 292"/>
                <a:gd name="T25" fmla="*/ 53 h 291"/>
                <a:gd name="T26" fmla="*/ 177 w 292"/>
                <a:gd name="T27" fmla="*/ 41 h 291"/>
                <a:gd name="T28" fmla="*/ 142 w 292"/>
                <a:gd name="T29" fmla="*/ 44 h 291"/>
                <a:gd name="T30" fmla="*/ 139 w 292"/>
                <a:gd name="T31" fmla="*/ 78 h 291"/>
                <a:gd name="T32" fmla="*/ 151 w 292"/>
                <a:gd name="T33" fmla="*/ 90 h 291"/>
                <a:gd name="T34" fmla="*/ 25 w 292"/>
                <a:gd name="T35" fmla="*/ 216 h 291"/>
                <a:gd name="T36" fmla="*/ 21 w 292"/>
                <a:gd name="T37" fmla="*/ 228 h 291"/>
                <a:gd name="T38" fmla="*/ 24 w 292"/>
                <a:gd name="T39" fmla="*/ 237 h 291"/>
                <a:gd name="T40" fmla="*/ 2 w 292"/>
                <a:gd name="T41" fmla="*/ 260 h 291"/>
                <a:gd name="T42" fmla="*/ 0 w 292"/>
                <a:gd name="T43" fmla="*/ 265 h 291"/>
                <a:gd name="T44" fmla="*/ 2 w 292"/>
                <a:gd name="T45" fmla="*/ 271 h 291"/>
                <a:gd name="T46" fmla="*/ 21 w 292"/>
                <a:gd name="T47" fmla="*/ 289 h 291"/>
                <a:gd name="T48" fmla="*/ 26 w 292"/>
                <a:gd name="T49" fmla="*/ 291 h 291"/>
                <a:gd name="T50" fmla="*/ 32 w 292"/>
                <a:gd name="T51" fmla="*/ 289 h 291"/>
                <a:gd name="T52" fmla="*/ 162 w 292"/>
                <a:gd name="T53" fmla="*/ 101 h 291"/>
                <a:gd name="T54" fmla="*/ 190 w 292"/>
                <a:gd name="T55" fmla="*/ 129 h 291"/>
                <a:gd name="T56" fmla="*/ 64 w 292"/>
                <a:gd name="T57" fmla="*/ 255 h 291"/>
                <a:gd name="T58" fmla="*/ 36 w 292"/>
                <a:gd name="T59" fmla="*/ 228 h 291"/>
                <a:gd name="T60" fmla="*/ 162 w 292"/>
                <a:gd name="T61" fmla="*/ 101 h 291"/>
                <a:gd name="T62" fmla="*/ 19 w 292"/>
                <a:gd name="T63" fmla="*/ 265 h 291"/>
                <a:gd name="T64" fmla="*/ 34 w 292"/>
                <a:gd name="T65" fmla="*/ 250 h 291"/>
                <a:gd name="T66" fmla="*/ 41 w 292"/>
                <a:gd name="T67" fmla="*/ 258 h 291"/>
                <a:gd name="T68" fmla="*/ 26 w 292"/>
                <a:gd name="T69" fmla="*/ 272 h 291"/>
                <a:gd name="T70" fmla="*/ 19 w 292"/>
                <a:gd name="T71" fmla="*/ 26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2" h="291">
                  <a:moveTo>
                    <a:pt x="32" y="289"/>
                  </a:moveTo>
                  <a:cubicBezTo>
                    <a:pt x="54" y="267"/>
                    <a:pt x="54" y="267"/>
                    <a:pt x="54" y="267"/>
                  </a:cubicBezTo>
                  <a:cubicBezTo>
                    <a:pt x="60" y="272"/>
                    <a:pt x="69" y="272"/>
                    <a:pt x="75" y="266"/>
                  </a:cubicBezTo>
                  <a:cubicBezTo>
                    <a:pt x="201" y="140"/>
                    <a:pt x="201" y="140"/>
                    <a:pt x="201" y="140"/>
                  </a:cubicBezTo>
                  <a:cubicBezTo>
                    <a:pt x="212" y="151"/>
                    <a:pt x="212" y="151"/>
                    <a:pt x="212" y="151"/>
                  </a:cubicBezTo>
                  <a:cubicBezTo>
                    <a:pt x="221" y="160"/>
                    <a:pt x="237" y="159"/>
                    <a:pt x="247" y="149"/>
                  </a:cubicBezTo>
                  <a:cubicBezTo>
                    <a:pt x="257" y="138"/>
                    <a:pt x="258" y="123"/>
                    <a:pt x="250" y="114"/>
                  </a:cubicBezTo>
                  <a:cubicBezTo>
                    <a:pt x="238" y="103"/>
                    <a:pt x="238" y="103"/>
                    <a:pt x="238" y="103"/>
                  </a:cubicBezTo>
                  <a:cubicBezTo>
                    <a:pt x="278" y="63"/>
                    <a:pt x="278" y="63"/>
                    <a:pt x="278" y="63"/>
                  </a:cubicBezTo>
                  <a:cubicBezTo>
                    <a:pt x="278" y="63"/>
                    <a:pt x="278" y="63"/>
                    <a:pt x="278" y="63"/>
                  </a:cubicBezTo>
                  <a:cubicBezTo>
                    <a:pt x="292" y="50"/>
                    <a:pt x="292" y="27"/>
                    <a:pt x="278" y="14"/>
                  </a:cubicBezTo>
                  <a:cubicBezTo>
                    <a:pt x="264" y="0"/>
                    <a:pt x="242" y="0"/>
                    <a:pt x="228" y="14"/>
                  </a:cubicBezTo>
                  <a:cubicBezTo>
                    <a:pt x="189" y="53"/>
                    <a:pt x="189" y="53"/>
                    <a:pt x="189" y="53"/>
                  </a:cubicBezTo>
                  <a:cubicBezTo>
                    <a:pt x="177" y="41"/>
                    <a:pt x="177" y="41"/>
                    <a:pt x="177" y="41"/>
                  </a:cubicBezTo>
                  <a:cubicBezTo>
                    <a:pt x="168" y="32"/>
                    <a:pt x="152" y="33"/>
                    <a:pt x="142" y="44"/>
                  </a:cubicBezTo>
                  <a:cubicBezTo>
                    <a:pt x="132" y="54"/>
                    <a:pt x="130" y="70"/>
                    <a:pt x="139" y="78"/>
                  </a:cubicBezTo>
                  <a:cubicBezTo>
                    <a:pt x="151" y="90"/>
                    <a:pt x="151" y="90"/>
                    <a:pt x="151" y="90"/>
                  </a:cubicBezTo>
                  <a:cubicBezTo>
                    <a:pt x="25" y="216"/>
                    <a:pt x="25" y="216"/>
                    <a:pt x="25" y="216"/>
                  </a:cubicBezTo>
                  <a:cubicBezTo>
                    <a:pt x="22" y="219"/>
                    <a:pt x="21" y="223"/>
                    <a:pt x="21" y="228"/>
                  </a:cubicBezTo>
                  <a:cubicBezTo>
                    <a:pt x="21" y="231"/>
                    <a:pt x="22" y="235"/>
                    <a:pt x="24" y="237"/>
                  </a:cubicBezTo>
                  <a:cubicBezTo>
                    <a:pt x="2" y="260"/>
                    <a:pt x="2" y="260"/>
                    <a:pt x="2" y="260"/>
                  </a:cubicBezTo>
                  <a:cubicBezTo>
                    <a:pt x="1" y="261"/>
                    <a:pt x="0" y="263"/>
                    <a:pt x="0" y="265"/>
                  </a:cubicBezTo>
                  <a:cubicBezTo>
                    <a:pt x="0" y="267"/>
                    <a:pt x="1" y="269"/>
                    <a:pt x="2" y="271"/>
                  </a:cubicBezTo>
                  <a:cubicBezTo>
                    <a:pt x="21" y="289"/>
                    <a:pt x="21" y="289"/>
                    <a:pt x="21" y="289"/>
                  </a:cubicBezTo>
                  <a:cubicBezTo>
                    <a:pt x="22" y="291"/>
                    <a:pt x="24" y="291"/>
                    <a:pt x="26" y="291"/>
                  </a:cubicBezTo>
                  <a:cubicBezTo>
                    <a:pt x="28" y="291"/>
                    <a:pt x="30" y="291"/>
                    <a:pt x="32" y="289"/>
                  </a:cubicBezTo>
                  <a:close/>
                  <a:moveTo>
                    <a:pt x="162" y="101"/>
                  </a:moveTo>
                  <a:cubicBezTo>
                    <a:pt x="190" y="129"/>
                    <a:pt x="190" y="129"/>
                    <a:pt x="190" y="129"/>
                  </a:cubicBezTo>
                  <a:cubicBezTo>
                    <a:pt x="64" y="255"/>
                    <a:pt x="64" y="255"/>
                    <a:pt x="64" y="255"/>
                  </a:cubicBezTo>
                  <a:cubicBezTo>
                    <a:pt x="36" y="228"/>
                    <a:pt x="36" y="228"/>
                    <a:pt x="36" y="228"/>
                  </a:cubicBezTo>
                  <a:lnTo>
                    <a:pt x="162" y="101"/>
                  </a:lnTo>
                  <a:close/>
                  <a:moveTo>
                    <a:pt x="19" y="265"/>
                  </a:moveTo>
                  <a:cubicBezTo>
                    <a:pt x="34" y="250"/>
                    <a:pt x="34" y="250"/>
                    <a:pt x="34" y="250"/>
                  </a:cubicBezTo>
                  <a:cubicBezTo>
                    <a:pt x="41" y="258"/>
                    <a:pt x="41" y="258"/>
                    <a:pt x="41" y="258"/>
                  </a:cubicBezTo>
                  <a:cubicBezTo>
                    <a:pt x="26" y="272"/>
                    <a:pt x="26" y="272"/>
                    <a:pt x="26" y="272"/>
                  </a:cubicBezTo>
                  <a:lnTo>
                    <a:pt x="19" y="2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563"/>
            <p:cNvSpPr>
              <a:spLocks noEditPoints="1"/>
            </p:cNvSpPr>
            <p:nvPr/>
          </p:nvSpPr>
          <p:spPr bwMode="auto">
            <a:xfrm>
              <a:off x="1585913" y="1927226"/>
              <a:ext cx="333375" cy="333375"/>
            </a:xfrm>
            <a:custGeom>
              <a:avLst/>
              <a:gdLst>
                <a:gd name="T0" fmla="*/ 195 w 288"/>
                <a:gd name="T1" fmla="*/ 73 h 288"/>
                <a:gd name="T2" fmla="*/ 195 w 288"/>
                <a:gd name="T3" fmla="*/ 0 h 288"/>
                <a:gd name="T4" fmla="*/ 0 w 288"/>
                <a:gd name="T5" fmla="*/ 0 h 288"/>
                <a:gd name="T6" fmla="*/ 0 w 288"/>
                <a:gd name="T7" fmla="*/ 195 h 288"/>
                <a:gd name="T8" fmla="*/ 73 w 288"/>
                <a:gd name="T9" fmla="*/ 195 h 288"/>
                <a:gd name="T10" fmla="*/ 180 w 288"/>
                <a:gd name="T11" fmla="*/ 288 h 288"/>
                <a:gd name="T12" fmla="*/ 288 w 288"/>
                <a:gd name="T13" fmla="*/ 180 h 288"/>
                <a:gd name="T14" fmla="*/ 195 w 288"/>
                <a:gd name="T15" fmla="*/ 73 h 288"/>
                <a:gd name="T16" fmla="*/ 72 w 288"/>
                <a:gd name="T17" fmla="*/ 171 h 288"/>
                <a:gd name="T18" fmla="*/ 24 w 288"/>
                <a:gd name="T19" fmla="*/ 171 h 288"/>
                <a:gd name="T20" fmla="*/ 24 w 288"/>
                <a:gd name="T21" fmla="*/ 24 h 288"/>
                <a:gd name="T22" fmla="*/ 171 w 288"/>
                <a:gd name="T23" fmla="*/ 24 h 288"/>
                <a:gd name="T24" fmla="*/ 171 w 288"/>
                <a:gd name="T25" fmla="*/ 72 h 288"/>
                <a:gd name="T26" fmla="*/ 72 w 288"/>
                <a:gd name="T27" fmla="*/ 171 h 288"/>
                <a:gd name="T28" fmla="*/ 180 w 288"/>
                <a:gd name="T29" fmla="*/ 264 h 288"/>
                <a:gd name="T30" fmla="*/ 97 w 288"/>
                <a:gd name="T31" fmla="*/ 195 h 288"/>
                <a:gd name="T32" fmla="*/ 195 w 288"/>
                <a:gd name="T33" fmla="*/ 195 h 288"/>
                <a:gd name="T34" fmla="*/ 195 w 288"/>
                <a:gd name="T35" fmla="*/ 97 h 288"/>
                <a:gd name="T36" fmla="*/ 264 w 288"/>
                <a:gd name="T37" fmla="*/ 180 h 288"/>
                <a:gd name="T38" fmla="*/ 180 w 288"/>
                <a:gd name="T39" fmla="*/ 26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8" h="288">
                  <a:moveTo>
                    <a:pt x="195" y="73"/>
                  </a:moveTo>
                  <a:cubicBezTo>
                    <a:pt x="195" y="0"/>
                    <a:pt x="195" y="0"/>
                    <a:pt x="1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73" y="195"/>
                    <a:pt x="73" y="195"/>
                    <a:pt x="73" y="195"/>
                  </a:cubicBezTo>
                  <a:cubicBezTo>
                    <a:pt x="80" y="247"/>
                    <a:pt x="125" y="288"/>
                    <a:pt x="180" y="288"/>
                  </a:cubicBezTo>
                  <a:cubicBezTo>
                    <a:pt x="240" y="288"/>
                    <a:pt x="288" y="239"/>
                    <a:pt x="288" y="180"/>
                  </a:cubicBezTo>
                  <a:cubicBezTo>
                    <a:pt x="288" y="125"/>
                    <a:pt x="248" y="80"/>
                    <a:pt x="195" y="73"/>
                  </a:cubicBezTo>
                  <a:close/>
                  <a:moveTo>
                    <a:pt x="72" y="171"/>
                  </a:moveTo>
                  <a:cubicBezTo>
                    <a:pt x="24" y="171"/>
                    <a:pt x="24" y="171"/>
                    <a:pt x="24" y="171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171" y="24"/>
                    <a:pt x="171" y="24"/>
                    <a:pt x="171" y="24"/>
                  </a:cubicBezTo>
                  <a:cubicBezTo>
                    <a:pt x="171" y="72"/>
                    <a:pt x="171" y="72"/>
                    <a:pt x="171" y="72"/>
                  </a:cubicBezTo>
                  <a:cubicBezTo>
                    <a:pt x="119" y="76"/>
                    <a:pt x="77" y="118"/>
                    <a:pt x="72" y="171"/>
                  </a:cubicBezTo>
                  <a:close/>
                  <a:moveTo>
                    <a:pt x="180" y="264"/>
                  </a:moveTo>
                  <a:cubicBezTo>
                    <a:pt x="139" y="264"/>
                    <a:pt x="105" y="234"/>
                    <a:pt x="97" y="195"/>
                  </a:cubicBezTo>
                  <a:cubicBezTo>
                    <a:pt x="195" y="195"/>
                    <a:pt x="195" y="195"/>
                    <a:pt x="195" y="195"/>
                  </a:cubicBezTo>
                  <a:cubicBezTo>
                    <a:pt x="195" y="97"/>
                    <a:pt x="195" y="97"/>
                    <a:pt x="195" y="97"/>
                  </a:cubicBezTo>
                  <a:cubicBezTo>
                    <a:pt x="234" y="104"/>
                    <a:pt x="264" y="138"/>
                    <a:pt x="264" y="180"/>
                  </a:cubicBezTo>
                  <a:cubicBezTo>
                    <a:pt x="264" y="226"/>
                    <a:pt x="226" y="264"/>
                    <a:pt x="18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564"/>
            <p:cNvSpPr/>
            <p:nvPr/>
          </p:nvSpPr>
          <p:spPr bwMode="auto">
            <a:xfrm>
              <a:off x="1828801" y="2668589"/>
              <a:ext cx="92075" cy="185738"/>
            </a:xfrm>
            <a:custGeom>
              <a:avLst/>
              <a:gdLst>
                <a:gd name="T0" fmla="*/ 0 w 58"/>
                <a:gd name="T1" fmla="*/ 0 h 117"/>
                <a:gd name="T2" fmla="*/ 0 w 58"/>
                <a:gd name="T3" fmla="*/ 0 h 117"/>
                <a:gd name="T4" fmla="*/ 0 w 58"/>
                <a:gd name="T5" fmla="*/ 28 h 117"/>
                <a:gd name="T6" fmla="*/ 30 w 58"/>
                <a:gd name="T7" fmla="*/ 58 h 117"/>
                <a:gd name="T8" fmla="*/ 0 w 58"/>
                <a:gd name="T9" fmla="*/ 88 h 117"/>
                <a:gd name="T10" fmla="*/ 0 w 58"/>
                <a:gd name="T11" fmla="*/ 117 h 117"/>
                <a:gd name="T12" fmla="*/ 0 w 58"/>
                <a:gd name="T13" fmla="*/ 117 h 117"/>
                <a:gd name="T14" fmla="*/ 58 w 58"/>
                <a:gd name="T15" fmla="*/ 58 h 117"/>
                <a:gd name="T16" fmla="*/ 0 w 58"/>
                <a:gd name="T17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117">
                  <a:moveTo>
                    <a:pt x="0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30" y="58"/>
                  </a:lnTo>
                  <a:lnTo>
                    <a:pt x="0" y="88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58" y="5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565"/>
            <p:cNvSpPr/>
            <p:nvPr/>
          </p:nvSpPr>
          <p:spPr bwMode="auto">
            <a:xfrm>
              <a:off x="1587501" y="2668589"/>
              <a:ext cx="92075" cy="185738"/>
            </a:xfrm>
            <a:custGeom>
              <a:avLst/>
              <a:gdLst>
                <a:gd name="T0" fmla="*/ 58 w 58"/>
                <a:gd name="T1" fmla="*/ 28 h 117"/>
                <a:gd name="T2" fmla="*/ 58 w 58"/>
                <a:gd name="T3" fmla="*/ 0 h 117"/>
                <a:gd name="T4" fmla="*/ 57 w 58"/>
                <a:gd name="T5" fmla="*/ 0 h 117"/>
                <a:gd name="T6" fmla="*/ 0 w 58"/>
                <a:gd name="T7" fmla="*/ 58 h 117"/>
                <a:gd name="T8" fmla="*/ 57 w 58"/>
                <a:gd name="T9" fmla="*/ 117 h 117"/>
                <a:gd name="T10" fmla="*/ 58 w 58"/>
                <a:gd name="T11" fmla="*/ 117 h 117"/>
                <a:gd name="T12" fmla="*/ 58 w 58"/>
                <a:gd name="T13" fmla="*/ 88 h 117"/>
                <a:gd name="T14" fmla="*/ 28 w 58"/>
                <a:gd name="T15" fmla="*/ 58 h 117"/>
                <a:gd name="T16" fmla="*/ 58 w 58"/>
                <a:gd name="T17" fmla="*/ 28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117">
                  <a:moveTo>
                    <a:pt x="58" y="28"/>
                  </a:moveTo>
                  <a:lnTo>
                    <a:pt x="58" y="0"/>
                  </a:lnTo>
                  <a:lnTo>
                    <a:pt x="57" y="0"/>
                  </a:lnTo>
                  <a:lnTo>
                    <a:pt x="0" y="58"/>
                  </a:lnTo>
                  <a:lnTo>
                    <a:pt x="57" y="117"/>
                  </a:lnTo>
                  <a:lnTo>
                    <a:pt x="58" y="117"/>
                  </a:lnTo>
                  <a:lnTo>
                    <a:pt x="58" y="88"/>
                  </a:lnTo>
                  <a:lnTo>
                    <a:pt x="28" y="58"/>
                  </a:lnTo>
                  <a:lnTo>
                    <a:pt x="5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Rectangle 566"/>
            <p:cNvSpPr>
              <a:spLocks noChangeArrowheads="1"/>
            </p:cNvSpPr>
            <p:nvPr/>
          </p:nvSpPr>
          <p:spPr bwMode="auto">
            <a:xfrm>
              <a:off x="1677988" y="2744789"/>
              <a:ext cx="33338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Rectangle 567"/>
            <p:cNvSpPr>
              <a:spLocks noChangeArrowheads="1"/>
            </p:cNvSpPr>
            <p:nvPr/>
          </p:nvSpPr>
          <p:spPr bwMode="auto">
            <a:xfrm>
              <a:off x="1738313" y="2744789"/>
              <a:ext cx="31750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Rectangle 568"/>
            <p:cNvSpPr>
              <a:spLocks noChangeArrowheads="1"/>
            </p:cNvSpPr>
            <p:nvPr/>
          </p:nvSpPr>
          <p:spPr bwMode="auto">
            <a:xfrm>
              <a:off x="1795463" y="2744789"/>
              <a:ext cx="33338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569"/>
            <p:cNvSpPr>
              <a:spLocks noEditPoints="1"/>
            </p:cNvSpPr>
            <p:nvPr/>
          </p:nvSpPr>
          <p:spPr bwMode="auto">
            <a:xfrm>
              <a:off x="10269538" y="1925639"/>
              <a:ext cx="334963" cy="333375"/>
            </a:xfrm>
            <a:custGeom>
              <a:avLst/>
              <a:gdLst>
                <a:gd name="T0" fmla="*/ 266 w 288"/>
                <a:gd name="T1" fmla="*/ 85 h 288"/>
                <a:gd name="T2" fmla="*/ 260 w 288"/>
                <a:gd name="T3" fmla="*/ 86 h 288"/>
                <a:gd name="T4" fmla="*/ 203 w 288"/>
                <a:gd name="T5" fmla="*/ 26 h 288"/>
                <a:gd name="T6" fmla="*/ 144 w 288"/>
                <a:gd name="T7" fmla="*/ 0 h 288"/>
                <a:gd name="T8" fmla="*/ 86 w 288"/>
                <a:gd name="T9" fmla="*/ 26 h 288"/>
                <a:gd name="T10" fmla="*/ 28 w 288"/>
                <a:gd name="T11" fmla="*/ 86 h 288"/>
                <a:gd name="T12" fmla="*/ 22 w 288"/>
                <a:gd name="T13" fmla="*/ 85 h 288"/>
                <a:gd name="T14" fmla="*/ 0 w 288"/>
                <a:gd name="T15" fmla="*/ 144 h 288"/>
                <a:gd name="T16" fmla="*/ 22 w 288"/>
                <a:gd name="T17" fmla="*/ 203 h 288"/>
                <a:gd name="T18" fmla="*/ 28 w 288"/>
                <a:gd name="T19" fmla="*/ 202 h 288"/>
                <a:gd name="T20" fmla="*/ 86 w 288"/>
                <a:gd name="T21" fmla="*/ 262 h 288"/>
                <a:gd name="T22" fmla="*/ 144 w 288"/>
                <a:gd name="T23" fmla="*/ 288 h 288"/>
                <a:gd name="T24" fmla="*/ 203 w 288"/>
                <a:gd name="T25" fmla="*/ 262 h 288"/>
                <a:gd name="T26" fmla="*/ 260 w 288"/>
                <a:gd name="T27" fmla="*/ 202 h 288"/>
                <a:gd name="T28" fmla="*/ 266 w 288"/>
                <a:gd name="T29" fmla="*/ 203 h 288"/>
                <a:gd name="T30" fmla="*/ 288 w 288"/>
                <a:gd name="T31" fmla="*/ 144 h 288"/>
                <a:gd name="T32" fmla="*/ 266 w 288"/>
                <a:gd name="T33" fmla="*/ 189 h 288"/>
                <a:gd name="T34" fmla="*/ 216 w 288"/>
                <a:gd name="T35" fmla="*/ 144 h 288"/>
                <a:gd name="T36" fmla="*/ 266 w 288"/>
                <a:gd name="T37" fmla="*/ 100 h 288"/>
                <a:gd name="T38" fmla="*/ 266 w 288"/>
                <a:gd name="T39" fmla="*/ 189 h 288"/>
                <a:gd name="T40" fmla="*/ 144 w 288"/>
                <a:gd name="T41" fmla="*/ 274 h 288"/>
                <a:gd name="T42" fmla="*/ 114 w 288"/>
                <a:gd name="T43" fmla="*/ 209 h 288"/>
                <a:gd name="T44" fmla="*/ 175 w 288"/>
                <a:gd name="T45" fmla="*/ 209 h 288"/>
                <a:gd name="T46" fmla="*/ 181 w 288"/>
                <a:gd name="T47" fmla="*/ 196 h 288"/>
                <a:gd name="T48" fmla="*/ 168 w 288"/>
                <a:gd name="T49" fmla="*/ 196 h 288"/>
                <a:gd name="T50" fmla="*/ 120 w 288"/>
                <a:gd name="T51" fmla="*/ 196 h 288"/>
                <a:gd name="T52" fmla="*/ 107 w 288"/>
                <a:gd name="T53" fmla="*/ 196 h 288"/>
                <a:gd name="T54" fmla="*/ 86 w 288"/>
                <a:gd name="T55" fmla="*/ 187 h 288"/>
                <a:gd name="T56" fmla="*/ 92 w 288"/>
                <a:gd name="T57" fmla="*/ 168 h 288"/>
                <a:gd name="T58" fmla="*/ 92 w 288"/>
                <a:gd name="T59" fmla="*/ 120 h 288"/>
                <a:gd name="T60" fmla="*/ 86 w 288"/>
                <a:gd name="T61" fmla="*/ 101 h 288"/>
                <a:gd name="T62" fmla="*/ 107 w 288"/>
                <a:gd name="T63" fmla="*/ 92 h 288"/>
                <a:gd name="T64" fmla="*/ 120 w 288"/>
                <a:gd name="T65" fmla="*/ 92 h 288"/>
                <a:gd name="T66" fmla="*/ 168 w 288"/>
                <a:gd name="T67" fmla="*/ 92 h 288"/>
                <a:gd name="T68" fmla="*/ 181 w 288"/>
                <a:gd name="T69" fmla="*/ 92 h 288"/>
                <a:gd name="T70" fmla="*/ 202 w 288"/>
                <a:gd name="T71" fmla="*/ 101 h 288"/>
                <a:gd name="T72" fmla="*/ 196 w 288"/>
                <a:gd name="T73" fmla="*/ 120 h 288"/>
                <a:gd name="T74" fmla="*/ 196 w 288"/>
                <a:gd name="T75" fmla="*/ 168 h 288"/>
                <a:gd name="T76" fmla="*/ 202 w 288"/>
                <a:gd name="T77" fmla="*/ 187 h 288"/>
                <a:gd name="T78" fmla="*/ 181 w 288"/>
                <a:gd name="T79" fmla="*/ 196 h 288"/>
                <a:gd name="T80" fmla="*/ 22 w 288"/>
                <a:gd name="T81" fmla="*/ 100 h 288"/>
                <a:gd name="T82" fmla="*/ 72 w 288"/>
                <a:gd name="T83" fmla="*/ 144 h 288"/>
                <a:gd name="T84" fmla="*/ 22 w 288"/>
                <a:gd name="T85" fmla="*/ 189 h 288"/>
                <a:gd name="T86" fmla="*/ 144 w 288"/>
                <a:gd name="T87" fmla="*/ 14 h 288"/>
                <a:gd name="T88" fmla="*/ 175 w 288"/>
                <a:gd name="T89" fmla="*/ 79 h 288"/>
                <a:gd name="T90" fmla="*/ 114 w 288"/>
                <a:gd name="T91" fmla="*/ 79 h 288"/>
                <a:gd name="T92" fmla="*/ 144 w 288"/>
                <a:gd name="T93" fmla="*/ 1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8" h="288">
                  <a:moveTo>
                    <a:pt x="279" y="95"/>
                  </a:moveTo>
                  <a:cubicBezTo>
                    <a:pt x="277" y="89"/>
                    <a:pt x="272" y="85"/>
                    <a:pt x="266" y="85"/>
                  </a:cubicBezTo>
                  <a:cubicBezTo>
                    <a:pt x="265" y="85"/>
                    <a:pt x="263" y="85"/>
                    <a:pt x="262" y="86"/>
                  </a:cubicBezTo>
                  <a:cubicBezTo>
                    <a:pt x="260" y="86"/>
                    <a:pt x="260" y="86"/>
                    <a:pt x="260" y="86"/>
                  </a:cubicBezTo>
                  <a:cubicBezTo>
                    <a:pt x="247" y="61"/>
                    <a:pt x="227" y="41"/>
                    <a:pt x="202" y="28"/>
                  </a:cubicBezTo>
                  <a:cubicBezTo>
                    <a:pt x="203" y="26"/>
                    <a:pt x="203" y="26"/>
                    <a:pt x="203" y="26"/>
                  </a:cubicBezTo>
                  <a:cubicBezTo>
                    <a:pt x="204" y="19"/>
                    <a:pt x="200" y="11"/>
                    <a:pt x="194" y="9"/>
                  </a:cubicBezTo>
                  <a:cubicBezTo>
                    <a:pt x="178" y="3"/>
                    <a:pt x="161" y="0"/>
                    <a:pt x="144" y="0"/>
                  </a:cubicBezTo>
                  <a:cubicBezTo>
                    <a:pt x="127" y="0"/>
                    <a:pt x="110" y="3"/>
                    <a:pt x="95" y="9"/>
                  </a:cubicBezTo>
                  <a:cubicBezTo>
                    <a:pt x="88" y="11"/>
                    <a:pt x="84" y="19"/>
                    <a:pt x="86" y="26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61" y="41"/>
                    <a:pt x="41" y="61"/>
                    <a:pt x="28" y="86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5" y="85"/>
                    <a:pt x="23" y="85"/>
                    <a:pt x="22" y="85"/>
                  </a:cubicBezTo>
                  <a:cubicBezTo>
                    <a:pt x="16" y="85"/>
                    <a:pt x="11" y="89"/>
                    <a:pt x="9" y="95"/>
                  </a:cubicBezTo>
                  <a:cubicBezTo>
                    <a:pt x="3" y="110"/>
                    <a:pt x="0" y="127"/>
                    <a:pt x="0" y="144"/>
                  </a:cubicBezTo>
                  <a:cubicBezTo>
                    <a:pt x="0" y="161"/>
                    <a:pt x="3" y="178"/>
                    <a:pt x="9" y="194"/>
                  </a:cubicBezTo>
                  <a:cubicBezTo>
                    <a:pt x="11" y="199"/>
                    <a:pt x="16" y="203"/>
                    <a:pt x="22" y="203"/>
                  </a:cubicBezTo>
                  <a:cubicBezTo>
                    <a:pt x="23" y="203"/>
                    <a:pt x="25" y="203"/>
                    <a:pt x="26" y="203"/>
                  </a:cubicBezTo>
                  <a:cubicBezTo>
                    <a:pt x="28" y="202"/>
                    <a:pt x="28" y="202"/>
                    <a:pt x="28" y="202"/>
                  </a:cubicBezTo>
                  <a:cubicBezTo>
                    <a:pt x="41" y="227"/>
                    <a:pt x="61" y="247"/>
                    <a:pt x="86" y="260"/>
                  </a:cubicBezTo>
                  <a:cubicBezTo>
                    <a:pt x="86" y="262"/>
                    <a:pt x="86" y="262"/>
                    <a:pt x="86" y="262"/>
                  </a:cubicBezTo>
                  <a:cubicBezTo>
                    <a:pt x="84" y="269"/>
                    <a:pt x="88" y="277"/>
                    <a:pt x="95" y="279"/>
                  </a:cubicBezTo>
                  <a:cubicBezTo>
                    <a:pt x="110" y="285"/>
                    <a:pt x="127" y="288"/>
                    <a:pt x="144" y="288"/>
                  </a:cubicBezTo>
                  <a:cubicBezTo>
                    <a:pt x="161" y="288"/>
                    <a:pt x="178" y="285"/>
                    <a:pt x="194" y="279"/>
                  </a:cubicBezTo>
                  <a:cubicBezTo>
                    <a:pt x="200" y="277"/>
                    <a:pt x="204" y="269"/>
                    <a:pt x="203" y="262"/>
                  </a:cubicBezTo>
                  <a:cubicBezTo>
                    <a:pt x="202" y="260"/>
                    <a:pt x="202" y="260"/>
                    <a:pt x="202" y="260"/>
                  </a:cubicBezTo>
                  <a:cubicBezTo>
                    <a:pt x="227" y="247"/>
                    <a:pt x="247" y="227"/>
                    <a:pt x="260" y="202"/>
                  </a:cubicBezTo>
                  <a:cubicBezTo>
                    <a:pt x="262" y="203"/>
                    <a:pt x="262" y="203"/>
                    <a:pt x="262" y="203"/>
                  </a:cubicBezTo>
                  <a:cubicBezTo>
                    <a:pt x="263" y="203"/>
                    <a:pt x="265" y="203"/>
                    <a:pt x="266" y="203"/>
                  </a:cubicBezTo>
                  <a:cubicBezTo>
                    <a:pt x="272" y="203"/>
                    <a:pt x="277" y="199"/>
                    <a:pt x="279" y="194"/>
                  </a:cubicBezTo>
                  <a:cubicBezTo>
                    <a:pt x="285" y="178"/>
                    <a:pt x="288" y="161"/>
                    <a:pt x="288" y="144"/>
                  </a:cubicBezTo>
                  <a:cubicBezTo>
                    <a:pt x="288" y="127"/>
                    <a:pt x="285" y="110"/>
                    <a:pt x="279" y="95"/>
                  </a:cubicBezTo>
                  <a:close/>
                  <a:moveTo>
                    <a:pt x="266" y="189"/>
                  </a:moveTo>
                  <a:cubicBezTo>
                    <a:pt x="209" y="175"/>
                    <a:pt x="209" y="175"/>
                    <a:pt x="209" y="175"/>
                  </a:cubicBezTo>
                  <a:cubicBezTo>
                    <a:pt x="213" y="165"/>
                    <a:pt x="216" y="155"/>
                    <a:pt x="216" y="144"/>
                  </a:cubicBezTo>
                  <a:cubicBezTo>
                    <a:pt x="216" y="133"/>
                    <a:pt x="214" y="123"/>
                    <a:pt x="209" y="113"/>
                  </a:cubicBezTo>
                  <a:cubicBezTo>
                    <a:pt x="266" y="100"/>
                    <a:pt x="266" y="100"/>
                    <a:pt x="266" y="100"/>
                  </a:cubicBezTo>
                  <a:cubicBezTo>
                    <a:pt x="271" y="113"/>
                    <a:pt x="274" y="128"/>
                    <a:pt x="274" y="144"/>
                  </a:cubicBezTo>
                  <a:cubicBezTo>
                    <a:pt x="274" y="160"/>
                    <a:pt x="271" y="175"/>
                    <a:pt x="266" y="189"/>
                  </a:cubicBezTo>
                  <a:close/>
                  <a:moveTo>
                    <a:pt x="189" y="266"/>
                  </a:moveTo>
                  <a:cubicBezTo>
                    <a:pt x="175" y="271"/>
                    <a:pt x="160" y="274"/>
                    <a:pt x="144" y="274"/>
                  </a:cubicBezTo>
                  <a:cubicBezTo>
                    <a:pt x="128" y="274"/>
                    <a:pt x="113" y="271"/>
                    <a:pt x="100" y="266"/>
                  </a:cubicBezTo>
                  <a:cubicBezTo>
                    <a:pt x="114" y="209"/>
                    <a:pt x="114" y="209"/>
                    <a:pt x="114" y="209"/>
                  </a:cubicBezTo>
                  <a:cubicBezTo>
                    <a:pt x="123" y="213"/>
                    <a:pt x="133" y="216"/>
                    <a:pt x="144" y="216"/>
                  </a:cubicBezTo>
                  <a:cubicBezTo>
                    <a:pt x="155" y="216"/>
                    <a:pt x="165" y="213"/>
                    <a:pt x="175" y="209"/>
                  </a:cubicBezTo>
                  <a:lnTo>
                    <a:pt x="189" y="266"/>
                  </a:lnTo>
                  <a:close/>
                  <a:moveTo>
                    <a:pt x="181" y="196"/>
                  </a:moveTo>
                  <a:cubicBezTo>
                    <a:pt x="179" y="195"/>
                    <a:pt x="177" y="195"/>
                    <a:pt x="175" y="195"/>
                  </a:cubicBezTo>
                  <a:cubicBezTo>
                    <a:pt x="173" y="195"/>
                    <a:pt x="170" y="195"/>
                    <a:pt x="168" y="196"/>
                  </a:cubicBezTo>
                  <a:cubicBezTo>
                    <a:pt x="161" y="200"/>
                    <a:pt x="153" y="202"/>
                    <a:pt x="144" y="202"/>
                  </a:cubicBezTo>
                  <a:cubicBezTo>
                    <a:pt x="136" y="202"/>
                    <a:pt x="127" y="200"/>
                    <a:pt x="120" y="196"/>
                  </a:cubicBezTo>
                  <a:cubicBezTo>
                    <a:pt x="118" y="195"/>
                    <a:pt x="116" y="195"/>
                    <a:pt x="114" y="195"/>
                  </a:cubicBezTo>
                  <a:cubicBezTo>
                    <a:pt x="111" y="195"/>
                    <a:pt x="109" y="195"/>
                    <a:pt x="107" y="196"/>
                  </a:cubicBezTo>
                  <a:cubicBezTo>
                    <a:pt x="105" y="197"/>
                    <a:pt x="103" y="199"/>
                    <a:pt x="101" y="202"/>
                  </a:cubicBezTo>
                  <a:cubicBezTo>
                    <a:pt x="96" y="198"/>
                    <a:pt x="91" y="193"/>
                    <a:pt x="86" y="187"/>
                  </a:cubicBezTo>
                  <a:cubicBezTo>
                    <a:pt x="89" y="185"/>
                    <a:pt x="91" y="183"/>
                    <a:pt x="92" y="181"/>
                  </a:cubicBezTo>
                  <a:cubicBezTo>
                    <a:pt x="94" y="177"/>
                    <a:pt x="94" y="172"/>
                    <a:pt x="92" y="168"/>
                  </a:cubicBezTo>
                  <a:cubicBezTo>
                    <a:pt x="88" y="161"/>
                    <a:pt x="86" y="152"/>
                    <a:pt x="86" y="144"/>
                  </a:cubicBezTo>
                  <a:cubicBezTo>
                    <a:pt x="86" y="136"/>
                    <a:pt x="88" y="127"/>
                    <a:pt x="92" y="120"/>
                  </a:cubicBezTo>
                  <a:cubicBezTo>
                    <a:pt x="94" y="116"/>
                    <a:pt x="94" y="111"/>
                    <a:pt x="92" y="107"/>
                  </a:cubicBezTo>
                  <a:cubicBezTo>
                    <a:pt x="91" y="105"/>
                    <a:pt x="89" y="103"/>
                    <a:pt x="86" y="101"/>
                  </a:cubicBezTo>
                  <a:cubicBezTo>
                    <a:pt x="90" y="95"/>
                    <a:pt x="96" y="90"/>
                    <a:pt x="101" y="86"/>
                  </a:cubicBezTo>
                  <a:cubicBezTo>
                    <a:pt x="103" y="89"/>
                    <a:pt x="105" y="91"/>
                    <a:pt x="107" y="92"/>
                  </a:cubicBezTo>
                  <a:cubicBezTo>
                    <a:pt x="109" y="93"/>
                    <a:pt x="111" y="93"/>
                    <a:pt x="114" y="93"/>
                  </a:cubicBezTo>
                  <a:cubicBezTo>
                    <a:pt x="116" y="93"/>
                    <a:pt x="118" y="93"/>
                    <a:pt x="120" y="92"/>
                  </a:cubicBezTo>
                  <a:cubicBezTo>
                    <a:pt x="127" y="88"/>
                    <a:pt x="136" y="86"/>
                    <a:pt x="144" y="86"/>
                  </a:cubicBezTo>
                  <a:cubicBezTo>
                    <a:pt x="152" y="86"/>
                    <a:pt x="161" y="88"/>
                    <a:pt x="168" y="92"/>
                  </a:cubicBezTo>
                  <a:cubicBezTo>
                    <a:pt x="170" y="93"/>
                    <a:pt x="172" y="93"/>
                    <a:pt x="175" y="93"/>
                  </a:cubicBezTo>
                  <a:cubicBezTo>
                    <a:pt x="177" y="93"/>
                    <a:pt x="179" y="93"/>
                    <a:pt x="181" y="92"/>
                  </a:cubicBezTo>
                  <a:cubicBezTo>
                    <a:pt x="183" y="91"/>
                    <a:pt x="185" y="89"/>
                    <a:pt x="187" y="86"/>
                  </a:cubicBezTo>
                  <a:cubicBezTo>
                    <a:pt x="193" y="91"/>
                    <a:pt x="198" y="96"/>
                    <a:pt x="202" y="101"/>
                  </a:cubicBezTo>
                  <a:cubicBezTo>
                    <a:pt x="199" y="103"/>
                    <a:pt x="197" y="105"/>
                    <a:pt x="196" y="107"/>
                  </a:cubicBezTo>
                  <a:cubicBezTo>
                    <a:pt x="194" y="111"/>
                    <a:pt x="194" y="116"/>
                    <a:pt x="196" y="120"/>
                  </a:cubicBezTo>
                  <a:cubicBezTo>
                    <a:pt x="200" y="127"/>
                    <a:pt x="202" y="136"/>
                    <a:pt x="202" y="144"/>
                  </a:cubicBezTo>
                  <a:cubicBezTo>
                    <a:pt x="202" y="152"/>
                    <a:pt x="200" y="161"/>
                    <a:pt x="196" y="168"/>
                  </a:cubicBezTo>
                  <a:cubicBezTo>
                    <a:pt x="194" y="172"/>
                    <a:pt x="194" y="177"/>
                    <a:pt x="196" y="181"/>
                  </a:cubicBezTo>
                  <a:cubicBezTo>
                    <a:pt x="197" y="183"/>
                    <a:pt x="199" y="185"/>
                    <a:pt x="202" y="187"/>
                  </a:cubicBezTo>
                  <a:cubicBezTo>
                    <a:pt x="198" y="193"/>
                    <a:pt x="193" y="198"/>
                    <a:pt x="187" y="202"/>
                  </a:cubicBezTo>
                  <a:cubicBezTo>
                    <a:pt x="185" y="199"/>
                    <a:pt x="183" y="197"/>
                    <a:pt x="181" y="196"/>
                  </a:cubicBezTo>
                  <a:close/>
                  <a:moveTo>
                    <a:pt x="14" y="144"/>
                  </a:moveTo>
                  <a:cubicBezTo>
                    <a:pt x="14" y="128"/>
                    <a:pt x="17" y="113"/>
                    <a:pt x="22" y="100"/>
                  </a:cubicBezTo>
                  <a:cubicBezTo>
                    <a:pt x="79" y="114"/>
                    <a:pt x="79" y="114"/>
                    <a:pt x="79" y="114"/>
                  </a:cubicBezTo>
                  <a:cubicBezTo>
                    <a:pt x="75" y="123"/>
                    <a:pt x="72" y="133"/>
                    <a:pt x="72" y="144"/>
                  </a:cubicBezTo>
                  <a:cubicBezTo>
                    <a:pt x="72" y="155"/>
                    <a:pt x="75" y="165"/>
                    <a:pt x="79" y="175"/>
                  </a:cubicBezTo>
                  <a:cubicBezTo>
                    <a:pt x="22" y="189"/>
                    <a:pt x="22" y="189"/>
                    <a:pt x="22" y="189"/>
                  </a:cubicBezTo>
                  <a:cubicBezTo>
                    <a:pt x="17" y="175"/>
                    <a:pt x="14" y="160"/>
                    <a:pt x="14" y="144"/>
                  </a:cubicBezTo>
                  <a:close/>
                  <a:moveTo>
                    <a:pt x="144" y="14"/>
                  </a:moveTo>
                  <a:cubicBezTo>
                    <a:pt x="160" y="14"/>
                    <a:pt x="175" y="17"/>
                    <a:pt x="189" y="22"/>
                  </a:cubicBezTo>
                  <a:cubicBezTo>
                    <a:pt x="175" y="79"/>
                    <a:pt x="175" y="79"/>
                    <a:pt x="175" y="79"/>
                  </a:cubicBezTo>
                  <a:cubicBezTo>
                    <a:pt x="165" y="75"/>
                    <a:pt x="155" y="72"/>
                    <a:pt x="144" y="72"/>
                  </a:cubicBezTo>
                  <a:cubicBezTo>
                    <a:pt x="133" y="72"/>
                    <a:pt x="123" y="75"/>
                    <a:pt x="114" y="79"/>
                  </a:cubicBezTo>
                  <a:cubicBezTo>
                    <a:pt x="100" y="22"/>
                    <a:pt x="100" y="22"/>
                    <a:pt x="100" y="22"/>
                  </a:cubicBezTo>
                  <a:cubicBezTo>
                    <a:pt x="113" y="17"/>
                    <a:pt x="128" y="14"/>
                    <a:pt x="144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570"/>
            <p:cNvSpPr/>
            <p:nvPr/>
          </p:nvSpPr>
          <p:spPr bwMode="auto">
            <a:xfrm>
              <a:off x="10269538" y="3927476"/>
              <a:ext cx="336550" cy="334963"/>
            </a:xfrm>
            <a:custGeom>
              <a:avLst/>
              <a:gdLst>
                <a:gd name="T0" fmla="*/ 268 w 290"/>
                <a:gd name="T1" fmla="*/ 181 h 290"/>
                <a:gd name="T2" fmla="*/ 217 w 290"/>
                <a:gd name="T3" fmla="*/ 186 h 290"/>
                <a:gd name="T4" fmla="*/ 159 w 290"/>
                <a:gd name="T5" fmla="*/ 127 h 290"/>
                <a:gd name="T6" fmla="*/ 287 w 290"/>
                <a:gd name="T7" fmla="*/ 50 h 290"/>
                <a:gd name="T8" fmla="*/ 265 w 290"/>
                <a:gd name="T9" fmla="*/ 28 h 290"/>
                <a:gd name="T10" fmla="*/ 101 w 290"/>
                <a:gd name="T11" fmla="*/ 70 h 290"/>
                <a:gd name="T12" fmla="*/ 41 w 290"/>
                <a:gd name="T13" fmla="*/ 9 h 290"/>
                <a:gd name="T14" fmla="*/ 9 w 290"/>
                <a:gd name="T15" fmla="*/ 9 h 290"/>
                <a:gd name="T16" fmla="*/ 9 w 290"/>
                <a:gd name="T17" fmla="*/ 41 h 290"/>
                <a:gd name="T18" fmla="*/ 70 w 290"/>
                <a:gd name="T19" fmla="*/ 101 h 290"/>
                <a:gd name="T20" fmla="*/ 28 w 290"/>
                <a:gd name="T21" fmla="*/ 265 h 290"/>
                <a:gd name="T22" fmla="*/ 50 w 290"/>
                <a:gd name="T23" fmla="*/ 287 h 290"/>
                <a:gd name="T24" fmla="*/ 127 w 290"/>
                <a:gd name="T25" fmla="*/ 159 h 290"/>
                <a:gd name="T26" fmla="*/ 185 w 290"/>
                <a:gd name="T27" fmla="*/ 217 h 290"/>
                <a:gd name="T28" fmla="*/ 181 w 290"/>
                <a:gd name="T29" fmla="*/ 269 h 290"/>
                <a:gd name="T30" fmla="*/ 203 w 290"/>
                <a:gd name="T31" fmla="*/ 290 h 290"/>
                <a:gd name="T32" fmla="*/ 234 w 290"/>
                <a:gd name="T33" fmla="*/ 234 h 290"/>
                <a:gd name="T34" fmla="*/ 290 w 290"/>
                <a:gd name="T35" fmla="*/ 203 h 290"/>
                <a:gd name="T36" fmla="*/ 268 w 290"/>
                <a:gd name="T37" fmla="*/ 181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0" h="290">
                  <a:moveTo>
                    <a:pt x="268" y="181"/>
                  </a:moveTo>
                  <a:cubicBezTo>
                    <a:pt x="217" y="186"/>
                    <a:pt x="217" y="186"/>
                    <a:pt x="217" y="186"/>
                  </a:cubicBezTo>
                  <a:cubicBezTo>
                    <a:pt x="159" y="127"/>
                    <a:pt x="159" y="127"/>
                    <a:pt x="159" y="127"/>
                  </a:cubicBezTo>
                  <a:cubicBezTo>
                    <a:pt x="287" y="50"/>
                    <a:pt x="287" y="50"/>
                    <a:pt x="287" y="50"/>
                  </a:cubicBezTo>
                  <a:cubicBezTo>
                    <a:pt x="265" y="28"/>
                    <a:pt x="265" y="28"/>
                    <a:pt x="265" y="28"/>
                  </a:cubicBezTo>
                  <a:cubicBezTo>
                    <a:pt x="101" y="70"/>
                    <a:pt x="101" y="70"/>
                    <a:pt x="101" y="70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32" y="0"/>
                    <a:pt x="18" y="0"/>
                    <a:pt x="9" y="9"/>
                  </a:cubicBezTo>
                  <a:cubicBezTo>
                    <a:pt x="0" y="18"/>
                    <a:pt x="0" y="32"/>
                    <a:pt x="9" y="41"/>
                  </a:cubicBezTo>
                  <a:cubicBezTo>
                    <a:pt x="70" y="101"/>
                    <a:pt x="70" y="101"/>
                    <a:pt x="70" y="101"/>
                  </a:cubicBezTo>
                  <a:cubicBezTo>
                    <a:pt x="28" y="265"/>
                    <a:pt x="28" y="265"/>
                    <a:pt x="28" y="265"/>
                  </a:cubicBezTo>
                  <a:cubicBezTo>
                    <a:pt x="50" y="287"/>
                    <a:pt x="50" y="287"/>
                    <a:pt x="50" y="287"/>
                  </a:cubicBezTo>
                  <a:cubicBezTo>
                    <a:pt x="127" y="159"/>
                    <a:pt x="127" y="159"/>
                    <a:pt x="127" y="159"/>
                  </a:cubicBezTo>
                  <a:cubicBezTo>
                    <a:pt x="185" y="217"/>
                    <a:pt x="185" y="217"/>
                    <a:pt x="185" y="217"/>
                  </a:cubicBezTo>
                  <a:cubicBezTo>
                    <a:pt x="181" y="269"/>
                    <a:pt x="181" y="269"/>
                    <a:pt x="181" y="269"/>
                  </a:cubicBezTo>
                  <a:cubicBezTo>
                    <a:pt x="203" y="290"/>
                    <a:pt x="203" y="290"/>
                    <a:pt x="203" y="290"/>
                  </a:cubicBezTo>
                  <a:cubicBezTo>
                    <a:pt x="234" y="234"/>
                    <a:pt x="234" y="234"/>
                    <a:pt x="234" y="234"/>
                  </a:cubicBezTo>
                  <a:cubicBezTo>
                    <a:pt x="290" y="203"/>
                    <a:pt x="290" y="203"/>
                    <a:pt x="290" y="203"/>
                  </a:cubicBezTo>
                  <a:lnTo>
                    <a:pt x="268" y="1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571"/>
            <p:cNvSpPr/>
            <p:nvPr/>
          </p:nvSpPr>
          <p:spPr bwMode="auto">
            <a:xfrm>
              <a:off x="395288" y="2593976"/>
              <a:ext cx="41275" cy="104775"/>
            </a:xfrm>
            <a:custGeom>
              <a:avLst/>
              <a:gdLst>
                <a:gd name="T0" fmla="*/ 18 w 36"/>
                <a:gd name="T1" fmla="*/ 0 h 91"/>
                <a:gd name="T2" fmla="*/ 0 w 36"/>
                <a:gd name="T3" fmla="*/ 14 h 91"/>
                <a:gd name="T4" fmla="*/ 0 w 36"/>
                <a:gd name="T5" fmla="*/ 77 h 91"/>
                <a:gd name="T6" fmla="*/ 18 w 36"/>
                <a:gd name="T7" fmla="*/ 91 h 91"/>
                <a:gd name="T8" fmla="*/ 36 w 36"/>
                <a:gd name="T9" fmla="*/ 77 h 91"/>
                <a:gd name="T10" fmla="*/ 36 w 36"/>
                <a:gd name="T11" fmla="*/ 14 h 91"/>
                <a:gd name="T12" fmla="*/ 18 w 36"/>
                <a:gd name="T13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91">
                  <a:moveTo>
                    <a:pt x="18" y="0"/>
                  </a:moveTo>
                  <a:cubicBezTo>
                    <a:pt x="8" y="0"/>
                    <a:pt x="0" y="6"/>
                    <a:pt x="0" y="14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85"/>
                    <a:pt x="8" y="91"/>
                    <a:pt x="18" y="91"/>
                  </a:cubicBezTo>
                  <a:cubicBezTo>
                    <a:pt x="28" y="91"/>
                    <a:pt x="36" y="85"/>
                    <a:pt x="36" y="77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6"/>
                    <a:pt x="28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572"/>
            <p:cNvSpPr/>
            <p:nvPr/>
          </p:nvSpPr>
          <p:spPr bwMode="auto">
            <a:xfrm>
              <a:off x="395288" y="2822576"/>
              <a:ext cx="41275" cy="104775"/>
            </a:xfrm>
            <a:custGeom>
              <a:avLst/>
              <a:gdLst>
                <a:gd name="T0" fmla="*/ 18 w 36"/>
                <a:gd name="T1" fmla="*/ 0 h 91"/>
                <a:gd name="T2" fmla="*/ 0 w 36"/>
                <a:gd name="T3" fmla="*/ 14 h 91"/>
                <a:gd name="T4" fmla="*/ 0 w 36"/>
                <a:gd name="T5" fmla="*/ 77 h 91"/>
                <a:gd name="T6" fmla="*/ 18 w 36"/>
                <a:gd name="T7" fmla="*/ 91 h 91"/>
                <a:gd name="T8" fmla="*/ 36 w 36"/>
                <a:gd name="T9" fmla="*/ 77 h 91"/>
                <a:gd name="T10" fmla="*/ 36 w 36"/>
                <a:gd name="T11" fmla="*/ 14 h 91"/>
                <a:gd name="T12" fmla="*/ 18 w 36"/>
                <a:gd name="T13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91">
                  <a:moveTo>
                    <a:pt x="18" y="0"/>
                  </a:moveTo>
                  <a:cubicBezTo>
                    <a:pt x="8" y="0"/>
                    <a:pt x="0" y="7"/>
                    <a:pt x="0" y="14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85"/>
                    <a:pt x="8" y="91"/>
                    <a:pt x="18" y="91"/>
                  </a:cubicBezTo>
                  <a:cubicBezTo>
                    <a:pt x="28" y="91"/>
                    <a:pt x="36" y="85"/>
                    <a:pt x="36" y="77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7"/>
                    <a:pt x="28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573"/>
            <p:cNvSpPr/>
            <p:nvPr/>
          </p:nvSpPr>
          <p:spPr bwMode="auto">
            <a:xfrm>
              <a:off x="477838" y="2740026"/>
              <a:ext cx="104775" cy="41275"/>
            </a:xfrm>
            <a:custGeom>
              <a:avLst/>
              <a:gdLst>
                <a:gd name="T0" fmla="*/ 77 w 91"/>
                <a:gd name="T1" fmla="*/ 0 h 36"/>
                <a:gd name="T2" fmla="*/ 14 w 91"/>
                <a:gd name="T3" fmla="*/ 0 h 36"/>
                <a:gd name="T4" fmla="*/ 0 w 91"/>
                <a:gd name="T5" fmla="*/ 18 h 36"/>
                <a:gd name="T6" fmla="*/ 14 w 91"/>
                <a:gd name="T7" fmla="*/ 36 h 36"/>
                <a:gd name="T8" fmla="*/ 77 w 91"/>
                <a:gd name="T9" fmla="*/ 36 h 36"/>
                <a:gd name="T10" fmla="*/ 91 w 91"/>
                <a:gd name="T11" fmla="*/ 18 h 36"/>
                <a:gd name="T12" fmla="*/ 77 w 91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36">
                  <a:moveTo>
                    <a:pt x="77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7" y="0"/>
                    <a:pt x="0" y="9"/>
                    <a:pt x="0" y="18"/>
                  </a:cubicBezTo>
                  <a:cubicBezTo>
                    <a:pt x="0" y="28"/>
                    <a:pt x="7" y="36"/>
                    <a:pt x="14" y="36"/>
                  </a:cubicBezTo>
                  <a:cubicBezTo>
                    <a:pt x="77" y="36"/>
                    <a:pt x="77" y="36"/>
                    <a:pt x="77" y="36"/>
                  </a:cubicBezTo>
                  <a:cubicBezTo>
                    <a:pt x="85" y="36"/>
                    <a:pt x="91" y="28"/>
                    <a:pt x="91" y="18"/>
                  </a:cubicBezTo>
                  <a:cubicBezTo>
                    <a:pt x="91" y="9"/>
                    <a:pt x="85" y="0"/>
                    <a:pt x="7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574"/>
            <p:cNvSpPr/>
            <p:nvPr/>
          </p:nvSpPr>
          <p:spPr bwMode="auto">
            <a:xfrm>
              <a:off x="249238" y="2740026"/>
              <a:ext cx="104775" cy="41275"/>
            </a:xfrm>
            <a:custGeom>
              <a:avLst/>
              <a:gdLst>
                <a:gd name="T0" fmla="*/ 91 w 91"/>
                <a:gd name="T1" fmla="*/ 18 h 36"/>
                <a:gd name="T2" fmla="*/ 77 w 91"/>
                <a:gd name="T3" fmla="*/ 0 h 36"/>
                <a:gd name="T4" fmla="*/ 14 w 91"/>
                <a:gd name="T5" fmla="*/ 0 h 36"/>
                <a:gd name="T6" fmla="*/ 0 w 91"/>
                <a:gd name="T7" fmla="*/ 18 h 36"/>
                <a:gd name="T8" fmla="*/ 14 w 91"/>
                <a:gd name="T9" fmla="*/ 36 h 36"/>
                <a:gd name="T10" fmla="*/ 77 w 91"/>
                <a:gd name="T11" fmla="*/ 36 h 36"/>
                <a:gd name="T12" fmla="*/ 91 w 91"/>
                <a:gd name="T1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36">
                  <a:moveTo>
                    <a:pt x="91" y="18"/>
                  </a:moveTo>
                  <a:cubicBezTo>
                    <a:pt x="91" y="9"/>
                    <a:pt x="84" y="0"/>
                    <a:pt x="7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9"/>
                    <a:pt x="0" y="18"/>
                  </a:cubicBezTo>
                  <a:cubicBezTo>
                    <a:pt x="0" y="28"/>
                    <a:pt x="6" y="36"/>
                    <a:pt x="14" y="36"/>
                  </a:cubicBezTo>
                  <a:cubicBezTo>
                    <a:pt x="77" y="36"/>
                    <a:pt x="77" y="36"/>
                    <a:pt x="77" y="36"/>
                  </a:cubicBezTo>
                  <a:cubicBezTo>
                    <a:pt x="84" y="36"/>
                    <a:pt x="91" y="28"/>
                    <a:pt x="9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575"/>
            <p:cNvSpPr/>
            <p:nvPr/>
          </p:nvSpPr>
          <p:spPr bwMode="auto">
            <a:xfrm>
              <a:off x="449263" y="2633664"/>
              <a:ext cx="95250" cy="93663"/>
            </a:xfrm>
            <a:custGeom>
              <a:avLst/>
              <a:gdLst>
                <a:gd name="T0" fmla="*/ 31 w 81"/>
                <a:gd name="T1" fmla="*/ 75 h 81"/>
                <a:gd name="T2" fmla="*/ 76 w 81"/>
                <a:gd name="T3" fmla="*/ 31 h 81"/>
                <a:gd name="T4" fmla="*/ 73 w 81"/>
                <a:gd name="T5" fmla="*/ 8 h 81"/>
                <a:gd name="T6" fmla="*/ 50 w 81"/>
                <a:gd name="T7" fmla="*/ 5 h 81"/>
                <a:gd name="T8" fmla="*/ 6 w 81"/>
                <a:gd name="T9" fmla="*/ 50 h 81"/>
                <a:gd name="T10" fmla="*/ 9 w 81"/>
                <a:gd name="T11" fmla="*/ 72 h 81"/>
                <a:gd name="T12" fmla="*/ 31 w 81"/>
                <a:gd name="T13" fmla="*/ 7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81">
                  <a:moveTo>
                    <a:pt x="31" y="75"/>
                  </a:moveTo>
                  <a:cubicBezTo>
                    <a:pt x="76" y="31"/>
                    <a:pt x="76" y="31"/>
                    <a:pt x="76" y="31"/>
                  </a:cubicBezTo>
                  <a:cubicBezTo>
                    <a:pt x="81" y="25"/>
                    <a:pt x="80" y="15"/>
                    <a:pt x="73" y="8"/>
                  </a:cubicBezTo>
                  <a:cubicBezTo>
                    <a:pt x="66" y="1"/>
                    <a:pt x="56" y="0"/>
                    <a:pt x="50" y="5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0" y="55"/>
                    <a:pt x="2" y="65"/>
                    <a:pt x="9" y="72"/>
                  </a:cubicBezTo>
                  <a:cubicBezTo>
                    <a:pt x="16" y="79"/>
                    <a:pt x="26" y="81"/>
                    <a:pt x="31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576"/>
            <p:cNvSpPr/>
            <p:nvPr/>
          </p:nvSpPr>
          <p:spPr bwMode="auto">
            <a:xfrm>
              <a:off x="288926" y="2795589"/>
              <a:ext cx="93663" cy="92075"/>
            </a:xfrm>
            <a:custGeom>
              <a:avLst/>
              <a:gdLst>
                <a:gd name="T0" fmla="*/ 50 w 81"/>
                <a:gd name="T1" fmla="*/ 5 h 80"/>
                <a:gd name="T2" fmla="*/ 5 w 81"/>
                <a:gd name="T3" fmla="*/ 49 h 80"/>
                <a:gd name="T4" fmla="*/ 8 w 81"/>
                <a:gd name="T5" fmla="*/ 72 h 80"/>
                <a:gd name="T6" fmla="*/ 31 w 81"/>
                <a:gd name="T7" fmla="*/ 75 h 80"/>
                <a:gd name="T8" fmla="*/ 75 w 81"/>
                <a:gd name="T9" fmla="*/ 30 h 80"/>
                <a:gd name="T10" fmla="*/ 72 w 81"/>
                <a:gd name="T11" fmla="*/ 8 h 80"/>
                <a:gd name="T12" fmla="*/ 50 w 81"/>
                <a:gd name="T13" fmla="*/ 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80">
                  <a:moveTo>
                    <a:pt x="50" y="5"/>
                  </a:moveTo>
                  <a:cubicBezTo>
                    <a:pt x="5" y="49"/>
                    <a:pt x="5" y="49"/>
                    <a:pt x="5" y="49"/>
                  </a:cubicBezTo>
                  <a:cubicBezTo>
                    <a:pt x="0" y="55"/>
                    <a:pt x="1" y="65"/>
                    <a:pt x="8" y="72"/>
                  </a:cubicBezTo>
                  <a:cubicBezTo>
                    <a:pt x="15" y="79"/>
                    <a:pt x="25" y="80"/>
                    <a:pt x="31" y="75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81" y="25"/>
                    <a:pt x="79" y="15"/>
                    <a:pt x="72" y="8"/>
                  </a:cubicBezTo>
                  <a:cubicBezTo>
                    <a:pt x="65" y="1"/>
                    <a:pt x="55" y="0"/>
                    <a:pt x="5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577"/>
            <p:cNvSpPr/>
            <p:nvPr/>
          </p:nvSpPr>
          <p:spPr bwMode="auto">
            <a:xfrm>
              <a:off x="449263" y="2795589"/>
              <a:ext cx="95250" cy="93663"/>
            </a:xfrm>
            <a:custGeom>
              <a:avLst/>
              <a:gdLst>
                <a:gd name="T0" fmla="*/ 31 w 81"/>
                <a:gd name="T1" fmla="*/ 5 h 81"/>
                <a:gd name="T2" fmla="*/ 9 w 81"/>
                <a:gd name="T3" fmla="*/ 8 h 81"/>
                <a:gd name="T4" fmla="*/ 6 w 81"/>
                <a:gd name="T5" fmla="*/ 31 h 81"/>
                <a:gd name="T6" fmla="*/ 50 w 81"/>
                <a:gd name="T7" fmla="*/ 75 h 81"/>
                <a:gd name="T8" fmla="*/ 73 w 81"/>
                <a:gd name="T9" fmla="*/ 72 h 81"/>
                <a:gd name="T10" fmla="*/ 76 w 81"/>
                <a:gd name="T11" fmla="*/ 50 h 81"/>
                <a:gd name="T12" fmla="*/ 31 w 81"/>
                <a:gd name="T13" fmla="*/ 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81">
                  <a:moveTo>
                    <a:pt x="31" y="5"/>
                  </a:moveTo>
                  <a:cubicBezTo>
                    <a:pt x="26" y="0"/>
                    <a:pt x="16" y="1"/>
                    <a:pt x="9" y="8"/>
                  </a:cubicBezTo>
                  <a:cubicBezTo>
                    <a:pt x="1" y="15"/>
                    <a:pt x="0" y="25"/>
                    <a:pt x="6" y="31"/>
                  </a:cubicBezTo>
                  <a:cubicBezTo>
                    <a:pt x="50" y="75"/>
                    <a:pt x="50" y="75"/>
                    <a:pt x="50" y="75"/>
                  </a:cubicBezTo>
                  <a:cubicBezTo>
                    <a:pt x="55" y="81"/>
                    <a:pt x="66" y="79"/>
                    <a:pt x="73" y="72"/>
                  </a:cubicBezTo>
                  <a:cubicBezTo>
                    <a:pt x="80" y="65"/>
                    <a:pt x="81" y="55"/>
                    <a:pt x="76" y="50"/>
                  </a:cubicBezTo>
                  <a:lnTo>
                    <a:pt x="31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578"/>
            <p:cNvSpPr/>
            <p:nvPr/>
          </p:nvSpPr>
          <p:spPr bwMode="auto">
            <a:xfrm>
              <a:off x="288926" y="2633664"/>
              <a:ext cx="92075" cy="93663"/>
            </a:xfrm>
            <a:custGeom>
              <a:avLst/>
              <a:gdLst>
                <a:gd name="T0" fmla="*/ 50 w 80"/>
                <a:gd name="T1" fmla="*/ 76 h 81"/>
                <a:gd name="T2" fmla="*/ 72 w 80"/>
                <a:gd name="T3" fmla="*/ 73 h 81"/>
                <a:gd name="T4" fmla="*/ 75 w 80"/>
                <a:gd name="T5" fmla="*/ 50 h 81"/>
                <a:gd name="T6" fmla="*/ 30 w 80"/>
                <a:gd name="T7" fmla="*/ 6 h 81"/>
                <a:gd name="T8" fmla="*/ 8 w 80"/>
                <a:gd name="T9" fmla="*/ 9 h 81"/>
                <a:gd name="T10" fmla="*/ 5 w 80"/>
                <a:gd name="T11" fmla="*/ 31 h 81"/>
                <a:gd name="T12" fmla="*/ 50 w 80"/>
                <a:gd name="T13" fmla="*/ 7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81">
                  <a:moveTo>
                    <a:pt x="50" y="76"/>
                  </a:moveTo>
                  <a:cubicBezTo>
                    <a:pt x="55" y="81"/>
                    <a:pt x="65" y="80"/>
                    <a:pt x="72" y="73"/>
                  </a:cubicBezTo>
                  <a:cubicBezTo>
                    <a:pt x="79" y="66"/>
                    <a:pt x="80" y="56"/>
                    <a:pt x="75" y="50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5" y="0"/>
                    <a:pt x="15" y="2"/>
                    <a:pt x="8" y="9"/>
                  </a:cubicBezTo>
                  <a:cubicBezTo>
                    <a:pt x="1" y="16"/>
                    <a:pt x="0" y="26"/>
                    <a:pt x="5" y="31"/>
                  </a:cubicBezTo>
                  <a:lnTo>
                    <a:pt x="50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579"/>
            <p:cNvSpPr/>
            <p:nvPr/>
          </p:nvSpPr>
          <p:spPr bwMode="auto">
            <a:xfrm>
              <a:off x="1069976" y="2593976"/>
              <a:ext cx="28575" cy="93663"/>
            </a:xfrm>
            <a:custGeom>
              <a:avLst/>
              <a:gdLst>
                <a:gd name="T0" fmla="*/ 21 w 24"/>
                <a:gd name="T1" fmla="*/ 3 h 81"/>
                <a:gd name="T2" fmla="*/ 12 w 24"/>
                <a:gd name="T3" fmla="*/ 0 h 81"/>
                <a:gd name="T4" fmla="*/ 11 w 24"/>
                <a:gd name="T5" fmla="*/ 0 h 81"/>
                <a:gd name="T6" fmla="*/ 3 w 24"/>
                <a:gd name="T7" fmla="*/ 3 h 81"/>
                <a:gd name="T8" fmla="*/ 0 w 24"/>
                <a:gd name="T9" fmla="*/ 7 h 81"/>
                <a:gd name="T10" fmla="*/ 0 w 24"/>
                <a:gd name="T11" fmla="*/ 73 h 81"/>
                <a:gd name="T12" fmla="*/ 3 w 24"/>
                <a:gd name="T13" fmla="*/ 78 h 81"/>
                <a:gd name="T14" fmla="*/ 12 w 24"/>
                <a:gd name="T15" fmla="*/ 81 h 81"/>
                <a:gd name="T16" fmla="*/ 21 w 24"/>
                <a:gd name="T17" fmla="*/ 78 h 81"/>
                <a:gd name="T18" fmla="*/ 24 w 24"/>
                <a:gd name="T19" fmla="*/ 73 h 81"/>
                <a:gd name="T20" fmla="*/ 24 w 24"/>
                <a:gd name="T21" fmla="*/ 7 h 81"/>
                <a:gd name="T22" fmla="*/ 21 w 24"/>
                <a:gd name="T23" fmla="*/ 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81">
                  <a:moveTo>
                    <a:pt x="21" y="3"/>
                  </a:moveTo>
                  <a:cubicBezTo>
                    <a:pt x="19" y="1"/>
                    <a:pt x="15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8" y="0"/>
                    <a:pt x="5" y="1"/>
                    <a:pt x="3" y="3"/>
                  </a:cubicBezTo>
                  <a:cubicBezTo>
                    <a:pt x="1" y="4"/>
                    <a:pt x="0" y="6"/>
                    <a:pt x="0" y="7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5"/>
                    <a:pt x="1" y="77"/>
                    <a:pt x="3" y="78"/>
                  </a:cubicBezTo>
                  <a:cubicBezTo>
                    <a:pt x="5" y="80"/>
                    <a:pt x="8" y="81"/>
                    <a:pt x="12" y="81"/>
                  </a:cubicBezTo>
                  <a:cubicBezTo>
                    <a:pt x="15" y="81"/>
                    <a:pt x="19" y="80"/>
                    <a:pt x="21" y="78"/>
                  </a:cubicBezTo>
                  <a:cubicBezTo>
                    <a:pt x="23" y="77"/>
                    <a:pt x="24" y="75"/>
                    <a:pt x="24" y="73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6"/>
                    <a:pt x="23" y="4"/>
                    <a:pt x="2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580"/>
            <p:cNvSpPr/>
            <p:nvPr/>
          </p:nvSpPr>
          <p:spPr bwMode="auto">
            <a:xfrm>
              <a:off x="1069976" y="2833689"/>
              <a:ext cx="28575" cy="93663"/>
            </a:xfrm>
            <a:custGeom>
              <a:avLst/>
              <a:gdLst>
                <a:gd name="T0" fmla="*/ 21 w 24"/>
                <a:gd name="T1" fmla="*/ 3 h 81"/>
                <a:gd name="T2" fmla="*/ 12 w 24"/>
                <a:gd name="T3" fmla="*/ 0 h 81"/>
                <a:gd name="T4" fmla="*/ 3 w 24"/>
                <a:gd name="T5" fmla="*/ 3 h 81"/>
                <a:gd name="T6" fmla="*/ 0 w 24"/>
                <a:gd name="T7" fmla="*/ 8 h 81"/>
                <a:gd name="T8" fmla="*/ 0 w 24"/>
                <a:gd name="T9" fmla="*/ 74 h 81"/>
                <a:gd name="T10" fmla="*/ 3 w 24"/>
                <a:gd name="T11" fmla="*/ 78 h 81"/>
                <a:gd name="T12" fmla="*/ 12 w 24"/>
                <a:gd name="T13" fmla="*/ 81 h 81"/>
                <a:gd name="T14" fmla="*/ 21 w 24"/>
                <a:gd name="T15" fmla="*/ 78 h 81"/>
                <a:gd name="T16" fmla="*/ 24 w 24"/>
                <a:gd name="T17" fmla="*/ 74 h 81"/>
                <a:gd name="T18" fmla="*/ 24 w 24"/>
                <a:gd name="T19" fmla="*/ 8 h 81"/>
                <a:gd name="T20" fmla="*/ 21 w 24"/>
                <a:gd name="T21" fmla="*/ 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81">
                  <a:moveTo>
                    <a:pt x="21" y="3"/>
                  </a:moveTo>
                  <a:cubicBezTo>
                    <a:pt x="19" y="1"/>
                    <a:pt x="15" y="0"/>
                    <a:pt x="12" y="0"/>
                  </a:cubicBezTo>
                  <a:cubicBezTo>
                    <a:pt x="8" y="0"/>
                    <a:pt x="5" y="1"/>
                    <a:pt x="3" y="3"/>
                  </a:cubicBezTo>
                  <a:cubicBezTo>
                    <a:pt x="1" y="4"/>
                    <a:pt x="0" y="6"/>
                    <a:pt x="0" y="8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5"/>
                    <a:pt x="1" y="77"/>
                    <a:pt x="3" y="78"/>
                  </a:cubicBezTo>
                  <a:cubicBezTo>
                    <a:pt x="5" y="80"/>
                    <a:pt x="8" y="81"/>
                    <a:pt x="12" y="81"/>
                  </a:cubicBezTo>
                  <a:cubicBezTo>
                    <a:pt x="15" y="81"/>
                    <a:pt x="19" y="80"/>
                    <a:pt x="21" y="78"/>
                  </a:cubicBezTo>
                  <a:cubicBezTo>
                    <a:pt x="23" y="77"/>
                    <a:pt x="24" y="75"/>
                    <a:pt x="24" y="74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6"/>
                    <a:pt x="23" y="4"/>
                    <a:pt x="2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581"/>
            <p:cNvSpPr/>
            <p:nvPr/>
          </p:nvSpPr>
          <p:spPr bwMode="auto">
            <a:xfrm>
              <a:off x="1158876" y="2746376"/>
              <a:ext cx="92075" cy="28575"/>
            </a:xfrm>
            <a:custGeom>
              <a:avLst/>
              <a:gdLst>
                <a:gd name="T0" fmla="*/ 78 w 80"/>
                <a:gd name="T1" fmla="*/ 3 h 24"/>
                <a:gd name="T2" fmla="*/ 73 w 80"/>
                <a:gd name="T3" fmla="*/ 0 h 24"/>
                <a:gd name="T4" fmla="*/ 7 w 80"/>
                <a:gd name="T5" fmla="*/ 0 h 24"/>
                <a:gd name="T6" fmla="*/ 2 w 80"/>
                <a:gd name="T7" fmla="*/ 3 h 24"/>
                <a:gd name="T8" fmla="*/ 0 w 80"/>
                <a:gd name="T9" fmla="*/ 12 h 24"/>
                <a:gd name="T10" fmla="*/ 2 w 80"/>
                <a:gd name="T11" fmla="*/ 21 h 24"/>
                <a:gd name="T12" fmla="*/ 7 w 80"/>
                <a:gd name="T13" fmla="*/ 24 h 24"/>
                <a:gd name="T14" fmla="*/ 73 w 80"/>
                <a:gd name="T15" fmla="*/ 24 h 24"/>
                <a:gd name="T16" fmla="*/ 78 w 80"/>
                <a:gd name="T17" fmla="*/ 21 h 24"/>
                <a:gd name="T18" fmla="*/ 80 w 80"/>
                <a:gd name="T19" fmla="*/ 12 h 24"/>
                <a:gd name="T20" fmla="*/ 80 w 80"/>
                <a:gd name="T21" fmla="*/ 12 h 24"/>
                <a:gd name="T22" fmla="*/ 78 w 80"/>
                <a:gd name="T23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0" h="24">
                  <a:moveTo>
                    <a:pt x="78" y="3"/>
                  </a:moveTo>
                  <a:cubicBezTo>
                    <a:pt x="76" y="1"/>
                    <a:pt x="74" y="0"/>
                    <a:pt x="7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4" y="1"/>
                    <a:pt x="2" y="3"/>
                  </a:cubicBezTo>
                  <a:cubicBezTo>
                    <a:pt x="1" y="5"/>
                    <a:pt x="0" y="8"/>
                    <a:pt x="0" y="12"/>
                  </a:cubicBezTo>
                  <a:cubicBezTo>
                    <a:pt x="0" y="16"/>
                    <a:pt x="1" y="19"/>
                    <a:pt x="2" y="21"/>
                  </a:cubicBezTo>
                  <a:cubicBezTo>
                    <a:pt x="4" y="23"/>
                    <a:pt x="5" y="24"/>
                    <a:pt x="7" y="24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74" y="24"/>
                    <a:pt x="76" y="23"/>
                    <a:pt x="78" y="21"/>
                  </a:cubicBezTo>
                  <a:cubicBezTo>
                    <a:pt x="79" y="19"/>
                    <a:pt x="80" y="16"/>
                    <a:pt x="80" y="12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0" y="8"/>
                    <a:pt x="79" y="5"/>
                    <a:pt x="7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582"/>
            <p:cNvSpPr/>
            <p:nvPr/>
          </p:nvSpPr>
          <p:spPr bwMode="auto">
            <a:xfrm>
              <a:off x="917576" y="2746376"/>
              <a:ext cx="93663" cy="28575"/>
            </a:xfrm>
            <a:custGeom>
              <a:avLst/>
              <a:gdLst>
                <a:gd name="T0" fmla="*/ 78 w 81"/>
                <a:gd name="T1" fmla="*/ 21 h 24"/>
                <a:gd name="T2" fmla="*/ 81 w 81"/>
                <a:gd name="T3" fmla="*/ 12 h 24"/>
                <a:gd name="T4" fmla="*/ 78 w 81"/>
                <a:gd name="T5" fmla="*/ 3 h 24"/>
                <a:gd name="T6" fmla="*/ 73 w 81"/>
                <a:gd name="T7" fmla="*/ 0 h 24"/>
                <a:gd name="T8" fmla="*/ 7 w 81"/>
                <a:gd name="T9" fmla="*/ 0 h 24"/>
                <a:gd name="T10" fmla="*/ 3 w 81"/>
                <a:gd name="T11" fmla="*/ 3 h 24"/>
                <a:gd name="T12" fmla="*/ 0 w 81"/>
                <a:gd name="T13" fmla="*/ 12 h 24"/>
                <a:gd name="T14" fmla="*/ 3 w 81"/>
                <a:gd name="T15" fmla="*/ 21 h 24"/>
                <a:gd name="T16" fmla="*/ 7 w 81"/>
                <a:gd name="T17" fmla="*/ 24 h 24"/>
                <a:gd name="T18" fmla="*/ 73 w 81"/>
                <a:gd name="T19" fmla="*/ 24 h 24"/>
                <a:gd name="T20" fmla="*/ 78 w 81"/>
                <a:gd name="T21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" h="24">
                  <a:moveTo>
                    <a:pt x="78" y="21"/>
                  </a:moveTo>
                  <a:cubicBezTo>
                    <a:pt x="79" y="19"/>
                    <a:pt x="81" y="16"/>
                    <a:pt x="81" y="12"/>
                  </a:cubicBezTo>
                  <a:cubicBezTo>
                    <a:pt x="81" y="8"/>
                    <a:pt x="79" y="5"/>
                    <a:pt x="78" y="3"/>
                  </a:cubicBezTo>
                  <a:cubicBezTo>
                    <a:pt x="77" y="1"/>
                    <a:pt x="75" y="0"/>
                    <a:pt x="7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4" y="1"/>
                    <a:pt x="3" y="3"/>
                  </a:cubicBezTo>
                  <a:cubicBezTo>
                    <a:pt x="1" y="5"/>
                    <a:pt x="0" y="8"/>
                    <a:pt x="0" y="12"/>
                  </a:cubicBezTo>
                  <a:cubicBezTo>
                    <a:pt x="0" y="16"/>
                    <a:pt x="1" y="19"/>
                    <a:pt x="3" y="21"/>
                  </a:cubicBezTo>
                  <a:cubicBezTo>
                    <a:pt x="4" y="23"/>
                    <a:pt x="6" y="24"/>
                    <a:pt x="7" y="24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75" y="24"/>
                    <a:pt x="77" y="23"/>
                    <a:pt x="78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583"/>
            <p:cNvSpPr/>
            <p:nvPr/>
          </p:nvSpPr>
          <p:spPr bwMode="auto">
            <a:xfrm>
              <a:off x="1146176" y="2668589"/>
              <a:ext cx="85725" cy="63500"/>
            </a:xfrm>
            <a:custGeom>
              <a:avLst/>
              <a:gdLst>
                <a:gd name="T0" fmla="*/ 0 w 74"/>
                <a:gd name="T1" fmla="*/ 40 h 54"/>
                <a:gd name="T2" fmla="*/ 2 w 74"/>
                <a:gd name="T3" fmla="*/ 47 h 54"/>
                <a:gd name="T4" fmla="*/ 12 w 74"/>
                <a:gd name="T5" fmla="*/ 54 h 54"/>
                <a:gd name="T6" fmla="*/ 14 w 74"/>
                <a:gd name="T7" fmla="*/ 54 h 54"/>
                <a:gd name="T8" fmla="*/ 71 w 74"/>
                <a:gd name="T9" fmla="*/ 21 h 54"/>
                <a:gd name="T10" fmla="*/ 74 w 74"/>
                <a:gd name="T11" fmla="*/ 15 h 54"/>
                <a:gd name="T12" fmla="*/ 72 w 74"/>
                <a:gd name="T13" fmla="*/ 7 h 54"/>
                <a:gd name="T14" fmla="*/ 72 w 74"/>
                <a:gd name="T15" fmla="*/ 6 h 54"/>
                <a:gd name="T16" fmla="*/ 62 w 74"/>
                <a:gd name="T17" fmla="*/ 0 h 54"/>
                <a:gd name="T18" fmla="*/ 62 w 74"/>
                <a:gd name="T19" fmla="*/ 0 h 54"/>
                <a:gd name="T20" fmla="*/ 60 w 74"/>
                <a:gd name="T21" fmla="*/ 0 h 54"/>
                <a:gd name="T22" fmla="*/ 3 w 74"/>
                <a:gd name="T23" fmla="*/ 33 h 54"/>
                <a:gd name="T24" fmla="*/ 0 w 74"/>
                <a:gd name="T25" fmla="*/ 4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" h="54">
                  <a:moveTo>
                    <a:pt x="0" y="40"/>
                  </a:moveTo>
                  <a:cubicBezTo>
                    <a:pt x="0" y="42"/>
                    <a:pt x="1" y="45"/>
                    <a:pt x="2" y="47"/>
                  </a:cubicBezTo>
                  <a:cubicBezTo>
                    <a:pt x="5" y="52"/>
                    <a:pt x="9" y="54"/>
                    <a:pt x="12" y="54"/>
                  </a:cubicBezTo>
                  <a:cubicBezTo>
                    <a:pt x="13" y="54"/>
                    <a:pt x="14" y="54"/>
                    <a:pt x="14" y="54"/>
                  </a:cubicBezTo>
                  <a:cubicBezTo>
                    <a:pt x="71" y="21"/>
                    <a:pt x="71" y="21"/>
                    <a:pt x="71" y="21"/>
                  </a:cubicBezTo>
                  <a:cubicBezTo>
                    <a:pt x="73" y="20"/>
                    <a:pt x="74" y="18"/>
                    <a:pt x="74" y="15"/>
                  </a:cubicBezTo>
                  <a:cubicBezTo>
                    <a:pt x="74" y="12"/>
                    <a:pt x="73" y="10"/>
                    <a:pt x="72" y="7"/>
                  </a:cubicBezTo>
                  <a:cubicBezTo>
                    <a:pt x="72" y="6"/>
                    <a:pt x="72" y="6"/>
                    <a:pt x="72" y="6"/>
                  </a:cubicBezTo>
                  <a:cubicBezTo>
                    <a:pt x="69" y="2"/>
                    <a:pt x="65" y="0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1" y="0"/>
                    <a:pt x="60" y="0"/>
                    <a:pt x="60" y="0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1" y="34"/>
                    <a:pt x="0" y="37"/>
                    <a:pt x="0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584"/>
            <p:cNvSpPr/>
            <p:nvPr/>
          </p:nvSpPr>
          <p:spPr bwMode="auto">
            <a:xfrm>
              <a:off x="1112838" y="2613026"/>
              <a:ext cx="63500" cy="85725"/>
            </a:xfrm>
            <a:custGeom>
              <a:avLst/>
              <a:gdLst>
                <a:gd name="T0" fmla="*/ 7 w 54"/>
                <a:gd name="T1" fmla="*/ 72 h 74"/>
                <a:gd name="T2" fmla="*/ 14 w 54"/>
                <a:gd name="T3" fmla="*/ 74 h 74"/>
                <a:gd name="T4" fmla="*/ 21 w 54"/>
                <a:gd name="T5" fmla="*/ 71 h 74"/>
                <a:gd name="T6" fmla="*/ 53 w 54"/>
                <a:gd name="T7" fmla="*/ 14 h 74"/>
                <a:gd name="T8" fmla="*/ 54 w 54"/>
                <a:gd name="T9" fmla="*/ 12 h 74"/>
                <a:gd name="T10" fmla="*/ 47 w 54"/>
                <a:gd name="T11" fmla="*/ 2 h 74"/>
                <a:gd name="T12" fmla="*/ 47 w 54"/>
                <a:gd name="T13" fmla="*/ 2 h 74"/>
                <a:gd name="T14" fmla="*/ 39 w 54"/>
                <a:gd name="T15" fmla="*/ 0 h 74"/>
                <a:gd name="T16" fmla="*/ 39 w 54"/>
                <a:gd name="T17" fmla="*/ 0 h 74"/>
                <a:gd name="T18" fmla="*/ 33 w 54"/>
                <a:gd name="T19" fmla="*/ 2 h 74"/>
                <a:gd name="T20" fmla="*/ 0 w 54"/>
                <a:gd name="T21" fmla="*/ 60 h 74"/>
                <a:gd name="T22" fmla="*/ 0 w 54"/>
                <a:gd name="T23" fmla="*/ 62 h 74"/>
                <a:gd name="T24" fmla="*/ 7 w 54"/>
                <a:gd name="T25" fmla="*/ 7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" h="74">
                  <a:moveTo>
                    <a:pt x="7" y="72"/>
                  </a:moveTo>
                  <a:cubicBezTo>
                    <a:pt x="9" y="73"/>
                    <a:pt x="12" y="74"/>
                    <a:pt x="14" y="74"/>
                  </a:cubicBezTo>
                  <a:cubicBezTo>
                    <a:pt x="17" y="74"/>
                    <a:pt x="20" y="73"/>
                    <a:pt x="21" y="71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4" y="14"/>
                    <a:pt x="54" y="13"/>
                    <a:pt x="54" y="12"/>
                  </a:cubicBezTo>
                  <a:cubicBezTo>
                    <a:pt x="54" y="9"/>
                    <a:pt x="52" y="5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4" y="0"/>
                    <a:pt x="42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6" y="0"/>
                    <a:pt x="34" y="1"/>
                    <a:pt x="33" y="2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1"/>
                    <a:pt x="0" y="62"/>
                  </a:cubicBezTo>
                  <a:cubicBezTo>
                    <a:pt x="0" y="65"/>
                    <a:pt x="2" y="69"/>
                    <a:pt x="7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585"/>
            <p:cNvSpPr/>
            <p:nvPr/>
          </p:nvSpPr>
          <p:spPr bwMode="auto">
            <a:xfrm>
              <a:off x="992188" y="2613026"/>
              <a:ext cx="63500" cy="85725"/>
            </a:xfrm>
            <a:custGeom>
              <a:avLst/>
              <a:gdLst>
                <a:gd name="T0" fmla="*/ 1 w 54"/>
                <a:gd name="T1" fmla="*/ 14 h 74"/>
                <a:gd name="T2" fmla="*/ 34 w 54"/>
                <a:gd name="T3" fmla="*/ 71 h 74"/>
                <a:gd name="T4" fmla="*/ 40 w 54"/>
                <a:gd name="T5" fmla="*/ 74 h 74"/>
                <a:gd name="T6" fmla="*/ 47 w 54"/>
                <a:gd name="T7" fmla="*/ 72 h 74"/>
                <a:gd name="T8" fmla="*/ 54 w 54"/>
                <a:gd name="T9" fmla="*/ 62 h 74"/>
                <a:gd name="T10" fmla="*/ 54 w 54"/>
                <a:gd name="T11" fmla="*/ 60 h 74"/>
                <a:gd name="T12" fmla="*/ 21 w 54"/>
                <a:gd name="T13" fmla="*/ 3 h 74"/>
                <a:gd name="T14" fmla="*/ 15 w 54"/>
                <a:gd name="T15" fmla="*/ 0 h 74"/>
                <a:gd name="T16" fmla="*/ 7 w 54"/>
                <a:gd name="T17" fmla="*/ 2 h 74"/>
                <a:gd name="T18" fmla="*/ 7 w 54"/>
                <a:gd name="T19" fmla="*/ 2 h 74"/>
                <a:gd name="T20" fmla="*/ 0 w 54"/>
                <a:gd name="T21" fmla="*/ 12 h 74"/>
                <a:gd name="T22" fmla="*/ 0 w 54"/>
                <a:gd name="T23" fmla="*/ 12 h 74"/>
                <a:gd name="T24" fmla="*/ 1 w 54"/>
                <a:gd name="T25" fmla="*/ 1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" h="74">
                  <a:moveTo>
                    <a:pt x="1" y="14"/>
                  </a:moveTo>
                  <a:cubicBezTo>
                    <a:pt x="34" y="71"/>
                    <a:pt x="34" y="71"/>
                    <a:pt x="34" y="71"/>
                  </a:cubicBezTo>
                  <a:cubicBezTo>
                    <a:pt x="34" y="73"/>
                    <a:pt x="37" y="74"/>
                    <a:pt x="40" y="74"/>
                  </a:cubicBezTo>
                  <a:cubicBezTo>
                    <a:pt x="42" y="74"/>
                    <a:pt x="45" y="73"/>
                    <a:pt x="47" y="72"/>
                  </a:cubicBezTo>
                  <a:cubicBezTo>
                    <a:pt x="52" y="69"/>
                    <a:pt x="54" y="65"/>
                    <a:pt x="54" y="62"/>
                  </a:cubicBezTo>
                  <a:cubicBezTo>
                    <a:pt x="54" y="61"/>
                    <a:pt x="54" y="60"/>
                    <a:pt x="54" y="60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0" y="1"/>
                    <a:pt x="18" y="0"/>
                    <a:pt x="15" y="0"/>
                  </a:cubicBezTo>
                  <a:cubicBezTo>
                    <a:pt x="12" y="0"/>
                    <a:pt x="10" y="1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2" y="5"/>
                    <a:pt x="0" y="9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4"/>
                    <a:pt x="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586"/>
            <p:cNvSpPr/>
            <p:nvPr/>
          </p:nvSpPr>
          <p:spPr bwMode="auto">
            <a:xfrm>
              <a:off x="936626" y="2668589"/>
              <a:ext cx="85725" cy="63500"/>
            </a:xfrm>
            <a:custGeom>
              <a:avLst/>
              <a:gdLst>
                <a:gd name="T0" fmla="*/ 3 w 74"/>
                <a:gd name="T1" fmla="*/ 21 h 54"/>
                <a:gd name="T2" fmla="*/ 60 w 74"/>
                <a:gd name="T3" fmla="*/ 54 h 54"/>
                <a:gd name="T4" fmla="*/ 62 w 74"/>
                <a:gd name="T5" fmla="*/ 54 h 54"/>
                <a:gd name="T6" fmla="*/ 72 w 74"/>
                <a:gd name="T7" fmla="*/ 47 h 54"/>
                <a:gd name="T8" fmla="*/ 74 w 74"/>
                <a:gd name="T9" fmla="*/ 40 h 54"/>
                <a:gd name="T10" fmla="*/ 71 w 74"/>
                <a:gd name="T11" fmla="*/ 34 h 54"/>
                <a:gd name="T12" fmla="*/ 14 w 74"/>
                <a:gd name="T13" fmla="*/ 1 h 54"/>
                <a:gd name="T14" fmla="*/ 12 w 74"/>
                <a:gd name="T15" fmla="*/ 0 h 54"/>
                <a:gd name="T16" fmla="*/ 2 w 74"/>
                <a:gd name="T17" fmla="*/ 7 h 54"/>
                <a:gd name="T18" fmla="*/ 2 w 74"/>
                <a:gd name="T19" fmla="*/ 7 h 54"/>
                <a:gd name="T20" fmla="*/ 0 w 74"/>
                <a:gd name="T21" fmla="*/ 15 h 54"/>
                <a:gd name="T22" fmla="*/ 0 w 74"/>
                <a:gd name="T23" fmla="*/ 15 h 54"/>
                <a:gd name="T24" fmla="*/ 3 w 74"/>
                <a:gd name="T25" fmla="*/ 2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" h="54">
                  <a:moveTo>
                    <a:pt x="3" y="21"/>
                  </a:moveTo>
                  <a:cubicBezTo>
                    <a:pt x="60" y="54"/>
                    <a:pt x="60" y="54"/>
                    <a:pt x="60" y="54"/>
                  </a:cubicBezTo>
                  <a:cubicBezTo>
                    <a:pt x="60" y="54"/>
                    <a:pt x="61" y="54"/>
                    <a:pt x="62" y="54"/>
                  </a:cubicBezTo>
                  <a:cubicBezTo>
                    <a:pt x="65" y="54"/>
                    <a:pt x="69" y="52"/>
                    <a:pt x="72" y="47"/>
                  </a:cubicBezTo>
                  <a:cubicBezTo>
                    <a:pt x="73" y="45"/>
                    <a:pt x="74" y="42"/>
                    <a:pt x="74" y="40"/>
                  </a:cubicBezTo>
                  <a:cubicBezTo>
                    <a:pt x="74" y="37"/>
                    <a:pt x="73" y="34"/>
                    <a:pt x="71" y="34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3" y="0"/>
                    <a:pt x="12" y="0"/>
                  </a:cubicBezTo>
                  <a:cubicBezTo>
                    <a:pt x="9" y="0"/>
                    <a:pt x="5" y="2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10"/>
                    <a:pt x="0" y="12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8"/>
                    <a:pt x="1" y="20"/>
                    <a:pt x="3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587"/>
            <p:cNvSpPr/>
            <p:nvPr/>
          </p:nvSpPr>
          <p:spPr bwMode="auto">
            <a:xfrm>
              <a:off x="936626" y="2789239"/>
              <a:ext cx="85725" cy="63500"/>
            </a:xfrm>
            <a:custGeom>
              <a:avLst/>
              <a:gdLst>
                <a:gd name="T0" fmla="*/ 74 w 74"/>
                <a:gd name="T1" fmla="*/ 14 h 54"/>
                <a:gd name="T2" fmla="*/ 72 w 74"/>
                <a:gd name="T3" fmla="*/ 7 h 54"/>
                <a:gd name="T4" fmla="*/ 62 w 74"/>
                <a:gd name="T5" fmla="*/ 0 h 54"/>
                <a:gd name="T6" fmla="*/ 60 w 74"/>
                <a:gd name="T7" fmla="*/ 0 h 54"/>
                <a:gd name="T8" fmla="*/ 3 w 74"/>
                <a:gd name="T9" fmla="*/ 33 h 54"/>
                <a:gd name="T10" fmla="*/ 0 w 74"/>
                <a:gd name="T11" fmla="*/ 39 h 54"/>
                <a:gd name="T12" fmla="*/ 2 w 74"/>
                <a:gd name="T13" fmla="*/ 47 h 54"/>
                <a:gd name="T14" fmla="*/ 2 w 74"/>
                <a:gd name="T15" fmla="*/ 47 h 54"/>
                <a:gd name="T16" fmla="*/ 12 w 74"/>
                <a:gd name="T17" fmla="*/ 54 h 54"/>
                <a:gd name="T18" fmla="*/ 12 w 74"/>
                <a:gd name="T19" fmla="*/ 54 h 54"/>
                <a:gd name="T20" fmla="*/ 14 w 74"/>
                <a:gd name="T21" fmla="*/ 53 h 54"/>
                <a:gd name="T22" fmla="*/ 71 w 74"/>
                <a:gd name="T23" fmla="*/ 20 h 54"/>
                <a:gd name="T24" fmla="*/ 74 w 74"/>
                <a:gd name="T25" fmla="*/ 1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" h="54">
                  <a:moveTo>
                    <a:pt x="74" y="14"/>
                  </a:moveTo>
                  <a:cubicBezTo>
                    <a:pt x="74" y="12"/>
                    <a:pt x="73" y="9"/>
                    <a:pt x="72" y="7"/>
                  </a:cubicBezTo>
                  <a:cubicBezTo>
                    <a:pt x="69" y="2"/>
                    <a:pt x="65" y="0"/>
                    <a:pt x="62" y="0"/>
                  </a:cubicBezTo>
                  <a:cubicBezTo>
                    <a:pt x="61" y="0"/>
                    <a:pt x="60" y="0"/>
                    <a:pt x="60" y="0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1" y="34"/>
                    <a:pt x="0" y="36"/>
                    <a:pt x="0" y="39"/>
                  </a:cubicBezTo>
                  <a:cubicBezTo>
                    <a:pt x="0" y="42"/>
                    <a:pt x="1" y="44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5" y="52"/>
                    <a:pt x="9" y="54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3" y="54"/>
                    <a:pt x="14" y="54"/>
                    <a:pt x="14" y="53"/>
                  </a:cubicBezTo>
                  <a:cubicBezTo>
                    <a:pt x="71" y="20"/>
                    <a:pt x="71" y="20"/>
                    <a:pt x="71" y="20"/>
                  </a:cubicBezTo>
                  <a:cubicBezTo>
                    <a:pt x="73" y="20"/>
                    <a:pt x="74" y="17"/>
                    <a:pt x="74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588"/>
            <p:cNvSpPr/>
            <p:nvPr/>
          </p:nvSpPr>
          <p:spPr bwMode="auto">
            <a:xfrm>
              <a:off x="992188" y="2822576"/>
              <a:ext cx="63500" cy="85725"/>
            </a:xfrm>
            <a:custGeom>
              <a:avLst/>
              <a:gdLst>
                <a:gd name="T0" fmla="*/ 47 w 54"/>
                <a:gd name="T1" fmla="*/ 2 h 74"/>
                <a:gd name="T2" fmla="*/ 40 w 54"/>
                <a:gd name="T3" fmla="*/ 0 h 74"/>
                <a:gd name="T4" fmla="*/ 34 w 54"/>
                <a:gd name="T5" fmla="*/ 3 h 74"/>
                <a:gd name="T6" fmla="*/ 1 w 54"/>
                <a:gd name="T7" fmla="*/ 60 h 74"/>
                <a:gd name="T8" fmla="*/ 0 w 54"/>
                <a:gd name="T9" fmla="*/ 62 h 74"/>
                <a:gd name="T10" fmla="*/ 7 w 54"/>
                <a:gd name="T11" fmla="*/ 72 h 74"/>
                <a:gd name="T12" fmla="*/ 7 w 54"/>
                <a:gd name="T13" fmla="*/ 72 h 74"/>
                <a:gd name="T14" fmla="*/ 15 w 54"/>
                <a:gd name="T15" fmla="*/ 74 h 74"/>
                <a:gd name="T16" fmla="*/ 15 w 54"/>
                <a:gd name="T17" fmla="*/ 74 h 74"/>
                <a:gd name="T18" fmla="*/ 21 w 54"/>
                <a:gd name="T19" fmla="*/ 71 h 74"/>
                <a:gd name="T20" fmla="*/ 54 w 54"/>
                <a:gd name="T21" fmla="*/ 14 h 74"/>
                <a:gd name="T22" fmla="*/ 54 w 54"/>
                <a:gd name="T23" fmla="*/ 12 h 74"/>
                <a:gd name="T24" fmla="*/ 47 w 54"/>
                <a:gd name="T25" fmla="*/ 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" h="74">
                  <a:moveTo>
                    <a:pt x="47" y="2"/>
                  </a:moveTo>
                  <a:cubicBezTo>
                    <a:pt x="45" y="1"/>
                    <a:pt x="42" y="0"/>
                    <a:pt x="40" y="0"/>
                  </a:cubicBezTo>
                  <a:cubicBezTo>
                    <a:pt x="37" y="0"/>
                    <a:pt x="34" y="1"/>
                    <a:pt x="34" y="3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0" y="60"/>
                    <a:pt x="0" y="61"/>
                    <a:pt x="0" y="62"/>
                  </a:cubicBezTo>
                  <a:cubicBezTo>
                    <a:pt x="0" y="65"/>
                    <a:pt x="2" y="69"/>
                    <a:pt x="7" y="72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10" y="73"/>
                    <a:pt x="12" y="74"/>
                    <a:pt x="15" y="74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18" y="74"/>
                    <a:pt x="20" y="73"/>
                    <a:pt x="21" y="71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14"/>
                    <a:pt x="54" y="13"/>
                    <a:pt x="54" y="12"/>
                  </a:cubicBezTo>
                  <a:cubicBezTo>
                    <a:pt x="54" y="9"/>
                    <a:pt x="52" y="5"/>
                    <a:pt x="4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589"/>
            <p:cNvSpPr/>
            <p:nvPr/>
          </p:nvSpPr>
          <p:spPr bwMode="auto">
            <a:xfrm>
              <a:off x="1112838" y="2822576"/>
              <a:ext cx="63500" cy="85725"/>
            </a:xfrm>
            <a:custGeom>
              <a:avLst/>
              <a:gdLst>
                <a:gd name="T0" fmla="*/ 54 w 54"/>
                <a:gd name="T1" fmla="*/ 60 h 74"/>
                <a:gd name="T2" fmla="*/ 21 w 54"/>
                <a:gd name="T3" fmla="*/ 3 h 74"/>
                <a:gd name="T4" fmla="*/ 14 w 54"/>
                <a:gd name="T5" fmla="*/ 0 h 74"/>
                <a:gd name="T6" fmla="*/ 7 w 54"/>
                <a:gd name="T7" fmla="*/ 2 h 74"/>
                <a:gd name="T8" fmla="*/ 0 w 54"/>
                <a:gd name="T9" fmla="*/ 12 h 74"/>
                <a:gd name="T10" fmla="*/ 0 w 54"/>
                <a:gd name="T11" fmla="*/ 14 h 74"/>
                <a:gd name="T12" fmla="*/ 33 w 54"/>
                <a:gd name="T13" fmla="*/ 71 h 74"/>
                <a:gd name="T14" fmla="*/ 39 w 54"/>
                <a:gd name="T15" fmla="*/ 74 h 74"/>
                <a:gd name="T16" fmla="*/ 47 w 54"/>
                <a:gd name="T17" fmla="*/ 72 h 74"/>
                <a:gd name="T18" fmla="*/ 48 w 54"/>
                <a:gd name="T19" fmla="*/ 72 h 74"/>
                <a:gd name="T20" fmla="*/ 54 w 54"/>
                <a:gd name="T21" fmla="*/ 62 h 74"/>
                <a:gd name="T22" fmla="*/ 54 w 54"/>
                <a:gd name="T23" fmla="*/ 62 h 74"/>
                <a:gd name="T24" fmla="*/ 54 w 54"/>
                <a:gd name="T25" fmla="*/ 6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" h="74">
                  <a:moveTo>
                    <a:pt x="54" y="60"/>
                  </a:moveTo>
                  <a:cubicBezTo>
                    <a:pt x="21" y="3"/>
                    <a:pt x="21" y="3"/>
                    <a:pt x="21" y="3"/>
                  </a:cubicBezTo>
                  <a:cubicBezTo>
                    <a:pt x="20" y="1"/>
                    <a:pt x="18" y="0"/>
                    <a:pt x="14" y="0"/>
                  </a:cubicBezTo>
                  <a:cubicBezTo>
                    <a:pt x="12" y="0"/>
                    <a:pt x="9" y="1"/>
                    <a:pt x="7" y="2"/>
                  </a:cubicBezTo>
                  <a:cubicBezTo>
                    <a:pt x="2" y="5"/>
                    <a:pt x="0" y="9"/>
                    <a:pt x="0" y="12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33" y="71"/>
                    <a:pt x="33" y="71"/>
                    <a:pt x="33" y="71"/>
                  </a:cubicBezTo>
                  <a:cubicBezTo>
                    <a:pt x="34" y="73"/>
                    <a:pt x="36" y="74"/>
                    <a:pt x="39" y="74"/>
                  </a:cubicBezTo>
                  <a:cubicBezTo>
                    <a:pt x="42" y="74"/>
                    <a:pt x="44" y="73"/>
                    <a:pt x="47" y="72"/>
                  </a:cubicBezTo>
                  <a:cubicBezTo>
                    <a:pt x="48" y="72"/>
                    <a:pt x="48" y="72"/>
                    <a:pt x="48" y="72"/>
                  </a:cubicBezTo>
                  <a:cubicBezTo>
                    <a:pt x="52" y="69"/>
                    <a:pt x="54" y="65"/>
                    <a:pt x="54" y="62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54" y="61"/>
                    <a:pt x="54" y="60"/>
                    <a:pt x="54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590"/>
            <p:cNvSpPr/>
            <p:nvPr/>
          </p:nvSpPr>
          <p:spPr bwMode="auto">
            <a:xfrm>
              <a:off x="1146176" y="2789239"/>
              <a:ext cx="85725" cy="63500"/>
            </a:xfrm>
            <a:custGeom>
              <a:avLst/>
              <a:gdLst>
                <a:gd name="T0" fmla="*/ 72 w 74"/>
                <a:gd name="T1" fmla="*/ 33 h 54"/>
                <a:gd name="T2" fmla="*/ 14 w 74"/>
                <a:gd name="T3" fmla="*/ 0 h 54"/>
                <a:gd name="T4" fmla="*/ 12 w 74"/>
                <a:gd name="T5" fmla="*/ 0 h 54"/>
                <a:gd name="T6" fmla="*/ 2 w 74"/>
                <a:gd name="T7" fmla="*/ 7 h 54"/>
                <a:gd name="T8" fmla="*/ 0 w 74"/>
                <a:gd name="T9" fmla="*/ 14 h 54"/>
                <a:gd name="T10" fmla="*/ 3 w 74"/>
                <a:gd name="T11" fmla="*/ 20 h 54"/>
                <a:gd name="T12" fmla="*/ 60 w 74"/>
                <a:gd name="T13" fmla="*/ 53 h 54"/>
                <a:gd name="T14" fmla="*/ 62 w 74"/>
                <a:gd name="T15" fmla="*/ 54 h 54"/>
                <a:gd name="T16" fmla="*/ 72 w 74"/>
                <a:gd name="T17" fmla="*/ 47 h 54"/>
                <a:gd name="T18" fmla="*/ 72 w 74"/>
                <a:gd name="T19" fmla="*/ 47 h 54"/>
                <a:gd name="T20" fmla="*/ 74 w 74"/>
                <a:gd name="T21" fmla="*/ 39 h 54"/>
                <a:gd name="T22" fmla="*/ 74 w 74"/>
                <a:gd name="T23" fmla="*/ 39 h 54"/>
                <a:gd name="T24" fmla="*/ 72 w 74"/>
                <a:gd name="T25" fmla="*/ 3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" h="54">
                  <a:moveTo>
                    <a:pt x="72" y="33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0"/>
                    <a:pt x="12" y="0"/>
                  </a:cubicBezTo>
                  <a:cubicBezTo>
                    <a:pt x="9" y="0"/>
                    <a:pt x="5" y="2"/>
                    <a:pt x="2" y="7"/>
                  </a:cubicBezTo>
                  <a:cubicBezTo>
                    <a:pt x="1" y="9"/>
                    <a:pt x="0" y="12"/>
                    <a:pt x="0" y="14"/>
                  </a:cubicBezTo>
                  <a:cubicBezTo>
                    <a:pt x="0" y="17"/>
                    <a:pt x="1" y="20"/>
                    <a:pt x="3" y="20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60" y="54"/>
                    <a:pt x="61" y="54"/>
                    <a:pt x="62" y="54"/>
                  </a:cubicBezTo>
                  <a:cubicBezTo>
                    <a:pt x="65" y="54"/>
                    <a:pt x="69" y="52"/>
                    <a:pt x="72" y="47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4" y="44"/>
                    <a:pt x="74" y="42"/>
                    <a:pt x="74" y="39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6"/>
                    <a:pt x="73" y="34"/>
                    <a:pt x="72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591"/>
            <p:cNvSpPr>
              <a:spLocks noEditPoints="1"/>
            </p:cNvSpPr>
            <p:nvPr/>
          </p:nvSpPr>
          <p:spPr bwMode="auto">
            <a:xfrm>
              <a:off x="9021763" y="1927226"/>
              <a:ext cx="163513" cy="333375"/>
            </a:xfrm>
            <a:custGeom>
              <a:avLst/>
              <a:gdLst>
                <a:gd name="T0" fmla="*/ 119 w 141"/>
                <a:gd name="T1" fmla="*/ 166 h 288"/>
                <a:gd name="T2" fmla="*/ 119 w 141"/>
                <a:gd name="T3" fmla="*/ 49 h 288"/>
                <a:gd name="T4" fmla="*/ 70 w 141"/>
                <a:gd name="T5" fmla="*/ 0 h 288"/>
                <a:gd name="T6" fmla="*/ 22 w 141"/>
                <a:gd name="T7" fmla="*/ 49 h 288"/>
                <a:gd name="T8" fmla="*/ 22 w 141"/>
                <a:gd name="T9" fmla="*/ 166 h 288"/>
                <a:gd name="T10" fmla="*/ 0 w 141"/>
                <a:gd name="T11" fmla="*/ 217 h 288"/>
                <a:gd name="T12" fmla="*/ 70 w 141"/>
                <a:gd name="T13" fmla="*/ 288 h 288"/>
                <a:gd name="T14" fmla="*/ 141 w 141"/>
                <a:gd name="T15" fmla="*/ 217 h 288"/>
                <a:gd name="T16" fmla="*/ 119 w 141"/>
                <a:gd name="T17" fmla="*/ 166 h 288"/>
                <a:gd name="T18" fmla="*/ 70 w 141"/>
                <a:gd name="T19" fmla="*/ 273 h 288"/>
                <a:gd name="T20" fmla="*/ 15 w 141"/>
                <a:gd name="T21" fmla="*/ 217 h 288"/>
                <a:gd name="T22" fmla="*/ 37 w 141"/>
                <a:gd name="T23" fmla="*/ 174 h 288"/>
                <a:gd name="T24" fmla="*/ 37 w 141"/>
                <a:gd name="T25" fmla="*/ 49 h 288"/>
                <a:gd name="T26" fmla="*/ 70 w 141"/>
                <a:gd name="T27" fmla="*/ 15 h 288"/>
                <a:gd name="T28" fmla="*/ 70 w 141"/>
                <a:gd name="T29" fmla="*/ 15 h 288"/>
                <a:gd name="T30" fmla="*/ 70 w 141"/>
                <a:gd name="T31" fmla="*/ 15 h 288"/>
                <a:gd name="T32" fmla="*/ 104 w 141"/>
                <a:gd name="T33" fmla="*/ 49 h 288"/>
                <a:gd name="T34" fmla="*/ 104 w 141"/>
                <a:gd name="T35" fmla="*/ 174 h 288"/>
                <a:gd name="T36" fmla="*/ 126 w 141"/>
                <a:gd name="T37" fmla="*/ 217 h 288"/>
                <a:gd name="T38" fmla="*/ 70 w 141"/>
                <a:gd name="T39" fmla="*/ 273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1" h="288">
                  <a:moveTo>
                    <a:pt x="119" y="166"/>
                  </a:moveTo>
                  <a:cubicBezTo>
                    <a:pt x="119" y="49"/>
                    <a:pt x="119" y="49"/>
                    <a:pt x="119" y="49"/>
                  </a:cubicBezTo>
                  <a:cubicBezTo>
                    <a:pt x="119" y="22"/>
                    <a:pt x="97" y="0"/>
                    <a:pt x="70" y="0"/>
                  </a:cubicBezTo>
                  <a:cubicBezTo>
                    <a:pt x="44" y="0"/>
                    <a:pt x="22" y="22"/>
                    <a:pt x="22" y="49"/>
                  </a:cubicBezTo>
                  <a:cubicBezTo>
                    <a:pt x="22" y="166"/>
                    <a:pt x="22" y="166"/>
                    <a:pt x="22" y="166"/>
                  </a:cubicBezTo>
                  <a:cubicBezTo>
                    <a:pt x="8" y="180"/>
                    <a:pt x="0" y="198"/>
                    <a:pt x="0" y="217"/>
                  </a:cubicBezTo>
                  <a:cubicBezTo>
                    <a:pt x="0" y="256"/>
                    <a:pt x="32" y="288"/>
                    <a:pt x="70" y="288"/>
                  </a:cubicBezTo>
                  <a:cubicBezTo>
                    <a:pt x="109" y="288"/>
                    <a:pt x="141" y="256"/>
                    <a:pt x="141" y="217"/>
                  </a:cubicBezTo>
                  <a:cubicBezTo>
                    <a:pt x="141" y="198"/>
                    <a:pt x="133" y="180"/>
                    <a:pt x="119" y="166"/>
                  </a:cubicBezTo>
                  <a:close/>
                  <a:moveTo>
                    <a:pt x="70" y="273"/>
                  </a:moveTo>
                  <a:cubicBezTo>
                    <a:pt x="40" y="273"/>
                    <a:pt x="15" y="248"/>
                    <a:pt x="15" y="217"/>
                  </a:cubicBezTo>
                  <a:cubicBezTo>
                    <a:pt x="15" y="200"/>
                    <a:pt x="23" y="184"/>
                    <a:pt x="37" y="174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30"/>
                    <a:pt x="52" y="15"/>
                    <a:pt x="70" y="15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89" y="15"/>
                    <a:pt x="104" y="30"/>
                    <a:pt x="104" y="49"/>
                  </a:cubicBezTo>
                  <a:cubicBezTo>
                    <a:pt x="104" y="174"/>
                    <a:pt x="104" y="174"/>
                    <a:pt x="104" y="174"/>
                  </a:cubicBezTo>
                  <a:cubicBezTo>
                    <a:pt x="117" y="184"/>
                    <a:pt x="126" y="200"/>
                    <a:pt x="126" y="217"/>
                  </a:cubicBezTo>
                  <a:cubicBezTo>
                    <a:pt x="126" y="248"/>
                    <a:pt x="101" y="273"/>
                    <a:pt x="70" y="2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592"/>
            <p:cNvSpPr/>
            <p:nvPr/>
          </p:nvSpPr>
          <p:spPr bwMode="auto">
            <a:xfrm>
              <a:off x="9063038" y="2028826"/>
              <a:ext cx="80963" cy="192088"/>
            </a:xfrm>
            <a:custGeom>
              <a:avLst/>
              <a:gdLst>
                <a:gd name="T0" fmla="*/ 35 w 71"/>
                <a:gd name="T1" fmla="*/ 0 h 165"/>
                <a:gd name="T2" fmla="*/ 22 w 71"/>
                <a:gd name="T3" fmla="*/ 13 h 165"/>
                <a:gd name="T4" fmla="*/ 22 w 71"/>
                <a:gd name="T5" fmla="*/ 96 h 165"/>
                <a:gd name="T6" fmla="*/ 18 w 71"/>
                <a:gd name="T7" fmla="*/ 98 h 165"/>
                <a:gd name="T8" fmla="*/ 0 w 71"/>
                <a:gd name="T9" fmla="*/ 129 h 165"/>
                <a:gd name="T10" fmla="*/ 35 w 71"/>
                <a:gd name="T11" fmla="*/ 165 h 165"/>
                <a:gd name="T12" fmla="*/ 71 w 71"/>
                <a:gd name="T13" fmla="*/ 129 h 165"/>
                <a:gd name="T14" fmla="*/ 53 w 71"/>
                <a:gd name="T15" fmla="*/ 98 h 165"/>
                <a:gd name="T16" fmla="*/ 49 w 71"/>
                <a:gd name="T17" fmla="*/ 96 h 165"/>
                <a:gd name="T18" fmla="*/ 49 w 71"/>
                <a:gd name="T19" fmla="*/ 13 h 165"/>
                <a:gd name="T20" fmla="*/ 35 w 71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" h="165">
                  <a:moveTo>
                    <a:pt x="35" y="0"/>
                  </a:moveTo>
                  <a:cubicBezTo>
                    <a:pt x="28" y="0"/>
                    <a:pt x="22" y="6"/>
                    <a:pt x="22" y="13"/>
                  </a:cubicBezTo>
                  <a:cubicBezTo>
                    <a:pt x="22" y="96"/>
                    <a:pt x="22" y="96"/>
                    <a:pt x="22" y="96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7" y="104"/>
                    <a:pt x="0" y="116"/>
                    <a:pt x="0" y="129"/>
                  </a:cubicBezTo>
                  <a:cubicBezTo>
                    <a:pt x="0" y="149"/>
                    <a:pt x="16" y="165"/>
                    <a:pt x="35" y="165"/>
                  </a:cubicBezTo>
                  <a:cubicBezTo>
                    <a:pt x="55" y="165"/>
                    <a:pt x="71" y="149"/>
                    <a:pt x="71" y="129"/>
                  </a:cubicBezTo>
                  <a:cubicBezTo>
                    <a:pt x="71" y="116"/>
                    <a:pt x="64" y="104"/>
                    <a:pt x="53" y="98"/>
                  </a:cubicBezTo>
                  <a:cubicBezTo>
                    <a:pt x="49" y="96"/>
                    <a:pt x="49" y="96"/>
                    <a:pt x="49" y="96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9" y="6"/>
                    <a:pt x="43" y="0"/>
                    <a:pt x="3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593"/>
            <p:cNvSpPr>
              <a:spLocks noEditPoints="1"/>
            </p:cNvSpPr>
            <p:nvPr/>
          </p:nvSpPr>
          <p:spPr bwMode="auto">
            <a:xfrm>
              <a:off x="2922588" y="2593976"/>
              <a:ext cx="333375" cy="333375"/>
            </a:xfrm>
            <a:custGeom>
              <a:avLst/>
              <a:gdLst>
                <a:gd name="T0" fmla="*/ 210 w 210"/>
                <a:gd name="T1" fmla="*/ 82 h 210"/>
                <a:gd name="T2" fmla="*/ 210 w 210"/>
                <a:gd name="T3" fmla="*/ 69 h 210"/>
                <a:gd name="T4" fmla="*/ 153 w 210"/>
                <a:gd name="T5" fmla="*/ 69 h 210"/>
                <a:gd name="T6" fmla="*/ 153 w 210"/>
                <a:gd name="T7" fmla="*/ 57 h 210"/>
                <a:gd name="T8" fmla="*/ 141 w 210"/>
                <a:gd name="T9" fmla="*/ 57 h 210"/>
                <a:gd name="T10" fmla="*/ 141 w 210"/>
                <a:gd name="T11" fmla="*/ 0 h 210"/>
                <a:gd name="T12" fmla="*/ 128 w 210"/>
                <a:gd name="T13" fmla="*/ 0 h 210"/>
                <a:gd name="T14" fmla="*/ 128 w 210"/>
                <a:gd name="T15" fmla="*/ 57 h 210"/>
                <a:gd name="T16" fmla="*/ 111 w 210"/>
                <a:gd name="T17" fmla="*/ 57 h 210"/>
                <a:gd name="T18" fmla="*/ 111 w 210"/>
                <a:gd name="T19" fmla="*/ 0 h 210"/>
                <a:gd name="T20" fmla="*/ 98 w 210"/>
                <a:gd name="T21" fmla="*/ 0 h 210"/>
                <a:gd name="T22" fmla="*/ 98 w 210"/>
                <a:gd name="T23" fmla="*/ 57 h 210"/>
                <a:gd name="T24" fmla="*/ 81 w 210"/>
                <a:gd name="T25" fmla="*/ 57 h 210"/>
                <a:gd name="T26" fmla="*/ 81 w 210"/>
                <a:gd name="T27" fmla="*/ 0 h 210"/>
                <a:gd name="T28" fmla="*/ 69 w 210"/>
                <a:gd name="T29" fmla="*/ 0 h 210"/>
                <a:gd name="T30" fmla="*/ 69 w 210"/>
                <a:gd name="T31" fmla="*/ 57 h 210"/>
                <a:gd name="T32" fmla="*/ 57 w 210"/>
                <a:gd name="T33" fmla="*/ 57 h 210"/>
                <a:gd name="T34" fmla="*/ 57 w 210"/>
                <a:gd name="T35" fmla="*/ 69 h 210"/>
                <a:gd name="T36" fmla="*/ 0 w 210"/>
                <a:gd name="T37" fmla="*/ 69 h 210"/>
                <a:gd name="T38" fmla="*/ 0 w 210"/>
                <a:gd name="T39" fmla="*/ 82 h 210"/>
                <a:gd name="T40" fmla="*/ 57 w 210"/>
                <a:gd name="T41" fmla="*/ 82 h 210"/>
                <a:gd name="T42" fmla="*/ 57 w 210"/>
                <a:gd name="T43" fmla="*/ 98 h 210"/>
                <a:gd name="T44" fmla="*/ 0 w 210"/>
                <a:gd name="T45" fmla="*/ 98 h 210"/>
                <a:gd name="T46" fmla="*/ 0 w 210"/>
                <a:gd name="T47" fmla="*/ 112 h 210"/>
                <a:gd name="T48" fmla="*/ 57 w 210"/>
                <a:gd name="T49" fmla="*/ 112 h 210"/>
                <a:gd name="T50" fmla="*/ 57 w 210"/>
                <a:gd name="T51" fmla="*/ 128 h 210"/>
                <a:gd name="T52" fmla="*/ 0 w 210"/>
                <a:gd name="T53" fmla="*/ 128 h 210"/>
                <a:gd name="T54" fmla="*/ 0 w 210"/>
                <a:gd name="T55" fmla="*/ 142 h 210"/>
                <a:gd name="T56" fmla="*/ 57 w 210"/>
                <a:gd name="T57" fmla="*/ 142 h 210"/>
                <a:gd name="T58" fmla="*/ 57 w 210"/>
                <a:gd name="T59" fmla="*/ 153 h 210"/>
                <a:gd name="T60" fmla="*/ 69 w 210"/>
                <a:gd name="T61" fmla="*/ 153 h 210"/>
                <a:gd name="T62" fmla="*/ 69 w 210"/>
                <a:gd name="T63" fmla="*/ 210 h 210"/>
                <a:gd name="T64" fmla="*/ 81 w 210"/>
                <a:gd name="T65" fmla="*/ 210 h 210"/>
                <a:gd name="T66" fmla="*/ 81 w 210"/>
                <a:gd name="T67" fmla="*/ 153 h 210"/>
                <a:gd name="T68" fmla="*/ 98 w 210"/>
                <a:gd name="T69" fmla="*/ 153 h 210"/>
                <a:gd name="T70" fmla="*/ 98 w 210"/>
                <a:gd name="T71" fmla="*/ 210 h 210"/>
                <a:gd name="T72" fmla="*/ 111 w 210"/>
                <a:gd name="T73" fmla="*/ 210 h 210"/>
                <a:gd name="T74" fmla="*/ 111 w 210"/>
                <a:gd name="T75" fmla="*/ 153 h 210"/>
                <a:gd name="T76" fmla="*/ 128 w 210"/>
                <a:gd name="T77" fmla="*/ 153 h 210"/>
                <a:gd name="T78" fmla="*/ 128 w 210"/>
                <a:gd name="T79" fmla="*/ 210 h 210"/>
                <a:gd name="T80" fmla="*/ 141 w 210"/>
                <a:gd name="T81" fmla="*/ 210 h 210"/>
                <a:gd name="T82" fmla="*/ 141 w 210"/>
                <a:gd name="T83" fmla="*/ 153 h 210"/>
                <a:gd name="T84" fmla="*/ 153 w 210"/>
                <a:gd name="T85" fmla="*/ 153 h 210"/>
                <a:gd name="T86" fmla="*/ 153 w 210"/>
                <a:gd name="T87" fmla="*/ 142 h 210"/>
                <a:gd name="T88" fmla="*/ 210 w 210"/>
                <a:gd name="T89" fmla="*/ 142 h 210"/>
                <a:gd name="T90" fmla="*/ 210 w 210"/>
                <a:gd name="T91" fmla="*/ 128 h 210"/>
                <a:gd name="T92" fmla="*/ 153 w 210"/>
                <a:gd name="T93" fmla="*/ 128 h 210"/>
                <a:gd name="T94" fmla="*/ 153 w 210"/>
                <a:gd name="T95" fmla="*/ 112 h 210"/>
                <a:gd name="T96" fmla="*/ 210 w 210"/>
                <a:gd name="T97" fmla="*/ 112 h 210"/>
                <a:gd name="T98" fmla="*/ 210 w 210"/>
                <a:gd name="T99" fmla="*/ 98 h 210"/>
                <a:gd name="T100" fmla="*/ 153 w 210"/>
                <a:gd name="T101" fmla="*/ 98 h 210"/>
                <a:gd name="T102" fmla="*/ 153 w 210"/>
                <a:gd name="T103" fmla="*/ 82 h 210"/>
                <a:gd name="T104" fmla="*/ 210 w 210"/>
                <a:gd name="T105" fmla="*/ 82 h 210"/>
                <a:gd name="T106" fmla="*/ 120 w 210"/>
                <a:gd name="T107" fmla="*/ 124 h 210"/>
                <a:gd name="T108" fmla="*/ 89 w 210"/>
                <a:gd name="T109" fmla="*/ 124 h 210"/>
                <a:gd name="T110" fmla="*/ 89 w 210"/>
                <a:gd name="T111" fmla="*/ 111 h 210"/>
                <a:gd name="T112" fmla="*/ 120 w 210"/>
                <a:gd name="T113" fmla="*/ 111 h 210"/>
                <a:gd name="T114" fmla="*/ 120 w 210"/>
                <a:gd name="T115" fmla="*/ 124 h 210"/>
                <a:gd name="T116" fmla="*/ 120 w 210"/>
                <a:gd name="T117" fmla="*/ 98 h 210"/>
                <a:gd name="T118" fmla="*/ 89 w 210"/>
                <a:gd name="T119" fmla="*/ 98 h 210"/>
                <a:gd name="T120" fmla="*/ 89 w 210"/>
                <a:gd name="T121" fmla="*/ 86 h 210"/>
                <a:gd name="T122" fmla="*/ 120 w 210"/>
                <a:gd name="T123" fmla="*/ 86 h 210"/>
                <a:gd name="T124" fmla="*/ 120 w 210"/>
                <a:gd name="T125" fmla="*/ 98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0" h="210">
                  <a:moveTo>
                    <a:pt x="210" y="82"/>
                  </a:moveTo>
                  <a:lnTo>
                    <a:pt x="210" y="69"/>
                  </a:lnTo>
                  <a:lnTo>
                    <a:pt x="153" y="69"/>
                  </a:lnTo>
                  <a:lnTo>
                    <a:pt x="153" y="57"/>
                  </a:lnTo>
                  <a:lnTo>
                    <a:pt x="141" y="57"/>
                  </a:lnTo>
                  <a:lnTo>
                    <a:pt x="141" y="0"/>
                  </a:lnTo>
                  <a:lnTo>
                    <a:pt x="128" y="0"/>
                  </a:lnTo>
                  <a:lnTo>
                    <a:pt x="128" y="57"/>
                  </a:lnTo>
                  <a:lnTo>
                    <a:pt x="111" y="57"/>
                  </a:lnTo>
                  <a:lnTo>
                    <a:pt x="111" y="0"/>
                  </a:lnTo>
                  <a:lnTo>
                    <a:pt x="98" y="0"/>
                  </a:lnTo>
                  <a:lnTo>
                    <a:pt x="98" y="57"/>
                  </a:lnTo>
                  <a:lnTo>
                    <a:pt x="81" y="57"/>
                  </a:lnTo>
                  <a:lnTo>
                    <a:pt x="81" y="0"/>
                  </a:lnTo>
                  <a:lnTo>
                    <a:pt x="69" y="0"/>
                  </a:lnTo>
                  <a:lnTo>
                    <a:pt x="69" y="57"/>
                  </a:lnTo>
                  <a:lnTo>
                    <a:pt x="57" y="57"/>
                  </a:lnTo>
                  <a:lnTo>
                    <a:pt x="57" y="69"/>
                  </a:lnTo>
                  <a:lnTo>
                    <a:pt x="0" y="69"/>
                  </a:lnTo>
                  <a:lnTo>
                    <a:pt x="0" y="82"/>
                  </a:lnTo>
                  <a:lnTo>
                    <a:pt x="57" y="82"/>
                  </a:lnTo>
                  <a:lnTo>
                    <a:pt x="57" y="98"/>
                  </a:lnTo>
                  <a:lnTo>
                    <a:pt x="0" y="98"/>
                  </a:lnTo>
                  <a:lnTo>
                    <a:pt x="0" y="112"/>
                  </a:lnTo>
                  <a:lnTo>
                    <a:pt x="57" y="112"/>
                  </a:lnTo>
                  <a:lnTo>
                    <a:pt x="57" y="128"/>
                  </a:lnTo>
                  <a:lnTo>
                    <a:pt x="0" y="128"/>
                  </a:lnTo>
                  <a:lnTo>
                    <a:pt x="0" y="142"/>
                  </a:lnTo>
                  <a:lnTo>
                    <a:pt x="57" y="142"/>
                  </a:lnTo>
                  <a:lnTo>
                    <a:pt x="57" y="153"/>
                  </a:lnTo>
                  <a:lnTo>
                    <a:pt x="69" y="153"/>
                  </a:lnTo>
                  <a:lnTo>
                    <a:pt x="69" y="210"/>
                  </a:lnTo>
                  <a:lnTo>
                    <a:pt x="81" y="210"/>
                  </a:lnTo>
                  <a:lnTo>
                    <a:pt x="81" y="153"/>
                  </a:lnTo>
                  <a:lnTo>
                    <a:pt x="98" y="153"/>
                  </a:lnTo>
                  <a:lnTo>
                    <a:pt x="98" y="210"/>
                  </a:lnTo>
                  <a:lnTo>
                    <a:pt x="111" y="210"/>
                  </a:lnTo>
                  <a:lnTo>
                    <a:pt x="111" y="153"/>
                  </a:lnTo>
                  <a:lnTo>
                    <a:pt x="128" y="153"/>
                  </a:lnTo>
                  <a:lnTo>
                    <a:pt x="128" y="210"/>
                  </a:lnTo>
                  <a:lnTo>
                    <a:pt x="141" y="210"/>
                  </a:lnTo>
                  <a:lnTo>
                    <a:pt x="141" y="153"/>
                  </a:lnTo>
                  <a:lnTo>
                    <a:pt x="153" y="153"/>
                  </a:lnTo>
                  <a:lnTo>
                    <a:pt x="153" y="142"/>
                  </a:lnTo>
                  <a:lnTo>
                    <a:pt x="210" y="142"/>
                  </a:lnTo>
                  <a:lnTo>
                    <a:pt x="210" y="128"/>
                  </a:lnTo>
                  <a:lnTo>
                    <a:pt x="153" y="128"/>
                  </a:lnTo>
                  <a:lnTo>
                    <a:pt x="153" y="112"/>
                  </a:lnTo>
                  <a:lnTo>
                    <a:pt x="210" y="112"/>
                  </a:lnTo>
                  <a:lnTo>
                    <a:pt x="210" y="98"/>
                  </a:lnTo>
                  <a:lnTo>
                    <a:pt x="153" y="98"/>
                  </a:lnTo>
                  <a:lnTo>
                    <a:pt x="153" y="82"/>
                  </a:lnTo>
                  <a:lnTo>
                    <a:pt x="210" y="82"/>
                  </a:lnTo>
                  <a:close/>
                  <a:moveTo>
                    <a:pt x="120" y="124"/>
                  </a:moveTo>
                  <a:lnTo>
                    <a:pt x="89" y="124"/>
                  </a:lnTo>
                  <a:lnTo>
                    <a:pt x="89" y="111"/>
                  </a:lnTo>
                  <a:lnTo>
                    <a:pt x="120" y="111"/>
                  </a:lnTo>
                  <a:lnTo>
                    <a:pt x="120" y="124"/>
                  </a:lnTo>
                  <a:close/>
                  <a:moveTo>
                    <a:pt x="120" y="98"/>
                  </a:moveTo>
                  <a:lnTo>
                    <a:pt x="89" y="98"/>
                  </a:lnTo>
                  <a:lnTo>
                    <a:pt x="89" y="86"/>
                  </a:lnTo>
                  <a:lnTo>
                    <a:pt x="120" y="86"/>
                  </a:lnTo>
                  <a:lnTo>
                    <a:pt x="120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594"/>
            <p:cNvSpPr>
              <a:spLocks noEditPoints="1"/>
            </p:cNvSpPr>
            <p:nvPr/>
          </p:nvSpPr>
          <p:spPr bwMode="auto">
            <a:xfrm>
              <a:off x="10991851" y="4000501"/>
              <a:ext cx="231775" cy="195263"/>
            </a:xfrm>
            <a:custGeom>
              <a:avLst/>
              <a:gdLst>
                <a:gd name="T0" fmla="*/ 100 w 200"/>
                <a:gd name="T1" fmla="*/ 0 h 168"/>
                <a:gd name="T2" fmla="*/ 0 w 200"/>
                <a:gd name="T3" fmla="*/ 28 h 168"/>
                <a:gd name="T4" fmla="*/ 0 w 200"/>
                <a:gd name="T5" fmla="*/ 141 h 168"/>
                <a:gd name="T6" fmla="*/ 100 w 200"/>
                <a:gd name="T7" fmla="*/ 168 h 168"/>
                <a:gd name="T8" fmla="*/ 200 w 200"/>
                <a:gd name="T9" fmla="*/ 140 h 168"/>
                <a:gd name="T10" fmla="*/ 200 w 200"/>
                <a:gd name="T11" fmla="*/ 29 h 168"/>
                <a:gd name="T12" fmla="*/ 100 w 200"/>
                <a:gd name="T13" fmla="*/ 0 h 168"/>
                <a:gd name="T14" fmla="*/ 162 w 200"/>
                <a:gd name="T15" fmla="*/ 82 h 168"/>
                <a:gd name="T16" fmla="*/ 146 w 200"/>
                <a:gd name="T17" fmla="*/ 82 h 168"/>
                <a:gd name="T18" fmla="*/ 146 w 200"/>
                <a:gd name="T19" fmla="*/ 60 h 168"/>
                <a:gd name="T20" fmla="*/ 126 w 200"/>
                <a:gd name="T21" fmla="*/ 60 h 168"/>
                <a:gd name="T22" fmla="*/ 126 w 200"/>
                <a:gd name="T23" fmla="*/ 82 h 168"/>
                <a:gd name="T24" fmla="*/ 110 w 200"/>
                <a:gd name="T25" fmla="*/ 82 h 168"/>
                <a:gd name="T26" fmla="*/ 110 w 200"/>
                <a:gd name="T27" fmla="*/ 60 h 168"/>
                <a:gd name="T28" fmla="*/ 90 w 200"/>
                <a:gd name="T29" fmla="*/ 60 h 168"/>
                <a:gd name="T30" fmla="*/ 90 w 200"/>
                <a:gd name="T31" fmla="*/ 82 h 168"/>
                <a:gd name="T32" fmla="*/ 74 w 200"/>
                <a:gd name="T33" fmla="*/ 82 h 168"/>
                <a:gd name="T34" fmla="*/ 74 w 200"/>
                <a:gd name="T35" fmla="*/ 60 h 168"/>
                <a:gd name="T36" fmla="*/ 54 w 200"/>
                <a:gd name="T37" fmla="*/ 60 h 168"/>
                <a:gd name="T38" fmla="*/ 54 w 200"/>
                <a:gd name="T39" fmla="*/ 82 h 168"/>
                <a:gd name="T40" fmla="*/ 38 w 200"/>
                <a:gd name="T41" fmla="*/ 82 h 168"/>
                <a:gd name="T42" fmla="*/ 38 w 200"/>
                <a:gd name="T43" fmla="*/ 60 h 168"/>
                <a:gd name="T44" fmla="*/ 19 w 200"/>
                <a:gd name="T45" fmla="*/ 60 h 168"/>
                <a:gd name="T46" fmla="*/ 19 w 200"/>
                <a:gd name="T47" fmla="*/ 44 h 168"/>
                <a:gd name="T48" fmla="*/ 38 w 200"/>
                <a:gd name="T49" fmla="*/ 44 h 168"/>
                <a:gd name="T50" fmla="*/ 38 w 200"/>
                <a:gd name="T51" fmla="*/ 23 h 168"/>
                <a:gd name="T52" fmla="*/ 54 w 200"/>
                <a:gd name="T53" fmla="*/ 23 h 168"/>
                <a:gd name="T54" fmla="*/ 54 w 200"/>
                <a:gd name="T55" fmla="*/ 44 h 168"/>
                <a:gd name="T56" fmla="*/ 74 w 200"/>
                <a:gd name="T57" fmla="*/ 44 h 168"/>
                <a:gd name="T58" fmla="*/ 74 w 200"/>
                <a:gd name="T59" fmla="*/ 23 h 168"/>
                <a:gd name="T60" fmla="*/ 90 w 200"/>
                <a:gd name="T61" fmla="*/ 23 h 168"/>
                <a:gd name="T62" fmla="*/ 90 w 200"/>
                <a:gd name="T63" fmla="*/ 44 h 168"/>
                <a:gd name="T64" fmla="*/ 110 w 200"/>
                <a:gd name="T65" fmla="*/ 44 h 168"/>
                <a:gd name="T66" fmla="*/ 110 w 200"/>
                <a:gd name="T67" fmla="*/ 23 h 168"/>
                <a:gd name="T68" fmla="*/ 126 w 200"/>
                <a:gd name="T69" fmla="*/ 23 h 168"/>
                <a:gd name="T70" fmla="*/ 126 w 200"/>
                <a:gd name="T71" fmla="*/ 44 h 168"/>
                <a:gd name="T72" fmla="*/ 146 w 200"/>
                <a:gd name="T73" fmla="*/ 44 h 168"/>
                <a:gd name="T74" fmla="*/ 146 w 200"/>
                <a:gd name="T75" fmla="*/ 23 h 168"/>
                <a:gd name="T76" fmla="*/ 162 w 200"/>
                <a:gd name="T77" fmla="*/ 23 h 168"/>
                <a:gd name="T78" fmla="*/ 162 w 200"/>
                <a:gd name="T79" fmla="*/ 44 h 168"/>
                <a:gd name="T80" fmla="*/ 182 w 200"/>
                <a:gd name="T81" fmla="*/ 44 h 168"/>
                <a:gd name="T82" fmla="*/ 182 w 200"/>
                <a:gd name="T83" fmla="*/ 60 h 168"/>
                <a:gd name="T84" fmla="*/ 162 w 200"/>
                <a:gd name="T85" fmla="*/ 60 h 168"/>
                <a:gd name="T86" fmla="*/ 162 w 200"/>
                <a:gd name="T87" fmla="*/ 82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0" h="168">
                  <a:moveTo>
                    <a:pt x="100" y="0"/>
                  </a:moveTo>
                  <a:cubicBezTo>
                    <a:pt x="61" y="0"/>
                    <a:pt x="26" y="12"/>
                    <a:pt x="0" y="28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26" y="157"/>
                    <a:pt x="61" y="168"/>
                    <a:pt x="100" y="168"/>
                  </a:cubicBezTo>
                  <a:cubicBezTo>
                    <a:pt x="139" y="168"/>
                    <a:pt x="174" y="156"/>
                    <a:pt x="200" y="140"/>
                  </a:cubicBezTo>
                  <a:cubicBezTo>
                    <a:pt x="200" y="29"/>
                    <a:pt x="200" y="29"/>
                    <a:pt x="200" y="29"/>
                  </a:cubicBezTo>
                  <a:cubicBezTo>
                    <a:pt x="174" y="12"/>
                    <a:pt x="139" y="0"/>
                    <a:pt x="100" y="0"/>
                  </a:cubicBezTo>
                  <a:close/>
                  <a:moveTo>
                    <a:pt x="162" y="82"/>
                  </a:moveTo>
                  <a:cubicBezTo>
                    <a:pt x="146" y="82"/>
                    <a:pt x="146" y="82"/>
                    <a:pt x="146" y="82"/>
                  </a:cubicBezTo>
                  <a:cubicBezTo>
                    <a:pt x="146" y="60"/>
                    <a:pt x="146" y="60"/>
                    <a:pt x="146" y="60"/>
                  </a:cubicBezTo>
                  <a:cubicBezTo>
                    <a:pt x="126" y="60"/>
                    <a:pt x="126" y="60"/>
                    <a:pt x="126" y="60"/>
                  </a:cubicBezTo>
                  <a:cubicBezTo>
                    <a:pt x="126" y="82"/>
                    <a:pt x="126" y="82"/>
                    <a:pt x="126" y="82"/>
                  </a:cubicBezTo>
                  <a:cubicBezTo>
                    <a:pt x="110" y="82"/>
                    <a:pt x="110" y="82"/>
                    <a:pt x="110" y="82"/>
                  </a:cubicBezTo>
                  <a:cubicBezTo>
                    <a:pt x="110" y="60"/>
                    <a:pt x="110" y="60"/>
                    <a:pt x="110" y="60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90" y="82"/>
                    <a:pt x="90" y="82"/>
                    <a:pt x="90" y="82"/>
                  </a:cubicBezTo>
                  <a:cubicBezTo>
                    <a:pt x="74" y="82"/>
                    <a:pt x="74" y="82"/>
                    <a:pt x="74" y="82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38" y="82"/>
                    <a:pt x="38" y="82"/>
                    <a:pt x="38" y="82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23"/>
                    <a:pt x="74" y="23"/>
                    <a:pt x="74" y="23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110" y="44"/>
                    <a:pt x="110" y="44"/>
                    <a:pt x="110" y="4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26" y="23"/>
                    <a:pt x="126" y="23"/>
                    <a:pt x="126" y="23"/>
                  </a:cubicBezTo>
                  <a:cubicBezTo>
                    <a:pt x="126" y="44"/>
                    <a:pt x="126" y="44"/>
                    <a:pt x="126" y="44"/>
                  </a:cubicBezTo>
                  <a:cubicBezTo>
                    <a:pt x="146" y="44"/>
                    <a:pt x="146" y="44"/>
                    <a:pt x="146" y="44"/>
                  </a:cubicBezTo>
                  <a:cubicBezTo>
                    <a:pt x="146" y="23"/>
                    <a:pt x="146" y="23"/>
                    <a:pt x="146" y="23"/>
                  </a:cubicBezTo>
                  <a:cubicBezTo>
                    <a:pt x="162" y="23"/>
                    <a:pt x="162" y="23"/>
                    <a:pt x="162" y="23"/>
                  </a:cubicBezTo>
                  <a:cubicBezTo>
                    <a:pt x="162" y="44"/>
                    <a:pt x="162" y="44"/>
                    <a:pt x="162" y="44"/>
                  </a:cubicBezTo>
                  <a:cubicBezTo>
                    <a:pt x="182" y="44"/>
                    <a:pt x="182" y="44"/>
                    <a:pt x="182" y="44"/>
                  </a:cubicBezTo>
                  <a:cubicBezTo>
                    <a:pt x="182" y="60"/>
                    <a:pt x="182" y="60"/>
                    <a:pt x="182" y="60"/>
                  </a:cubicBezTo>
                  <a:cubicBezTo>
                    <a:pt x="162" y="60"/>
                    <a:pt x="162" y="60"/>
                    <a:pt x="162" y="60"/>
                  </a:cubicBezTo>
                  <a:lnTo>
                    <a:pt x="162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595"/>
            <p:cNvSpPr/>
            <p:nvPr/>
          </p:nvSpPr>
          <p:spPr bwMode="auto">
            <a:xfrm>
              <a:off x="11242676" y="4048126"/>
              <a:ext cx="31750" cy="103188"/>
            </a:xfrm>
            <a:custGeom>
              <a:avLst/>
              <a:gdLst>
                <a:gd name="T0" fmla="*/ 28 w 28"/>
                <a:gd name="T1" fmla="*/ 44 h 89"/>
                <a:gd name="T2" fmla="*/ 0 w 28"/>
                <a:gd name="T3" fmla="*/ 0 h 89"/>
                <a:gd name="T4" fmla="*/ 0 w 28"/>
                <a:gd name="T5" fmla="*/ 89 h 89"/>
                <a:gd name="T6" fmla="*/ 28 w 28"/>
                <a:gd name="T7" fmla="*/ 4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89">
                  <a:moveTo>
                    <a:pt x="28" y="44"/>
                  </a:moveTo>
                  <a:cubicBezTo>
                    <a:pt x="28" y="31"/>
                    <a:pt x="18" y="15"/>
                    <a:pt x="0" y="0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8" y="74"/>
                    <a:pt x="28" y="58"/>
                    <a:pt x="28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596"/>
            <p:cNvSpPr/>
            <p:nvPr/>
          </p:nvSpPr>
          <p:spPr bwMode="auto">
            <a:xfrm>
              <a:off x="10939463" y="4046539"/>
              <a:ext cx="33338" cy="104775"/>
            </a:xfrm>
            <a:custGeom>
              <a:avLst/>
              <a:gdLst>
                <a:gd name="T0" fmla="*/ 0 w 29"/>
                <a:gd name="T1" fmla="*/ 45 h 91"/>
                <a:gd name="T2" fmla="*/ 29 w 29"/>
                <a:gd name="T3" fmla="*/ 91 h 91"/>
                <a:gd name="T4" fmla="*/ 29 w 29"/>
                <a:gd name="T5" fmla="*/ 0 h 91"/>
                <a:gd name="T6" fmla="*/ 0 w 29"/>
                <a:gd name="T7" fmla="*/ 4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91">
                  <a:moveTo>
                    <a:pt x="0" y="45"/>
                  </a:moveTo>
                  <a:cubicBezTo>
                    <a:pt x="0" y="59"/>
                    <a:pt x="11" y="76"/>
                    <a:pt x="29" y="91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1" y="15"/>
                    <a:pt x="0" y="31"/>
                    <a:pt x="0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597"/>
            <p:cNvSpPr>
              <a:spLocks noEditPoints="1"/>
            </p:cNvSpPr>
            <p:nvPr/>
          </p:nvSpPr>
          <p:spPr bwMode="auto">
            <a:xfrm>
              <a:off x="11609388" y="3930651"/>
              <a:ext cx="333375" cy="333375"/>
            </a:xfrm>
            <a:custGeom>
              <a:avLst/>
              <a:gdLst>
                <a:gd name="T0" fmla="*/ 286 w 288"/>
                <a:gd name="T1" fmla="*/ 121 h 287"/>
                <a:gd name="T2" fmla="*/ 265 w 288"/>
                <a:gd name="T3" fmla="*/ 66 h 287"/>
                <a:gd name="T4" fmla="*/ 173 w 288"/>
                <a:gd name="T5" fmla="*/ 3 h 287"/>
                <a:gd name="T6" fmla="*/ 144 w 288"/>
                <a:gd name="T7" fmla="*/ 0 h 287"/>
                <a:gd name="T8" fmla="*/ 116 w 288"/>
                <a:gd name="T9" fmla="*/ 3 h 287"/>
                <a:gd name="T10" fmla="*/ 23 w 288"/>
                <a:gd name="T11" fmla="*/ 66 h 287"/>
                <a:gd name="T12" fmla="*/ 2 w 288"/>
                <a:gd name="T13" fmla="*/ 121 h 287"/>
                <a:gd name="T14" fmla="*/ 0 w 288"/>
                <a:gd name="T15" fmla="*/ 143 h 287"/>
                <a:gd name="T16" fmla="*/ 41 w 288"/>
                <a:gd name="T17" fmla="*/ 244 h 287"/>
                <a:gd name="T18" fmla="*/ 97 w 288"/>
                <a:gd name="T19" fmla="*/ 280 h 287"/>
                <a:gd name="T20" fmla="*/ 144 w 288"/>
                <a:gd name="T21" fmla="*/ 287 h 287"/>
                <a:gd name="T22" fmla="*/ 191 w 288"/>
                <a:gd name="T23" fmla="*/ 279 h 287"/>
                <a:gd name="T24" fmla="*/ 247 w 288"/>
                <a:gd name="T25" fmla="*/ 244 h 287"/>
                <a:gd name="T26" fmla="*/ 288 w 288"/>
                <a:gd name="T27" fmla="*/ 143 h 287"/>
                <a:gd name="T28" fmla="*/ 286 w 288"/>
                <a:gd name="T29" fmla="*/ 121 h 287"/>
                <a:gd name="T30" fmla="*/ 241 w 288"/>
                <a:gd name="T31" fmla="*/ 225 h 287"/>
                <a:gd name="T32" fmla="*/ 239 w 288"/>
                <a:gd name="T33" fmla="*/ 218 h 287"/>
                <a:gd name="T34" fmla="*/ 188 w 288"/>
                <a:gd name="T35" fmla="*/ 218 h 287"/>
                <a:gd name="T36" fmla="*/ 172 w 288"/>
                <a:gd name="T37" fmla="*/ 266 h 287"/>
                <a:gd name="T38" fmla="*/ 174 w 288"/>
                <a:gd name="T39" fmla="*/ 267 h 287"/>
                <a:gd name="T40" fmla="*/ 144 w 288"/>
                <a:gd name="T41" fmla="*/ 270 h 287"/>
                <a:gd name="T42" fmla="*/ 115 w 288"/>
                <a:gd name="T43" fmla="*/ 267 h 287"/>
                <a:gd name="T44" fmla="*/ 116 w 288"/>
                <a:gd name="T45" fmla="*/ 266 h 287"/>
                <a:gd name="T46" fmla="*/ 101 w 288"/>
                <a:gd name="T47" fmla="*/ 218 h 287"/>
                <a:gd name="T48" fmla="*/ 50 w 288"/>
                <a:gd name="T49" fmla="*/ 218 h 287"/>
                <a:gd name="T50" fmla="*/ 48 w 288"/>
                <a:gd name="T51" fmla="*/ 226 h 287"/>
                <a:gd name="T52" fmla="*/ 17 w 288"/>
                <a:gd name="T53" fmla="*/ 143 h 287"/>
                <a:gd name="T54" fmla="*/ 18 w 288"/>
                <a:gd name="T55" fmla="*/ 132 h 287"/>
                <a:gd name="T56" fmla="*/ 34 w 288"/>
                <a:gd name="T57" fmla="*/ 144 h 287"/>
                <a:gd name="T58" fmla="*/ 75 w 288"/>
                <a:gd name="T59" fmla="*/ 114 h 287"/>
                <a:gd name="T60" fmla="*/ 60 w 288"/>
                <a:gd name="T61" fmla="*/ 66 h 287"/>
                <a:gd name="T62" fmla="*/ 43 w 288"/>
                <a:gd name="T63" fmla="*/ 66 h 287"/>
                <a:gd name="T64" fmla="*/ 110 w 288"/>
                <a:gd name="T65" fmla="*/ 21 h 287"/>
                <a:gd name="T66" fmla="*/ 104 w 288"/>
                <a:gd name="T67" fmla="*/ 40 h 287"/>
                <a:gd name="T68" fmla="*/ 145 w 288"/>
                <a:gd name="T69" fmla="*/ 69 h 287"/>
                <a:gd name="T70" fmla="*/ 185 w 288"/>
                <a:gd name="T71" fmla="*/ 40 h 287"/>
                <a:gd name="T72" fmla="*/ 180 w 288"/>
                <a:gd name="T73" fmla="*/ 22 h 287"/>
                <a:gd name="T74" fmla="*/ 245 w 288"/>
                <a:gd name="T75" fmla="*/ 66 h 287"/>
                <a:gd name="T76" fmla="*/ 229 w 288"/>
                <a:gd name="T77" fmla="*/ 66 h 287"/>
                <a:gd name="T78" fmla="*/ 213 w 288"/>
                <a:gd name="T79" fmla="*/ 114 h 287"/>
                <a:gd name="T80" fmla="*/ 254 w 288"/>
                <a:gd name="T81" fmla="*/ 144 h 287"/>
                <a:gd name="T82" fmla="*/ 270 w 288"/>
                <a:gd name="T83" fmla="*/ 132 h 287"/>
                <a:gd name="T84" fmla="*/ 271 w 288"/>
                <a:gd name="T85" fmla="*/ 143 h 287"/>
                <a:gd name="T86" fmla="*/ 241 w 288"/>
                <a:gd name="T87" fmla="*/ 22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8" h="287">
                  <a:moveTo>
                    <a:pt x="286" y="121"/>
                  </a:moveTo>
                  <a:cubicBezTo>
                    <a:pt x="283" y="101"/>
                    <a:pt x="276" y="83"/>
                    <a:pt x="265" y="66"/>
                  </a:cubicBezTo>
                  <a:cubicBezTo>
                    <a:pt x="245" y="34"/>
                    <a:pt x="212" y="11"/>
                    <a:pt x="173" y="3"/>
                  </a:cubicBezTo>
                  <a:cubicBezTo>
                    <a:pt x="164" y="1"/>
                    <a:pt x="154" y="0"/>
                    <a:pt x="144" y="0"/>
                  </a:cubicBezTo>
                  <a:cubicBezTo>
                    <a:pt x="134" y="0"/>
                    <a:pt x="125" y="1"/>
                    <a:pt x="116" y="3"/>
                  </a:cubicBezTo>
                  <a:cubicBezTo>
                    <a:pt x="77" y="10"/>
                    <a:pt x="43" y="34"/>
                    <a:pt x="23" y="66"/>
                  </a:cubicBezTo>
                  <a:cubicBezTo>
                    <a:pt x="12" y="83"/>
                    <a:pt x="5" y="101"/>
                    <a:pt x="2" y="121"/>
                  </a:cubicBezTo>
                  <a:cubicBezTo>
                    <a:pt x="1" y="128"/>
                    <a:pt x="0" y="136"/>
                    <a:pt x="0" y="143"/>
                  </a:cubicBezTo>
                  <a:cubicBezTo>
                    <a:pt x="0" y="183"/>
                    <a:pt x="16" y="218"/>
                    <a:pt x="41" y="244"/>
                  </a:cubicBezTo>
                  <a:cubicBezTo>
                    <a:pt x="57" y="260"/>
                    <a:pt x="76" y="272"/>
                    <a:pt x="97" y="280"/>
                  </a:cubicBezTo>
                  <a:cubicBezTo>
                    <a:pt x="112" y="285"/>
                    <a:pt x="128" y="287"/>
                    <a:pt x="144" y="287"/>
                  </a:cubicBezTo>
                  <a:cubicBezTo>
                    <a:pt x="160" y="287"/>
                    <a:pt x="176" y="284"/>
                    <a:pt x="191" y="279"/>
                  </a:cubicBezTo>
                  <a:cubicBezTo>
                    <a:pt x="212" y="272"/>
                    <a:pt x="232" y="260"/>
                    <a:pt x="247" y="244"/>
                  </a:cubicBezTo>
                  <a:cubicBezTo>
                    <a:pt x="272" y="218"/>
                    <a:pt x="288" y="182"/>
                    <a:pt x="288" y="143"/>
                  </a:cubicBezTo>
                  <a:cubicBezTo>
                    <a:pt x="288" y="136"/>
                    <a:pt x="287" y="128"/>
                    <a:pt x="286" y="121"/>
                  </a:cubicBezTo>
                  <a:close/>
                  <a:moveTo>
                    <a:pt x="241" y="225"/>
                  </a:moveTo>
                  <a:cubicBezTo>
                    <a:pt x="239" y="218"/>
                    <a:pt x="239" y="218"/>
                    <a:pt x="239" y="218"/>
                  </a:cubicBezTo>
                  <a:cubicBezTo>
                    <a:pt x="188" y="218"/>
                    <a:pt x="188" y="218"/>
                    <a:pt x="188" y="218"/>
                  </a:cubicBezTo>
                  <a:cubicBezTo>
                    <a:pt x="172" y="266"/>
                    <a:pt x="172" y="266"/>
                    <a:pt x="172" y="266"/>
                  </a:cubicBezTo>
                  <a:cubicBezTo>
                    <a:pt x="174" y="267"/>
                    <a:pt x="174" y="267"/>
                    <a:pt x="174" y="267"/>
                  </a:cubicBezTo>
                  <a:cubicBezTo>
                    <a:pt x="164" y="269"/>
                    <a:pt x="154" y="270"/>
                    <a:pt x="144" y="270"/>
                  </a:cubicBezTo>
                  <a:cubicBezTo>
                    <a:pt x="134" y="270"/>
                    <a:pt x="124" y="269"/>
                    <a:pt x="115" y="267"/>
                  </a:cubicBezTo>
                  <a:cubicBezTo>
                    <a:pt x="116" y="266"/>
                    <a:pt x="116" y="266"/>
                    <a:pt x="116" y="266"/>
                  </a:cubicBezTo>
                  <a:cubicBezTo>
                    <a:pt x="101" y="218"/>
                    <a:pt x="101" y="218"/>
                    <a:pt x="101" y="218"/>
                  </a:cubicBezTo>
                  <a:cubicBezTo>
                    <a:pt x="50" y="218"/>
                    <a:pt x="50" y="218"/>
                    <a:pt x="50" y="218"/>
                  </a:cubicBezTo>
                  <a:cubicBezTo>
                    <a:pt x="48" y="226"/>
                    <a:pt x="48" y="226"/>
                    <a:pt x="48" y="226"/>
                  </a:cubicBezTo>
                  <a:cubicBezTo>
                    <a:pt x="29" y="204"/>
                    <a:pt x="17" y="175"/>
                    <a:pt x="17" y="143"/>
                  </a:cubicBezTo>
                  <a:cubicBezTo>
                    <a:pt x="17" y="140"/>
                    <a:pt x="17" y="136"/>
                    <a:pt x="18" y="132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75" y="114"/>
                    <a:pt x="75" y="114"/>
                    <a:pt x="75" y="114"/>
                  </a:cubicBezTo>
                  <a:cubicBezTo>
                    <a:pt x="60" y="66"/>
                    <a:pt x="60" y="66"/>
                    <a:pt x="60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60" y="45"/>
                    <a:pt x="83" y="29"/>
                    <a:pt x="110" y="21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45" y="69"/>
                    <a:pt x="145" y="69"/>
                    <a:pt x="145" y="69"/>
                  </a:cubicBezTo>
                  <a:cubicBezTo>
                    <a:pt x="185" y="40"/>
                    <a:pt x="185" y="40"/>
                    <a:pt x="185" y="40"/>
                  </a:cubicBezTo>
                  <a:cubicBezTo>
                    <a:pt x="180" y="22"/>
                    <a:pt x="180" y="22"/>
                    <a:pt x="180" y="22"/>
                  </a:cubicBezTo>
                  <a:cubicBezTo>
                    <a:pt x="206" y="29"/>
                    <a:pt x="228" y="45"/>
                    <a:pt x="245" y="66"/>
                  </a:cubicBezTo>
                  <a:cubicBezTo>
                    <a:pt x="229" y="66"/>
                    <a:pt x="229" y="66"/>
                    <a:pt x="229" y="66"/>
                  </a:cubicBezTo>
                  <a:cubicBezTo>
                    <a:pt x="213" y="114"/>
                    <a:pt x="213" y="114"/>
                    <a:pt x="213" y="114"/>
                  </a:cubicBezTo>
                  <a:cubicBezTo>
                    <a:pt x="254" y="144"/>
                    <a:pt x="254" y="144"/>
                    <a:pt x="254" y="144"/>
                  </a:cubicBezTo>
                  <a:cubicBezTo>
                    <a:pt x="270" y="132"/>
                    <a:pt x="270" y="132"/>
                    <a:pt x="270" y="132"/>
                  </a:cubicBezTo>
                  <a:cubicBezTo>
                    <a:pt x="271" y="136"/>
                    <a:pt x="271" y="140"/>
                    <a:pt x="271" y="143"/>
                  </a:cubicBezTo>
                  <a:cubicBezTo>
                    <a:pt x="271" y="175"/>
                    <a:pt x="260" y="203"/>
                    <a:pt x="241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598"/>
            <p:cNvSpPr/>
            <p:nvPr/>
          </p:nvSpPr>
          <p:spPr bwMode="auto">
            <a:xfrm>
              <a:off x="11720513" y="4056064"/>
              <a:ext cx="111125" cy="104775"/>
            </a:xfrm>
            <a:custGeom>
              <a:avLst/>
              <a:gdLst>
                <a:gd name="T0" fmla="*/ 0 w 70"/>
                <a:gd name="T1" fmla="*/ 26 h 66"/>
                <a:gd name="T2" fmla="*/ 14 w 70"/>
                <a:gd name="T3" fmla="*/ 66 h 66"/>
                <a:gd name="T4" fmla="*/ 57 w 70"/>
                <a:gd name="T5" fmla="*/ 66 h 66"/>
                <a:gd name="T6" fmla="*/ 70 w 70"/>
                <a:gd name="T7" fmla="*/ 26 h 66"/>
                <a:gd name="T8" fmla="*/ 35 w 70"/>
                <a:gd name="T9" fmla="*/ 0 h 66"/>
                <a:gd name="T10" fmla="*/ 0 w 70"/>
                <a:gd name="T11" fmla="*/ 2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66">
                  <a:moveTo>
                    <a:pt x="0" y="26"/>
                  </a:moveTo>
                  <a:lnTo>
                    <a:pt x="14" y="66"/>
                  </a:lnTo>
                  <a:lnTo>
                    <a:pt x="57" y="66"/>
                  </a:lnTo>
                  <a:lnTo>
                    <a:pt x="70" y="26"/>
                  </a:lnTo>
                  <a:lnTo>
                    <a:pt x="35" y="0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599"/>
            <p:cNvSpPr/>
            <p:nvPr/>
          </p:nvSpPr>
          <p:spPr bwMode="auto">
            <a:xfrm>
              <a:off x="2351088" y="2690814"/>
              <a:ext cx="139700" cy="139700"/>
            </a:xfrm>
            <a:custGeom>
              <a:avLst/>
              <a:gdLst>
                <a:gd name="T0" fmla="*/ 120 w 120"/>
                <a:gd name="T1" fmla="*/ 0 h 120"/>
                <a:gd name="T2" fmla="*/ 119 w 120"/>
                <a:gd name="T3" fmla="*/ 0 h 120"/>
                <a:gd name="T4" fmla="*/ 115 w 120"/>
                <a:gd name="T5" fmla="*/ 0 h 120"/>
                <a:gd name="T6" fmla="*/ 5 w 120"/>
                <a:gd name="T7" fmla="*/ 0 h 120"/>
                <a:gd name="T8" fmla="*/ 1 w 120"/>
                <a:gd name="T9" fmla="*/ 0 h 120"/>
                <a:gd name="T10" fmla="*/ 0 w 120"/>
                <a:gd name="T11" fmla="*/ 0 h 120"/>
                <a:gd name="T12" fmla="*/ 0 w 120"/>
                <a:gd name="T13" fmla="*/ 1 h 120"/>
                <a:gd name="T14" fmla="*/ 0 w 120"/>
                <a:gd name="T15" fmla="*/ 5 h 120"/>
                <a:gd name="T16" fmla="*/ 0 w 120"/>
                <a:gd name="T17" fmla="*/ 115 h 120"/>
                <a:gd name="T18" fmla="*/ 0 w 120"/>
                <a:gd name="T19" fmla="*/ 119 h 120"/>
                <a:gd name="T20" fmla="*/ 0 w 120"/>
                <a:gd name="T21" fmla="*/ 120 h 120"/>
                <a:gd name="T22" fmla="*/ 1 w 120"/>
                <a:gd name="T23" fmla="*/ 120 h 120"/>
                <a:gd name="T24" fmla="*/ 5 w 120"/>
                <a:gd name="T25" fmla="*/ 120 h 120"/>
                <a:gd name="T26" fmla="*/ 115 w 120"/>
                <a:gd name="T27" fmla="*/ 120 h 120"/>
                <a:gd name="T28" fmla="*/ 119 w 120"/>
                <a:gd name="T29" fmla="*/ 120 h 120"/>
                <a:gd name="T30" fmla="*/ 120 w 120"/>
                <a:gd name="T31" fmla="*/ 120 h 120"/>
                <a:gd name="T32" fmla="*/ 120 w 120"/>
                <a:gd name="T33" fmla="*/ 119 h 120"/>
                <a:gd name="T34" fmla="*/ 120 w 120"/>
                <a:gd name="T35" fmla="*/ 115 h 120"/>
                <a:gd name="T36" fmla="*/ 120 w 120"/>
                <a:gd name="T37" fmla="*/ 5 h 120"/>
                <a:gd name="T38" fmla="*/ 120 w 120"/>
                <a:gd name="T39" fmla="*/ 1 h 120"/>
                <a:gd name="T40" fmla="*/ 120 w 120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0" h="120">
                  <a:moveTo>
                    <a:pt x="120" y="0"/>
                  </a:moveTo>
                  <a:cubicBezTo>
                    <a:pt x="120" y="0"/>
                    <a:pt x="120" y="0"/>
                    <a:pt x="119" y="0"/>
                  </a:cubicBezTo>
                  <a:cubicBezTo>
                    <a:pt x="119" y="0"/>
                    <a:pt x="117" y="0"/>
                    <a:pt x="11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3"/>
                    <a:pt x="0" y="5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17"/>
                    <a:pt x="0" y="118"/>
                    <a:pt x="0" y="119"/>
                  </a:cubicBezTo>
                  <a:cubicBezTo>
                    <a:pt x="0" y="119"/>
                    <a:pt x="0" y="120"/>
                    <a:pt x="0" y="120"/>
                  </a:cubicBezTo>
                  <a:cubicBezTo>
                    <a:pt x="1" y="120"/>
                    <a:pt x="1" y="120"/>
                    <a:pt x="1" y="120"/>
                  </a:cubicBezTo>
                  <a:cubicBezTo>
                    <a:pt x="1" y="120"/>
                    <a:pt x="3" y="120"/>
                    <a:pt x="5" y="120"/>
                  </a:cubicBezTo>
                  <a:cubicBezTo>
                    <a:pt x="115" y="120"/>
                    <a:pt x="115" y="120"/>
                    <a:pt x="115" y="120"/>
                  </a:cubicBezTo>
                  <a:cubicBezTo>
                    <a:pt x="117" y="120"/>
                    <a:pt x="118" y="120"/>
                    <a:pt x="119" y="120"/>
                  </a:cubicBezTo>
                  <a:cubicBezTo>
                    <a:pt x="119" y="120"/>
                    <a:pt x="120" y="120"/>
                    <a:pt x="120" y="120"/>
                  </a:cubicBezTo>
                  <a:cubicBezTo>
                    <a:pt x="120" y="120"/>
                    <a:pt x="120" y="120"/>
                    <a:pt x="120" y="119"/>
                  </a:cubicBezTo>
                  <a:cubicBezTo>
                    <a:pt x="120" y="119"/>
                    <a:pt x="120" y="117"/>
                    <a:pt x="120" y="115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20" y="3"/>
                    <a:pt x="120" y="2"/>
                    <a:pt x="120" y="1"/>
                  </a:cubicBezTo>
                  <a:cubicBezTo>
                    <a:pt x="120" y="1"/>
                    <a:pt x="120" y="0"/>
                    <a:pt x="1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600"/>
            <p:cNvSpPr>
              <a:spLocks noEditPoints="1"/>
            </p:cNvSpPr>
            <p:nvPr/>
          </p:nvSpPr>
          <p:spPr bwMode="auto">
            <a:xfrm>
              <a:off x="2254251" y="2593976"/>
              <a:ext cx="333375" cy="333375"/>
            </a:xfrm>
            <a:custGeom>
              <a:avLst/>
              <a:gdLst>
                <a:gd name="T0" fmla="*/ 248 w 288"/>
                <a:gd name="T1" fmla="*/ 0 h 288"/>
                <a:gd name="T2" fmla="*/ 40 w 288"/>
                <a:gd name="T3" fmla="*/ 0 h 288"/>
                <a:gd name="T4" fmla="*/ 0 w 288"/>
                <a:gd name="T5" fmla="*/ 40 h 288"/>
                <a:gd name="T6" fmla="*/ 0 w 288"/>
                <a:gd name="T7" fmla="*/ 248 h 288"/>
                <a:gd name="T8" fmla="*/ 40 w 288"/>
                <a:gd name="T9" fmla="*/ 288 h 288"/>
                <a:gd name="T10" fmla="*/ 248 w 288"/>
                <a:gd name="T11" fmla="*/ 288 h 288"/>
                <a:gd name="T12" fmla="*/ 288 w 288"/>
                <a:gd name="T13" fmla="*/ 248 h 288"/>
                <a:gd name="T14" fmla="*/ 288 w 288"/>
                <a:gd name="T15" fmla="*/ 40 h 288"/>
                <a:gd name="T16" fmla="*/ 248 w 288"/>
                <a:gd name="T17" fmla="*/ 0 h 288"/>
                <a:gd name="T18" fmla="*/ 24 w 288"/>
                <a:gd name="T19" fmla="*/ 159 h 288"/>
                <a:gd name="T20" fmla="*/ 9 w 288"/>
                <a:gd name="T21" fmla="*/ 144 h 288"/>
                <a:gd name="T22" fmla="*/ 24 w 288"/>
                <a:gd name="T23" fmla="*/ 129 h 288"/>
                <a:gd name="T24" fmla="*/ 39 w 288"/>
                <a:gd name="T25" fmla="*/ 144 h 288"/>
                <a:gd name="T26" fmla="*/ 24 w 288"/>
                <a:gd name="T27" fmla="*/ 159 h 288"/>
                <a:gd name="T28" fmla="*/ 64 w 288"/>
                <a:gd name="T29" fmla="*/ 13 h 288"/>
                <a:gd name="T30" fmla="*/ 79 w 288"/>
                <a:gd name="T31" fmla="*/ 28 h 288"/>
                <a:gd name="T32" fmla="*/ 64 w 288"/>
                <a:gd name="T33" fmla="*/ 43 h 288"/>
                <a:gd name="T34" fmla="*/ 49 w 288"/>
                <a:gd name="T35" fmla="*/ 28 h 288"/>
                <a:gd name="T36" fmla="*/ 64 w 288"/>
                <a:gd name="T37" fmla="*/ 13 h 288"/>
                <a:gd name="T38" fmla="*/ 64 w 288"/>
                <a:gd name="T39" fmla="*/ 275 h 288"/>
                <a:gd name="T40" fmla="*/ 49 w 288"/>
                <a:gd name="T41" fmla="*/ 260 h 288"/>
                <a:gd name="T42" fmla="*/ 64 w 288"/>
                <a:gd name="T43" fmla="*/ 245 h 288"/>
                <a:gd name="T44" fmla="*/ 79 w 288"/>
                <a:gd name="T45" fmla="*/ 260 h 288"/>
                <a:gd name="T46" fmla="*/ 64 w 288"/>
                <a:gd name="T47" fmla="*/ 275 h 288"/>
                <a:gd name="T48" fmla="*/ 199 w 288"/>
                <a:gd name="T49" fmla="*/ 236 h 288"/>
                <a:gd name="T50" fmla="*/ 89 w 288"/>
                <a:gd name="T51" fmla="*/ 236 h 288"/>
                <a:gd name="T52" fmla="*/ 62 w 288"/>
                <a:gd name="T53" fmla="*/ 226 h 288"/>
                <a:gd name="T54" fmla="*/ 52 w 288"/>
                <a:gd name="T55" fmla="*/ 199 h 288"/>
                <a:gd name="T56" fmla="*/ 52 w 288"/>
                <a:gd name="T57" fmla="*/ 89 h 288"/>
                <a:gd name="T58" fmla="*/ 62 w 288"/>
                <a:gd name="T59" fmla="*/ 62 h 288"/>
                <a:gd name="T60" fmla="*/ 89 w 288"/>
                <a:gd name="T61" fmla="*/ 52 h 288"/>
                <a:gd name="T62" fmla="*/ 199 w 288"/>
                <a:gd name="T63" fmla="*/ 52 h 288"/>
                <a:gd name="T64" fmla="*/ 226 w 288"/>
                <a:gd name="T65" fmla="*/ 62 h 288"/>
                <a:gd name="T66" fmla="*/ 236 w 288"/>
                <a:gd name="T67" fmla="*/ 89 h 288"/>
                <a:gd name="T68" fmla="*/ 236 w 288"/>
                <a:gd name="T69" fmla="*/ 199 h 288"/>
                <a:gd name="T70" fmla="*/ 226 w 288"/>
                <a:gd name="T71" fmla="*/ 226 h 288"/>
                <a:gd name="T72" fmla="*/ 200 w 288"/>
                <a:gd name="T73" fmla="*/ 236 h 288"/>
                <a:gd name="T74" fmla="*/ 199 w 288"/>
                <a:gd name="T75" fmla="*/ 236 h 288"/>
                <a:gd name="T76" fmla="*/ 223 w 288"/>
                <a:gd name="T77" fmla="*/ 275 h 288"/>
                <a:gd name="T78" fmla="*/ 208 w 288"/>
                <a:gd name="T79" fmla="*/ 260 h 288"/>
                <a:gd name="T80" fmla="*/ 223 w 288"/>
                <a:gd name="T81" fmla="*/ 245 h 288"/>
                <a:gd name="T82" fmla="*/ 238 w 288"/>
                <a:gd name="T83" fmla="*/ 260 h 288"/>
                <a:gd name="T84" fmla="*/ 223 w 288"/>
                <a:gd name="T85" fmla="*/ 275 h 288"/>
                <a:gd name="T86" fmla="*/ 223 w 288"/>
                <a:gd name="T87" fmla="*/ 43 h 288"/>
                <a:gd name="T88" fmla="*/ 208 w 288"/>
                <a:gd name="T89" fmla="*/ 28 h 288"/>
                <a:gd name="T90" fmla="*/ 223 w 288"/>
                <a:gd name="T91" fmla="*/ 13 h 288"/>
                <a:gd name="T92" fmla="*/ 238 w 288"/>
                <a:gd name="T93" fmla="*/ 28 h 288"/>
                <a:gd name="T94" fmla="*/ 223 w 288"/>
                <a:gd name="T95" fmla="*/ 43 h 288"/>
                <a:gd name="T96" fmla="*/ 264 w 288"/>
                <a:gd name="T97" fmla="*/ 159 h 288"/>
                <a:gd name="T98" fmla="*/ 249 w 288"/>
                <a:gd name="T99" fmla="*/ 144 h 288"/>
                <a:gd name="T100" fmla="*/ 264 w 288"/>
                <a:gd name="T101" fmla="*/ 129 h 288"/>
                <a:gd name="T102" fmla="*/ 279 w 288"/>
                <a:gd name="T103" fmla="*/ 144 h 288"/>
                <a:gd name="T104" fmla="*/ 264 w 288"/>
                <a:gd name="T105" fmla="*/ 159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8" h="288">
                  <a:moveTo>
                    <a:pt x="24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3" y="0"/>
                    <a:pt x="0" y="13"/>
                    <a:pt x="0" y="40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75"/>
                    <a:pt x="13" y="288"/>
                    <a:pt x="40" y="288"/>
                  </a:cubicBezTo>
                  <a:cubicBezTo>
                    <a:pt x="248" y="288"/>
                    <a:pt x="248" y="288"/>
                    <a:pt x="248" y="288"/>
                  </a:cubicBezTo>
                  <a:cubicBezTo>
                    <a:pt x="275" y="288"/>
                    <a:pt x="288" y="275"/>
                    <a:pt x="288" y="248"/>
                  </a:cubicBezTo>
                  <a:cubicBezTo>
                    <a:pt x="288" y="40"/>
                    <a:pt x="288" y="40"/>
                    <a:pt x="288" y="40"/>
                  </a:cubicBezTo>
                  <a:cubicBezTo>
                    <a:pt x="288" y="13"/>
                    <a:pt x="275" y="0"/>
                    <a:pt x="248" y="0"/>
                  </a:cubicBezTo>
                  <a:close/>
                  <a:moveTo>
                    <a:pt x="24" y="159"/>
                  </a:moveTo>
                  <a:cubicBezTo>
                    <a:pt x="16" y="159"/>
                    <a:pt x="9" y="153"/>
                    <a:pt x="9" y="144"/>
                  </a:cubicBezTo>
                  <a:cubicBezTo>
                    <a:pt x="9" y="136"/>
                    <a:pt x="16" y="129"/>
                    <a:pt x="24" y="129"/>
                  </a:cubicBezTo>
                  <a:cubicBezTo>
                    <a:pt x="32" y="129"/>
                    <a:pt x="39" y="136"/>
                    <a:pt x="39" y="144"/>
                  </a:cubicBezTo>
                  <a:cubicBezTo>
                    <a:pt x="39" y="153"/>
                    <a:pt x="32" y="159"/>
                    <a:pt x="24" y="159"/>
                  </a:cubicBezTo>
                  <a:close/>
                  <a:moveTo>
                    <a:pt x="64" y="13"/>
                  </a:moveTo>
                  <a:cubicBezTo>
                    <a:pt x="73" y="13"/>
                    <a:pt x="79" y="20"/>
                    <a:pt x="79" y="28"/>
                  </a:cubicBezTo>
                  <a:cubicBezTo>
                    <a:pt x="79" y="36"/>
                    <a:pt x="73" y="43"/>
                    <a:pt x="64" y="43"/>
                  </a:cubicBezTo>
                  <a:cubicBezTo>
                    <a:pt x="56" y="43"/>
                    <a:pt x="50" y="36"/>
                    <a:pt x="49" y="28"/>
                  </a:cubicBezTo>
                  <a:cubicBezTo>
                    <a:pt x="50" y="20"/>
                    <a:pt x="56" y="13"/>
                    <a:pt x="64" y="13"/>
                  </a:cubicBezTo>
                  <a:close/>
                  <a:moveTo>
                    <a:pt x="64" y="275"/>
                  </a:moveTo>
                  <a:cubicBezTo>
                    <a:pt x="56" y="275"/>
                    <a:pt x="50" y="268"/>
                    <a:pt x="49" y="260"/>
                  </a:cubicBezTo>
                  <a:cubicBezTo>
                    <a:pt x="50" y="252"/>
                    <a:pt x="56" y="245"/>
                    <a:pt x="64" y="245"/>
                  </a:cubicBezTo>
                  <a:cubicBezTo>
                    <a:pt x="73" y="245"/>
                    <a:pt x="79" y="252"/>
                    <a:pt x="79" y="260"/>
                  </a:cubicBezTo>
                  <a:cubicBezTo>
                    <a:pt x="79" y="268"/>
                    <a:pt x="73" y="275"/>
                    <a:pt x="64" y="275"/>
                  </a:cubicBezTo>
                  <a:close/>
                  <a:moveTo>
                    <a:pt x="199" y="236"/>
                  </a:moveTo>
                  <a:cubicBezTo>
                    <a:pt x="89" y="236"/>
                    <a:pt x="89" y="236"/>
                    <a:pt x="89" y="236"/>
                  </a:cubicBezTo>
                  <a:cubicBezTo>
                    <a:pt x="79" y="236"/>
                    <a:pt x="69" y="234"/>
                    <a:pt x="62" y="226"/>
                  </a:cubicBezTo>
                  <a:cubicBezTo>
                    <a:pt x="54" y="219"/>
                    <a:pt x="52" y="209"/>
                    <a:pt x="52" y="199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2" y="79"/>
                    <a:pt x="54" y="69"/>
                    <a:pt x="62" y="62"/>
                  </a:cubicBezTo>
                  <a:cubicBezTo>
                    <a:pt x="69" y="54"/>
                    <a:pt x="79" y="52"/>
                    <a:pt x="89" y="52"/>
                  </a:cubicBezTo>
                  <a:cubicBezTo>
                    <a:pt x="199" y="52"/>
                    <a:pt x="199" y="52"/>
                    <a:pt x="199" y="52"/>
                  </a:cubicBezTo>
                  <a:cubicBezTo>
                    <a:pt x="209" y="52"/>
                    <a:pt x="219" y="54"/>
                    <a:pt x="226" y="62"/>
                  </a:cubicBezTo>
                  <a:cubicBezTo>
                    <a:pt x="234" y="69"/>
                    <a:pt x="237" y="79"/>
                    <a:pt x="236" y="89"/>
                  </a:cubicBezTo>
                  <a:cubicBezTo>
                    <a:pt x="236" y="199"/>
                    <a:pt x="236" y="199"/>
                    <a:pt x="236" y="199"/>
                  </a:cubicBezTo>
                  <a:cubicBezTo>
                    <a:pt x="237" y="209"/>
                    <a:pt x="234" y="219"/>
                    <a:pt x="226" y="226"/>
                  </a:cubicBezTo>
                  <a:cubicBezTo>
                    <a:pt x="219" y="234"/>
                    <a:pt x="209" y="236"/>
                    <a:pt x="200" y="236"/>
                  </a:cubicBezTo>
                  <a:cubicBezTo>
                    <a:pt x="199" y="236"/>
                    <a:pt x="199" y="236"/>
                    <a:pt x="199" y="236"/>
                  </a:cubicBezTo>
                  <a:close/>
                  <a:moveTo>
                    <a:pt x="223" y="275"/>
                  </a:moveTo>
                  <a:cubicBezTo>
                    <a:pt x="215" y="275"/>
                    <a:pt x="208" y="268"/>
                    <a:pt x="208" y="260"/>
                  </a:cubicBezTo>
                  <a:cubicBezTo>
                    <a:pt x="208" y="252"/>
                    <a:pt x="215" y="245"/>
                    <a:pt x="223" y="245"/>
                  </a:cubicBezTo>
                  <a:cubicBezTo>
                    <a:pt x="231" y="245"/>
                    <a:pt x="238" y="252"/>
                    <a:pt x="238" y="260"/>
                  </a:cubicBezTo>
                  <a:cubicBezTo>
                    <a:pt x="238" y="268"/>
                    <a:pt x="231" y="275"/>
                    <a:pt x="223" y="275"/>
                  </a:cubicBezTo>
                  <a:close/>
                  <a:moveTo>
                    <a:pt x="223" y="43"/>
                  </a:moveTo>
                  <a:cubicBezTo>
                    <a:pt x="215" y="43"/>
                    <a:pt x="208" y="36"/>
                    <a:pt x="208" y="28"/>
                  </a:cubicBezTo>
                  <a:cubicBezTo>
                    <a:pt x="208" y="20"/>
                    <a:pt x="215" y="13"/>
                    <a:pt x="223" y="13"/>
                  </a:cubicBezTo>
                  <a:cubicBezTo>
                    <a:pt x="231" y="13"/>
                    <a:pt x="238" y="20"/>
                    <a:pt x="238" y="28"/>
                  </a:cubicBezTo>
                  <a:cubicBezTo>
                    <a:pt x="238" y="36"/>
                    <a:pt x="231" y="43"/>
                    <a:pt x="223" y="43"/>
                  </a:cubicBezTo>
                  <a:close/>
                  <a:moveTo>
                    <a:pt x="264" y="159"/>
                  </a:moveTo>
                  <a:cubicBezTo>
                    <a:pt x="256" y="159"/>
                    <a:pt x="249" y="153"/>
                    <a:pt x="249" y="144"/>
                  </a:cubicBezTo>
                  <a:cubicBezTo>
                    <a:pt x="249" y="136"/>
                    <a:pt x="256" y="129"/>
                    <a:pt x="264" y="129"/>
                  </a:cubicBezTo>
                  <a:cubicBezTo>
                    <a:pt x="273" y="129"/>
                    <a:pt x="279" y="136"/>
                    <a:pt x="279" y="144"/>
                  </a:cubicBezTo>
                  <a:cubicBezTo>
                    <a:pt x="279" y="153"/>
                    <a:pt x="273" y="159"/>
                    <a:pt x="264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601"/>
            <p:cNvSpPr>
              <a:spLocks noEditPoints="1"/>
            </p:cNvSpPr>
            <p:nvPr/>
          </p:nvSpPr>
          <p:spPr bwMode="auto">
            <a:xfrm>
              <a:off x="8288338" y="3263901"/>
              <a:ext cx="292100" cy="333375"/>
            </a:xfrm>
            <a:custGeom>
              <a:avLst/>
              <a:gdLst>
                <a:gd name="T0" fmla="*/ 0 w 184"/>
                <a:gd name="T1" fmla="*/ 210 h 210"/>
                <a:gd name="T2" fmla="*/ 184 w 184"/>
                <a:gd name="T3" fmla="*/ 0 h 210"/>
                <a:gd name="T4" fmla="*/ 29 w 184"/>
                <a:gd name="T5" fmla="*/ 195 h 210"/>
                <a:gd name="T6" fmla="*/ 10 w 184"/>
                <a:gd name="T7" fmla="*/ 176 h 210"/>
                <a:gd name="T8" fmla="*/ 29 w 184"/>
                <a:gd name="T9" fmla="*/ 195 h 210"/>
                <a:gd name="T10" fmla="*/ 10 w 184"/>
                <a:gd name="T11" fmla="*/ 162 h 210"/>
                <a:gd name="T12" fmla="*/ 29 w 184"/>
                <a:gd name="T13" fmla="*/ 143 h 210"/>
                <a:gd name="T14" fmla="*/ 29 w 184"/>
                <a:gd name="T15" fmla="*/ 130 h 210"/>
                <a:gd name="T16" fmla="*/ 10 w 184"/>
                <a:gd name="T17" fmla="*/ 111 h 210"/>
                <a:gd name="T18" fmla="*/ 29 w 184"/>
                <a:gd name="T19" fmla="*/ 130 h 210"/>
                <a:gd name="T20" fmla="*/ 10 w 184"/>
                <a:gd name="T21" fmla="*/ 98 h 210"/>
                <a:gd name="T22" fmla="*/ 29 w 184"/>
                <a:gd name="T23" fmla="*/ 79 h 210"/>
                <a:gd name="T24" fmla="*/ 29 w 184"/>
                <a:gd name="T25" fmla="*/ 66 h 210"/>
                <a:gd name="T26" fmla="*/ 10 w 184"/>
                <a:gd name="T27" fmla="*/ 47 h 210"/>
                <a:gd name="T28" fmla="*/ 29 w 184"/>
                <a:gd name="T29" fmla="*/ 66 h 210"/>
                <a:gd name="T30" fmla="*/ 10 w 184"/>
                <a:gd name="T31" fmla="*/ 34 h 210"/>
                <a:gd name="T32" fmla="*/ 29 w 184"/>
                <a:gd name="T33" fmla="*/ 15 h 210"/>
                <a:gd name="T34" fmla="*/ 145 w 184"/>
                <a:gd name="T35" fmla="*/ 184 h 210"/>
                <a:gd name="T36" fmla="*/ 40 w 184"/>
                <a:gd name="T37" fmla="*/ 117 h 210"/>
                <a:gd name="T38" fmla="*/ 145 w 184"/>
                <a:gd name="T39" fmla="*/ 184 h 210"/>
                <a:gd name="T40" fmla="*/ 40 w 184"/>
                <a:gd name="T41" fmla="*/ 92 h 210"/>
                <a:gd name="T42" fmla="*/ 145 w 184"/>
                <a:gd name="T43" fmla="*/ 26 h 210"/>
                <a:gd name="T44" fmla="*/ 175 w 184"/>
                <a:gd name="T45" fmla="*/ 195 h 210"/>
                <a:gd name="T46" fmla="*/ 156 w 184"/>
                <a:gd name="T47" fmla="*/ 176 h 210"/>
                <a:gd name="T48" fmla="*/ 175 w 184"/>
                <a:gd name="T49" fmla="*/ 195 h 210"/>
                <a:gd name="T50" fmla="*/ 156 w 184"/>
                <a:gd name="T51" fmla="*/ 162 h 210"/>
                <a:gd name="T52" fmla="*/ 175 w 184"/>
                <a:gd name="T53" fmla="*/ 143 h 210"/>
                <a:gd name="T54" fmla="*/ 175 w 184"/>
                <a:gd name="T55" fmla="*/ 130 h 210"/>
                <a:gd name="T56" fmla="*/ 156 w 184"/>
                <a:gd name="T57" fmla="*/ 111 h 210"/>
                <a:gd name="T58" fmla="*/ 175 w 184"/>
                <a:gd name="T59" fmla="*/ 130 h 210"/>
                <a:gd name="T60" fmla="*/ 156 w 184"/>
                <a:gd name="T61" fmla="*/ 98 h 210"/>
                <a:gd name="T62" fmla="*/ 175 w 184"/>
                <a:gd name="T63" fmla="*/ 79 h 210"/>
                <a:gd name="T64" fmla="*/ 175 w 184"/>
                <a:gd name="T65" fmla="*/ 66 h 210"/>
                <a:gd name="T66" fmla="*/ 156 w 184"/>
                <a:gd name="T67" fmla="*/ 47 h 210"/>
                <a:gd name="T68" fmla="*/ 175 w 184"/>
                <a:gd name="T69" fmla="*/ 66 h 210"/>
                <a:gd name="T70" fmla="*/ 156 w 184"/>
                <a:gd name="T71" fmla="*/ 34 h 210"/>
                <a:gd name="T72" fmla="*/ 175 w 184"/>
                <a:gd name="T73" fmla="*/ 1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4" h="210">
                  <a:moveTo>
                    <a:pt x="0" y="0"/>
                  </a:moveTo>
                  <a:lnTo>
                    <a:pt x="0" y="210"/>
                  </a:lnTo>
                  <a:lnTo>
                    <a:pt x="184" y="210"/>
                  </a:lnTo>
                  <a:lnTo>
                    <a:pt x="184" y="0"/>
                  </a:lnTo>
                  <a:lnTo>
                    <a:pt x="0" y="0"/>
                  </a:lnTo>
                  <a:close/>
                  <a:moveTo>
                    <a:pt x="29" y="195"/>
                  </a:moveTo>
                  <a:lnTo>
                    <a:pt x="10" y="195"/>
                  </a:lnTo>
                  <a:lnTo>
                    <a:pt x="10" y="176"/>
                  </a:lnTo>
                  <a:lnTo>
                    <a:pt x="29" y="176"/>
                  </a:lnTo>
                  <a:lnTo>
                    <a:pt x="29" y="195"/>
                  </a:lnTo>
                  <a:close/>
                  <a:moveTo>
                    <a:pt x="29" y="162"/>
                  </a:moveTo>
                  <a:lnTo>
                    <a:pt x="10" y="162"/>
                  </a:lnTo>
                  <a:lnTo>
                    <a:pt x="10" y="143"/>
                  </a:lnTo>
                  <a:lnTo>
                    <a:pt x="29" y="143"/>
                  </a:lnTo>
                  <a:lnTo>
                    <a:pt x="29" y="162"/>
                  </a:lnTo>
                  <a:close/>
                  <a:moveTo>
                    <a:pt x="29" y="130"/>
                  </a:moveTo>
                  <a:lnTo>
                    <a:pt x="10" y="130"/>
                  </a:lnTo>
                  <a:lnTo>
                    <a:pt x="10" y="111"/>
                  </a:lnTo>
                  <a:lnTo>
                    <a:pt x="29" y="111"/>
                  </a:lnTo>
                  <a:lnTo>
                    <a:pt x="29" y="130"/>
                  </a:lnTo>
                  <a:close/>
                  <a:moveTo>
                    <a:pt x="29" y="98"/>
                  </a:moveTo>
                  <a:lnTo>
                    <a:pt x="10" y="98"/>
                  </a:lnTo>
                  <a:lnTo>
                    <a:pt x="10" y="79"/>
                  </a:lnTo>
                  <a:lnTo>
                    <a:pt x="29" y="79"/>
                  </a:lnTo>
                  <a:lnTo>
                    <a:pt x="29" y="98"/>
                  </a:lnTo>
                  <a:close/>
                  <a:moveTo>
                    <a:pt x="29" y="66"/>
                  </a:moveTo>
                  <a:lnTo>
                    <a:pt x="10" y="66"/>
                  </a:lnTo>
                  <a:lnTo>
                    <a:pt x="10" y="47"/>
                  </a:lnTo>
                  <a:lnTo>
                    <a:pt x="29" y="47"/>
                  </a:lnTo>
                  <a:lnTo>
                    <a:pt x="29" y="66"/>
                  </a:lnTo>
                  <a:close/>
                  <a:moveTo>
                    <a:pt x="29" y="34"/>
                  </a:moveTo>
                  <a:lnTo>
                    <a:pt x="10" y="34"/>
                  </a:lnTo>
                  <a:lnTo>
                    <a:pt x="10" y="15"/>
                  </a:lnTo>
                  <a:lnTo>
                    <a:pt x="29" y="15"/>
                  </a:lnTo>
                  <a:lnTo>
                    <a:pt x="29" y="34"/>
                  </a:lnTo>
                  <a:close/>
                  <a:moveTo>
                    <a:pt x="145" y="184"/>
                  </a:moveTo>
                  <a:lnTo>
                    <a:pt x="40" y="184"/>
                  </a:lnTo>
                  <a:lnTo>
                    <a:pt x="40" y="117"/>
                  </a:lnTo>
                  <a:lnTo>
                    <a:pt x="145" y="117"/>
                  </a:lnTo>
                  <a:lnTo>
                    <a:pt x="145" y="184"/>
                  </a:lnTo>
                  <a:close/>
                  <a:moveTo>
                    <a:pt x="145" y="92"/>
                  </a:moveTo>
                  <a:lnTo>
                    <a:pt x="40" y="92"/>
                  </a:lnTo>
                  <a:lnTo>
                    <a:pt x="40" y="26"/>
                  </a:lnTo>
                  <a:lnTo>
                    <a:pt x="145" y="26"/>
                  </a:lnTo>
                  <a:lnTo>
                    <a:pt x="145" y="92"/>
                  </a:lnTo>
                  <a:close/>
                  <a:moveTo>
                    <a:pt x="175" y="195"/>
                  </a:moveTo>
                  <a:lnTo>
                    <a:pt x="156" y="195"/>
                  </a:lnTo>
                  <a:lnTo>
                    <a:pt x="156" y="176"/>
                  </a:lnTo>
                  <a:lnTo>
                    <a:pt x="175" y="176"/>
                  </a:lnTo>
                  <a:lnTo>
                    <a:pt x="175" y="195"/>
                  </a:lnTo>
                  <a:close/>
                  <a:moveTo>
                    <a:pt x="175" y="162"/>
                  </a:moveTo>
                  <a:lnTo>
                    <a:pt x="156" y="162"/>
                  </a:lnTo>
                  <a:lnTo>
                    <a:pt x="156" y="143"/>
                  </a:lnTo>
                  <a:lnTo>
                    <a:pt x="175" y="143"/>
                  </a:lnTo>
                  <a:lnTo>
                    <a:pt x="175" y="162"/>
                  </a:lnTo>
                  <a:close/>
                  <a:moveTo>
                    <a:pt x="175" y="130"/>
                  </a:moveTo>
                  <a:lnTo>
                    <a:pt x="156" y="130"/>
                  </a:lnTo>
                  <a:lnTo>
                    <a:pt x="156" y="111"/>
                  </a:lnTo>
                  <a:lnTo>
                    <a:pt x="175" y="111"/>
                  </a:lnTo>
                  <a:lnTo>
                    <a:pt x="175" y="130"/>
                  </a:lnTo>
                  <a:close/>
                  <a:moveTo>
                    <a:pt x="175" y="98"/>
                  </a:moveTo>
                  <a:lnTo>
                    <a:pt x="156" y="98"/>
                  </a:lnTo>
                  <a:lnTo>
                    <a:pt x="156" y="79"/>
                  </a:lnTo>
                  <a:lnTo>
                    <a:pt x="175" y="79"/>
                  </a:lnTo>
                  <a:lnTo>
                    <a:pt x="175" y="98"/>
                  </a:lnTo>
                  <a:close/>
                  <a:moveTo>
                    <a:pt x="175" y="66"/>
                  </a:moveTo>
                  <a:lnTo>
                    <a:pt x="156" y="66"/>
                  </a:lnTo>
                  <a:lnTo>
                    <a:pt x="156" y="47"/>
                  </a:lnTo>
                  <a:lnTo>
                    <a:pt x="175" y="47"/>
                  </a:lnTo>
                  <a:lnTo>
                    <a:pt x="175" y="66"/>
                  </a:lnTo>
                  <a:close/>
                  <a:moveTo>
                    <a:pt x="175" y="34"/>
                  </a:moveTo>
                  <a:lnTo>
                    <a:pt x="156" y="34"/>
                  </a:lnTo>
                  <a:lnTo>
                    <a:pt x="156" y="15"/>
                  </a:lnTo>
                  <a:lnTo>
                    <a:pt x="175" y="15"/>
                  </a:lnTo>
                  <a:lnTo>
                    <a:pt x="17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602"/>
            <p:cNvSpPr>
              <a:spLocks noEditPoints="1"/>
            </p:cNvSpPr>
            <p:nvPr/>
          </p:nvSpPr>
          <p:spPr bwMode="auto">
            <a:xfrm>
              <a:off x="8312151" y="4598989"/>
              <a:ext cx="250825" cy="333375"/>
            </a:xfrm>
            <a:custGeom>
              <a:avLst/>
              <a:gdLst>
                <a:gd name="T0" fmla="*/ 191 w 217"/>
                <a:gd name="T1" fmla="*/ 36 h 288"/>
                <a:gd name="T2" fmla="*/ 156 w 217"/>
                <a:gd name="T3" fmla="*/ 0 h 288"/>
                <a:gd name="T4" fmla="*/ 60 w 217"/>
                <a:gd name="T5" fmla="*/ 0 h 288"/>
                <a:gd name="T6" fmla="*/ 27 w 217"/>
                <a:gd name="T7" fmla="*/ 36 h 288"/>
                <a:gd name="T8" fmla="*/ 0 w 217"/>
                <a:gd name="T9" fmla="*/ 36 h 288"/>
                <a:gd name="T10" fmla="*/ 0 w 217"/>
                <a:gd name="T11" fmla="*/ 288 h 288"/>
                <a:gd name="T12" fmla="*/ 217 w 217"/>
                <a:gd name="T13" fmla="*/ 288 h 288"/>
                <a:gd name="T14" fmla="*/ 217 w 217"/>
                <a:gd name="T15" fmla="*/ 36 h 288"/>
                <a:gd name="T16" fmla="*/ 191 w 217"/>
                <a:gd name="T17" fmla="*/ 36 h 288"/>
                <a:gd name="T18" fmla="*/ 74 w 217"/>
                <a:gd name="T19" fmla="*/ 16 h 288"/>
                <a:gd name="T20" fmla="*/ 142 w 217"/>
                <a:gd name="T21" fmla="*/ 16 h 288"/>
                <a:gd name="T22" fmla="*/ 150 w 217"/>
                <a:gd name="T23" fmla="*/ 24 h 288"/>
                <a:gd name="T24" fmla="*/ 142 w 217"/>
                <a:gd name="T25" fmla="*/ 33 h 288"/>
                <a:gd name="T26" fmla="*/ 74 w 217"/>
                <a:gd name="T27" fmla="*/ 33 h 288"/>
                <a:gd name="T28" fmla="*/ 65 w 217"/>
                <a:gd name="T29" fmla="*/ 24 h 288"/>
                <a:gd name="T30" fmla="*/ 74 w 217"/>
                <a:gd name="T31" fmla="*/ 16 h 288"/>
                <a:gd name="T32" fmla="*/ 180 w 217"/>
                <a:gd name="T33" fmla="*/ 260 h 288"/>
                <a:gd name="T34" fmla="*/ 36 w 217"/>
                <a:gd name="T35" fmla="*/ 260 h 288"/>
                <a:gd name="T36" fmla="*/ 36 w 217"/>
                <a:gd name="T37" fmla="*/ 67 h 288"/>
                <a:gd name="T38" fmla="*/ 74 w 217"/>
                <a:gd name="T39" fmla="*/ 67 h 288"/>
                <a:gd name="T40" fmla="*/ 70 w 217"/>
                <a:gd name="T41" fmla="*/ 79 h 288"/>
                <a:gd name="T42" fmla="*/ 70 w 217"/>
                <a:gd name="T43" fmla="*/ 80 h 288"/>
                <a:gd name="T44" fmla="*/ 80 w 217"/>
                <a:gd name="T45" fmla="*/ 87 h 288"/>
                <a:gd name="T46" fmla="*/ 138 w 217"/>
                <a:gd name="T47" fmla="*/ 87 h 288"/>
                <a:gd name="T48" fmla="*/ 148 w 217"/>
                <a:gd name="T49" fmla="*/ 80 h 288"/>
                <a:gd name="T50" fmla="*/ 148 w 217"/>
                <a:gd name="T51" fmla="*/ 79 h 288"/>
                <a:gd name="T52" fmla="*/ 144 w 217"/>
                <a:gd name="T53" fmla="*/ 67 h 288"/>
                <a:gd name="T54" fmla="*/ 180 w 217"/>
                <a:gd name="T55" fmla="*/ 67 h 288"/>
                <a:gd name="T56" fmla="*/ 180 w 217"/>
                <a:gd name="T57" fmla="*/ 26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7" h="288">
                  <a:moveTo>
                    <a:pt x="191" y="36"/>
                  </a:moveTo>
                  <a:cubicBezTo>
                    <a:pt x="183" y="21"/>
                    <a:pt x="169" y="0"/>
                    <a:pt x="156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8" y="0"/>
                    <a:pt x="35" y="19"/>
                    <a:pt x="27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217" y="288"/>
                    <a:pt x="217" y="288"/>
                    <a:pt x="217" y="288"/>
                  </a:cubicBezTo>
                  <a:cubicBezTo>
                    <a:pt x="217" y="36"/>
                    <a:pt x="217" y="36"/>
                    <a:pt x="217" y="36"/>
                  </a:cubicBezTo>
                  <a:lnTo>
                    <a:pt x="191" y="36"/>
                  </a:lnTo>
                  <a:close/>
                  <a:moveTo>
                    <a:pt x="74" y="16"/>
                  </a:moveTo>
                  <a:cubicBezTo>
                    <a:pt x="142" y="16"/>
                    <a:pt x="142" y="16"/>
                    <a:pt x="142" y="16"/>
                  </a:cubicBezTo>
                  <a:cubicBezTo>
                    <a:pt x="146" y="16"/>
                    <a:pt x="150" y="20"/>
                    <a:pt x="150" y="24"/>
                  </a:cubicBezTo>
                  <a:cubicBezTo>
                    <a:pt x="150" y="29"/>
                    <a:pt x="146" y="33"/>
                    <a:pt x="142" y="33"/>
                  </a:cubicBezTo>
                  <a:cubicBezTo>
                    <a:pt x="74" y="33"/>
                    <a:pt x="74" y="33"/>
                    <a:pt x="74" y="33"/>
                  </a:cubicBezTo>
                  <a:cubicBezTo>
                    <a:pt x="69" y="33"/>
                    <a:pt x="65" y="29"/>
                    <a:pt x="65" y="24"/>
                  </a:cubicBezTo>
                  <a:cubicBezTo>
                    <a:pt x="65" y="20"/>
                    <a:pt x="69" y="16"/>
                    <a:pt x="74" y="16"/>
                  </a:cubicBezTo>
                  <a:close/>
                  <a:moveTo>
                    <a:pt x="180" y="260"/>
                  </a:moveTo>
                  <a:cubicBezTo>
                    <a:pt x="36" y="260"/>
                    <a:pt x="36" y="260"/>
                    <a:pt x="36" y="260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2" y="72"/>
                    <a:pt x="70" y="78"/>
                    <a:pt x="70" y="79"/>
                  </a:cubicBezTo>
                  <a:cubicBezTo>
                    <a:pt x="70" y="80"/>
                    <a:pt x="70" y="80"/>
                    <a:pt x="70" y="80"/>
                  </a:cubicBezTo>
                  <a:cubicBezTo>
                    <a:pt x="70" y="84"/>
                    <a:pt x="74" y="87"/>
                    <a:pt x="80" y="87"/>
                  </a:cubicBezTo>
                  <a:cubicBezTo>
                    <a:pt x="138" y="87"/>
                    <a:pt x="138" y="87"/>
                    <a:pt x="138" y="87"/>
                  </a:cubicBezTo>
                  <a:cubicBezTo>
                    <a:pt x="143" y="87"/>
                    <a:pt x="148" y="84"/>
                    <a:pt x="148" y="80"/>
                  </a:cubicBezTo>
                  <a:cubicBezTo>
                    <a:pt x="148" y="79"/>
                    <a:pt x="148" y="79"/>
                    <a:pt x="148" y="79"/>
                  </a:cubicBezTo>
                  <a:cubicBezTo>
                    <a:pt x="148" y="78"/>
                    <a:pt x="146" y="72"/>
                    <a:pt x="144" y="67"/>
                  </a:cubicBezTo>
                  <a:cubicBezTo>
                    <a:pt x="180" y="67"/>
                    <a:pt x="180" y="67"/>
                    <a:pt x="180" y="67"/>
                  </a:cubicBezTo>
                  <a:lnTo>
                    <a:pt x="180" y="2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Rectangle 603"/>
            <p:cNvSpPr>
              <a:spLocks noChangeArrowheads="1"/>
            </p:cNvSpPr>
            <p:nvPr/>
          </p:nvSpPr>
          <p:spPr bwMode="auto">
            <a:xfrm>
              <a:off x="10577513" y="4691064"/>
              <a:ext cx="26988" cy="2047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604"/>
            <p:cNvSpPr>
              <a:spLocks noEditPoints="1"/>
            </p:cNvSpPr>
            <p:nvPr/>
          </p:nvSpPr>
          <p:spPr bwMode="auto">
            <a:xfrm>
              <a:off x="10326688" y="4638676"/>
              <a:ext cx="222250" cy="257175"/>
            </a:xfrm>
            <a:custGeom>
              <a:avLst/>
              <a:gdLst>
                <a:gd name="T0" fmla="*/ 176 w 192"/>
                <a:gd name="T1" fmla="*/ 46 h 222"/>
                <a:gd name="T2" fmla="*/ 132 w 192"/>
                <a:gd name="T3" fmla="*/ 0 h 222"/>
                <a:gd name="T4" fmla="*/ 60 w 192"/>
                <a:gd name="T5" fmla="*/ 0 h 222"/>
                <a:gd name="T6" fmla="*/ 18 w 192"/>
                <a:gd name="T7" fmla="*/ 46 h 222"/>
                <a:gd name="T8" fmla="*/ 0 w 192"/>
                <a:gd name="T9" fmla="*/ 46 h 222"/>
                <a:gd name="T10" fmla="*/ 0 w 192"/>
                <a:gd name="T11" fmla="*/ 222 h 222"/>
                <a:gd name="T12" fmla="*/ 192 w 192"/>
                <a:gd name="T13" fmla="*/ 222 h 222"/>
                <a:gd name="T14" fmla="*/ 192 w 192"/>
                <a:gd name="T15" fmla="*/ 46 h 222"/>
                <a:gd name="T16" fmla="*/ 176 w 192"/>
                <a:gd name="T17" fmla="*/ 46 h 222"/>
                <a:gd name="T18" fmla="*/ 113 w 192"/>
                <a:gd name="T19" fmla="*/ 42 h 222"/>
                <a:gd name="T20" fmla="*/ 77 w 192"/>
                <a:gd name="T21" fmla="*/ 42 h 222"/>
                <a:gd name="T22" fmla="*/ 67 w 192"/>
                <a:gd name="T23" fmla="*/ 31 h 222"/>
                <a:gd name="T24" fmla="*/ 77 w 192"/>
                <a:gd name="T25" fmla="*/ 20 h 222"/>
                <a:gd name="T26" fmla="*/ 113 w 192"/>
                <a:gd name="T27" fmla="*/ 20 h 222"/>
                <a:gd name="T28" fmla="*/ 124 w 192"/>
                <a:gd name="T29" fmla="*/ 31 h 222"/>
                <a:gd name="T30" fmla="*/ 113 w 192"/>
                <a:gd name="T31" fmla="*/ 4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2" h="222">
                  <a:moveTo>
                    <a:pt x="176" y="46"/>
                  </a:moveTo>
                  <a:cubicBezTo>
                    <a:pt x="166" y="26"/>
                    <a:pt x="148" y="0"/>
                    <a:pt x="132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29" y="25"/>
                    <a:pt x="18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192" y="222"/>
                    <a:pt x="192" y="222"/>
                    <a:pt x="192" y="222"/>
                  </a:cubicBezTo>
                  <a:cubicBezTo>
                    <a:pt x="192" y="46"/>
                    <a:pt x="192" y="46"/>
                    <a:pt x="192" y="46"/>
                  </a:cubicBezTo>
                  <a:lnTo>
                    <a:pt x="176" y="46"/>
                  </a:lnTo>
                  <a:close/>
                  <a:moveTo>
                    <a:pt x="113" y="42"/>
                  </a:moveTo>
                  <a:cubicBezTo>
                    <a:pt x="77" y="42"/>
                    <a:pt x="77" y="42"/>
                    <a:pt x="77" y="42"/>
                  </a:cubicBezTo>
                  <a:cubicBezTo>
                    <a:pt x="72" y="42"/>
                    <a:pt x="67" y="37"/>
                    <a:pt x="67" y="31"/>
                  </a:cubicBezTo>
                  <a:cubicBezTo>
                    <a:pt x="67" y="25"/>
                    <a:pt x="72" y="20"/>
                    <a:pt x="77" y="20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19" y="20"/>
                    <a:pt x="124" y="25"/>
                    <a:pt x="124" y="31"/>
                  </a:cubicBezTo>
                  <a:cubicBezTo>
                    <a:pt x="124" y="37"/>
                    <a:pt x="119" y="42"/>
                    <a:pt x="11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Rectangle 605"/>
            <p:cNvSpPr>
              <a:spLocks noChangeArrowheads="1"/>
            </p:cNvSpPr>
            <p:nvPr/>
          </p:nvSpPr>
          <p:spPr bwMode="auto">
            <a:xfrm>
              <a:off x="10271126" y="4691064"/>
              <a:ext cx="28575" cy="2047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606"/>
            <p:cNvSpPr/>
            <p:nvPr/>
          </p:nvSpPr>
          <p:spPr bwMode="auto">
            <a:xfrm>
              <a:off x="8407401" y="3990976"/>
              <a:ext cx="193675" cy="169863"/>
            </a:xfrm>
            <a:custGeom>
              <a:avLst/>
              <a:gdLst>
                <a:gd name="T0" fmla="*/ 167 w 167"/>
                <a:gd name="T1" fmla="*/ 0 h 146"/>
                <a:gd name="T2" fmla="*/ 0 w 167"/>
                <a:gd name="T3" fmla="*/ 0 h 146"/>
                <a:gd name="T4" fmla="*/ 0 w 167"/>
                <a:gd name="T5" fmla="*/ 146 h 146"/>
                <a:gd name="T6" fmla="*/ 76 w 167"/>
                <a:gd name="T7" fmla="*/ 146 h 146"/>
                <a:gd name="T8" fmla="*/ 110 w 167"/>
                <a:gd name="T9" fmla="*/ 124 h 146"/>
                <a:gd name="T10" fmla="*/ 145 w 167"/>
                <a:gd name="T11" fmla="*/ 146 h 146"/>
                <a:gd name="T12" fmla="*/ 167 w 167"/>
                <a:gd name="T13" fmla="*/ 146 h 146"/>
                <a:gd name="T14" fmla="*/ 167 w 167"/>
                <a:gd name="T15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7" h="146">
                  <a:moveTo>
                    <a:pt x="16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76" y="146"/>
                    <a:pt x="76" y="146"/>
                    <a:pt x="76" y="146"/>
                  </a:cubicBezTo>
                  <a:cubicBezTo>
                    <a:pt x="82" y="133"/>
                    <a:pt x="95" y="124"/>
                    <a:pt x="110" y="124"/>
                  </a:cubicBezTo>
                  <a:cubicBezTo>
                    <a:pt x="126" y="124"/>
                    <a:pt x="139" y="133"/>
                    <a:pt x="145" y="146"/>
                  </a:cubicBezTo>
                  <a:cubicBezTo>
                    <a:pt x="167" y="146"/>
                    <a:pt x="167" y="146"/>
                    <a:pt x="167" y="146"/>
                  </a:cubicBezTo>
                  <a:lnTo>
                    <a:pt x="16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607"/>
            <p:cNvSpPr>
              <a:spLocks noEditPoints="1"/>
            </p:cNvSpPr>
            <p:nvPr/>
          </p:nvSpPr>
          <p:spPr bwMode="auto">
            <a:xfrm>
              <a:off x="8267701" y="4038601"/>
              <a:ext cx="119063" cy="122238"/>
            </a:xfrm>
            <a:custGeom>
              <a:avLst/>
              <a:gdLst>
                <a:gd name="T0" fmla="*/ 72 w 102"/>
                <a:gd name="T1" fmla="*/ 83 h 105"/>
                <a:gd name="T2" fmla="*/ 102 w 102"/>
                <a:gd name="T3" fmla="*/ 98 h 105"/>
                <a:gd name="T4" fmla="*/ 102 w 102"/>
                <a:gd name="T5" fmla="*/ 0 h 105"/>
                <a:gd name="T6" fmla="*/ 39 w 102"/>
                <a:gd name="T7" fmla="*/ 0 h 105"/>
                <a:gd name="T8" fmla="*/ 0 w 102"/>
                <a:gd name="T9" fmla="*/ 42 h 105"/>
                <a:gd name="T10" fmla="*/ 0 w 102"/>
                <a:gd name="T11" fmla="*/ 105 h 105"/>
                <a:gd name="T12" fmla="*/ 37 w 102"/>
                <a:gd name="T13" fmla="*/ 105 h 105"/>
                <a:gd name="T14" fmla="*/ 72 w 102"/>
                <a:gd name="T15" fmla="*/ 83 h 105"/>
                <a:gd name="T16" fmla="*/ 24 w 102"/>
                <a:gd name="T17" fmla="*/ 46 h 105"/>
                <a:gd name="T18" fmla="*/ 45 w 102"/>
                <a:gd name="T19" fmla="*/ 21 h 105"/>
                <a:gd name="T20" fmla="*/ 79 w 102"/>
                <a:gd name="T21" fmla="*/ 21 h 105"/>
                <a:gd name="T22" fmla="*/ 79 w 102"/>
                <a:gd name="T23" fmla="*/ 67 h 105"/>
                <a:gd name="T24" fmla="*/ 24 w 102"/>
                <a:gd name="T25" fmla="*/ 67 h 105"/>
                <a:gd name="T26" fmla="*/ 24 w 102"/>
                <a:gd name="T27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2" h="105">
                  <a:moveTo>
                    <a:pt x="72" y="83"/>
                  </a:moveTo>
                  <a:cubicBezTo>
                    <a:pt x="84" y="83"/>
                    <a:pt x="95" y="89"/>
                    <a:pt x="102" y="98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43" y="92"/>
                    <a:pt x="56" y="83"/>
                    <a:pt x="72" y="83"/>
                  </a:cubicBezTo>
                  <a:close/>
                  <a:moveTo>
                    <a:pt x="24" y="4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24" y="67"/>
                    <a:pt x="24" y="67"/>
                    <a:pt x="24" y="67"/>
                  </a:cubicBezTo>
                  <a:lnTo>
                    <a:pt x="24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Oval 608"/>
            <p:cNvSpPr>
              <a:spLocks noChangeArrowheads="1"/>
            </p:cNvSpPr>
            <p:nvPr/>
          </p:nvSpPr>
          <p:spPr bwMode="auto">
            <a:xfrm>
              <a:off x="8321676" y="4149726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Oval 609"/>
            <p:cNvSpPr>
              <a:spLocks noChangeArrowheads="1"/>
            </p:cNvSpPr>
            <p:nvPr/>
          </p:nvSpPr>
          <p:spPr bwMode="auto">
            <a:xfrm>
              <a:off x="8507413" y="4149726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610"/>
            <p:cNvSpPr/>
            <p:nvPr/>
          </p:nvSpPr>
          <p:spPr bwMode="auto">
            <a:xfrm>
              <a:off x="9075738" y="3990976"/>
              <a:ext cx="193675" cy="169863"/>
            </a:xfrm>
            <a:custGeom>
              <a:avLst/>
              <a:gdLst>
                <a:gd name="T0" fmla="*/ 167 w 167"/>
                <a:gd name="T1" fmla="*/ 0 h 146"/>
                <a:gd name="T2" fmla="*/ 0 w 167"/>
                <a:gd name="T3" fmla="*/ 0 h 146"/>
                <a:gd name="T4" fmla="*/ 0 w 167"/>
                <a:gd name="T5" fmla="*/ 146 h 146"/>
                <a:gd name="T6" fmla="*/ 76 w 167"/>
                <a:gd name="T7" fmla="*/ 146 h 146"/>
                <a:gd name="T8" fmla="*/ 111 w 167"/>
                <a:gd name="T9" fmla="*/ 124 h 146"/>
                <a:gd name="T10" fmla="*/ 145 w 167"/>
                <a:gd name="T11" fmla="*/ 146 h 146"/>
                <a:gd name="T12" fmla="*/ 167 w 167"/>
                <a:gd name="T13" fmla="*/ 146 h 146"/>
                <a:gd name="T14" fmla="*/ 167 w 167"/>
                <a:gd name="T15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7" h="146">
                  <a:moveTo>
                    <a:pt x="16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76" y="146"/>
                    <a:pt x="76" y="146"/>
                    <a:pt x="76" y="146"/>
                  </a:cubicBezTo>
                  <a:cubicBezTo>
                    <a:pt x="82" y="133"/>
                    <a:pt x="95" y="124"/>
                    <a:pt x="111" y="124"/>
                  </a:cubicBezTo>
                  <a:cubicBezTo>
                    <a:pt x="126" y="124"/>
                    <a:pt x="139" y="133"/>
                    <a:pt x="145" y="146"/>
                  </a:cubicBezTo>
                  <a:cubicBezTo>
                    <a:pt x="167" y="146"/>
                    <a:pt x="167" y="146"/>
                    <a:pt x="167" y="146"/>
                  </a:cubicBezTo>
                  <a:lnTo>
                    <a:pt x="16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611"/>
            <p:cNvSpPr/>
            <p:nvPr/>
          </p:nvSpPr>
          <p:spPr bwMode="auto">
            <a:xfrm>
              <a:off x="8937626" y="4038601"/>
              <a:ext cx="117475" cy="122238"/>
            </a:xfrm>
            <a:custGeom>
              <a:avLst/>
              <a:gdLst>
                <a:gd name="T0" fmla="*/ 71 w 101"/>
                <a:gd name="T1" fmla="*/ 83 h 105"/>
                <a:gd name="T2" fmla="*/ 101 w 101"/>
                <a:gd name="T3" fmla="*/ 98 h 105"/>
                <a:gd name="T4" fmla="*/ 101 w 101"/>
                <a:gd name="T5" fmla="*/ 0 h 105"/>
                <a:gd name="T6" fmla="*/ 38 w 101"/>
                <a:gd name="T7" fmla="*/ 0 h 105"/>
                <a:gd name="T8" fmla="*/ 0 w 101"/>
                <a:gd name="T9" fmla="*/ 42 h 105"/>
                <a:gd name="T10" fmla="*/ 0 w 101"/>
                <a:gd name="T11" fmla="*/ 105 h 105"/>
                <a:gd name="T12" fmla="*/ 36 w 101"/>
                <a:gd name="T13" fmla="*/ 105 h 105"/>
                <a:gd name="T14" fmla="*/ 71 w 101"/>
                <a:gd name="T15" fmla="*/ 8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105">
                  <a:moveTo>
                    <a:pt x="71" y="83"/>
                  </a:moveTo>
                  <a:cubicBezTo>
                    <a:pt x="83" y="83"/>
                    <a:pt x="94" y="89"/>
                    <a:pt x="101" y="98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36" y="105"/>
                    <a:pt x="36" y="105"/>
                    <a:pt x="36" y="105"/>
                  </a:cubicBezTo>
                  <a:cubicBezTo>
                    <a:pt x="42" y="92"/>
                    <a:pt x="55" y="83"/>
                    <a:pt x="7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Oval 612"/>
            <p:cNvSpPr>
              <a:spLocks noChangeArrowheads="1"/>
            </p:cNvSpPr>
            <p:nvPr/>
          </p:nvSpPr>
          <p:spPr bwMode="auto">
            <a:xfrm>
              <a:off x="8990013" y="4149726"/>
              <a:ext cx="58738" cy="571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Oval 613"/>
            <p:cNvSpPr>
              <a:spLocks noChangeArrowheads="1"/>
            </p:cNvSpPr>
            <p:nvPr/>
          </p:nvSpPr>
          <p:spPr bwMode="auto">
            <a:xfrm>
              <a:off x="9175751" y="4149726"/>
              <a:ext cx="58738" cy="571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614"/>
            <p:cNvSpPr/>
            <p:nvPr/>
          </p:nvSpPr>
          <p:spPr bwMode="auto">
            <a:xfrm>
              <a:off x="9685338" y="4035426"/>
              <a:ext cx="252413" cy="98425"/>
            </a:xfrm>
            <a:custGeom>
              <a:avLst/>
              <a:gdLst>
                <a:gd name="T0" fmla="*/ 218 w 218"/>
                <a:gd name="T1" fmla="*/ 0 h 84"/>
                <a:gd name="T2" fmla="*/ 0 w 218"/>
                <a:gd name="T3" fmla="*/ 0 h 84"/>
                <a:gd name="T4" fmla="*/ 0 w 218"/>
                <a:gd name="T5" fmla="*/ 84 h 84"/>
                <a:gd name="T6" fmla="*/ 165 w 218"/>
                <a:gd name="T7" fmla="*/ 84 h 84"/>
                <a:gd name="T8" fmla="*/ 185 w 218"/>
                <a:gd name="T9" fmla="*/ 71 h 84"/>
                <a:gd name="T10" fmla="*/ 205 w 218"/>
                <a:gd name="T11" fmla="*/ 84 h 84"/>
                <a:gd name="T12" fmla="*/ 218 w 218"/>
                <a:gd name="T13" fmla="*/ 84 h 84"/>
                <a:gd name="T14" fmla="*/ 218 w 218"/>
                <a:gd name="T15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84">
                  <a:moveTo>
                    <a:pt x="21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165" y="84"/>
                    <a:pt x="165" y="84"/>
                    <a:pt x="165" y="84"/>
                  </a:cubicBezTo>
                  <a:cubicBezTo>
                    <a:pt x="169" y="77"/>
                    <a:pt x="176" y="71"/>
                    <a:pt x="185" y="71"/>
                  </a:cubicBezTo>
                  <a:cubicBezTo>
                    <a:pt x="194" y="71"/>
                    <a:pt x="201" y="77"/>
                    <a:pt x="205" y="84"/>
                  </a:cubicBezTo>
                  <a:cubicBezTo>
                    <a:pt x="218" y="84"/>
                    <a:pt x="218" y="84"/>
                    <a:pt x="218" y="84"/>
                  </a:cubicBezTo>
                  <a:lnTo>
                    <a:pt x="21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615"/>
            <p:cNvSpPr>
              <a:spLocks noEditPoints="1"/>
            </p:cNvSpPr>
            <p:nvPr/>
          </p:nvSpPr>
          <p:spPr bwMode="auto">
            <a:xfrm>
              <a:off x="9605963" y="4064001"/>
              <a:ext cx="66675" cy="69850"/>
            </a:xfrm>
            <a:custGeom>
              <a:avLst/>
              <a:gdLst>
                <a:gd name="T0" fmla="*/ 41 w 58"/>
                <a:gd name="T1" fmla="*/ 47 h 60"/>
                <a:gd name="T2" fmla="*/ 58 w 58"/>
                <a:gd name="T3" fmla="*/ 56 h 60"/>
                <a:gd name="T4" fmla="*/ 58 w 58"/>
                <a:gd name="T5" fmla="*/ 0 h 60"/>
                <a:gd name="T6" fmla="*/ 22 w 58"/>
                <a:gd name="T7" fmla="*/ 0 h 60"/>
                <a:gd name="T8" fmla="*/ 0 w 58"/>
                <a:gd name="T9" fmla="*/ 24 h 60"/>
                <a:gd name="T10" fmla="*/ 0 w 58"/>
                <a:gd name="T11" fmla="*/ 60 h 60"/>
                <a:gd name="T12" fmla="*/ 21 w 58"/>
                <a:gd name="T13" fmla="*/ 60 h 60"/>
                <a:gd name="T14" fmla="*/ 41 w 58"/>
                <a:gd name="T15" fmla="*/ 47 h 60"/>
                <a:gd name="T16" fmla="*/ 13 w 58"/>
                <a:gd name="T17" fmla="*/ 27 h 60"/>
                <a:gd name="T18" fmla="*/ 26 w 58"/>
                <a:gd name="T19" fmla="*/ 12 h 60"/>
                <a:gd name="T20" fmla="*/ 45 w 58"/>
                <a:gd name="T21" fmla="*/ 12 h 60"/>
                <a:gd name="T22" fmla="*/ 45 w 58"/>
                <a:gd name="T23" fmla="*/ 38 h 60"/>
                <a:gd name="T24" fmla="*/ 13 w 58"/>
                <a:gd name="T25" fmla="*/ 38 h 60"/>
                <a:gd name="T26" fmla="*/ 13 w 58"/>
                <a:gd name="T27" fmla="*/ 2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60">
                  <a:moveTo>
                    <a:pt x="41" y="47"/>
                  </a:moveTo>
                  <a:cubicBezTo>
                    <a:pt x="48" y="47"/>
                    <a:pt x="54" y="51"/>
                    <a:pt x="58" y="56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24" y="53"/>
                    <a:pt x="32" y="47"/>
                    <a:pt x="41" y="47"/>
                  </a:cubicBezTo>
                  <a:close/>
                  <a:moveTo>
                    <a:pt x="13" y="27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13" y="38"/>
                    <a:pt x="13" y="38"/>
                    <a:pt x="13" y="38"/>
                  </a:cubicBezTo>
                  <a:lnTo>
                    <a:pt x="13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Oval 616"/>
            <p:cNvSpPr>
              <a:spLocks noChangeArrowheads="1"/>
            </p:cNvSpPr>
            <p:nvPr/>
          </p:nvSpPr>
          <p:spPr bwMode="auto">
            <a:xfrm>
              <a:off x="9636126" y="4127501"/>
              <a:ext cx="33338" cy="333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Oval 617"/>
            <p:cNvSpPr>
              <a:spLocks noChangeArrowheads="1"/>
            </p:cNvSpPr>
            <p:nvPr/>
          </p:nvSpPr>
          <p:spPr bwMode="auto">
            <a:xfrm>
              <a:off x="9883776" y="4127501"/>
              <a:ext cx="33338" cy="333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618"/>
            <p:cNvSpPr/>
            <p:nvPr/>
          </p:nvSpPr>
          <p:spPr bwMode="auto">
            <a:xfrm>
              <a:off x="469901" y="3405189"/>
              <a:ext cx="12700" cy="0"/>
            </a:xfrm>
            <a:custGeom>
              <a:avLst/>
              <a:gdLst>
                <a:gd name="T0" fmla="*/ 11 w 11"/>
                <a:gd name="T1" fmla="*/ 0 w 11"/>
                <a:gd name="T2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cubicBezTo>
                    <a:pt x="8" y="0"/>
                    <a:pt x="4" y="0"/>
                    <a:pt x="0" y="0"/>
                  </a:cubicBezTo>
                  <a:cubicBezTo>
                    <a:pt x="3" y="0"/>
                    <a:pt x="7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619"/>
            <p:cNvSpPr/>
            <p:nvPr/>
          </p:nvSpPr>
          <p:spPr bwMode="auto">
            <a:xfrm>
              <a:off x="230188" y="3260726"/>
              <a:ext cx="357188" cy="342900"/>
            </a:xfrm>
            <a:custGeom>
              <a:avLst/>
              <a:gdLst>
                <a:gd name="T0" fmla="*/ 228 w 308"/>
                <a:gd name="T1" fmla="*/ 218 h 296"/>
                <a:gd name="T2" fmla="*/ 224 w 308"/>
                <a:gd name="T3" fmla="*/ 215 h 296"/>
                <a:gd name="T4" fmla="*/ 228 w 308"/>
                <a:gd name="T5" fmla="*/ 212 h 296"/>
                <a:gd name="T6" fmla="*/ 230 w 308"/>
                <a:gd name="T7" fmla="*/ 212 h 296"/>
                <a:gd name="T8" fmla="*/ 278 w 308"/>
                <a:gd name="T9" fmla="*/ 209 h 296"/>
                <a:gd name="T10" fmla="*/ 288 w 308"/>
                <a:gd name="T11" fmla="*/ 176 h 296"/>
                <a:gd name="T12" fmla="*/ 284 w 308"/>
                <a:gd name="T13" fmla="*/ 176 h 296"/>
                <a:gd name="T14" fmla="*/ 283 w 308"/>
                <a:gd name="T15" fmla="*/ 176 h 296"/>
                <a:gd name="T16" fmla="*/ 283 w 308"/>
                <a:gd name="T17" fmla="*/ 176 h 296"/>
                <a:gd name="T18" fmla="*/ 229 w 308"/>
                <a:gd name="T19" fmla="*/ 174 h 296"/>
                <a:gd name="T20" fmla="*/ 226 w 308"/>
                <a:gd name="T21" fmla="*/ 174 h 296"/>
                <a:gd name="T22" fmla="*/ 222 w 308"/>
                <a:gd name="T23" fmla="*/ 171 h 296"/>
                <a:gd name="T24" fmla="*/ 226 w 308"/>
                <a:gd name="T25" fmla="*/ 168 h 296"/>
                <a:gd name="T26" fmla="*/ 228 w 308"/>
                <a:gd name="T27" fmla="*/ 168 h 296"/>
                <a:gd name="T28" fmla="*/ 284 w 308"/>
                <a:gd name="T29" fmla="*/ 164 h 296"/>
                <a:gd name="T30" fmla="*/ 292 w 308"/>
                <a:gd name="T31" fmla="*/ 164 h 296"/>
                <a:gd name="T32" fmla="*/ 292 w 308"/>
                <a:gd name="T33" fmla="*/ 164 h 296"/>
                <a:gd name="T34" fmla="*/ 296 w 308"/>
                <a:gd name="T35" fmla="*/ 133 h 296"/>
                <a:gd name="T36" fmla="*/ 214 w 308"/>
                <a:gd name="T37" fmla="*/ 124 h 296"/>
                <a:gd name="T38" fmla="*/ 213 w 308"/>
                <a:gd name="T39" fmla="*/ 124 h 296"/>
                <a:gd name="T40" fmla="*/ 212 w 308"/>
                <a:gd name="T41" fmla="*/ 124 h 296"/>
                <a:gd name="T42" fmla="*/ 217 w 308"/>
                <a:gd name="T43" fmla="*/ 124 h 296"/>
                <a:gd name="T44" fmla="*/ 206 w 308"/>
                <a:gd name="T45" fmla="*/ 124 h 296"/>
                <a:gd name="T46" fmla="*/ 165 w 308"/>
                <a:gd name="T47" fmla="*/ 123 h 296"/>
                <a:gd name="T48" fmla="*/ 165 w 308"/>
                <a:gd name="T49" fmla="*/ 123 h 296"/>
                <a:gd name="T50" fmla="*/ 160 w 308"/>
                <a:gd name="T51" fmla="*/ 121 h 296"/>
                <a:gd name="T52" fmla="*/ 165 w 308"/>
                <a:gd name="T53" fmla="*/ 120 h 296"/>
                <a:gd name="T54" fmla="*/ 165 w 308"/>
                <a:gd name="T55" fmla="*/ 120 h 296"/>
                <a:gd name="T56" fmla="*/ 179 w 308"/>
                <a:gd name="T57" fmla="*/ 119 h 296"/>
                <a:gd name="T58" fmla="*/ 192 w 308"/>
                <a:gd name="T59" fmla="*/ 58 h 296"/>
                <a:gd name="T60" fmla="*/ 178 w 308"/>
                <a:gd name="T61" fmla="*/ 0 h 296"/>
                <a:gd name="T62" fmla="*/ 101 w 308"/>
                <a:gd name="T63" fmla="*/ 126 h 296"/>
                <a:gd name="T64" fmla="*/ 58 w 308"/>
                <a:gd name="T65" fmla="*/ 146 h 296"/>
                <a:gd name="T66" fmla="*/ 53 w 308"/>
                <a:gd name="T67" fmla="*/ 275 h 296"/>
                <a:gd name="T68" fmla="*/ 99 w 308"/>
                <a:gd name="T69" fmla="*/ 275 h 296"/>
                <a:gd name="T70" fmla="*/ 232 w 308"/>
                <a:gd name="T71" fmla="*/ 286 h 296"/>
                <a:gd name="T72" fmla="*/ 255 w 308"/>
                <a:gd name="T73" fmla="*/ 256 h 296"/>
                <a:gd name="T74" fmla="*/ 227 w 308"/>
                <a:gd name="T75" fmla="*/ 255 h 296"/>
                <a:gd name="T76" fmla="*/ 225 w 308"/>
                <a:gd name="T77" fmla="*/ 255 h 296"/>
                <a:gd name="T78" fmla="*/ 221 w 308"/>
                <a:gd name="T79" fmla="*/ 252 h 296"/>
                <a:gd name="T80" fmla="*/ 225 w 308"/>
                <a:gd name="T81" fmla="*/ 249 h 296"/>
                <a:gd name="T82" fmla="*/ 227 w 308"/>
                <a:gd name="T83" fmla="*/ 249 h 296"/>
                <a:gd name="T84" fmla="*/ 262 w 308"/>
                <a:gd name="T85" fmla="*/ 247 h 296"/>
                <a:gd name="T86" fmla="*/ 269 w 308"/>
                <a:gd name="T87" fmla="*/ 220 h 296"/>
                <a:gd name="T88" fmla="*/ 230 w 308"/>
                <a:gd name="T89" fmla="*/ 218 h 296"/>
                <a:gd name="T90" fmla="*/ 228 w 308"/>
                <a:gd name="T91" fmla="*/ 218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8" h="296">
                  <a:moveTo>
                    <a:pt x="228" y="218"/>
                  </a:moveTo>
                  <a:cubicBezTo>
                    <a:pt x="224" y="215"/>
                    <a:pt x="224" y="215"/>
                    <a:pt x="224" y="215"/>
                  </a:cubicBezTo>
                  <a:cubicBezTo>
                    <a:pt x="228" y="212"/>
                    <a:pt x="228" y="212"/>
                    <a:pt x="228" y="212"/>
                  </a:cubicBezTo>
                  <a:cubicBezTo>
                    <a:pt x="230" y="212"/>
                    <a:pt x="230" y="212"/>
                    <a:pt x="230" y="212"/>
                  </a:cubicBezTo>
                  <a:cubicBezTo>
                    <a:pt x="232" y="212"/>
                    <a:pt x="263" y="210"/>
                    <a:pt x="278" y="209"/>
                  </a:cubicBezTo>
                  <a:cubicBezTo>
                    <a:pt x="295" y="197"/>
                    <a:pt x="292" y="183"/>
                    <a:pt x="288" y="176"/>
                  </a:cubicBezTo>
                  <a:cubicBezTo>
                    <a:pt x="287" y="176"/>
                    <a:pt x="285" y="176"/>
                    <a:pt x="284" y="176"/>
                  </a:cubicBezTo>
                  <a:cubicBezTo>
                    <a:pt x="283" y="176"/>
                    <a:pt x="283" y="176"/>
                    <a:pt x="283" y="176"/>
                  </a:cubicBezTo>
                  <a:cubicBezTo>
                    <a:pt x="283" y="176"/>
                    <a:pt x="283" y="176"/>
                    <a:pt x="283" y="176"/>
                  </a:cubicBezTo>
                  <a:cubicBezTo>
                    <a:pt x="278" y="176"/>
                    <a:pt x="231" y="174"/>
                    <a:pt x="229" y="174"/>
                  </a:cubicBezTo>
                  <a:cubicBezTo>
                    <a:pt x="226" y="174"/>
                    <a:pt x="226" y="174"/>
                    <a:pt x="226" y="174"/>
                  </a:cubicBezTo>
                  <a:cubicBezTo>
                    <a:pt x="222" y="171"/>
                    <a:pt x="222" y="171"/>
                    <a:pt x="222" y="171"/>
                  </a:cubicBezTo>
                  <a:cubicBezTo>
                    <a:pt x="226" y="168"/>
                    <a:pt x="226" y="168"/>
                    <a:pt x="226" y="168"/>
                  </a:cubicBezTo>
                  <a:cubicBezTo>
                    <a:pt x="228" y="168"/>
                    <a:pt x="228" y="168"/>
                    <a:pt x="228" y="168"/>
                  </a:cubicBezTo>
                  <a:cubicBezTo>
                    <a:pt x="231" y="168"/>
                    <a:pt x="280" y="164"/>
                    <a:pt x="284" y="164"/>
                  </a:cubicBezTo>
                  <a:cubicBezTo>
                    <a:pt x="290" y="164"/>
                    <a:pt x="292" y="164"/>
                    <a:pt x="292" y="164"/>
                  </a:cubicBezTo>
                  <a:cubicBezTo>
                    <a:pt x="292" y="164"/>
                    <a:pt x="292" y="164"/>
                    <a:pt x="292" y="164"/>
                  </a:cubicBezTo>
                  <a:cubicBezTo>
                    <a:pt x="302" y="155"/>
                    <a:pt x="308" y="144"/>
                    <a:pt x="296" y="133"/>
                  </a:cubicBezTo>
                  <a:cubicBezTo>
                    <a:pt x="285" y="123"/>
                    <a:pt x="243" y="125"/>
                    <a:pt x="214" y="124"/>
                  </a:cubicBezTo>
                  <a:cubicBezTo>
                    <a:pt x="213" y="124"/>
                    <a:pt x="213" y="124"/>
                    <a:pt x="213" y="124"/>
                  </a:cubicBezTo>
                  <a:cubicBezTo>
                    <a:pt x="212" y="124"/>
                    <a:pt x="212" y="124"/>
                    <a:pt x="212" y="124"/>
                  </a:cubicBezTo>
                  <a:cubicBezTo>
                    <a:pt x="212" y="124"/>
                    <a:pt x="219" y="124"/>
                    <a:pt x="217" y="124"/>
                  </a:cubicBezTo>
                  <a:cubicBezTo>
                    <a:pt x="213" y="124"/>
                    <a:pt x="209" y="124"/>
                    <a:pt x="206" y="124"/>
                  </a:cubicBezTo>
                  <a:cubicBezTo>
                    <a:pt x="192" y="123"/>
                    <a:pt x="167" y="123"/>
                    <a:pt x="165" y="123"/>
                  </a:cubicBezTo>
                  <a:cubicBezTo>
                    <a:pt x="165" y="123"/>
                    <a:pt x="165" y="123"/>
                    <a:pt x="165" y="123"/>
                  </a:cubicBezTo>
                  <a:cubicBezTo>
                    <a:pt x="160" y="121"/>
                    <a:pt x="160" y="121"/>
                    <a:pt x="160" y="121"/>
                  </a:cubicBezTo>
                  <a:cubicBezTo>
                    <a:pt x="165" y="120"/>
                    <a:pt x="165" y="120"/>
                    <a:pt x="165" y="120"/>
                  </a:cubicBezTo>
                  <a:cubicBezTo>
                    <a:pt x="165" y="120"/>
                    <a:pt x="165" y="120"/>
                    <a:pt x="165" y="120"/>
                  </a:cubicBezTo>
                  <a:cubicBezTo>
                    <a:pt x="166" y="120"/>
                    <a:pt x="169" y="120"/>
                    <a:pt x="179" y="119"/>
                  </a:cubicBezTo>
                  <a:cubicBezTo>
                    <a:pt x="165" y="90"/>
                    <a:pt x="188" y="73"/>
                    <a:pt x="192" y="58"/>
                  </a:cubicBezTo>
                  <a:cubicBezTo>
                    <a:pt x="206" y="5"/>
                    <a:pt x="178" y="0"/>
                    <a:pt x="178" y="0"/>
                  </a:cubicBezTo>
                  <a:cubicBezTo>
                    <a:pt x="178" y="0"/>
                    <a:pt x="108" y="96"/>
                    <a:pt x="101" y="126"/>
                  </a:cubicBezTo>
                  <a:cubicBezTo>
                    <a:pt x="96" y="148"/>
                    <a:pt x="67" y="146"/>
                    <a:pt x="58" y="146"/>
                  </a:cubicBezTo>
                  <a:cubicBezTo>
                    <a:pt x="10" y="144"/>
                    <a:pt x="0" y="264"/>
                    <a:pt x="53" y="275"/>
                  </a:cubicBezTo>
                  <a:cubicBezTo>
                    <a:pt x="64" y="277"/>
                    <a:pt x="76" y="265"/>
                    <a:pt x="99" y="275"/>
                  </a:cubicBezTo>
                  <a:cubicBezTo>
                    <a:pt x="149" y="296"/>
                    <a:pt x="192" y="287"/>
                    <a:pt x="232" y="286"/>
                  </a:cubicBezTo>
                  <a:cubicBezTo>
                    <a:pt x="259" y="285"/>
                    <a:pt x="257" y="266"/>
                    <a:pt x="255" y="256"/>
                  </a:cubicBezTo>
                  <a:cubicBezTo>
                    <a:pt x="242" y="256"/>
                    <a:pt x="229" y="255"/>
                    <a:pt x="227" y="255"/>
                  </a:cubicBezTo>
                  <a:cubicBezTo>
                    <a:pt x="225" y="255"/>
                    <a:pt x="225" y="255"/>
                    <a:pt x="225" y="255"/>
                  </a:cubicBezTo>
                  <a:cubicBezTo>
                    <a:pt x="221" y="252"/>
                    <a:pt x="221" y="252"/>
                    <a:pt x="221" y="252"/>
                  </a:cubicBezTo>
                  <a:cubicBezTo>
                    <a:pt x="225" y="249"/>
                    <a:pt x="225" y="249"/>
                    <a:pt x="225" y="249"/>
                  </a:cubicBezTo>
                  <a:cubicBezTo>
                    <a:pt x="227" y="249"/>
                    <a:pt x="227" y="249"/>
                    <a:pt x="227" y="249"/>
                  </a:cubicBezTo>
                  <a:cubicBezTo>
                    <a:pt x="229" y="249"/>
                    <a:pt x="247" y="248"/>
                    <a:pt x="262" y="247"/>
                  </a:cubicBezTo>
                  <a:cubicBezTo>
                    <a:pt x="275" y="237"/>
                    <a:pt x="272" y="227"/>
                    <a:pt x="269" y="220"/>
                  </a:cubicBezTo>
                  <a:cubicBezTo>
                    <a:pt x="253" y="219"/>
                    <a:pt x="232" y="218"/>
                    <a:pt x="230" y="218"/>
                  </a:cubicBezTo>
                  <a:lnTo>
                    <a:pt x="228" y="2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620"/>
            <p:cNvSpPr/>
            <p:nvPr/>
          </p:nvSpPr>
          <p:spPr bwMode="auto">
            <a:xfrm>
              <a:off x="1017588" y="3452814"/>
              <a:ext cx="14288" cy="0"/>
            </a:xfrm>
            <a:custGeom>
              <a:avLst/>
              <a:gdLst>
                <a:gd name="T0" fmla="*/ 0 w 11"/>
                <a:gd name="T1" fmla="*/ 11 w 11"/>
                <a:gd name="T2" fmla="*/ 0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cubicBezTo>
                    <a:pt x="3" y="0"/>
                    <a:pt x="7" y="0"/>
                    <a:pt x="11" y="0"/>
                  </a:cubicBezTo>
                  <a:cubicBezTo>
                    <a:pt x="8" y="0"/>
                    <a:pt x="4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621"/>
            <p:cNvSpPr/>
            <p:nvPr/>
          </p:nvSpPr>
          <p:spPr bwMode="auto">
            <a:xfrm>
              <a:off x="912813" y="3252789"/>
              <a:ext cx="357188" cy="342900"/>
            </a:xfrm>
            <a:custGeom>
              <a:avLst/>
              <a:gdLst>
                <a:gd name="T0" fmla="*/ 80 w 308"/>
                <a:gd name="T1" fmla="*/ 78 h 296"/>
                <a:gd name="T2" fmla="*/ 84 w 308"/>
                <a:gd name="T3" fmla="*/ 81 h 296"/>
                <a:gd name="T4" fmla="*/ 80 w 308"/>
                <a:gd name="T5" fmla="*/ 84 h 296"/>
                <a:gd name="T6" fmla="*/ 78 w 308"/>
                <a:gd name="T7" fmla="*/ 84 h 296"/>
                <a:gd name="T8" fmla="*/ 30 w 308"/>
                <a:gd name="T9" fmla="*/ 87 h 296"/>
                <a:gd name="T10" fmla="*/ 20 w 308"/>
                <a:gd name="T11" fmla="*/ 120 h 296"/>
                <a:gd name="T12" fmla="*/ 24 w 308"/>
                <a:gd name="T13" fmla="*/ 120 h 296"/>
                <a:gd name="T14" fmla="*/ 24 w 308"/>
                <a:gd name="T15" fmla="*/ 120 h 296"/>
                <a:gd name="T16" fmla="*/ 24 w 308"/>
                <a:gd name="T17" fmla="*/ 120 h 296"/>
                <a:gd name="T18" fmla="*/ 79 w 308"/>
                <a:gd name="T19" fmla="*/ 122 h 296"/>
                <a:gd name="T20" fmla="*/ 81 w 308"/>
                <a:gd name="T21" fmla="*/ 122 h 296"/>
                <a:gd name="T22" fmla="*/ 86 w 308"/>
                <a:gd name="T23" fmla="*/ 125 h 296"/>
                <a:gd name="T24" fmla="*/ 82 w 308"/>
                <a:gd name="T25" fmla="*/ 128 h 296"/>
                <a:gd name="T26" fmla="*/ 79 w 308"/>
                <a:gd name="T27" fmla="*/ 128 h 296"/>
                <a:gd name="T28" fmla="*/ 24 w 308"/>
                <a:gd name="T29" fmla="*/ 132 h 296"/>
                <a:gd name="T30" fmla="*/ 15 w 308"/>
                <a:gd name="T31" fmla="*/ 132 h 296"/>
                <a:gd name="T32" fmla="*/ 15 w 308"/>
                <a:gd name="T33" fmla="*/ 132 h 296"/>
                <a:gd name="T34" fmla="*/ 12 w 308"/>
                <a:gd name="T35" fmla="*/ 163 h 296"/>
                <a:gd name="T36" fmla="*/ 94 w 308"/>
                <a:gd name="T37" fmla="*/ 172 h 296"/>
                <a:gd name="T38" fmla="*/ 95 w 308"/>
                <a:gd name="T39" fmla="*/ 172 h 296"/>
                <a:gd name="T40" fmla="*/ 95 w 308"/>
                <a:gd name="T41" fmla="*/ 172 h 296"/>
                <a:gd name="T42" fmla="*/ 91 w 308"/>
                <a:gd name="T43" fmla="*/ 172 h 296"/>
                <a:gd name="T44" fmla="*/ 102 w 308"/>
                <a:gd name="T45" fmla="*/ 172 h 296"/>
                <a:gd name="T46" fmla="*/ 142 w 308"/>
                <a:gd name="T47" fmla="*/ 173 h 296"/>
                <a:gd name="T48" fmla="*/ 143 w 308"/>
                <a:gd name="T49" fmla="*/ 173 h 296"/>
                <a:gd name="T50" fmla="*/ 148 w 308"/>
                <a:gd name="T51" fmla="*/ 175 h 296"/>
                <a:gd name="T52" fmla="*/ 143 w 308"/>
                <a:gd name="T53" fmla="*/ 176 h 296"/>
                <a:gd name="T54" fmla="*/ 142 w 308"/>
                <a:gd name="T55" fmla="*/ 176 h 296"/>
                <a:gd name="T56" fmla="*/ 129 w 308"/>
                <a:gd name="T57" fmla="*/ 177 h 296"/>
                <a:gd name="T58" fmla="*/ 115 w 308"/>
                <a:gd name="T59" fmla="*/ 238 h 296"/>
                <a:gd name="T60" fmla="*/ 129 w 308"/>
                <a:gd name="T61" fmla="*/ 296 h 296"/>
                <a:gd name="T62" fmla="*/ 207 w 308"/>
                <a:gd name="T63" fmla="*/ 169 h 296"/>
                <a:gd name="T64" fmla="*/ 250 w 308"/>
                <a:gd name="T65" fmla="*/ 150 h 296"/>
                <a:gd name="T66" fmla="*/ 255 w 308"/>
                <a:gd name="T67" fmla="*/ 21 h 296"/>
                <a:gd name="T68" fmla="*/ 209 w 308"/>
                <a:gd name="T69" fmla="*/ 21 h 296"/>
                <a:gd name="T70" fmla="*/ 76 w 308"/>
                <a:gd name="T71" fmla="*/ 10 h 296"/>
                <a:gd name="T72" fmla="*/ 53 w 308"/>
                <a:gd name="T73" fmla="*/ 40 h 296"/>
                <a:gd name="T74" fmla="*/ 80 w 308"/>
                <a:gd name="T75" fmla="*/ 41 h 296"/>
                <a:gd name="T76" fmla="*/ 83 w 308"/>
                <a:gd name="T77" fmla="*/ 41 h 296"/>
                <a:gd name="T78" fmla="*/ 87 w 308"/>
                <a:gd name="T79" fmla="*/ 44 h 296"/>
                <a:gd name="T80" fmla="*/ 83 w 308"/>
                <a:gd name="T81" fmla="*/ 47 h 296"/>
                <a:gd name="T82" fmla="*/ 81 w 308"/>
                <a:gd name="T83" fmla="*/ 47 h 296"/>
                <a:gd name="T84" fmla="*/ 46 w 308"/>
                <a:gd name="T85" fmla="*/ 49 h 296"/>
                <a:gd name="T86" fmla="*/ 39 w 308"/>
                <a:gd name="T87" fmla="*/ 76 h 296"/>
                <a:gd name="T88" fmla="*/ 77 w 308"/>
                <a:gd name="T89" fmla="*/ 78 h 296"/>
                <a:gd name="T90" fmla="*/ 80 w 308"/>
                <a:gd name="T91" fmla="*/ 78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8" h="296">
                  <a:moveTo>
                    <a:pt x="80" y="78"/>
                  </a:moveTo>
                  <a:cubicBezTo>
                    <a:pt x="84" y="81"/>
                    <a:pt x="84" y="81"/>
                    <a:pt x="84" y="81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78" y="84"/>
                    <a:pt x="78" y="84"/>
                    <a:pt x="78" y="84"/>
                  </a:cubicBezTo>
                  <a:cubicBezTo>
                    <a:pt x="76" y="84"/>
                    <a:pt x="45" y="86"/>
                    <a:pt x="30" y="87"/>
                  </a:cubicBezTo>
                  <a:cubicBezTo>
                    <a:pt x="12" y="99"/>
                    <a:pt x="16" y="112"/>
                    <a:pt x="20" y="120"/>
                  </a:cubicBezTo>
                  <a:cubicBezTo>
                    <a:pt x="21" y="120"/>
                    <a:pt x="23" y="120"/>
                    <a:pt x="24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30" y="120"/>
                    <a:pt x="77" y="122"/>
                    <a:pt x="79" y="122"/>
                  </a:cubicBezTo>
                  <a:cubicBezTo>
                    <a:pt x="81" y="122"/>
                    <a:pt x="81" y="122"/>
                    <a:pt x="81" y="122"/>
                  </a:cubicBezTo>
                  <a:cubicBezTo>
                    <a:pt x="86" y="125"/>
                    <a:pt x="86" y="125"/>
                    <a:pt x="86" y="125"/>
                  </a:cubicBezTo>
                  <a:cubicBezTo>
                    <a:pt x="82" y="128"/>
                    <a:pt x="82" y="128"/>
                    <a:pt x="82" y="128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77" y="128"/>
                    <a:pt x="28" y="132"/>
                    <a:pt x="24" y="132"/>
                  </a:cubicBezTo>
                  <a:cubicBezTo>
                    <a:pt x="18" y="132"/>
                    <a:pt x="16" y="132"/>
                    <a:pt x="15" y="132"/>
                  </a:cubicBezTo>
                  <a:cubicBezTo>
                    <a:pt x="15" y="132"/>
                    <a:pt x="15" y="132"/>
                    <a:pt x="15" y="132"/>
                  </a:cubicBezTo>
                  <a:cubicBezTo>
                    <a:pt x="6" y="141"/>
                    <a:pt x="0" y="152"/>
                    <a:pt x="12" y="163"/>
                  </a:cubicBezTo>
                  <a:cubicBezTo>
                    <a:pt x="23" y="173"/>
                    <a:pt x="65" y="171"/>
                    <a:pt x="94" y="172"/>
                  </a:cubicBezTo>
                  <a:cubicBezTo>
                    <a:pt x="95" y="172"/>
                    <a:pt x="95" y="172"/>
                    <a:pt x="95" y="172"/>
                  </a:cubicBezTo>
                  <a:cubicBezTo>
                    <a:pt x="95" y="172"/>
                    <a:pt x="95" y="172"/>
                    <a:pt x="95" y="172"/>
                  </a:cubicBezTo>
                  <a:cubicBezTo>
                    <a:pt x="96" y="172"/>
                    <a:pt x="89" y="172"/>
                    <a:pt x="91" y="172"/>
                  </a:cubicBezTo>
                  <a:cubicBezTo>
                    <a:pt x="95" y="172"/>
                    <a:pt x="99" y="172"/>
                    <a:pt x="102" y="172"/>
                  </a:cubicBezTo>
                  <a:cubicBezTo>
                    <a:pt x="116" y="173"/>
                    <a:pt x="141" y="173"/>
                    <a:pt x="142" y="173"/>
                  </a:cubicBezTo>
                  <a:cubicBezTo>
                    <a:pt x="143" y="173"/>
                    <a:pt x="143" y="173"/>
                    <a:pt x="143" y="173"/>
                  </a:cubicBezTo>
                  <a:cubicBezTo>
                    <a:pt x="148" y="175"/>
                    <a:pt x="148" y="175"/>
                    <a:pt x="148" y="175"/>
                  </a:cubicBezTo>
                  <a:cubicBezTo>
                    <a:pt x="143" y="176"/>
                    <a:pt x="143" y="176"/>
                    <a:pt x="143" y="176"/>
                  </a:cubicBezTo>
                  <a:cubicBezTo>
                    <a:pt x="142" y="176"/>
                    <a:pt x="142" y="176"/>
                    <a:pt x="142" y="176"/>
                  </a:cubicBezTo>
                  <a:cubicBezTo>
                    <a:pt x="142" y="176"/>
                    <a:pt x="139" y="176"/>
                    <a:pt x="129" y="177"/>
                  </a:cubicBezTo>
                  <a:cubicBezTo>
                    <a:pt x="143" y="206"/>
                    <a:pt x="119" y="223"/>
                    <a:pt x="115" y="238"/>
                  </a:cubicBezTo>
                  <a:cubicBezTo>
                    <a:pt x="101" y="291"/>
                    <a:pt x="129" y="296"/>
                    <a:pt x="129" y="296"/>
                  </a:cubicBezTo>
                  <a:cubicBezTo>
                    <a:pt x="129" y="296"/>
                    <a:pt x="200" y="200"/>
                    <a:pt x="207" y="169"/>
                  </a:cubicBezTo>
                  <a:cubicBezTo>
                    <a:pt x="212" y="148"/>
                    <a:pt x="240" y="150"/>
                    <a:pt x="250" y="150"/>
                  </a:cubicBezTo>
                  <a:cubicBezTo>
                    <a:pt x="298" y="152"/>
                    <a:pt x="308" y="31"/>
                    <a:pt x="255" y="21"/>
                  </a:cubicBezTo>
                  <a:cubicBezTo>
                    <a:pt x="244" y="19"/>
                    <a:pt x="232" y="31"/>
                    <a:pt x="209" y="21"/>
                  </a:cubicBezTo>
                  <a:cubicBezTo>
                    <a:pt x="159" y="0"/>
                    <a:pt x="116" y="9"/>
                    <a:pt x="76" y="10"/>
                  </a:cubicBezTo>
                  <a:cubicBezTo>
                    <a:pt x="49" y="11"/>
                    <a:pt x="51" y="30"/>
                    <a:pt x="53" y="40"/>
                  </a:cubicBezTo>
                  <a:cubicBezTo>
                    <a:pt x="66" y="40"/>
                    <a:pt x="79" y="41"/>
                    <a:pt x="80" y="41"/>
                  </a:cubicBezTo>
                  <a:cubicBezTo>
                    <a:pt x="83" y="41"/>
                    <a:pt x="83" y="41"/>
                    <a:pt x="83" y="41"/>
                  </a:cubicBezTo>
                  <a:cubicBezTo>
                    <a:pt x="87" y="44"/>
                    <a:pt x="87" y="44"/>
                    <a:pt x="87" y="44"/>
                  </a:cubicBezTo>
                  <a:cubicBezTo>
                    <a:pt x="83" y="47"/>
                    <a:pt x="83" y="47"/>
                    <a:pt x="83" y="47"/>
                  </a:cubicBezTo>
                  <a:cubicBezTo>
                    <a:pt x="81" y="47"/>
                    <a:pt x="81" y="47"/>
                    <a:pt x="81" y="47"/>
                  </a:cubicBezTo>
                  <a:cubicBezTo>
                    <a:pt x="79" y="47"/>
                    <a:pt x="61" y="48"/>
                    <a:pt x="46" y="49"/>
                  </a:cubicBezTo>
                  <a:cubicBezTo>
                    <a:pt x="32" y="59"/>
                    <a:pt x="36" y="69"/>
                    <a:pt x="39" y="76"/>
                  </a:cubicBezTo>
                  <a:cubicBezTo>
                    <a:pt x="55" y="77"/>
                    <a:pt x="76" y="78"/>
                    <a:pt x="77" y="78"/>
                  </a:cubicBezTo>
                  <a:lnTo>
                    <a:pt x="80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622"/>
            <p:cNvSpPr/>
            <p:nvPr/>
          </p:nvSpPr>
          <p:spPr bwMode="auto">
            <a:xfrm>
              <a:off x="1616076" y="3392489"/>
              <a:ext cx="53975" cy="174625"/>
            </a:xfrm>
            <a:custGeom>
              <a:avLst/>
              <a:gdLst>
                <a:gd name="T0" fmla="*/ 38 w 47"/>
                <a:gd name="T1" fmla="*/ 36 h 151"/>
                <a:gd name="T2" fmla="*/ 46 w 47"/>
                <a:gd name="T3" fmla="*/ 0 h 151"/>
                <a:gd name="T4" fmla="*/ 17 w 47"/>
                <a:gd name="T5" fmla="*/ 0 h 151"/>
                <a:gd name="T6" fmla="*/ 0 w 47"/>
                <a:gd name="T7" fmla="*/ 53 h 151"/>
                <a:gd name="T8" fmla="*/ 0 w 47"/>
                <a:gd name="T9" fmla="*/ 98 h 151"/>
                <a:gd name="T10" fmla="*/ 17 w 47"/>
                <a:gd name="T11" fmla="*/ 151 h 151"/>
                <a:gd name="T12" fmla="*/ 47 w 47"/>
                <a:gd name="T13" fmla="*/ 151 h 151"/>
                <a:gd name="T14" fmla="*/ 38 w 47"/>
                <a:gd name="T15" fmla="*/ 114 h 151"/>
                <a:gd name="T16" fmla="*/ 38 w 47"/>
                <a:gd name="T17" fmla="*/ 3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51">
                  <a:moveTo>
                    <a:pt x="38" y="36"/>
                  </a:moveTo>
                  <a:cubicBezTo>
                    <a:pt x="38" y="27"/>
                    <a:pt x="41" y="13"/>
                    <a:pt x="4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39"/>
                    <a:pt x="0" y="53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12"/>
                    <a:pt x="8" y="151"/>
                    <a:pt x="17" y="151"/>
                  </a:cubicBezTo>
                  <a:cubicBezTo>
                    <a:pt x="47" y="151"/>
                    <a:pt x="47" y="151"/>
                    <a:pt x="47" y="151"/>
                  </a:cubicBezTo>
                  <a:cubicBezTo>
                    <a:pt x="41" y="137"/>
                    <a:pt x="38" y="123"/>
                    <a:pt x="38" y="114"/>
                  </a:cubicBezTo>
                  <a:lnTo>
                    <a:pt x="38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623"/>
            <p:cNvSpPr/>
            <p:nvPr/>
          </p:nvSpPr>
          <p:spPr bwMode="auto">
            <a:xfrm>
              <a:off x="1679576" y="3260726"/>
              <a:ext cx="209550" cy="334963"/>
            </a:xfrm>
            <a:custGeom>
              <a:avLst/>
              <a:gdLst>
                <a:gd name="T0" fmla="*/ 17 w 180"/>
                <a:gd name="T1" fmla="*/ 100 h 289"/>
                <a:gd name="T2" fmla="*/ 0 w 180"/>
                <a:gd name="T3" fmla="*/ 149 h 289"/>
                <a:gd name="T4" fmla="*/ 0 w 180"/>
                <a:gd name="T5" fmla="*/ 227 h 289"/>
                <a:gd name="T6" fmla="*/ 36 w 180"/>
                <a:gd name="T7" fmla="*/ 289 h 289"/>
                <a:gd name="T8" fmla="*/ 131 w 180"/>
                <a:gd name="T9" fmla="*/ 289 h 289"/>
                <a:gd name="T10" fmla="*/ 166 w 180"/>
                <a:gd name="T11" fmla="*/ 255 h 289"/>
                <a:gd name="T12" fmla="*/ 167 w 180"/>
                <a:gd name="T13" fmla="*/ 253 h 289"/>
                <a:gd name="T14" fmla="*/ 94 w 180"/>
                <a:gd name="T15" fmla="*/ 253 h 289"/>
                <a:gd name="T16" fmla="*/ 82 w 180"/>
                <a:gd name="T17" fmla="*/ 241 h 289"/>
                <a:gd name="T18" fmla="*/ 94 w 180"/>
                <a:gd name="T19" fmla="*/ 230 h 289"/>
                <a:gd name="T20" fmla="*/ 169 w 180"/>
                <a:gd name="T21" fmla="*/ 230 h 289"/>
                <a:gd name="T22" fmla="*/ 172 w 180"/>
                <a:gd name="T23" fmla="*/ 199 h 289"/>
                <a:gd name="T24" fmla="*/ 94 w 180"/>
                <a:gd name="T25" fmla="*/ 199 h 289"/>
                <a:gd name="T26" fmla="*/ 82 w 180"/>
                <a:gd name="T27" fmla="*/ 188 h 289"/>
                <a:gd name="T28" fmla="*/ 94 w 180"/>
                <a:gd name="T29" fmla="*/ 177 h 289"/>
                <a:gd name="T30" fmla="*/ 175 w 180"/>
                <a:gd name="T31" fmla="*/ 177 h 289"/>
                <a:gd name="T32" fmla="*/ 178 w 180"/>
                <a:gd name="T33" fmla="*/ 146 h 289"/>
                <a:gd name="T34" fmla="*/ 94 w 180"/>
                <a:gd name="T35" fmla="*/ 146 h 289"/>
                <a:gd name="T36" fmla="*/ 82 w 180"/>
                <a:gd name="T37" fmla="*/ 135 h 289"/>
                <a:gd name="T38" fmla="*/ 94 w 180"/>
                <a:gd name="T39" fmla="*/ 124 h 289"/>
                <a:gd name="T40" fmla="*/ 180 w 180"/>
                <a:gd name="T41" fmla="*/ 124 h 289"/>
                <a:gd name="T42" fmla="*/ 180 w 180"/>
                <a:gd name="T43" fmla="*/ 121 h 289"/>
                <a:gd name="T44" fmla="*/ 145 w 180"/>
                <a:gd name="T45" fmla="*/ 87 h 289"/>
                <a:gd name="T46" fmla="*/ 82 w 180"/>
                <a:gd name="T47" fmla="*/ 87 h 289"/>
                <a:gd name="T48" fmla="*/ 84 w 180"/>
                <a:gd name="T49" fmla="*/ 71 h 289"/>
                <a:gd name="T50" fmla="*/ 90 w 180"/>
                <a:gd name="T51" fmla="*/ 38 h 289"/>
                <a:gd name="T52" fmla="*/ 64 w 180"/>
                <a:gd name="T53" fmla="*/ 2 h 289"/>
                <a:gd name="T54" fmla="*/ 29 w 180"/>
                <a:gd name="T55" fmla="*/ 28 h 289"/>
                <a:gd name="T56" fmla="*/ 21 w 180"/>
                <a:gd name="T57" fmla="*/ 74 h 289"/>
                <a:gd name="T58" fmla="*/ 17 w 180"/>
                <a:gd name="T59" fmla="*/ 10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0" h="289">
                  <a:moveTo>
                    <a:pt x="17" y="100"/>
                  </a:moveTo>
                  <a:cubicBezTo>
                    <a:pt x="7" y="114"/>
                    <a:pt x="0" y="137"/>
                    <a:pt x="0" y="149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46"/>
                    <a:pt x="16" y="289"/>
                    <a:pt x="36" y="289"/>
                  </a:cubicBezTo>
                  <a:cubicBezTo>
                    <a:pt x="131" y="289"/>
                    <a:pt x="131" y="289"/>
                    <a:pt x="131" y="289"/>
                  </a:cubicBezTo>
                  <a:cubicBezTo>
                    <a:pt x="150" y="289"/>
                    <a:pt x="166" y="274"/>
                    <a:pt x="166" y="255"/>
                  </a:cubicBezTo>
                  <a:cubicBezTo>
                    <a:pt x="167" y="253"/>
                    <a:pt x="167" y="253"/>
                    <a:pt x="167" y="253"/>
                  </a:cubicBezTo>
                  <a:cubicBezTo>
                    <a:pt x="94" y="253"/>
                    <a:pt x="94" y="253"/>
                    <a:pt x="94" y="253"/>
                  </a:cubicBezTo>
                  <a:cubicBezTo>
                    <a:pt x="87" y="253"/>
                    <a:pt x="82" y="248"/>
                    <a:pt x="82" y="241"/>
                  </a:cubicBezTo>
                  <a:cubicBezTo>
                    <a:pt x="82" y="235"/>
                    <a:pt x="87" y="230"/>
                    <a:pt x="94" y="230"/>
                  </a:cubicBezTo>
                  <a:cubicBezTo>
                    <a:pt x="169" y="230"/>
                    <a:pt x="169" y="230"/>
                    <a:pt x="169" y="230"/>
                  </a:cubicBezTo>
                  <a:cubicBezTo>
                    <a:pt x="172" y="199"/>
                    <a:pt x="172" y="199"/>
                    <a:pt x="172" y="199"/>
                  </a:cubicBezTo>
                  <a:cubicBezTo>
                    <a:pt x="94" y="199"/>
                    <a:pt x="94" y="199"/>
                    <a:pt x="94" y="199"/>
                  </a:cubicBezTo>
                  <a:cubicBezTo>
                    <a:pt x="87" y="199"/>
                    <a:pt x="82" y="194"/>
                    <a:pt x="82" y="188"/>
                  </a:cubicBezTo>
                  <a:cubicBezTo>
                    <a:pt x="82" y="182"/>
                    <a:pt x="87" y="177"/>
                    <a:pt x="94" y="177"/>
                  </a:cubicBezTo>
                  <a:cubicBezTo>
                    <a:pt x="175" y="177"/>
                    <a:pt x="175" y="177"/>
                    <a:pt x="175" y="177"/>
                  </a:cubicBezTo>
                  <a:cubicBezTo>
                    <a:pt x="178" y="146"/>
                    <a:pt x="178" y="146"/>
                    <a:pt x="178" y="146"/>
                  </a:cubicBezTo>
                  <a:cubicBezTo>
                    <a:pt x="94" y="146"/>
                    <a:pt x="94" y="146"/>
                    <a:pt x="94" y="146"/>
                  </a:cubicBezTo>
                  <a:cubicBezTo>
                    <a:pt x="87" y="146"/>
                    <a:pt x="82" y="141"/>
                    <a:pt x="82" y="135"/>
                  </a:cubicBezTo>
                  <a:cubicBezTo>
                    <a:pt x="82" y="129"/>
                    <a:pt x="87" y="124"/>
                    <a:pt x="94" y="124"/>
                  </a:cubicBezTo>
                  <a:cubicBezTo>
                    <a:pt x="180" y="124"/>
                    <a:pt x="180" y="124"/>
                    <a:pt x="180" y="124"/>
                  </a:cubicBezTo>
                  <a:cubicBezTo>
                    <a:pt x="180" y="121"/>
                    <a:pt x="180" y="121"/>
                    <a:pt x="180" y="121"/>
                  </a:cubicBezTo>
                  <a:cubicBezTo>
                    <a:pt x="180" y="102"/>
                    <a:pt x="164" y="87"/>
                    <a:pt x="145" y="87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4" y="71"/>
                    <a:pt x="84" y="71"/>
                    <a:pt x="84" y="71"/>
                  </a:cubicBezTo>
                  <a:cubicBezTo>
                    <a:pt x="90" y="38"/>
                    <a:pt x="90" y="38"/>
                    <a:pt x="90" y="38"/>
                  </a:cubicBezTo>
                  <a:cubicBezTo>
                    <a:pt x="92" y="21"/>
                    <a:pt x="81" y="5"/>
                    <a:pt x="64" y="2"/>
                  </a:cubicBezTo>
                  <a:cubicBezTo>
                    <a:pt x="47" y="0"/>
                    <a:pt x="32" y="11"/>
                    <a:pt x="29" y="28"/>
                  </a:cubicBezTo>
                  <a:cubicBezTo>
                    <a:pt x="21" y="74"/>
                    <a:pt x="21" y="74"/>
                    <a:pt x="21" y="74"/>
                  </a:cubicBezTo>
                  <a:lnTo>
                    <a:pt x="17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624"/>
            <p:cNvSpPr/>
            <p:nvPr/>
          </p:nvSpPr>
          <p:spPr bwMode="auto">
            <a:xfrm>
              <a:off x="2501901" y="3292476"/>
              <a:ext cx="53975" cy="174625"/>
            </a:xfrm>
            <a:custGeom>
              <a:avLst/>
              <a:gdLst>
                <a:gd name="T0" fmla="*/ 9 w 47"/>
                <a:gd name="T1" fmla="*/ 115 h 151"/>
                <a:gd name="T2" fmla="*/ 1 w 47"/>
                <a:gd name="T3" fmla="*/ 151 h 151"/>
                <a:gd name="T4" fmla="*/ 30 w 47"/>
                <a:gd name="T5" fmla="*/ 151 h 151"/>
                <a:gd name="T6" fmla="*/ 47 w 47"/>
                <a:gd name="T7" fmla="*/ 98 h 151"/>
                <a:gd name="T8" fmla="*/ 47 w 47"/>
                <a:gd name="T9" fmla="*/ 53 h 151"/>
                <a:gd name="T10" fmla="*/ 30 w 47"/>
                <a:gd name="T11" fmla="*/ 0 h 151"/>
                <a:gd name="T12" fmla="*/ 0 w 47"/>
                <a:gd name="T13" fmla="*/ 0 h 151"/>
                <a:gd name="T14" fmla="*/ 9 w 47"/>
                <a:gd name="T15" fmla="*/ 36 h 151"/>
                <a:gd name="T16" fmla="*/ 9 w 47"/>
                <a:gd name="T17" fmla="*/ 11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51">
                  <a:moveTo>
                    <a:pt x="9" y="115"/>
                  </a:moveTo>
                  <a:cubicBezTo>
                    <a:pt x="9" y="124"/>
                    <a:pt x="6" y="137"/>
                    <a:pt x="1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9" y="151"/>
                    <a:pt x="47" y="112"/>
                    <a:pt x="47" y="98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39"/>
                    <a:pt x="39" y="0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14"/>
                    <a:pt x="9" y="28"/>
                    <a:pt x="9" y="36"/>
                  </a:cubicBezTo>
                  <a:lnTo>
                    <a:pt x="9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625"/>
            <p:cNvSpPr/>
            <p:nvPr/>
          </p:nvSpPr>
          <p:spPr bwMode="auto">
            <a:xfrm>
              <a:off x="2284413" y="3263901"/>
              <a:ext cx="207963" cy="334963"/>
            </a:xfrm>
            <a:custGeom>
              <a:avLst/>
              <a:gdLst>
                <a:gd name="T0" fmla="*/ 163 w 180"/>
                <a:gd name="T1" fmla="*/ 189 h 289"/>
                <a:gd name="T2" fmla="*/ 180 w 180"/>
                <a:gd name="T3" fmla="*/ 140 h 289"/>
                <a:gd name="T4" fmla="*/ 180 w 180"/>
                <a:gd name="T5" fmla="*/ 61 h 289"/>
                <a:gd name="T6" fmla="*/ 144 w 180"/>
                <a:gd name="T7" fmla="*/ 0 h 289"/>
                <a:gd name="T8" fmla="*/ 49 w 180"/>
                <a:gd name="T9" fmla="*/ 0 h 289"/>
                <a:gd name="T10" fmla="*/ 14 w 180"/>
                <a:gd name="T11" fmla="*/ 33 h 289"/>
                <a:gd name="T12" fmla="*/ 13 w 180"/>
                <a:gd name="T13" fmla="*/ 36 h 289"/>
                <a:gd name="T14" fmla="*/ 86 w 180"/>
                <a:gd name="T15" fmla="*/ 36 h 289"/>
                <a:gd name="T16" fmla="*/ 98 w 180"/>
                <a:gd name="T17" fmla="*/ 47 h 289"/>
                <a:gd name="T18" fmla="*/ 86 w 180"/>
                <a:gd name="T19" fmla="*/ 59 h 289"/>
                <a:gd name="T20" fmla="*/ 11 w 180"/>
                <a:gd name="T21" fmla="*/ 59 h 289"/>
                <a:gd name="T22" fmla="*/ 8 w 180"/>
                <a:gd name="T23" fmla="*/ 89 h 289"/>
                <a:gd name="T24" fmla="*/ 86 w 180"/>
                <a:gd name="T25" fmla="*/ 89 h 289"/>
                <a:gd name="T26" fmla="*/ 98 w 180"/>
                <a:gd name="T27" fmla="*/ 101 h 289"/>
                <a:gd name="T28" fmla="*/ 86 w 180"/>
                <a:gd name="T29" fmla="*/ 112 h 289"/>
                <a:gd name="T30" fmla="*/ 5 w 180"/>
                <a:gd name="T31" fmla="*/ 112 h 289"/>
                <a:gd name="T32" fmla="*/ 2 w 180"/>
                <a:gd name="T33" fmla="*/ 143 h 289"/>
                <a:gd name="T34" fmla="*/ 86 w 180"/>
                <a:gd name="T35" fmla="*/ 143 h 289"/>
                <a:gd name="T36" fmla="*/ 98 w 180"/>
                <a:gd name="T37" fmla="*/ 154 h 289"/>
                <a:gd name="T38" fmla="*/ 86 w 180"/>
                <a:gd name="T39" fmla="*/ 165 h 289"/>
                <a:gd name="T40" fmla="*/ 0 w 180"/>
                <a:gd name="T41" fmla="*/ 165 h 289"/>
                <a:gd name="T42" fmla="*/ 0 w 180"/>
                <a:gd name="T43" fmla="*/ 168 h 289"/>
                <a:gd name="T44" fmla="*/ 35 w 180"/>
                <a:gd name="T45" fmla="*/ 201 h 289"/>
                <a:gd name="T46" fmla="*/ 98 w 180"/>
                <a:gd name="T47" fmla="*/ 201 h 289"/>
                <a:gd name="T48" fmla="*/ 96 w 180"/>
                <a:gd name="T49" fmla="*/ 218 h 289"/>
                <a:gd name="T50" fmla="*/ 90 w 180"/>
                <a:gd name="T51" fmla="*/ 251 h 289"/>
                <a:gd name="T52" fmla="*/ 116 w 180"/>
                <a:gd name="T53" fmla="*/ 287 h 289"/>
                <a:gd name="T54" fmla="*/ 151 w 180"/>
                <a:gd name="T55" fmla="*/ 261 h 289"/>
                <a:gd name="T56" fmla="*/ 159 w 180"/>
                <a:gd name="T57" fmla="*/ 215 h 289"/>
                <a:gd name="T58" fmla="*/ 163 w 180"/>
                <a:gd name="T59" fmla="*/ 18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0" h="289">
                  <a:moveTo>
                    <a:pt x="163" y="189"/>
                  </a:moveTo>
                  <a:cubicBezTo>
                    <a:pt x="173" y="175"/>
                    <a:pt x="180" y="152"/>
                    <a:pt x="180" y="140"/>
                  </a:cubicBezTo>
                  <a:cubicBezTo>
                    <a:pt x="180" y="61"/>
                    <a:pt x="180" y="61"/>
                    <a:pt x="180" y="61"/>
                  </a:cubicBezTo>
                  <a:cubicBezTo>
                    <a:pt x="180" y="43"/>
                    <a:pt x="164" y="0"/>
                    <a:pt x="144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0" y="0"/>
                    <a:pt x="14" y="15"/>
                    <a:pt x="14" y="33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86" y="36"/>
                    <a:pt x="86" y="36"/>
                    <a:pt x="86" y="36"/>
                  </a:cubicBezTo>
                  <a:cubicBezTo>
                    <a:pt x="93" y="36"/>
                    <a:pt x="98" y="41"/>
                    <a:pt x="98" y="47"/>
                  </a:cubicBezTo>
                  <a:cubicBezTo>
                    <a:pt x="98" y="54"/>
                    <a:pt x="93" y="59"/>
                    <a:pt x="86" y="59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8" y="89"/>
                    <a:pt x="8" y="89"/>
                    <a:pt x="8" y="89"/>
                  </a:cubicBezTo>
                  <a:cubicBezTo>
                    <a:pt x="86" y="89"/>
                    <a:pt x="86" y="89"/>
                    <a:pt x="86" y="89"/>
                  </a:cubicBezTo>
                  <a:cubicBezTo>
                    <a:pt x="93" y="89"/>
                    <a:pt x="98" y="94"/>
                    <a:pt x="98" y="101"/>
                  </a:cubicBezTo>
                  <a:cubicBezTo>
                    <a:pt x="98" y="107"/>
                    <a:pt x="93" y="112"/>
                    <a:pt x="86" y="112"/>
                  </a:cubicBezTo>
                  <a:cubicBezTo>
                    <a:pt x="5" y="112"/>
                    <a:pt x="5" y="112"/>
                    <a:pt x="5" y="112"/>
                  </a:cubicBezTo>
                  <a:cubicBezTo>
                    <a:pt x="2" y="143"/>
                    <a:pt x="2" y="143"/>
                    <a:pt x="2" y="143"/>
                  </a:cubicBezTo>
                  <a:cubicBezTo>
                    <a:pt x="86" y="143"/>
                    <a:pt x="86" y="143"/>
                    <a:pt x="86" y="143"/>
                  </a:cubicBezTo>
                  <a:cubicBezTo>
                    <a:pt x="93" y="143"/>
                    <a:pt x="98" y="148"/>
                    <a:pt x="98" y="154"/>
                  </a:cubicBezTo>
                  <a:cubicBezTo>
                    <a:pt x="98" y="160"/>
                    <a:pt x="93" y="165"/>
                    <a:pt x="86" y="165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186"/>
                    <a:pt x="16" y="201"/>
                    <a:pt x="35" y="201"/>
                  </a:cubicBezTo>
                  <a:cubicBezTo>
                    <a:pt x="98" y="201"/>
                    <a:pt x="98" y="201"/>
                    <a:pt x="98" y="201"/>
                  </a:cubicBezTo>
                  <a:cubicBezTo>
                    <a:pt x="96" y="218"/>
                    <a:pt x="96" y="218"/>
                    <a:pt x="96" y="218"/>
                  </a:cubicBezTo>
                  <a:cubicBezTo>
                    <a:pt x="90" y="251"/>
                    <a:pt x="90" y="251"/>
                    <a:pt x="90" y="251"/>
                  </a:cubicBezTo>
                  <a:cubicBezTo>
                    <a:pt x="88" y="268"/>
                    <a:pt x="99" y="284"/>
                    <a:pt x="116" y="287"/>
                  </a:cubicBezTo>
                  <a:cubicBezTo>
                    <a:pt x="132" y="289"/>
                    <a:pt x="148" y="278"/>
                    <a:pt x="151" y="261"/>
                  </a:cubicBezTo>
                  <a:cubicBezTo>
                    <a:pt x="159" y="215"/>
                    <a:pt x="159" y="215"/>
                    <a:pt x="159" y="215"/>
                  </a:cubicBezTo>
                  <a:lnTo>
                    <a:pt x="163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626"/>
            <p:cNvSpPr>
              <a:spLocks noEditPoints="1"/>
            </p:cNvSpPr>
            <p:nvPr/>
          </p:nvSpPr>
          <p:spPr bwMode="auto">
            <a:xfrm>
              <a:off x="9604376" y="2032001"/>
              <a:ext cx="268288" cy="185738"/>
            </a:xfrm>
            <a:custGeom>
              <a:avLst/>
              <a:gdLst>
                <a:gd name="T0" fmla="*/ 232 w 232"/>
                <a:gd name="T1" fmla="*/ 45 h 160"/>
                <a:gd name="T2" fmla="*/ 187 w 232"/>
                <a:gd name="T3" fmla="*/ 0 h 160"/>
                <a:gd name="T4" fmla="*/ 147 w 232"/>
                <a:gd name="T5" fmla="*/ 25 h 160"/>
                <a:gd name="T6" fmla="*/ 119 w 232"/>
                <a:gd name="T7" fmla="*/ 18 h 160"/>
                <a:gd name="T8" fmla="*/ 64 w 232"/>
                <a:gd name="T9" fmla="*/ 51 h 160"/>
                <a:gd name="T10" fmla="*/ 48 w 232"/>
                <a:gd name="T11" fmla="*/ 46 h 160"/>
                <a:gd name="T12" fmla="*/ 19 w 232"/>
                <a:gd name="T13" fmla="*/ 75 h 160"/>
                <a:gd name="T14" fmla="*/ 20 w 232"/>
                <a:gd name="T15" fmla="*/ 83 h 160"/>
                <a:gd name="T16" fmla="*/ 0 w 232"/>
                <a:gd name="T17" fmla="*/ 118 h 160"/>
                <a:gd name="T18" fmla="*/ 40 w 232"/>
                <a:gd name="T19" fmla="*/ 160 h 160"/>
                <a:gd name="T20" fmla="*/ 40 w 232"/>
                <a:gd name="T21" fmla="*/ 160 h 160"/>
                <a:gd name="T22" fmla="*/ 42 w 232"/>
                <a:gd name="T23" fmla="*/ 160 h 160"/>
                <a:gd name="T24" fmla="*/ 42 w 232"/>
                <a:gd name="T25" fmla="*/ 160 h 160"/>
                <a:gd name="T26" fmla="*/ 43 w 232"/>
                <a:gd name="T27" fmla="*/ 160 h 160"/>
                <a:gd name="T28" fmla="*/ 161 w 232"/>
                <a:gd name="T29" fmla="*/ 160 h 160"/>
                <a:gd name="T30" fmla="*/ 163 w 232"/>
                <a:gd name="T31" fmla="*/ 160 h 160"/>
                <a:gd name="T32" fmla="*/ 195 w 232"/>
                <a:gd name="T33" fmla="*/ 146 h 160"/>
                <a:gd name="T34" fmla="*/ 196 w 232"/>
                <a:gd name="T35" fmla="*/ 146 h 160"/>
                <a:gd name="T36" fmla="*/ 196 w 232"/>
                <a:gd name="T37" fmla="*/ 144 h 160"/>
                <a:gd name="T38" fmla="*/ 204 w 232"/>
                <a:gd name="T39" fmla="*/ 119 h 160"/>
                <a:gd name="T40" fmla="*/ 192 w 232"/>
                <a:gd name="T41" fmla="*/ 90 h 160"/>
                <a:gd name="T42" fmla="*/ 232 w 232"/>
                <a:gd name="T43" fmla="*/ 45 h 160"/>
                <a:gd name="T44" fmla="*/ 163 w 232"/>
                <a:gd name="T45" fmla="*/ 146 h 160"/>
                <a:gd name="T46" fmla="*/ 162 w 232"/>
                <a:gd name="T47" fmla="*/ 146 h 160"/>
                <a:gd name="T48" fmla="*/ 162 w 232"/>
                <a:gd name="T49" fmla="*/ 146 h 160"/>
                <a:gd name="T50" fmla="*/ 161 w 232"/>
                <a:gd name="T51" fmla="*/ 146 h 160"/>
                <a:gd name="T52" fmla="*/ 43 w 232"/>
                <a:gd name="T53" fmla="*/ 146 h 160"/>
                <a:gd name="T54" fmla="*/ 42 w 232"/>
                <a:gd name="T55" fmla="*/ 146 h 160"/>
                <a:gd name="T56" fmla="*/ 42 w 232"/>
                <a:gd name="T57" fmla="*/ 146 h 160"/>
                <a:gd name="T58" fmla="*/ 42 w 232"/>
                <a:gd name="T59" fmla="*/ 146 h 160"/>
                <a:gd name="T60" fmla="*/ 14 w 232"/>
                <a:gd name="T61" fmla="*/ 118 h 160"/>
                <a:gd name="T62" fmla="*/ 28 w 232"/>
                <a:gd name="T63" fmla="*/ 94 h 160"/>
                <a:gd name="T64" fmla="*/ 37 w 232"/>
                <a:gd name="T65" fmla="*/ 89 h 160"/>
                <a:gd name="T66" fmla="*/ 34 w 232"/>
                <a:gd name="T67" fmla="*/ 80 h 160"/>
                <a:gd name="T68" fmla="*/ 33 w 232"/>
                <a:gd name="T69" fmla="*/ 75 h 160"/>
                <a:gd name="T70" fmla="*/ 48 w 232"/>
                <a:gd name="T71" fmla="*/ 60 h 160"/>
                <a:gd name="T72" fmla="*/ 57 w 232"/>
                <a:gd name="T73" fmla="*/ 63 h 160"/>
                <a:gd name="T74" fmla="*/ 70 w 232"/>
                <a:gd name="T75" fmla="*/ 73 h 160"/>
                <a:gd name="T76" fmla="*/ 76 w 232"/>
                <a:gd name="T77" fmla="*/ 59 h 160"/>
                <a:gd name="T78" fmla="*/ 119 w 232"/>
                <a:gd name="T79" fmla="*/ 32 h 160"/>
                <a:gd name="T80" fmla="*/ 166 w 232"/>
                <a:gd name="T81" fmla="*/ 79 h 160"/>
                <a:gd name="T82" fmla="*/ 166 w 232"/>
                <a:gd name="T83" fmla="*/ 81 h 160"/>
                <a:gd name="T84" fmla="*/ 166 w 232"/>
                <a:gd name="T85" fmla="*/ 82 h 160"/>
                <a:gd name="T86" fmla="*/ 166 w 232"/>
                <a:gd name="T87" fmla="*/ 91 h 160"/>
                <a:gd name="T88" fmla="*/ 174 w 232"/>
                <a:gd name="T89" fmla="*/ 94 h 160"/>
                <a:gd name="T90" fmla="*/ 190 w 232"/>
                <a:gd name="T91" fmla="*/ 119 h 160"/>
                <a:gd name="T92" fmla="*/ 163 w 232"/>
                <a:gd name="T93" fmla="*/ 146 h 160"/>
                <a:gd name="T94" fmla="*/ 163 w 232"/>
                <a:gd name="T95" fmla="*/ 14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2" h="160">
                  <a:moveTo>
                    <a:pt x="232" y="45"/>
                  </a:moveTo>
                  <a:cubicBezTo>
                    <a:pt x="232" y="20"/>
                    <a:pt x="212" y="0"/>
                    <a:pt x="187" y="0"/>
                  </a:cubicBezTo>
                  <a:cubicBezTo>
                    <a:pt x="170" y="0"/>
                    <a:pt x="155" y="10"/>
                    <a:pt x="147" y="25"/>
                  </a:cubicBezTo>
                  <a:cubicBezTo>
                    <a:pt x="139" y="20"/>
                    <a:pt x="129" y="18"/>
                    <a:pt x="119" y="18"/>
                  </a:cubicBezTo>
                  <a:cubicBezTo>
                    <a:pt x="95" y="18"/>
                    <a:pt x="75" y="31"/>
                    <a:pt x="64" y="51"/>
                  </a:cubicBezTo>
                  <a:cubicBezTo>
                    <a:pt x="60" y="48"/>
                    <a:pt x="54" y="46"/>
                    <a:pt x="48" y="46"/>
                  </a:cubicBezTo>
                  <a:cubicBezTo>
                    <a:pt x="32" y="46"/>
                    <a:pt x="19" y="59"/>
                    <a:pt x="19" y="75"/>
                  </a:cubicBezTo>
                  <a:cubicBezTo>
                    <a:pt x="19" y="78"/>
                    <a:pt x="19" y="80"/>
                    <a:pt x="20" y="83"/>
                  </a:cubicBezTo>
                  <a:cubicBezTo>
                    <a:pt x="8" y="90"/>
                    <a:pt x="0" y="103"/>
                    <a:pt x="0" y="118"/>
                  </a:cubicBezTo>
                  <a:cubicBezTo>
                    <a:pt x="0" y="141"/>
                    <a:pt x="18" y="159"/>
                    <a:pt x="40" y="160"/>
                  </a:cubicBezTo>
                  <a:cubicBezTo>
                    <a:pt x="40" y="160"/>
                    <a:pt x="40" y="160"/>
                    <a:pt x="40" y="160"/>
                  </a:cubicBezTo>
                  <a:cubicBezTo>
                    <a:pt x="42" y="160"/>
                    <a:pt x="42" y="160"/>
                    <a:pt x="42" y="160"/>
                  </a:cubicBezTo>
                  <a:cubicBezTo>
                    <a:pt x="42" y="160"/>
                    <a:pt x="42" y="160"/>
                    <a:pt x="42" y="160"/>
                  </a:cubicBezTo>
                  <a:cubicBezTo>
                    <a:pt x="43" y="160"/>
                    <a:pt x="43" y="160"/>
                    <a:pt x="43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2" y="160"/>
                    <a:pt x="163" y="160"/>
                    <a:pt x="163" y="160"/>
                  </a:cubicBezTo>
                  <a:cubicBezTo>
                    <a:pt x="176" y="160"/>
                    <a:pt x="187" y="155"/>
                    <a:pt x="195" y="146"/>
                  </a:cubicBezTo>
                  <a:cubicBezTo>
                    <a:pt x="196" y="146"/>
                    <a:pt x="196" y="146"/>
                    <a:pt x="196" y="146"/>
                  </a:cubicBezTo>
                  <a:cubicBezTo>
                    <a:pt x="196" y="144"/>
                    <a:pt x="196" y="144"/>
                    <a:pt x="196" y="144"/>
                  </a:cubicBezTo>
                  <a:cubicBezTo>
                    <a:pt x="201" y="137"/>
                    <a:pt x="204" y="129"/>
                    <a:pt x="204" y="119"/>
                  </a:cubicBezTo>
                  <a:cubicBezTo>
                    <a:pt x="204" y="108"/>
                    <a:pt x="200" y="97"/>
                    <a:pt x="192" y="90"/>
                  </a:cubicBezTo>
                  <a:cubicBezTo>
                    <a:pt x="214" y="87"/>
                    <a:pt x="232" y="68"/>
                    <a:pt x="232" y="45"/>
                  </a:cubicBezTo>
                  <a:close/>
                  <a:moveTo>
                    <a:pt x="163" y="146"/>
                  </a:moveTo>
                  <a:cubicBezTo>
                    <a:pt x="162" y="146"/>
                    <a:pt x="162" y="146"/>
                    <a:pt x="162" y="146"/>
                  </a:cubicBezTo>
                  <a:cubicBezTo>
                    <a:pt x="162" y="146"/>
                    <a:pt x="162" y="146"/>
                    <a:pt x="162" y="146"/>
                  </a:cubicBezTo>
                  <a:cubicBezTo>
                    <a:pt x="161" y="146"/>
                    <a:pt x="161" y="146"/>
                    <a:pt x="161" y="146"/>
                  </a:cubicBezTo>
                  <a:cubicBezTo>
                    <a:pt x="43" y="146"/>
                    <a:pt x="43" y="146"/>
                    <a:pt x="43" y="146"/>
                  </a:cubicBezTo>
                  <a:cubicBezTo>
                    <a:pt x="42" y="146"/>
                    <a:pt x="42" y="146"/>
                    <a:pt x="42" y="146"/>
                  </a:cubicBezTo>
                  <a:cubicBezTo>
                    <a:pt x="42" y="146"/>
                    <a:pt x="42" y="146"/>
                    <a:pt x="42" y="146"/>
                  </a:cubicBezTo>
                  <a:cubicBezTo>
                    <a:pt x="42" y="146"/>
                    <a:pt x="42" y="146"/>
                    <a:pt x="42" y="146"/>
                  </a:cubicBezTo>
                  <a:cubicBezTo>
                    <a:pt x="27" y="146"/>
                    <a:pt x="14" y="133"/>
                    <a:pt x="14" y="118"/>
                  </a:cubicBezTo>
                  <a:cubicBezTo>
                    <a:pt x="14" y="108"/>
                    <a:pt x="20" y="99"/>
                    <a:pt x="28" y="94"/>
                  </a:cubicBezTo>
                  <a:cubicBezTo>
                    <a:pt x="37" y="89"/>
                    <a:pt x="37" y="89"/>
                    <a:pt x="37" y="89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3" y="78"/>
                    <a:pt x="33" y="77"/>
                    <a:pt x="33" y="75"/>
                  </a:cubicBezTo>
                  <a:cubicBezTo>
                    <a:pt x="33" y="67"/>
                    <a:pt x="40" y="60"/>
                    <a:pt x="48" y="60"/>
                  </a:cubicBezTo>
                  <a:cubicBezTo>
                    <a:pt x="51" y="60"/>
                    <a:pt x="55" y="61"/>
                    <a:pt x="57" y="6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84" y="42"/>
                    <a:pt x="101" y="32"/>
                    <a:pt x="119" y="32"/>
                  </a:cubicBezTo>
                  <a:cubicBezTo>
                    <a:pt x="145" y="32"/>
                    <a:pt x="166" y="53"/>
                    <a:pt x="166" y="79"/>
                  </a:cubicBezTo>
                  <a:cubicBezTo>
                    <a:pt x="166" y="80"/>
                    <a:pt x="166" y="80"/>
                    <a:pt x="166" y="81"/>
                  </a:cubicBezTo>
                  <a:cubicBezTo>
                    <a:pt x="166" y="82"/>
                    <a:pt x="166" y="82"/>
                    <a:pt x="166" y="82"/>
                  </a:cubicBezTo>
                  <a:cubicBezTo>
                    <a:pt x="166" y="91"/>
                    <a:pt x="166" y="91"/>
                    <a:pt x="166" y="91"/>
                  </a:cubicBezTo>
                  <a:cubicBezTo>
                    <a:pt x="174" y="94"/>
                    <a:pt x="174" y="94"/>
                    <a:pt x="174" y="94"/>
                  </a:cubicBezTo>
                  <a:cubicBezTo>
                    <a:pt x="184" y="98"/>
                    <a:pt x="190" y="108"/>
                    <a:pt x="190" y="119"/>
                  </a:cubicBezTo>
                  <a:cubicBezTo>
                    <a:pt x="190" y="134"/>
                    <a:pt x="178" y="146"/>
                    <a:pt x="163" y="146"/>
                  </a:cubicBezTo>
                  <a:cubicBezTo>
                    <a:pt x="163" y="146"/>
                    <a:pt x="163" y="146"/>
                    <a:pt x="163" y="1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Rectangle 627"/>
            <p:cNvSpPr>
              <a:spLocks noChangeArrowheads="1"/>
            </p:cNvSpPr>
            <p:nvPr/>
          </p:nvSpPr>
          <p:spPr bwMode="auto">
            <a:xfrm>
              <a:off x="9810751" y="1966914"/>
              <a:ext cx="20638" cy="36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Rectangle 628"/>
            <p:cNvSpPr>
              <a:spLocks noChangeArrowheads="1"/>
            </p:cNvSpPr>
            <p:nvPr/>
          </p:nvSpPr>
          <p:spPr bwMode="auto">
            <a:xfrm>
              <a:off x="9902826" y="2073276"/>
              <a:ext cx="34925" cy="20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629"/>
            <p:cNvSpPr/>
            <p:nvPr/>
          </p:nvSpPr>
          <p:spPr bwMode="auto">
            <a:xfrm>
              <a:off x="9872663" y="1993901"/>
              <a:ext cx="38100" cy="39688"/>
            </a:xfrm>
            <a:custGeom>
              <a:avLst/>
              <a:gdLst>
                <a:gd name="T0" fmla="*/ 24 w 24"/>
                <a:gd name="T1" fmla="*/ 10 h 25"/>
                <a:gd name="T2" fmla="*/ 15 w 24"/>
                <a:gd name="T3" fmla="*/ 0 h 25"/>
                <a:gd name="T4" fmla="*/ 0 w 24"/>
                <a:gd name="T5" fmla="*/ 16 h 25"/>
                <a:gd name="T6" fmla="*/ 8 w 24"/>
                <a:gd name="T7" fmla="*/ 25 h 25"/>
                <a:gd name="T8" fmla="*/ 24 w 24"/>
                <a:gd name="T9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5">
                  <a:moveTo>
                    <a:pt x="24" y="10"/>
                  </a:moveTo>
                  <a:lnTo>
                    <a:pt x="15" y="0"/>
                  </a:lnTo>
                  <a:lnTo>
                    <a:pt x="0" y="16"/>
                  </a:lnTo>
                  <a:lnTo>
                    <a:pt x="8" y="25"/>
                  </a:lnTo>
                  <a:lnTo>
                    <a:pt x="24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630"/>
            <p:cNvSpPr/>
            <p:nvPr/>
          </p:nvSpPr>
          <p:spPr bwMode="auto">
            <a:xfrm>
              <a:off x="9872663" y="2133601"/>
              <a:ext cx="38100" cy="39688"/>
            </a:xfrm>
            <a:custGeom>
              <a:avLst/>
              <a:gdLst>
                <a:gd name="T0" fmla="*/ 0 w 24"/>
                <a:gd name="T1" fmla="*/ 9 h 25"/>
                <a:gd name="T2" fmla="*/ 15 w 24"/>
                <a:gd name="T3" fmla="*/ 25 h 25"/>
                <a:gd name="T4" fmla="*/ 24 w 24"/>
                <a:gd name="T5" fmla="*/ 17 h 25"/>
                <a:gd name="T6" fmla="*/ 8 w 24"/>
                <a:gd name="T7" fmla="*/ 0 h 25"/>
                <a:gd name="T8" fmla="*/ 0 w 24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5">
                  <a:moveTo>
                    <a:pt x="0" y="9"/>
                  </a:moveTo>
                  <a:lnTo>
                    <a:pt x="15" y="25"/>
                  </a:lnTo>
                  <a:lnTo>
                    <a:pt x="24" y="17"/>
                  </a:lnTo>
                  <a:lnTo>
                    <a:pt x="8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631"/>
            <p:cNvSpPr/>
            <p:nvPr/>
          </p:nvSpPr>
          <p:spPr bwMode="auto">
            <a:xfrm>
              <a:off x="9729788" y="1993901"/>
              <a:ext cx="41275" cy="39688"/>
            </a:xfrm>
            <a:custGeom>
              <a:avLst/>
              <a:gdLst>
                <a:gd name="T0" fmla="*/ 26 w 26"/>
                <a:gd name="T1" fmla="*/ 16 h 25"/>
                <a:gd name="T2" fmla="*/ 10 w 26"/>
                <a:gd name="T3" fmla="*/ 0 h 25"/>
                <a:gd name="T4" fmla="*/ 0 w 26"/>
                <a:gd name="T5" fmla="*/ 9 h 25"/>
                <a:gd name="T6" fmla="*/ 17 w 26"/>
                <a:gd name="T7" fmla="*/ 25 h 25"/>
                <a:gd name="T8" fmla="*/ 26 w 26"/>
                <a:gd name="T9" fmla="*/ 1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26" y="16"/>
                  </a:moveTo>
                  <a:lnTo>
                    <a:pt x="10" y="0"/>
                  </a:lnTo>
                  <a:lnTo>
                    <a:pt x="0" y="9"/>
                  </a:lnTo>
                  <a:lnTo>
                    <a:pt x="17" y="25"/>
                  </a:lnTo>
                  <a:lnTo>
                    <a:pt x="26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632"/>
            <p:cNvSpPr>
              <a:spLocks noEditPoints="1"/>
            </p:cNvSpPr>
            <p:nvPr/>
          </p:nvSpPr>
          <p:spPr bwMode="auto">
            <a:xfrm>
              <a:off x="914401" y="4595814"/>
              <a:ext cx="349250" cy="349250"/>
            </a:xfrm>
            <a:custGeom>
              <a:avLst/>
              <a:gdLst>
                <a:gd name="T0" fmla="*/ 271 w 301"/>
                <a:gd name="T1" fmla="*/ 165 h 301"/>
                <a:gd name="T2" fmla="*/ 219 w 301"/>
                <a:gd name="T3" fmla="*/ 143 h 301"/>
                <a:gd name="T4" fmla="*/ 204 w 301"/>
                <a:gd name="T5" fmla="*/ 117 h 301"/>
                <a:gd name="T6" fmla="*/ 136 w 301"/>
                <a:gd name="T7" fmla="*/ 113 h 301"/>
                <a:gd name="T8" fmla="*/ 74 w 301"/>
                <a:gd name="T9" fmla="*/ 52 h 301"/>
                <a:gd name="T10" fmla="*/ 66 w 301"/>
                <a:gd name="T11" fmla="*/ 28 h 301"/>
                <a:gd name="T12" fmla="*/ 49 w 301"/>
                <a:gd name="T13" fmla="*/ 11 h 301"/>
                <a:gd name="T14" fmla="*/ 11 w 301"/>
                <a:gd name="T15" fmla="*/ 11 h 301"/>
                <a:gd name="T16" fmla="*/ 11 w 301"/>
                <a:gd name="T17" fmla="*/ 49 h 301"/>
                <a:gd name="T18" fmla="*/ 28 w 301"/>
                <a:gd name="T19" fmla="*/ 66 h 301"/>
                <a:gd name="T20" fmla="*/ 52 w 301"/>
                <a:gd name="T21" fmla="*/ 74 h 301"/>
                <a:gd name="T22" fmla="*/ 113 w 301"/>
                <a:gd name="T23" fmla="*/ 136 h 301"/>
                <a:gd name="T24" fmla="*/ 117 w 301"/>
                <a:gd name="T25" fmla="*/ 204 h 301"/>
                <a:gd name="T26" fmla="*/ 143 w 301"/>
                <a:gd name="T27" fmla="*/ 219 h 301"/>
                <a:gd name="T28" fmla="*/ 165 w 301"/>
                <a:gd name="T29" fmla="*/ 271 h 301"/>
                <a:gd name="T30" fmla="*/ 265 w 301"/>
                <a:gd name="T31" fmla="*/ 265 h 301"/>
                <a:gd name="T32" fmla="*/ 271 w 301"/>
                <a:gd name="T33" fmla="*/ 165 h 301"/>
                <a:gd name="T34" fmla="*/ 181 w 301"/>
                <a:gd name="T35" fmla="*/ 181 h 301"/>
                <a:gd name="T36" fmla="*/ 148 w 301"/>
                <a:gd name="T37" fmla="*/ 181 h 301"/>
                <a:gd name="T38" fmla="*/ 141 w 301"/>
                <a:gd name="T39" fmla="*/ 164 h 301"/>
                <a:gd name="T40" fmla="*/ 148 w 301"/>
                <a:gd name="T41" fmla="*/ 148 h 301"/>
                <a:gd name="T42" fmla="*/ 164 w 301"/>
                <a:gd name="T43" fmla="*/ 141 h 301"/>
                <a:gd name="T44" fmla="*/ 181 w 301"/>
                <a:gd name="T45" fmla="*/ 148 h 301"/>
                <a:gd name="T46" fmla="*/ 181 w 301"/>
                <a:gd name="T47" fmla="*/ 18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1" h="301">
                  <a:moveTo>
                    <a:pt x="271" y="165"/>
                  </a:moveTo>
                  <a:cubicBezTo>
                    <a:pt x="257" y="151"/>
                    <a:pt x="238" y="143"/>
                    <a:pt x="219" y="143"/>
                  </a:cubicBezTo>
                  <a:cubicBezTo>
                    <a:pt x="216" y="134"/>
                    <a:pt x="211" y="125"/>
                    <a:pt x="204" y="117"/>
                  </a:cubicBezTo>
                  <a:cubicBezTo>
                    <a:pt x="184" y="97"/>
                    <a:pt x="158" y="98"/>
                    <a:pt x="136" y="113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5" y="43"/>
                    <a:pt x="73" y="34"/>
                    <a:pt x="66" y="28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39" y="0"/>
                    <a:pt x="21" y="0"/>
                    <a:pt x="11" y="11"/>
                  </a:cubicBezTo>
                  <a:cubicBezTo>
                    <a:pt x="0" y="21"/>
                    <a:pt x="0" y="39"/>
                    <a:pt x="11" y="49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34" y="73"/>
                    <a:pt x="43" y="75"/>
                    <a:pt x="52" y="74"/>
                  </a:cubicBezTo>
                  <a:cubicBezTo>
                    <a:pt x="113" y="136"/>
                    <a:pt x="113" y="136"/>
                    <a:pt x="113" y="136"/>
                  </a:cubicBezTo>
                  <a:cubicBezTo>
                    <a:pt x="98" y="158"/>
                    <a:pt x="97" y="184"/>
                    <a:pt x="117" y="204"/>
                  </a:cubicBezTo>
                  <a:cubicBezTo>
                    <a:pt x="125" y="211"/>
                    <a:pt x="134" y="216"/>
                    <a:pt x="143" y="219"/>
                  </a:cubicBezTo>
                  <a:cubicBezTo>
                    <a:pt x="143" y="238"/>
                    <a:pt x="151" y="257"/>
                    <a:pt x="165" y="271"/>
                  </a:cubicBezTo>
                  <a:cubicBezTo>
                    <a:pt x="194" y="301"/>
                    <a:pt x="236" y="294"/>
                    <a:pt x="265" y="265"/>
                  </a:cubicBezTo>
                  <a:cubicBezTo>
                    <a:pt x="294" y="236"/>
                    <a:pt x="301" y="194"/>
                    <a:pt x="271" y="165"/>
                  </a:cubicBezTo>
                  <a:close/>
                  <a:moveTo>
                    <a:pt x="181" y="181"/>
                  </a:moveTo>
                  <a:cubicBezTo>
                    <a:pt x="172" y="190"/>
                    <a:pt x="157" y="190"/>
                    <a:pt x="148" y="181"/>
                  </a:cubicBezTo>
                  <a:cubicBezTo>
                    <a:pt x="143" y="176"/>
                    <a:pt x="141" y="170"/>
                    <a:pt x="141" y="164"/>
                  </a:cubicBezTo>
                  <a:cubicBezTo>
                    <a:pt x="141" y="158"/>
                    <a:pt x="144" y="152"/>
                    <a:pt x="148" y="148"/>
                  </a:cubicBezTo>
                  <a:cubicBezTo>
                    <a:pt x="152" y="144"/>
                    <a:pt x="158" y="141"/>
                    <a:pt x="164" y="141"/>
                  </a:cubicBezTo>
                  <a:cubicBezTo>
                    <a:pt x="170" y="141"/>
                    <a:pt x="176" y="143"/>
                    <a:pt x="181" y="148"/>
                  </a:cubicBezTo>
                  <a:cubicBezTo>
                    <a:pt x="190" y="157"/>
                    <a:pt x="190" y="172"/>
                    <a:pt x="181" y="1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633"/>
            <p:cNvSpPr>
              <a:spLocks noEditPoints="1"/>
            </p:cNvSpPr>
            <p:nvPr/>
          </p:nvSpPr>
          <p:spPr bwMode="auto">
            <a:xfrm>
              <a:off x="6934201" y="3305176"/>
              <a:ext cx="334963" cy="247650"/>
            </a:xfrm>
            <a:custGeom>
              <a:avLst/>
              <a:gdLst>
                <a:gd name="T0" fmla="*/ 279 w 288"/>
                <a:gd name="T1" fmla="*/ 35 h 214"/>
                <a:gd name="T2" fmla="*/ 205 w 288"/>
                <a:gd name="T3" fmla="*/ 35 h 214"/>
                <a:gd name="T4" fmla="*/ 205 w 288"/>
                <a:gd name="T5" fmla="*/ 34 h 214"/>
                <a:gd name="T6" fmla="*/ 196 w 288"/>
                <a:gd name="T7" fmla="*/ 8 h 214"/>
                <a:gd name="T8" fmla="*/ 183 w 288"/>
                <a:gd name="T9" fmla="*/ 0 h 214"/>
                <a:gd name="T10" fmla="*/ 108 w 288"/>
                <a:gd name="T11" fmla="*/ 0 h 214"/>
                <a:gd name="T12" fmla="*/ 94 w 288"/>
                <a:gd name="T13" fmla="*/ 8 h 214"/>
                <a:gd name="T14" fmla="*/ 86 w 288"/>
                <a:gd name="T15" fmla="*/ 34 h 214"/>
                <a:gd name="T16" fmla="*/ 86 w 288"/>
                <a:gd name="T17" fmla="*/ 35 h 214"/>
                <a:gd name="T18" fmla="*/ 9 w 288"/>
                <a:gd name="T19" fmla="*/ 35 h 214"/>
                <a:gd name="T20" fmla="*/ 0 w 288"/>
                <a:gd name="T21" fmla="*/ 44 h 214"/>
                <a:gd name="T22" fmla="*/ 0 w 288"/>
                <a:gd name="T23" fmla="*/ 205 h 214"/>
                <a:gd name="T24" fmla="*/ 9 w 288"/>
                <a:gd name="T25" fmla="*/ 214 h 214"/>
                <a:gd name="T26" fmla="*/ 279 w 288"/>
                <a:gd name="T27" fmla="*/ 214 h 214"/>
                <a:gd name="T28" fmla="*/ 288 w 288"/>
                <a:gd name="T29" fmla="*/ 205 h 214"/>
                <a:gd name="T30" fmla="*/ 288 w 288"/>
                <a:gd name="T31" fmla="*/ 44 h 214"/>
                <a:gd name="T32" fmla="*/ 279 w 288"/>
                <a:gd name="T33" fmla="*/ 35 h 214"/>
                <a:gd name="T34" fmla="*/ 179 w 288"/>
                <a:gd name="T35" fmla="*/ 181 h 214"/>
                <a:gd name="T36" fmla="*/ 33 w 288"/>
                <a:gd name="T37" fmla="*/ 181 h 214"/>
                <a:gd name="T38" fmla="*/ 33 w 288"/>
                <a:gd name="T39" fmla="*/ 69 h 214"/>
                <a:gd name="T40" fmla="*/ 179 w 288"/>
                <a:gd name="T41" fmla="*/ 69 h 214"/>
                <a:gd name="T42" fmla="*/ 179 w 288"/>
                <a:gd name="T43" fmla="*/ 181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8" h="214">
                  <a:moveTo>
                    <a:pt x="279" y="35"/>
                  </a:moveTo>
                  <a:cubicBezTo>
                    <a:pt x="205" y="35"/>
                    <a:pt x="205" y="35"/>
                    <a:pt x="205" y="35"/>
                  </a:cubicBezTo>
                  <a:cubicBezTo>
                    <a:pt x="205" y="35"/>
                    <a:pt x="205" y="35"/>
                    <a:pt x="205" y="34"/>
                  </a:cubicBezTo>
                  <a:cubicBezTo>
                    <a:pt x="196" y="8"/>
                    <a:pt x="196" y="8"/>
                    <a:pt x="196" y="8"/>
                  </a:cubicBezTo>
                  <a:cubicBezTo>
                    <a:pt x="194" y="4"/>
                    <a:pt x="188" y="0"/>
                    <a:pt x="183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3" y="0"/>
                    <a:pt x="97" y="4"/>
                    <a:pt x="94" y="8"/>
                  </a:cubicBezTo>
                  <a:cubicBezTo>
                    <a:pt x="86" y="34"/>
                    <a:pt x="86" y="34"/>
                    <a:pt x="86" y="34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4" y="35"/>
                    <a:pt x="0" y="39"/>
                    <a:pt x="0" y="44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0" y="210"/>
                    <a:pt x="4" y="214"/>
                    <a:pt x="9" y="214"/>
                  </a:cubicBezTo>
                  <a:cubicBezTo>
                    <a:pt x="279" y="214"/>
                    <a:pt x="279" y="214"/>
                    <a:pt x="279" y="214"/>
                  </a:cubicBezTo>
                  <a:cubicBezTo>
                    <a:pt x="284" y="214"/>
                    <a:pt x="288" y="210"/>
                    <a:pt x="288" y="205"/>
                  </a:cubicBezTo>
                  <a:cubicBezTo>
                    <a:pt x="288" y="44"/>
                    <a:pt x="288" y="44"/>
                    <a:pt x="288" y="44"/>
                  </a:cubicBezTo>
                  <a:cubicBezTo>
                    <a:pt x="288" y="39"/>
                    <a:pt x="284" y="35"/>
                    <a:pt x="279" y="35"/>
                  </a:cubicBezTo>
                  <a:close/>
                  <a:moveTo>
                    <a:pt x="179" y="181"/>
                  </a:moveTo>
                  <a:cubicBezTo>
                    <a:pt x="33" y="181"/>
                    <a:pt x="33" y="181"/>
                    <a:pt x="33" y="181"/>
                  </a:cubicBezTo>
                  <a:cubicBezTo>
                    <a:pt x="33" y="69"/>
                    <a:pt x="33" y="69"/>
                    <a:pt x="33" y="69"/>
                  </a:cubicBezTo>
                  <a:cubicBezTo>
                    <a:pt x="179" y="69"/>
                    <a:pt x="179" y="69"/>
                    <a:pt x="179" y="69"/>
                  </a:cubicBezTo>
                  <a:lnTo>
                    <a:pt x="179" y="1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634"/>
            <p:cNvSpPr/>
            <p:nvPr/>
          </p:nvSpPr>
          <p:spPr bwMode="auto">
            <a:xfrm>
              <a:off x="4999038" y="3263901"/>
              <a:ext cx="185738" cy="333375"/>
            </a:xfrm>
            <a:custGeom>
              <a:avLst/>
              <a:gdLst>
                <a:gd name="T0" fmla="*/ 116 w 160"/>
                <a:gd name="T1" fmla="*/ 188 h 288"/>
                <a:gd name="T2" fmla="*/ 149 w 160"/>
                <a:gd name="T3" fmla="*/ 95 h 288"/>
                <a:gd name="T4" fmla="*/ 149 w 160"/>
                <a:gd name="T5" fmla="*/ 95 h 288"/>
                <a:gd name="T6" fmla="*/ 149 w 160"/>
                <a:gd name="T7" fmla="*/ 95 h 288"/>
                <a:gd name="T8" fmla="*/ 149 w 160"/>
                <a:gd name="T9" fmla="*/ 95 h 288"/>
                <a:gd name="T10" fmla="*/ 62 w 160"/>
                <a:gd name="T11" fmla="*/ 95 h 288"/>
                <a:gd name="T12" fmla="*/ 94 w 160"/>
                <a:gd name="T13" fmla="*/ 0 h 288"/>
                <a:gd name="T14" fmla="*/ 45 w 160"/>
                <a:gd name="T15" fmla="*/ 0 h 288"/>
                <a:gd name="T16" fmla="*/ 0 w 160"/>
                <a:gd name="T17" fmla="*/ 128 h 288"/>
                <a:gd name="T18" fmla="*/ 0 w 160"/>
                <a:gd name="T19" fmla="*/ 128 h 288"/>
                <a:gd name="T20" fmla="*/ 0 w 160"/>
                <a:gd name="T21" fmla="*/ 128 h 288"/>
                <a:gd name="T22" fmla="*/ 0 w 160"/>
                <a:gd name="T23" fmla="*/ 128 h 288"/>
                <a:gd name="T24" fmla="*/ 87 w 160"/>
                <a:gd name="T25" fmla="*/ 128 h 288"/>
                <a:gd name="T26" fmla="*/ 66 w 160"/>
                <a:gd name="T27" fmla="*/ 188 h 288"/>
                <a:gd name="T28" fmla="*/ 25 w 160"/>
                <a:gd name="T29" fmla="*/ 188 h 288"/>
                <a:gd name="T30" fmla="*/ 63 w 160"/>
                <a:gd name="T31" fmla="*/ 288 h 288"/>
                <a:gd name="T32" fmla="*/ 160 w 160"/>
                <a:gd name="T33" fmla="*/ 188 h 288"/>
                <a:gd name="T34" fmla="*/ 116 w 160"/>
                <a:gd name="T35" fmla="*/ 1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0" h="288">
                  <a:moveTo>
                    <a:pt x="116" y="188"/>
                  </a:moveTo>
                  <a:cubicBezTo>
                    <a:pt x="149" y="95"/>
                    <a:pt x="149" y="95"/>
                    <a:pt x="149" y="95"/>
                  </a:cubicBezTo>
                  <a:cubicBezTo>
                    <a:pt x="149" y="95"/>
                    <a:pt x="149" y="95"/>
                    <a:pt x="149" y="95"/>
                  </a:cubicBezTo>
                  <a:cubicBezTo>
                    <a:pt x="149" y="95"/>
                    <a:pt x="149" y="95"/>
                    <a:pt x="149" y="95"/>
                  </a:cubicBezTo>
                  <a:cubicBezTo>
                    <a:pt x="149" y="95"/>
                    <a:pt x="149" y="95"/>
                    <a:pt x="149" y="95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3" y="93"/>
                    <a:pt x="83" y="37"/>
                    <a:pt x="94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87" y="128"/>
                    <a:pt x="87" y="128"/>
                    <a:pt x="87" y="128"/>
                  </a:cubicBezTo>
                  <a:cubicBezTo>
                    <a:pt x="87" y="129"/>
                    <a:pt x="76" y="158"/>
                    <a:pt x="66" y="188"/>
                  </a:cubicBezTo>
                  <a:cubicBezTo>
                    <a:pt x="25" y="188"/>
                    <a:pt x="25" y="188"/>
                    <a:pt x="25" y="188"/>
                  </a:cubicBezTo>
                  <a:cubicBezTo>
                    <a:pt x="63" y="288"/>
                    <a:pt x="63" y="288"/>
                    <a:pt x="63" y="288"/>
                  </a:cubicBezTo>
                  <a:cubicBezTo>
                    <a:pt x="160" y="188"/>
                    <a:pt x="160" y="188"/>
                    <a:pt x="160" y="188"/>
                  </a:cubicBezTo>
                  <a:lnTo>
                    <a:pt x="116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635"/>
            <p:cNvSpPr/>
            <p:nvPr/>
          </p:nvSpPr>
          <p:spPr bwMode="auto">
            <a:xfrm>
              <a:off x="4402138" y="3278189"/>
              <a:ext cx="190500" cy="303213"/>
            </a:xfrm>
            <a:custGeom>
              <a:avLst/>
              <a:gdLst>
                <a:gd name="T0" fmla="*/ 148 w 164"/>
                <a:gd name="T1" fmla="*/ 0 h 262"/>
                <a:gd name="T2" fmla="*/ 16 w 164"/>
                <a:gd name="T3" fmla="*/ 0 h 262"/>
                <a:gd name="T4" fmla="*/ 0 w 164"/>
                <a:gd name="T5" fmla="*/ 16 h 262"/>
                <a:gd name="T6" fmla="*/ 0 w 164"/>
                <a:gd name="T7" fmla="*/ 40 h 262"/>
                <a:gd name="T8" fmla="*/ 37 w 164"/>
                <a:gd name="T9" fmla="*/ 71 h 262"/>
                <a:gd name="T10" fmla="*/ 37 w 164"/>
                <a:gd name="T11" fmla="*/ 37 h 262"/>
                <a:gd name="T12" fmla="*/ 128 w 164"/>
                <a:gd name="T13" fmla="*/ 37 h 262"/>
                <a:gd name="T14" fmla="*/ 128 w 164"/>
                <a:gd name="T15" fmla="*/ 262 h 262"/>
                <a:gd name="T16" fmla="*/ 164 w 164"/>
                <a:gd name="T17" fmla="*/ 262 h 262"/>
                <a:gd name="T18" fmla="*/ 164 w 164"/>
                <a:gd name="T19" fmla="*/ 16 h 262"/>
                <a:gd name="T20" fmla="*/ 148 w 164"/>
                <a:gd name="T21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4" h="262">
                  <a:moveTo>
                    <a:pt x="148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5" y="0"/>
                    <a:pt x="0" y="5"/>
                    <a:pt x="0" y="1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128" y="37"/>
                    <a:pt x="128" y="37"/>
                    <a:pt x="128" y="37"/>
                  </a:cubicBezTo>
                  <a:cubicBezTo>
                    <a:pt x="128" y="262"/>
                    <a:pt x="128" y="262"/>
                    <a:pt x="128" y="262"/>
                  </a:cubicBezTo>
                  <a:cubicBezTo>
                    <a:pt x="164" y="262"/>
                    <a:pt x="164" y="262"/>
                    <a:pt x="164" y="262"/>
                  </a:cubicBezTo>
                  <a:cubicBezTo>
                    <a:pt x="164" y="16"/>
                    <a:pt x="164" y="16"/>
                    <a:pt x="164" y="16"/>
                  </a:cubicBezTo>
                  <a:cubicBezTo>
                    <a:pt x="164" y="5"/>
                    <a:pt x="159" y="0"/>
                    <a:pt x="14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636"/>
            <p:cNvSpPr/>
            <p:nvPr/>
          </p:nvSpPr>
          <p:spPr bwMode="auto">
            <a:xfrm>
              <a:off x="4402138" y="3514726"/>
              <a:ext cx="42863" cy="66675"/>
            </a:xfrm>
            <a:custGeom>
              <a:avLst/>
              <a:gdLst>
                <a:gd name="T0" fmla="*/ 0 w 27"/>
                <a:gd name="T1" fmla="*/ 42 h 42"/>
                <a:gd name="T2" fmla="*/ 27 w 27"/>
                <a:gd name="T3" fmla="*/ 42 h 42"/>
                <a:gd name="T4" fmla="*/ 27 w 27"/>
                <a:gd name="T5" fmla="*/ 0 h 42"/>
                <a:gd name="T6" fmla="*/ 0 w 27"/>
                <a:gd name="T7" fmla="*/ 23 h 42"/>
                <a:gd name="T8" fmla="*/ 0 w 27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42">
                  <a:moveTo>
                    <a:pt x="0" y="42"/>
                  </a:moveTo>
                  <a:lnTo>
                    <a:pt x="27" y="42"/>
                  </a:lnTo>
                  <a:lnTo>
                    <a:pt x="27" y="0"/>
                  </a:lnTo>
                  <a:lnTo>
                    <a:pt x="0" y="2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Freeform 637"/>
            <p:cNvSpPr/>
            <p:nvPr/>
          </p:nvSpPr>
          <p:spPr bwMode="auto">
            <a:xfrm>
              <a:off x="4257676" y="3338514"/>
              <a:ext cx="233363" cy="198438"/>
            </a:xfrm>
            <a:custGeom>
              <a:avLst/>
              <a:gdLst>
                <a:gd name="T0" fmla="*/ 108 w 201"/>
                <a:gd name="T1" fmla="*/ 3 h 171"/>
                <a:gd name="T2" fmla="*/ 102 w 201"/>
                <a:gd name="T3" fmla="*/ 0 h 171"/>
                <a:gd name="T4" fmla="*/ 97 w 201"/>
                <a:gd name="T5" fmla="*/ 8 h 171"/>
                <a:gd name="T6" fmla="*/ 97 w 201"/>
                <a:gd name="T7" fmla="*/ 47 h 171"/>
                <a:gd name="T8" fmla="*/ 97 w 201"/>
                <a:gd name="T9" fmla="*/ 62 h 171"/>
                <a:gd name="T10" fmla="*/ 15 w 201"/>
                <a:gd name="T11" fmla="*/ 62 h 171"/>
                <a:gd name="T12" fmla="*/ 0 w 201"/>
                <a:gd name="T13" fmla="*/ 77 h 171"/>
                <a:gd name="T14" fmla="*/ 0 w 201"/>
                <a:gd name="T15" fmla="*/ 94 h 171"/>
                <a:gd name="T16" fmla="*/ 15 w 201"/>
                <a:gd name="T17" fmla="*/ 109 h 171"/>
                <a:gd name="T18" fmla="*/ 97 w 201"/>
                <a:gd name="T19" fmla="*/ 109 h 171"/>
                <a:gd name="T20" fmla="*/ 97 w 201"/>
                <a:gd name="T21" fmla="*/ 124 h 171"/>
                <a:gd name="T22" fmla="*/ 97 w 201"/>
                <a:gd name="T23" fmla="*/ 163 h 171"/>
                <a:gd name="T24" fmla="*/ 102 w 201"/>
                <a:gd name="T25" fmla="*/ 171 h 171"/>
                <a:gd name="T26" fmla="*/ 108 w 201"/>
                <a:gd name="T27" fmla="*/ 168 h 171"/>
                <a:gd name="T28" fmla="*/ 195 w 201"/>
                <a:gd name="T29" fmla="*/ 95 h 171"/>
                <a:gd name="T30" fmla="*/ 195 w 201"/>
                <a:gd name="T31" fmla="*/ 76 h 171"/>
                <a:gd name="T32" fmla="*/ 108 w 201"/>
                <a:gd name="T33" fmla="*/ 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171">
                  <a:moveTo>
                    <a:pt x="108" y="3"/>
                  </a:moveTo>
                  <a:cubicBezTo>
                    <a:pt x="106" y="1"/>
                    <a:pt x="104" y="0"/>
                    <a:pt x="102" y="0"/>
                  </a:cubicBezTo>
                  <a:cubicBezTo>
                    <a:pt x="99" y="0"/>
                    <a:pt x="97" y="3"/>
                    <a:pt x="97" y="8"/>
                  </a:cubicBezTo>
                  <a:cubicBezTo>
                    <a:pt x="97" y="47"/>
                    <a:pt x="97" y="47"/>
                    <a:pt x="97" y="47"/>
                  </a:cubicBezTo>
                  <a:cubicBezTo>
                    <a:pt x="97" y="51"/>
                    <a:pt x="97" y="56"/>
                    <a:pt x="97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7" y="62"/>
                    <a:pt x="0" y="69"/>
                    <a:pt x="0" y="77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102"/>
                    <a:pt x="7" y="109"/>
                    <a:pt x="15" y="109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7" y="115"/>
                    <a:pt x="97" y="120"/>
                    <a:pt x="97" y="124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97" y="168"/>
                    <a:pt x="99" y="171"/>
                    <a:pt x="102" y="171"/>
                  </a:cubicBezTo>
                  <a:cubicBezTo>
                    <a:pt x="104" y="171"/>
                    <a:pt x="106" y="170"/>
                    <a:pt x="108" y="168"/>
                  </a:cubicBezTo>
                  <a:cubicBezTo>
                    <a:pt x="195" y="95"/>
                    <a:pt x="195" y="95"/>
                    <a:pt x="195" y="95"/>
                  </a:cubicBezTo>
                  <a:cubicBezTo>
                    <a:pt x="201" y="90"/>
                    <a:pt x="201" y="81"/>
                    <a:pt x="195" y="76"/>
                  </a:cubicBezTo>
                  <a:lnTo>
                    <a:pt x="108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638"/>
            <p:cNvSpPr/>
            <p:nvPr/>
          </p:nvSpPr>
          <p:spPr bwMode="auto">
            <a:xfrm>
              <a:off x="8315326" y="2625726"/>
              <a:ext cx="238125" cy="95250"/>
            </a:xfrm>
            <a:custGeom>
              <a:avLst/>
              <a:gdLst>
                <a:gd name="T0" fmla="*/ 103 w 206"/>
                <a:gd name="T1" fmla="*/ 29 h 82"/>
                <a:gd name="T2" fmla="*/ 183 w 206"/>
                <a:gd name="T3" fmla="*/ 82 h 82"/>
                <a:gd name="T4" fmla="*/ 206 w 206"/>
                <a:gd name="T5" fmla="*/ 62 h 82"/>
                <a:gd name="T6" fmla="*/ 103 w 206"/>
                <a:gd name="T7" fmla="*/ 0 h 82"/>
                <a:gd name="T8" fmla="*/ 0 w 206"/>
                <a:gd name="T9" fmla="*/ 62 h 82"/>
                <a:gd name="T10" fmla="*/ 23 w 206"/>
                <a:gd name="T11" fmla="*/ 82 h 82"/>
                <a:gd name="T12" fmla="*/ 103 w 206"/>
                <a:gd name="T13" fmla="*/ 2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6" h="82">
                  <a:moveTo>
                    <a:pt x="103" y="29"/>
                  </a:moveTo>
                  <a:cubicBezTo>
                    <a:pt x="139" y="29"/>
                    <a:pt x="170" y="51"/>
                    <a:pt x="183" y="82"/>
                  </a:cubicBezTo>
                  <a:cubicBezTo>
                    <a:pt x="206" y="62"/>
                    <a:pt x="206" y="62"/>
                    <a:pt x="206" y="62"/>
                  </a:cubicBezTo>
                  <a:cubicBezTo>
                    <a:pt x="186" y="25"/>
                    <a:pt x="148" y="0"/>
                    <a:pt x="103" y="0"/>
                  </a:cubicBezTo>
                  <a:cubicBezTo>
                    <a:pt x="58" y="0"/>
                    <a:pt x="20" y="25"/>
                    <a:pt x="0" y="6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36" y="51"/>
                    <a:pt x="67" y="29"/>
                    <a:pt x="10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Freeform 639"/>
            <p:cNvSpPr/>
            <p:nvPr/>
          </p:nvSpPr>
          <p:spPr bwMode="auto">
            <a:xfrm>
              <a:off x="8315326" y="2798764"/>
              <a:ext cx="238125" cy="96838"/>
            </a:xfrm>
            <a:custGeom>
              <a:avLst/>
              <a:gdLst>
                <a:gd name="T0" fmla="*/ 103 w 206"/>
                <a:gd name="T1" fmla="*/ 54 h 83"/>
                <a:gd name="T2" fmla="*/ 23 w 206"/>
                <a:gd name="T3" fmla="*/ 0 h 83"/>
                <a:gd name="T4" fmla="*/ 0 w 206"/>
                <a:gd name="T5" fmla="*/ 21 h 83"/>
                <a:gd name="T6" fmla="*/ 103 w 206"/>
                <a:gd name="T7" fmla="*/ 83 h 83"/>
                <a:gd name="T8" fmla="*/ 206 w 206"/>
                <a:gd name="T9" fmla="*/ 21 h 83"/>
                <a:gd name="T10" fmla="*/ 183 w 206"/>
                <a:gd name="T11" fmla="*/ 0 h 83"/>
                <a:gd name="T12" fmla="*/ 103 w 206"/>
                <a:gd name="T13" fmla="*/ 5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6" h="83">
                  <a:moveTo>
                    <a:pt x="103" y="54"/>
                  </a:moveTo>
                  <a:cubicBezTo>
                    <a:pt x="67" y="54"/>
                    <a:pt x="36" y="32"/>
                    <a:pt x="23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20" y="57"/>
                    <a:pt x="58" y="83"/>
                    <a:pt x="103" y="83"/>
                  </a:cubicBezTo>
                  <a:cubicBezTo>
                    <a:pt x="148" y="83"/>
                    <a:pt x="186" y="58"/>
                    <a:pt x="206" y="21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170" y="32"/>
                    <a:pt x="139" y="54"/>
                    <a:pt x="103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640"/>
            <p:cNvSpPr/>
            <p:nvPr/>
          </p:nvSpPr>
          <p:spPr bwMode="auto">
            <a:xfrm>
              <a:off x="8485188" y="2654301"/>
              <a:ext cx="117475" cy="212725"/>
            </a:xfrm>
            <a:custGeom>
              <a:avLst/>
              <a:gdLst>
                <a:gd name="T0" fmla="*/ 74 w 74"/>
                <a:gd name="T1" fmla="*/ 0 h 134"/>
                <a:gd name="T2" fmla="*/ 43 w 74"/>
                <a:gd name="T3" fmla="*/ 28 h 134"/>
                <a:gd name="T4" fmla="*/ 27 w 74"/>
                <a:gd name="T5" fmla="*/ 42 h 134"/>
                <a:gd name="T6" fmla="*/ 0 w 74"/>
                <a:gd name="T7" fmla="*/ 67 h 134"/>
                <a:gd name="T8" fmla="*/ 27 w 74"/>
                <a:gd name="T9" fmla="*/ 91 h 134"/>
                <a:gd name="T10" fmla="*/ 43 w 74"/>
                <a:gd name="T11" fmla="*/ 107 h 134"/>
                <a:gd name="T12" fmla="*/ 74 w 74"/>
                <a:gd name="T13" fmla="*/ 134 h 134"/>
                <a:gd name="T14" fmla="*/ 74 w 74"/>
                <a:gd name="T1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134">
                  <a:moveTo>
                    <a:pt x="74" y="0"/>
                  </a:moveTo>
                  <a:lnTo>
                    <a:pt x="43" y="28"/>
                  </a:lnTo>
                  <a:lnTo>
                    <a:pt x="27" y="42"/>
                  </a:lnTo>
                  <a:lnTo>
                    <a:pt x="0" y="67"/>
                  </a:lnTo>
                  <a:lnTo>
                    <a:pt x="27" y="91"/>
                  </a:lnTo>
                  <a:lnTo>
                    <a:pt x="43" y="107"/>
                  </a:lnTo>
                  <a:lnTo>
                    <a:pt x="74" y="134"/>
                  </a:lnTo>
                  <a:lnTo>
                    <a:pt x="7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641"/>
            <p:cNvSpPr/>
            <p:nvPr/>
          </p:nvSpPr>
          <p:spPr bwMode="auto">
            <a:xfrm>
              <a:off x="8266113" y="2654301"/>
              <a:ext cx="119063" cy="212725"/>
            </a:xfrm>
            <a:custGeom>
              <a:avLst/>
              <a:gdLst>
                <a:gd name="T0" fmla="*/ 75 w 75"/>
                <a:gd name="T1" fmla="*/ 67 h 134"/>
                <a:gd name="T2" fmla="*/ 48 w 75"/>
                <a:gd name="T3" fmla="*/ 42 h 134"/>
                <a:gd name="T4" fmla="*/ 31 w 75"/>
                <a:gd name="T5" fmla="*/ 28 h 134"/>
                <a:gd name="T6" fmla="*/ 0 w 75"/>
                <a:gd name="T7" fmla="*/ 0 h 134"/>
                <a:gd name="T8" fmla="*/ 0 w 75"/>
                <a:gd name="T9" fmla="*/ 134 h 134"/>
                <a:gd name="T10" fmla="*/ 31 w 75"/>
                <a:gd name="T11" fmla="*/ 107 h 134"/>
                <a:gd name="T12" fmla="*/ 48 w 75"/>
                <a:gd name="T13" fmla="*/ 91 h 134"/>
                <a:gd name="T14" fmla="*/ 75 w 75"/>
                <a:gd name="T15" fmla="*/ 6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134">
                  <a:moveTo>
                    <a:pt x="75" y="67"/>
                  </a:moveTo>
                  <a:lnTo>
                    <a:pt x="48" y="42"/>
                  </a:lnTo>
                  <a:lnTo>
                    <a:pt x="31" y="28"/>
                  </a:lnTo>
                  <a:lnTo>
                    <a:pt x="0" y="0"/>
                  </a:lnTo>
                  <a:lnTo>
                    <a:pt x="0" y="134"/>
                  </a:lnTo>
                  <a:lnTo>
                    <a:pt x="31" y="107"/>
                  </a:lnTo>
                  <a:lnTo>
                    <a:pt x="48" y="91"/>
                  </a:lnTo>
                  <a:lnTo>
                    <a:pt x="75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Freeform 642"/>
            <p:cNvSpPr/>
            <p:nvPr/>
          </p:nvSpPr>
          <p:spPr bwMode="auto">
            <a:xfrm>
              <a:off x="8975726" y="2703514"/>
              <a:ext cx="254000" cy="225425"/>
            </a:xfrm>
            <a:custGeom>
              <a:avLst/>
              <a:gdLst>
                <a:gd name="T0" fmla="*/ 177 w 218"/>
                <a:gd name="T1" fmla="*/ 1 h 195"/>
                <a:gd name="T2" fmla="*/ 158 w 218"/>
                <a:gd name="T3" fmla="*/ 20 h 195"/>
                <a:gd name="T4" fmla="*/ 191 w 218"/>
                <a:gd name="T5" fmla="*/ 86 h 195"/>
                <a:gd name="T6" fmla="*/ 109 w 218"/>
                <a:gd name="T7" fmla="*/ 167 h 195"/>
                <a:gd name="T8" fmla="*/ 28 w 218"/>
                <a:gd name="T9" fmla="*/ 86 h 195"/>
                <a:gd name="T10" fmla="*/ 61 w 218"/>
                <a:gd name="T11" fmla="*/ 20 h 195"/>
                <a:gd name="T12" fmla="*/ 42 w 218"/>
                <a:gd name="T13" fmla="*/ 0 h 195"/>
                <a:gd name="T14" fmla="*/ 0 w 218"/>
                <a:gd name="T15" fmla="*/ 86 h 195"/>
                <a:gd name="T16" fmla="*/ 109 w 218"/>
                <a:gd name="T17" fmla="*/ 195 h 195"/>
                <a:gd name="T18" fmla="*/ 218 w 218"/>
                <a:gd name="T19" fmla="*/ 86 h 195"/>
                <a:gd name="T20" fmla="*/ 177 w 218"/>
                <a:gd name="T21" fmla="*/ 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8" h="195">
                  <a:moveTo>
                    <a:pt x="177" y="1"/>
                  </a:moveTo>
                  <a:cubicBezTo>
                    <a:pt x="158" y="20"/>
                    <a:pt x="158" y="20"/>
                    <a:pt x="158" y="20"/>
                  </a:cubicBezTo>
                  <a:cubicBezTo>
                    <a:pt x="178" y="35"/>
                    <a:pt x="191" y="59"/>
                    <a:pt x="191" y="86"/>
                  </a:cubicBezTo>
                  <a:cubicBezTo>
                    <a:pt x="191" y="131"/>
                    <a:pt x="154" y="167"/>
                    <a:pt x="109" y="167"/>
                  </a:cubicBezTo>
                  <a:cubicBezTo>
                    <a:pt x="64" y="167"/>
                    <a:pt x="28" y="131"/>
                    <a:pt x="28" y="86"/>
                  </a:cubicBezTo>
                  <a:cubicBezTo>
                    <a:pt x="28" y="59"/>
                    <a:pt x="41" y="35"/>
                    <a:pt x="61" y="2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17" y="20"/>
                    <a:pt x="0" y="51"/>
                    <a:pt x="0" y="86"/>
                  </a:cubicBezTo>
                  <a:cubicBezTo>
                    <a:pt x="0" y="146"/>
                    <a:pt x="49" y="195"/>
                    <a:pt x="109" y="195"/>
                  </a:cubicBezTo>
                  <a:cubicBezTo>
                    <a:pt x="169" y="195"/>
                    <a:pt x="218" y="146"/>
                    <a:pt x="218" y="86"/>
                  </a:cubicBezTo>
                  <a:cubicBezTo>
                    <a:pt x="218" y="51"/>
                    <a:pt x="202" y="20"/>
                    <a:pt x="17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643"/>
            <p:cNvSpPr/>
            <p:nvPr/>
          </p:nvSpPr>
          <p:spPr bwMode="auto">
            <a:xfrm>
              <a:off x="9031288" y="2595564"/>
              <a:ext cx="144463" cy="201613"/>
            </a:xfrm>
            <a:custGeom>
              <a:avLst/>
              <a:gdLst>
                <a:gd name="T0" fmla="*/ 56 w 91"/>
                <a:gd name="T1" fmla="*/ 127 h 127"/>
                <a:gd name="T2" fmla="*/ 56 w 91"/>
                <a:gd name="T3" fmla="*/ 102 h 127"/>
                <a:gd name="T4" fmla="*/ 56 w 91"/>
                <a:gd name="T5" fmla="*/ 51 h 127"/>
                <a:gd name="T6" fmla="*/ 91 w 91"/>
                <a:gd name="T7" fmla="*/ 51 h 127"/>
                <a:gd name="T8" fmla="*/ 45 w 91"/>
                <a:gd name="T9" fmla="*/ 0 h 127"/>
                <a:gd name="T10" fmla="*/ 0 w 91"/>
                <a:gd name="T11" fmla="*/ 51 h 127"/>
                <a:gd name="T12" fmla="*/ 35 w 91"/>
                <a:gd name="T13" fmla="*/ 51 h 127"/>
                <a:gd name="T14" fmla="*/ 35 w 91"/>
                <a:gd name="T15" fmla="*/ 106 h 127"/>
                <a:gd name="T16" fmla="*/ 35 w 91"/>
                <a:gd name="T17" fmla="*/ 127 h 127"/>
                <a:gd name="T18" fmla="*/ 56 w 91"/>
                <a:gd name="T19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127">
                  <a:moveTo>
                    <a:pt x="56" y="127"/>
                  </a:moveTo>
                  <a:lnTo>
                    <a:pt x="56" y="102"/>
                  </a:lnTo>
                  <a:lnTo>
                    <a:pt x="56" y="51"/>
                  </a:lnTo>
                  <a:lnTo>
                    <a:pt x="91" y="51"/>
                  </a:lnTo>
                  <a:lnTo>
                    <a:pt x="45" y="0"/>
                  </a:lnTo>
                  <a:lnTo>
                    <a:pt x="0" y="51"/>
                  </a:lnTo>
                  <a:lnTo>
                    <a:pt x="35" y="51"/>
                  </a:lnTo>
                  <a:lnTo>
                    <a:pt x="35" y="106"/>
                  </a:lnTo>
                  <a:lnTo>
                    <a:pt x="35" y="127"/>
                  </a:lnTo>
                  <a:lnTo>
                    <a:pt x="56" y="1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644"/>
            <p:cNvSpPr>
              <a:spLocks noEditPoints="1"/>
            </p:cNvSpPr>
            <p:nvPr/>
          </p:nvSpPr>
          <p:spPr bwMode="auto">
            <a:xfrm>
              <a:off x="1585913" y="625476"/>
              <a:ext cx="333375" cy="263525"/>
            </a:xfrm>
            <a:custGeom>
              <a:avLst/>
              <a:gdLst>
                <a:gd name="T0" fmla="*/ 105 w 210"/>
                <a:gd name="T1" fmla="*/ 0 h 166"/>
                <a:gd name="T2" fmla="*/ 0 w 210"/>
                <a:gd name="T3" fmla="*/ 29 h 166"/>
                <a:gd name="T4" fmla="*/ 0 w 210"/>
                <a:gd name="T5" fmla="*/ 29 h 166"/>
                <a:gd name="T6" fmla="*/ 0 w 210"/>
                <a:gd name="T7" fmla="*/ 139 h 166"/>
                <a:gd name="T8" fmla="*/ 98 w 210"/>
                <a:gd name="T9" fmla="*/ 166 h 166"/>
                <a:gd name="T10" fmla="*/ 98 w 210"/>
                <a:gd name="T11" fmla="*/ 55 h 166"/>
                <a:gd name="T12" fmla="*/ 28 w 210"/>
                <a:gd name="T13" fmla="*/ 36 h 166"/>
                <a:gd name="T14" fmla="*/ 105 w 210"/>
                <a:gd name="T15" fmla="*/ 15 h 166"/>
                <a:gd name="T16" fmla="*/ 182 w 210"/>
                <a:gd name="T17" fmla="*/ 36 h 166"/>
                <a:gd name="T18" fmla="*/ 182 w 210"/>
                <a:gd name="T19" fmla="*/ 36 h 166"/>
                <a:gd name="T20" fmla="*/ 112 w 210"/>
                <a:gd name="T21" fmla="*/ 55 h 166"/>
                <a:gd name="T22" fmla="*/ 112 w 210"/>
                <a:gd name="T23" fmla="*/ 166 h 166"/>
                <a:gd name="T24" fmla="*/ 210 w 210"/>
                <a:gd name="T25" fmla="*/ 139 h 166"/>
                <a:gd name="T26" fmla="*/ 210 w 210"/>
                <a:gd name="T27" fmla="*/ 29 h 166"/>
                <a:gd name="T28" fmla="*/ 105 w 210"/>
                <a:gd name="T29" fmla="*/ 0 h 166"/>
                <a:gd name="T30" fmla="*/ 183 w 210"/>
                <a:gd name="T31" fmla="*/ 80 h 166"/>
                <a:gd name="T32" fmla="*/ 142 w 210"/>
                <a:gd name="T33" fmla="*/ 92 h 166"/>
                <a:gd name="T34" fmla="*/ 142 w 210"/>
                <a:gd name="T35" fmla="*/ 71 h 166"/>
                <a:gd name="T36" fmla="*/ 183 w 210"/>
                <a:gd name="T37" fmla="*/ 60 h 166"/>
                <a:gd name="T38" fmla="*/ 183 w 210"/>
                <a:gd name="T39" fmla="*/ 8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0" h="166">
                  <a:moveTo>
                    <a:pt x="105" y="0"/>
                  </a:move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98" y="166"/>
                  </a:lnTo>
                  <a:lnTo>
                    <a:pt x="98" y="55"/>
                  </a:lnTo>
                  <a:lnTo>
                    <a:pt x="28" y="36"/>
                  </a:lnTo>
                  <a:lnTo>
                    <a:pt x="105" y="15"/>
                  </a:lnTo>
                  <a:lnTo>
                    <a:pt x="182" y="36"/>
                  </a:lnTo>
                  <a:lnTo>
                    <a:pt x="182" y="36"/>
                  </a:lnTo>
                  <a:lnTo>
                    <a:pt x="112" y="55"/>
                  </a:lnTo>
                  <a:lnTo>
                    <a:pt x="112" y="166"/>
                  </a:lnTo>
                  <a:lnTo>
                    <a:pt x="210" y="139"/>
                  </a:lnTo>
                  <a:lnTo>
                    <a:pt x="210" y="29"/>
                  </a:lnTo>
                  <a:lnTo>
                    <a:pt x="105" y="0"/>
                  </a:lnTo>
                  <a:close/>
                  <a:moveTo>
                    <a:pt x="183" y="80"/>
                  </a:moveTo>
                  <a:lnTo>
                    <a:pt x="142" y="92"/>
                  </a:lnTo>
                  <a:lnTo>
                    <a:pt x="142" y="71"/>
                  </a:lnTo>
                  <a:lnTo>
                    <a:pt x="183" y="60"/>
                  </a:lnTo>
                  <a:lnTo>
                    <a:pt x="183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Freeform 645"/>
            <p:cNvSpPr/>
            <p:nvPr/>
          </p:nvSpPr>
          <p:spPr bwMode="auto">
            <a:xfrm>
              <a:off x="2297113" y="739776"/>
              <a:ext cx="117475" cy="182563"/>
            </a:xfrm>
            <a:custGeom>
              <a:avLst/>
              <a:gdLst>
                <a:gd name="T0" fmla="*/ 0 w 74"/>
                <a:gd name="T1" fmla="*/ 12 h 115"/>
                <a:gd name="T2" fmla="*/ 0 w 74"/>
                <a:gd name="T3" fmla="*/ 12 h 115"/>
                <a:gd name="T4" fmla="*/ 0 w 74"/>
                <a:gd name="T5" fmla="*/ 95 h 115"/>
                <a:gd name="T6" fmla="*/ 74 w 74"/>
                <a:gd name="T7" fmla="*/ 115 h 115"/>
                <a:gd name="T8" fmla="*/ 74 w 74"/>
                <a:gd name="T9" fmla="*/ 33 h 115"/>
                <a:gd name="T10" fmla="*/ 21 w 74"/>
                <a:gd name="T11" fmla="*/ 18 h 115"/>
                <a:gd name="T12" fmla="*/ 53 w 74"/>
                <a:gd name="T13" fmla="*/ 10 h 115"/>
                <a:gd name="T14" fmla="*/ 46 w 74"/>
                <a:gd name="T15" fmla="*/ 0 h 115"/>
                <a:gd name="T16" fmla="*/ 0 w 74"/>
                <a:gd name="T17" fmla="*/ 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115">
                  <a:moveTo>
                    <a:pt x="0" y="12"/>
                  </a:moveTo>
                  <a:lnTo>
                    <a:pt x="0" y="12"/>
                  </a:lnTo>
                  <a:lnTo>
                    <a:pt x="0" y="95"/>
                  </a:lnTo>
                  <a:lnTo>
                    <a:pt x="74" y="115"/>
                  </a:lnTo>
                  <a:lnTo>
                    <a:pt x="74" y="33"/>
                  </a:lnTo>
                  <a:lnTo>
                    <a:pt x="21" y="18"/>
                  </a:lnTo>
                  <a:lnTo>
                    <a:pt x="53" y="10"/>
                  </a:lnTo>
                  <a:lnTo>
                    <a:pt x="46" y="0"/>
                  </a:ln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Freeform 646"/>
            <p:cNvSpPr>
              <a:spLocks noEditPoints="1"/>
            </p:cNvSpPr>
            <p:nvPr/>
          </p:nvSpPr>
          <p:spPr bwMode="auto">
            <a:xfrm>
              <a:off x="2432051" y="739776"/>
              <a:ext cx="115888" cy="182563"/>
            </a:xfrm>
            <a:custGeom>
              <a:avLst/>
              <a:gdLst>
                <a:gd name="T0" fmla="*/ 27 w 73"/>
                <a:gd name="T1" fmla="*/ 0 h 115"/>
                <a:gd name="T2" fmla="*/ 19 w 73"/>
                <a:gd name="T3" fmla="*/ 10 h 115"/>
                <a:gd name="T4" fmla="*/ 51 w 73"/>
                <a:gd name="T5" fmla="*/ 18 h 115"/>
                <a:gd name="T6" fmla="*/ 51 w 73"/>
                <a:gd name="T7" fmla="*/ 18 h 115"/>
                <a:gd name="T8" fmla="*/ 0 w 73"/>
                <a:gd name="T9" fmla="*/ 33 h 115"/>
                <a:gd name="T10" fmla="*/ 0 w 73"/>
                <a:gd name="T11" fmla="*/ 115 h 115"/>
                <a:gd name="T12" fmla="*/ 73 w 73"/>
                <a:gd name="T13" fmla="*/ 95 h 115"/>
                <a:gd name="T14" fmla="*/ 73 w 73"/>
                <a:gd name="T15" fmla="*/ 12 h 115"/>
                <a:gd name="T16" fmla="*/ 27 w 73"/>
                <a:gd name="T17" fmla="*/ 0 h 115"/>
                <a:gd name="T18" fmla="*/ 52 w 73"/>
                <a:gd name="T19" fmla="*/ 51 h 115"/>
                <a:gd name="T20" fmla="*/ 21 w 73"/>
                <a:gd name="T21" fmla="*/ 60 h 115"/>
                <a:gd name="T22" fmla="*/ 21 w 73"/>
                <a:gd name="T23" fmla="*/ 44 h 115"/>
                <a:gd name="T24" fmla="*/ 52 w 73"/>
                <a:gd name="T25" fmla="*/ 36 h 115"/>
                <a:gd name="T26" fmla="*/ 52 w 73"/>
                <a:gd name="T27" fmla="*/ 5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115">
                  <a:moveTo>
                    <a:pt x="27" y="0"/>
                  </a:moveTo>
                  <a:lnTo>
                    <a:pt x="19" y="10"/>
                  </a:lnTo>
                  <a:lnTo>
                    <a:pt x="51" y="18"/>
                  </a:lnTo>
                  <a:lnTo>
                    <a:pt x="51" y="18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73" y="95"/>
                  </a:lnTo>
                  <a:lnTo>
                    <a:pt x="73" y="12"/>
                  </a:lnTo>
                  <a:lnTo>
                    <a:pt x="27" y="0"/>
                  </a:lnTo>
                  <a:close/>
                  <a:moveTo>
                    <a:pt x="52" y="51"/>
                  </a:moveTo>
                  <a:lnTo>
                    <a:pt x="21" y="60"/>
                  </a:lnTo>
                  <a:lnTo>
                    <a:pt x="21" y="44"/>
                  </a:lnTo>
                  <a:lnTo>
                    <a:pt x="52" y="36"/>
                  </a:lnTo>
                  <a:lnTo>
                    <a:pt x="52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647"/>
            <p:cNvSpPr/>
            <p:nvPr/>
          </p:nvSpPr>
          <p:spPr bwMode="auto">
            <a:xfrm>
              <a:off x="2343151" y="590551"/>
              <a:ext cx="158750" cy="177800"/>
            </a:xfrm>
            <a:custGeom>
              <a:avLst/>
              <a:gdLst>
                <a:gd name="T0" fmla="*/ 50 w 100"/>
                <a:gd name="T1" fmla="*/ 112 h 112"/>
                <a:gd name="T2" fmla="*/ 100 w 100"/>
                <a:gd name="T3" fmla="*/ 55 h 112"/>
                <a:gd name="T4" fmla="*/ 62 w 100"/>
                <a:gd name="T5" fmla="*/ 55 h 112"/>
                <a:gd name="T6" fmla="*/ 62 w 100"/>
                <a:gd name="T7" fmla="*/ 0 h 112"/>
                <a:gd name="T8" fmla="*/ 37 w 100"/>
                <a:gd name="T9" fmla="*/ 0 h 112"/>
                <a:gd name="T10" fmla="*/ 37 w 100"/>
                <a:gd name="T11" fmla="*/ 55 h 112"/>
                <a:gd name="T12" fmla="*/ 0 w 100"/>
                <a:gd name="T13" fmla="*/ 55 h 112"/>
                <a:gd name="T14" fmla="*/ 50 w 100"/>
                <a:gd name="T15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12">
                  <a:moveTo>
                    <a:pt x="50" y="112"/>
                  </a:moveTo>
                  <a:lnTo>
                    <a:pt x="100" y="55"/>
                  </a:lnTo>
                  <a:lnTo>
                    <a:pt x="62" y="55"/>
                  </a:lnTo>
                  <a:lnTo>
                    <a:pt x="62" y="0"/>
                  </a:lnTo>
                  <a:lnTo>
                    <a:pt x="37" y="0"/>
                  </a:lnTo>
                  <a:lnTo>
                    <a:pt x="37" y="55"/>
                  </a:lnTo>
                  <a:lnTo>
                    <a:pt x="0" y="55"/>
                  </a:lnTo>
                  <a:lnTo>
                    <a:pt x="5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Freeform 648"/>
            <p:cNvSpPr/>
            <p:nvPr/>
          </p:nvSpPr>
          <p:spPr bwMode="auto">
            <a:xfrm>
              <a:off x="4260851" y="623889"/>
              <a:ext cx="333375" cy="266700"/>
            </a:xfrm>
            <a:custGeom>
              <a:avLst/>
              <a:gdLst>
                <a:gd name="T0" fmla="*/ 210 w 210"/>
                <a:gd name="T1" fmla="*/ 119 h 168"/>
                <a:gd name="T2" fmla="*/ 210 w 210"/>
                <a:gd name="T3" fmla="*/ 57 h 168"/>
                <a:gd name="T4" fmla="*/ 148 w 210"/>
                <a:gd name="T5" fmla="*/ 57 h 168"/>
                <a:gd name="T6" fmla="*/ 169 w 210"/>
                <a:gd name="T7" fmla="*/ 77 h 168"/>
                <a:gd name="T8" fmla="*/ 119 w 210"/>
                <a:gd name="T9" fmla="*/ 127 h 168"/>
                <a:gd name="T10" fmla="*/ 119 w 210"/>
                <a:gd name="T11" fmla="*/ 44 h 168"/>
                <a:gd name="T12" fmla="*/ 148 w 210"/>
                <a:gd name="T13" fmla="*/ 44 h 168"/>
                <a:gd name="T14" fmla="*/ 105 w 210"/>
                <a:gd name="T15" fmla="*/ 0 h 168"/>
                <a:gd name="T16" fmla="*/ 61 w 210"/>
                <a:gd name="T17" fmla="*/ 44 h 168"/>
                <a:gd name="T18" fmla="*/ 91 w 210"/>
                <a:gd name="T19" fmla="*/ 44 h 168"/>
                <a:gd name="T20" fmla="*/ 91 w 210"/>
                <a:gd name="T21" fmla="*/ 127 h 168"/>
                <a:gd name="T22" fmla="*/ 41 w 210"/>
                <a:gd name="T23" fmla="*/ 77 h 168"/>
                <a:gd name="T24" fmla="*/ 61 w 210"/>
                <a:gd name="T25" fmla="*/ 57 h 168"/>
                <a:gd name="T26" fmla="*/ 0 w 210"/>
                <a:gd name="T27" fmla="*/ 57 h 168"/>
                <a:gd name="T28" fmla="*/ 0 w 210"/>
                <a:gd name="T29" fmla="*/ 118 h 168"/>
                <a:gd name="T30" fmla="*/ 20 w 210"/>
                <a:gd name="T31" fmla="*/ 98 h 168"/>
                <a:gd name="T32" fmla="*/ 90 w 210"/>
                <a:gd name="T33" fmla="*/ 168 h 168"/>
                <a:gd name="T34" fmla="*/ 120 w 210"/>
                <a:gd name="T35" fmla="*/ 168 h 168"/>
                <a:gd name="T36" fmla="*/ 189 w 210"/>
                <a:gd name="T37" fmla="*/ 98 h 168"/>
                <a:gd name="T38" fmla="*/ 210 w 210"/>
                <a:gd name="T39" fmla="*/ 119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0" h="168">
                  <a:moveTo>
                    <a:pt x="210" y="119"/>
                  </a:moveTo>
                  <a:lnTo>
                    <a:pt x="210" y="57"/>
                  </a:lnTo>
                  <a:lnTo>
                    <a:pt x="148" y="57"/>
                  </a:lnTo>
                  <a:lnTo>
                    <a:pt x="169" y="77"/>
                  </a:lnTo>
                  <a:lnTo>
                    <a:pt x="119" y="127"/>
                  </a:lnTo>
                  <a:lnTo>
                    <a:pt x="119" y="44"/>
                  </a:lnTo>
                  <a:lnTo>
                    <a:pt x="148" y="44"/>
                  </a:lnTo>
                  <a:lnTo>
                    <a:pt x="105" y="0"/>
                  </a:lnTo>
                  <a:lnTo>
                    <a:pt x="61" y="44"/>
                  </a:lnTo>
                  <a:lnTo>
                    <a:pt x="91" y="44"/>
                  </a:lnTo>
                  <a:lnTo>
                    <a:pt x="91" y="127"/>
                  </a:lnTo>
                  <a:lnTo>
                    <a:pt x="41" y="77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118"/>
                  </a:lnTo>
                  <a:lnTo>
                    <a:pt x="20" y="98"/>
                  </a:lnTo>
                  <a:lnTo>
                    <a:pt x="90" y="168"/>
                  </a:lnTo>
                  <a:lnTo>
                    <a:pt x="120" y="168"/>
                  </a:lnTo>
                  <a:lnTo>
                    <a:pt x="189" y="98"/>
                  </a:lnTo>
                  <a:lnTo>
                    <a:pt x="210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649"/>
            <p:cNvSpPr>
              <a:spLocks noEditPoints="1"/>
            </p:cNvSpPr>
            <p:nvPr/>
          </p:nvSpPr>
          <p:spPr bwMode="auto">
            <a:xfrm>
              <a:off x="6308726" y="2595564"/>
              <a:ext cx="242888" cy="333375"/>
            </a:xfrm>
            <a:custGeom>
              <a:avLst/>
              <a:gdLst>
                <a:gd name="T0" fmla="*/ 45 w 153"/>
                <a:gd name="T1" fmla="*/ 0 h 210"/>
                <a:gd name="T2" fmla="*/ 45 w 153"/>
                <a:gd name="T3" fmla="*/ 0 h 210"/>
                <a:gd name="T4" fmla="*/ 0 w 153"/>
                <a:gd name="T5" fmla="*/ 43 h 210"/>
                <a:gd name="T6" fmla="*/ 0 w 153"/>
                <a:gd name="T7" fmla="*/ 210 h 210"/>
                <a:gd name="T8" fmla="*/ 153 w 153"/>
                <a:gd name="T9" fmla="*/ 210 h 210"/>
                <a:gd name="T10" fmla="*/ 153 w 153"/>
                <a:gd name="T11" fmla="*/ 0 h 210"/>
                <a:gd name="T12" fmla="*/ 45 w 153"/>
                <a:gd name="T13" fmla="*/ 0 h 210"/>
                <a:gd name="T14" fmla="*/ 136 w 153"/>
                <a:gd name="T15" fmla="*/ 54 h 210"/>
                <a:gd name="T16" fmla="*/ 98 w 153"/>
                <a:gd name="T17" fmla="*/ 17 h 210"/>
                <a:gd name="T18" fmla="*/ 136 w 153"/>
                <a:gd name="T19" fmla="*/ 17 h 210"/>
                <a:gd name="T20" fmla="*/ 136 w 153"/>
                <a:gd name="T21" fmla="*/ 54 h 210"/>
                <a:gd name="T22" fmla="*/ 73 w 153"/>
                <a:gd name="T23" fmla="*/ 27 h 210"/>
                <a:gd name="T24" fmla="*/ 73 w 153"/>
                <a:gd name="T25" fmla="*/ 192 h 210"/>
                <a:gd name="T26" fmla="*/ 20 w 153"/>
                <a:gd name="T27" fmla="*/ 192 h 210"/>
                <a:gd name="T28" fmla="*/ 73 w 153"/>
                <a:gd name="T29" fmla="*/ 27 h 210"/>
                <a:gd name="T30" fmla="*/ 18 w 153"/>
                <a:gd name="T31" fmla="*/ 169 h 210"/>
                <a:gd name="T32" fmla="*/ 18 w 153"/>
                <a:gd name="T33" fmla="*/ 61 h 210"/>
                <a:gd name="T34" fmla="*/ 52 w 153"/>
                <a:gd name="T35" fmla="*/ 61 h 210"/>
                <a:gd name="T36" fmla="*/ 18 w 153"/>
                <a:gd name="T37" fmla="*/ 169 h 210"/>
                <a:gd name="T38" fmla="*/ 82 w 153"/>
                <a:gd name="T39" fmla="*/ 27 h 210"/>
                <a:gd name="T40" fmla="*/ 134 w 153"/>
                <a:gd name="T41" fmla="*/ 192 h 210"/>
                <a:gd name="T42" fmla="*/ 82 w 153"/>
                <a:gd name="T43" fmla="*/ 192 h 210"/>
                <a:gd name="T44" fmla="*/ 82 w 153"/>
                <a:gd name="T45" fmla="*/ 27 h 210"/>
                <a:gd name="T46" fmla="*/ 88 w 153"/>
                <a:gd name="T47" fmla="*/ 19 h 210"/>
                <a:gd name="T48" fmla="*/ 136 w 153"/>
                <a:gd name="T49" fmla="*/ 66 h 210"/>
                <a:gd name="T50" fmla="*/ 136 w 153"/>
                <a:gd name="T51" fmla="*/ 168 h 210"/>
                <a:gd name="T52" fmla="*/ 88 w 153"/>
                <a:gd name="T53" fmla="*/ 19 h 210"/>
                <a:gd name="T54" fmla="*/ 67 w 153"/>
                <a:gd name="T55" fmla="*/ 17 h 210"/>
                <a:gd name="T56" fmla="*/ 63 w 153"/>
                <a:gd name="T57" fmla="*/ 30 h 210"/>
                <a:gd name="T58" fmla="*/ 63 w 153"/>
                <a:gd name="T59" fmla="*/ 17 h 210"/>
                <a:gd name="T60" fmla="*/ 67 w 153"/>
                <a:gd name="T61" fmla="*/ 17 h 210"/>
                <a:gd name="T62" fmla="*/ 49 w 153"/>
                <a:gd name="T63" fmla="*/ 14 h 210"/>
                <a:gd name="T64" fmla="*/ 49 w 153"/>
                <a:gd name="T65" fmla="*/ 49 h 210"/>
                <a:gd name="T66" fmla="*/ 15 w 153"/>
                <a:gd name="T67" fmla="*/ 49 h 210"/>
                <a:gd name="T68" fmla="*/ 49 w 153"/>
                <a:gd name="T69" fmla="*/ 1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3" h="210">
                  <a:moveTo>
                    <a:pt x="45" y="0"/>
                  </a:moveTo>
                  <a:lnTo>
                    <a:pt x="45" y="0"/>
                  </a:lnTo>
                  <a:lnTo>
                    <a:pt x="0" y="43"/>
                  </a:lnTo>
                  <a:lnTo>
                    <a:pt x="0" y="210"/>
                  </a:lnTo>
                  <a:lnTo>
                    <a:pt x="153" y="210"/>
                  </a:lnTo>
                  <a:lnTo>
                    <a:pt x="153" y="0"/>
                  </a:lnTo>
                  <a:lnTo>
                    <a:pt x="45" y="0"/>
                  </a:lnTo>
                  <a:close/>
                  <a:moveTo>
                    <a:pt x="136" y="54"/>
                  </a:moveTo>
                  <a:lnTo>
                    <a:pt x="98" y="17"/>
                  </a:lnTo>
                  <a:lnTo>
                    <a:pt x="136" y="17"/>
                  </a:lnTo>
                  <a:lnTo>
                    <a:pt x="136" y="54"/>
                  </a:lnTo>
                  <a:close/>
                  <a:moveTo>
                    <a:pt x="73" y="27"/>
                  </a:moveTo>
                  <a:lnTo>
                    <a:pt x="73" y="192"/>
                  </a:lnTo>
                  <a:lnTo>
                    <a:pt x="20" y="192"/>
                  </a:lnTo>
                  <a:lnTo>
                    <a:pt x="73" y="27"/>
                  </a:lnTo>
                  <a:close/>
                  <a:moveTo>
                    <a:pt x="18" y="169"/>
                  </a:moveTo>
                  <a:lnTo>
                    <a:pt x="18" y="61"/>
                  </a:lnTo>
                  <a:lnTo>
                    <a:pt x="52" y="61"/>
                  </a:lnTo>
                  <a:lnTo>
                    <a:pt x="18" y="169"/>
                  </a:lnTo>
                  <a:close/>
                  <a:moveTo>
                    <a:pt x="82" y="27"/>
                  </a:moveTo>
                  <a:lnTo>
                    <a:pt x="134" y="192"/>
                  </a:lnTo>
                  <a:lnTo>
                    <a:pt x="82" y="192"/>
                  </a:lnTo>
                  <a:lnTo>
                    <a:pt x="82" y="27"/>
                  </a:lnTo>
                  <a:close/>
                  <a:moveTo>
                    <a:pt x="88" y="19"/>
                  </a:moveTo>
                  <a:lnTo>
                    <a:pt x="136" y="66"/>
                  </a:lnTo>
                  <a:lnTo>
                    <a:pt x="136" y="168"/>
                  </a:lnTo>
                  <a:lnTo>
                    <a:pt x="88" y="19"/>
                  </a:lnTo>
                  <a:close/>
                  <a:moveTo>
                    <a:pt x="67" y="17"/>
                  </a:moveTo>
                  <a:lnTo>
                    <a:pt x="63" y="30"/>
                  </a:lnTo>
                  <a:lnTo>
                    <a:pt x="63" y="17"/>
                  </a:lnTo>
                  <a:lnTo>
                    <a:pt x="67" y="17"/>
                  </a:lnTo>
                  <a:close/>
                  <a:moveTo>
                    <a:pt x="49" y="14"/>
                  </a:moveTo>
                  <a:lnTo>
                    <a:pt x="49" y="49"/>
                  </a:lnTo>
                  <a:lnTo>
                    <a:pt x="15" y="49"/>
                  </a:lnTo>
                  <a:lnTo>
                    <a:pt x="49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Freeform 650"/>
            <p:cNvSpPr/>
            <p:nvPr/>
          </p:nvSpPr>
          <p:spPr bwMode="auto">
            <a:xfrm>
              <a:off x="10272713" y="3268664"/>
              <a:ext cx="357188" cy="322263"/>
            </a:xfrm>
            <a:custGeom>
              <a:avLst/>
              <a:gdLst>
                <a:gd name="T0" fmla="*/ 266 w 308"/>
                <a:gd name="T1" fmla="*/ 12 h 278"/>
                <a:gd name="T2" fmla="*/ 250 w 308"/>
                <a:gd name="T3" fmla="*/ 0 h 278"/>
                <a:gd name="T4" fmla="*/ 239 w 308"/>
                <a:gd name="T5" fmla="*/ 12 h 278"/>
                <a:gd name="T6" fmla="*/ 221 w 308"/>
                <a:gd name="T7" fmla="*/ 15 h 278"/>
                <a:gd name="T8" fmla="*/ 208 w 308"/>
                <a:gd name="T9" fmla="*/ 36 h 278"/>
                <a:gd name="T10" fmla="*/ 176 w 308"/>
                <a:gd name="T11" fmla="*/ 30 h 278"/>
                <a:gd name="T12" fmla="*/ 167 w 308"/>
                <a:gd name="T13" fmla="*/ 38 h 278"/>
                <a:gd name="T14" fmla="*/ 134 w 308"/>
                <a:gd name="T15" fmla="*/ 34 h 278"/>
                <a:gd name="T16" fmla="*/ 129 w 308"/>
                <a:gd name="T17" fmla="*/ 39 h 278"/>
                <a:gd name="T18" fmla="*/ 90 w 308"/>
                <a:gd name="T19" fmla="*/ 159 h 278"/>
                <a:gd name="T20" fmla="*/ 43 w 308"/>
                <a:gd name="T21" fmla="*/ 207 h 278"/>
                <a:gd name="T22" fmla="*/ 24 w 308"/>
                <a:gd name="T23" fmla="*/ 197 h 278"/>
                <a:gd name="T24" fmla="*/ 0 w 308"/>
                <a:gd name="T25" fmla="*/ 221 h 278"/>
                <a:gd name="T26" fmla="*/ 24 w 308"/>
                <a:gd name="T27" fmla="*/ 245 h 278"/>
                <a:gd name="T28" fmla="*/ 36 w 308"/>
                <a:gd name="T29" fmla="*/ 242 h 278"/>
                <a:gd name="T30" fmla="*/ 33 w 308"/>
                <a:gd name="T31" fmla="*/ 254 h 278"/>
                <a:gd name="T32" fmla="*/ 56 w 308"/>
                <a:gd name="T33" fmla="*/ 278 h 278"/>
                <a:gd name="T34" fmla="*/ 80 w 308"/>
                <a:gd name="T35" fmla="*/ 254 h 278"/>
                <a:gd name="T36" fmla="*/ 70 w 308"/>
                <a:gd name="T37" fmla="*/ 234 h 278"/>
                <a:gd name="T38" fmla="*/ 117 w 308"/>
                <a:gd name="T39" fmla="*/ 187 h 278"/>
                <a:gd name="T40" fmla="*/ 239 w 308"/>
                <a:gd name="T41" fmla="*/ 150 h 278"/>
                <a:gd name="T42" fmla="*/ 266 w 308"/>
                <a:gd name="T43" fmla="*/ 1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8" h="278">
                  <a:moveTo>
                    <a:pt x="266" y="12"/>
                  </a:moveTo>
                  <a:cubicBezTo>
                    <a:pt x="261" y="7"/>
                    <a:pt x="256" y="3"/>
                    <a:pt x="250" y="0"/>
                  </a:cubicBezTo>
                  <a:cubicBezTo>
                    <a:pt x="248" y="5"/>
                    <a:pt x="244" y="9"/>
                    <a:pt x="239" y="12"/>
                  </a:cubicBezTo>
                  <a:cubicBezTo>
                    <a:pt x="233" y="15"/>
                    <a:pt x="227" y="16"/>
                    <a:pt x="221" y="15"/>
                  </a:cubicBezTo>
                  <a:cubicBezTo>
                    <a:pt x="220" y="24"/>
                    <a:pt x="215" y="32"/>
                    <a:pt x="208" y="36"/>
                  </a:cubicBezTo>
                  <a:cubicBezTo>
                    <a:pt x="198" y="41"/>
                    <a:pt x="186" y="38"/>
                    <a:pt x="176" y="30"/>
                  </a:cubicBezTo>
                  <a:cubicBezTo>
                    <a:pt x="174" y="33"/>
                    <a:pt x="171" y="36"/>
                    <a:pt x="167" y="38"/>
                  </a:cubicBezTo>
                  <a:cubicBezTo>
                    <a:pt x="156" y="44"/>
                    <a:pt x="143" y="42"/>
                    <a:pt x="134" y="34"/>
                  </a:cubicBezTo>
                  <a:cubicBezTo>
                    <a:pt x="132" y="36"/>
                    <a:pt x="130" y="37"/>
                    <a:pt x="129" y="39"/>
                  </a:cubicBezTo>
                  <a:cubicBezTo>
                    <a:pt x="91" y="77"/>
                    <a:pt x="76" y="126"/>
                    <a:pt x="90" y="159"/>
                  </a:cubicBezTo>
                  <a:cubicBezTo>
                    <a:pt x="43" y="207"/>
                    <a:pt x="43" y="207"/>
                    <a:pt x="43" y="207"/>
                  </a:cubicBezTo>
                  <a:cubicBezTo>
                    <a:pt x="38" y="201"/>
                    <a:pt x="31" y="197"/>
                    <a:pt x="24" y="197"/>
                  </a:cubicBezTo>
                  <a:cubicBezTo>
                    <a:pt x="11" y="197"/>
                    <a:pt x="0" y="208"/>
                    <a:pt x="0" y="221"/>
                  </a:cubicBezTo>
                  <a:cubicBezTo>
                    <a:pt x="0" y="234"/>
                    <a:pt x="11" y="245"/>
                    <a:pt x="24" y="245"/>
                  </a:cubicBezTo>
                  <a:cubicBezTo>
                    <a:pt x="28" y="245"/>
                    <a:pt x="32" y="244"/>
                    <a:pt x="36" y="242"/>
                  </a:cubicBezTo>
                  <a:cubicBezTo>
                    <a:pt x="34" y="245"/>
                    <a:pt x="33" y="249"/>
                    <a:pt x="33" y="254"/>
                  </a:cubicBezTo>
                  <a:cubicBezTo>
                    <a:pt x="33" y="267"/>
                    <a:pt x="43" y="278"/>
                    <a:pt x="56" y="278"/>
                  </a:cubicBezTo>
                  <a:cubicBezTo>
                    <a:pt x="69" y="278"/>
                    <a:pt x="80" y="267"/>
                    <a:pt x="80" y="254"/>
                  </a:cubicBezTo>
                  <a:cubicBezTo>
                    <a:pt x="80" y="246"/>
                    <a:pt x="76" y="239"/>
                    <a:pt x="70" y="234"/>
                  </a:cubicBezTo>
                  <a:cubicBezTo>
                    <a:pt x="117" y="187"/>
                    <a:pt x="117" y="187"/>
                    <a:pt x="117" y="187"/>
                  </a:cubicBezTo>
                  <a:cubicBezTo>
                    <a:pt x="150" y="203"/>
                    <a:pt x="200" y="189"/>
                    <a:pt x="239" y="150"/>
                  </a:cubicBezTo>
                  <a:cubicBezTo>
                    <a:pt x="284" y="104"/>
                    <a:pt x="308" y="55"/>
                    <a:pt x="26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651"/>
            <p:cNvSpPr/>
            <p:nvPr/>
          </p:nvSpPr>
          <p:spPr bwMode="auto">
            <a:xfrm>
              <a:off x="10941051" y="3262314"/>
              <a:ext cx="331788" cy="333375"/>
            </a:xfrm>
            <a:custGeom>
              <a:avLst/>
              <a:gdLst>
                <a:gd name="T0" fmla="*/ 260 w 287"/>
                <a:gd name="T1" fmla="*/ 194 h 288"/>
                <a:gd name="T2" fmla="*/ 237 w 287"/>
                <a:gd name="T3" fmla="*/ 205 h 288"/>
                <a:gd name="T4" fmla="*/ 176 w 287"/>
                <a:gd name="T5" fmla="*/ 144 h 288"/>
                <a:gd name="T6" fmla="*/ 237 w 287"/>
                <a:gd name="T7" fmla="*/ 83 h 288"/>
                <a:gd name="T8" fmla="*/ 260 w 287"/>
                <a:gd name="T9" fmla="*/ 94 h 288"/>
                <a:gd name="T10" fmla="*/ 287 w 287"/>
                <a:gd name="T11" fmla="*/ 66 h 288"/>
                <a:gd name="T12" fmla="*/ 260 w 287"/>
                <a:gd name="T13" fmla="*/ 38 h 288"/>
                <a:gd name="T14" fmla="*/ 245 w 287"/>
                <a:gd name="T15" fmla="*/ 42 h 288"/>
                <a:gd name="T16" fmla="*/ 249 w 287"/>
                <a:gd name="T17" fmla="*/ 28 h 288"/>
                <a:gd name="T18" fmla="*/ 221 w 287"/>
                <a:gd name="T19" fmla="*/ 0 h 288"/>
                <a:gd name="T20" fmla="*/ 194 w 287"/>
                <a:gd name="T21" fmla="*/ 28 h 288"/>
                <a:gd name="T22" fmla="*/ 206 w 287"/>
                <a:gd name="T23" fmla="*/ 50 h 288"/>
                <a:gd name="T24" fmla="*/ 205 w 287"/>
                <a:gd name="T25" fmla="*/ 51 h 288"/>
                <a:gd name="T26" fmla="*/ 205 w 287"/>
                <a:gd name="T27" fmla="*/ 50 h 288"/>
                <a:gd name="T28" fmla="*/ 144 w 287"/>
                <a:gd name="T29" fmla="*/ 111 h 288"/>
                <a:gd name="T30" fmla="*/ 83 w 287"/>
                <a:gd name="T31" fmla="*/ 50 h 288"/>
                <a:gd name="T32" fmla="*/ 94 w 287"/>
                <a:gd name="T33" fmla="*/ 28 h 288"/>
                <a:gd name="T34" fmla="*/ 66 w 287"/>
                <a:gd name="T35" fmla="*/ 0 h 288"/>
                <a:gd name="T36" fmla="*/ 38 w 287"/>
                <a:gd name="T37" fmla="*/ 28 h 288"/>
                <a:gd name="T38" fmla="*/ 42 w 287"/>
                <a:gd name="T39" fmla="*/ 42 h 288"/>
                <a:gd name="T40" fmla="*/ 28 w 287"/>
                <a:gd name="T41" fmla="*/ 38 h 288"/>
                <a:gd name="T42" fmla="*/ 0 w 287"/>
                <a:gd name="T43" fmla="*/ 66 h 288"/>
                <a:gd name="T44" fmla="*/ 28 w 287"/>
                <a:gd name="T45" fmla="*/ 94 h 288"/>
                <a:gd name="T46" fmla="*/ 50 w 287"/>
                <a:gd name="T47" fmla="*/ 83 h 288"/>
                <a:gd name="T48" fmla="*/ 111 w 287"/>
                <a:gd name="T49" fmla="*/ 144 h 288"/>
                <a:gd name="T50" fmla="*/ 50 w 287"/>
                <a:gd name="T51" fmla="*/ 205 h 288"/>
                <a:gd name="T52" fmla="*/ 28 w 287"/>
                <a:gd name="T53" fmla="*/ 194 h 288"/>
                <a:gd name="T54" fmla="*/ 0 w 287"/>
                <a:gd name="T55" fmla="*/ 222 h 288"/>
                <a:gd name="T56" fmla="*/ 28 w 287"/>
                <a:gd name="T57" fmla="*/ 250 h 288"/>
                <a:gd name="T58" fmla="*/ 42 w 287"/>
                <a:gd name="T59" fmla="*/ 246 h 288"/>
                <a:gd name="T60" fmla="*/ 38 w 287"/>
                <a:gd name="T61" fmla="*/ 260 h 288"/>
                <a:gd name="T62" fmla="*/ 66 w 287"/>
                <a:gd name="T63" fmla="*/ 288 h 288"/>
                <a:gd name="T64" fmla="*/ 94 w 287"/>
                <a:gd name="T65" fmla="*/ 260 h 288"/>
                <a:gd name="T66" fmla="*/ 82 w 287"/>
                <a:gd name="T67" fmla="*/ 237 h 288"/>
                <a:gd name="T68" fmla="*/ 82 w 287"/>
                <a:gd name="T69" fmla="*/ 237 h 288"/>
                <a:gd name="T70" fmla="*/ 83 w 287"/>
                <a:gd name="T71" fmla="*/ 237 h 288"/>
                <a:gd name="T72" fmla="*/ 144 w 287"/>
                <a:gd name="T73" fmla="*/ 176 h 288"/>
                <a:gd name="T74" fmla="*/ 205 w 287"/>
                <a:gd name="T75" fmla="*/ 237 h 288"/>
                <a:gd name="T76" fmla="*/ 194 w 287"/>
                <a:gd name="T77" fmla="*/ 259 h 288"/>
                <a:gd name="T78" fmla="*/ 221 w 287"/>
                <a:gd name="T79" fmla="*/ 287 h 288"/>
                <a:gd name="T80" fmla="*/ 249 w 287"/>
                <a:gd name="T81" fmla="*/ 259 h 288"/>
                <a:gd name="T82" fmla="*/ 245 w 287"/>
                <a:gd name="T83" fmla="*/ 245 h 288"/>
                <a:gd name="T84" fmla="*/ 260 w 287"/>
                <a:gd name="T85" fmla="*/ 249 h 288"/>
                <a:gd name="T86" fmla="*/ 287 w 287"/>
                <a:gd name="T87" fmla="*/ 221 h 288"/>
                <a:gd name="T88" fmla="*/ 260 w 287"/>
                <a:gd name="T89" fmla="*/ 19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87" h="288">
                  <a:moveTo>
                    <a:pt x="260" y="194"/>
                  </a:moveTo>
                  <a:cubicBezTo>
                    <a:pt x="250" y="194"/>
                    <a:pt x="242" y="198"/>
                    <a:pt x="237" y="205"/>
                  </a:cubicBezTo>
                  <a:cubicBezTo>
                    <a:pt x="176" y="144"/>
                    <a:pt x="176" y="144"/>
                    <a:pt x="176" y="144"/>
                  </a:cubicBezTo>
                  <a:cubicBezTo>
                    <a:pt x="237" y="83"/>
                    <a:pt x="237" y="83"/>
                    <a:pt x="237" y="83"/>
                  </a:cubicBezTo>
                  <a:cubicBezTo>
                    <a:pt x="243" y="89"/>
                    <a:pt x="251" y="94"/>
                    <a:pt x="260" y="94"/>
                  </a:cubicBezTo>
                  <a:cubicBezTo>
                    <a:pt x="275" y="94"/>
                    <a:pt x="287" y="81"/>
                    <a:pt x="287" y="66"/>
                  </a:cubicBezTo>
                  <a:cubicBezTo>
                    <a:pt x="287" y="50"/>
                    <a:pt x="275" y="38"/>
                    <a:pt x="260" y="38"/>
                  </a:cubicBezTo>
                  <a:cubicBezTo>
                    <a:pt x="254" y="38"/>
                    <a:pt x="249" y="39"/>
                    <a:pt x="245" y="42"/>
                  </a:cubicBezTo>
                  <a:cubicBezTo>
                    <a:pt x="248" y="38"/>
                    <a:pt x="249" y="33"/>
                    <a:pt x="249" y="28"/>
                  </a:cubicBezTo>
                  <a:cubicBezTo>
                    <a:pt x="249" y="12"/>
                    <a:pt x="237" y="0"/>
                    <a:pt x="221" y="0"/>
                  </a:cubicBezTo>
                  <a:cubicBezTo>
                    <a:pt x="206" y="0"/>
                    <a:pt x="194" y="12"/>
                    <a:pt x="194" y="28"/>
                  </a:cubicBezTo>
                  <a:cubicBezTo>
                    <a:pt x="194" y="37"/>
                    <a:pt x="198" y="45"/>
                    <a:pt x="206" y="50"/>
                  </a:cubicBezTo>
                  <a:cubicBezTo>
                    <a:pt x="205" y="51"/>
                    <a:pt x="205" y="51"/>
                    <a:pt x="205" y="51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144" y="111"/>
                    <a:pt x="144" y="111"/>
                    <a:pt x="144" y="111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9" y="45"/>
                    <a:pt x="94" y="37"/>
                    <a:pt x="94" y="28"/>
                  </a:cubicBezTo>
                  <a:cubicBezTo>
                    <a:pt x="94" y="13"/>
                    <a:pt x="81" y="0"/>
                    <a:pt x="66" y="0"/>
                  </a:cubicBezTo>
                  <a:cubicBezTo>
                    <a:pt x="51" y="0"/>
                    <a:pt x="38" y="13"/>
                    <a:pt x="38" y="28"/>
                  </a:cubicBezTo>
                  <a:cubicBezTo>
                    <a:pt x="38" y="33"/>
                    <a:pt x="40" y="38"/>
                    <a:pt x="42" y="42"/>
                  </a:cubicBezTo>
                  <a:cubicBezTo>
                    <a:pt x="38" y="40"/>
                    <a:pt x="33" y="38"/>
                    <a:pt x="28" y="38"/>
                  </a:cubicBezTo>
                  <a:cubicBezTo>
                    <a:pt x="12" y="38"/>
                    <a:pt x="0" y="51"/>
                    <a:pt x="0" y="66"/>
                  </a:cubicBezTo>
                  <a:cubicBezTo>
                    <a:pt x="0" y="81"/>
                    <a:pt x="12" y="94"/>
                    <a:pt x="28" y="94"/>
                  </a:cubicBezTo>
                  <a:cubicBezTo>
                    <a:pt x="37" y="94"/>
                    <a:pt x="45" y="89"/>
                    <a:pt x="50" y="83"/>
                  </a:cubicBezTo>
                  <a:cubicBezTo>
                    <a:pt x="111" y="144"/>
                    <a:pt x="111" y="144"/>
                    <a:pt x="111" y="144"/>
                  </a:cubicBezTo>
                  <a:cubicBezTo>
                    <a:pt x="50" y="205"/>
                    <a:pt x="50" y="205"/>
                    <a:pt x="50" y="205"/>
                  </a:cubicBezTo>
                  <a:cubicBezTo>
                    <a:pt x="45" y="198"/>
                    <a:pt x="37" y="194"/>
                    <a:pt x="28" y="194"/>
                  </a:cubicBezTo>
                  <a:cubicBezTo>
                    <a:pt x="12" y="194"/>
                    <a:pt x="0" y="206"/>
                    <a:pt x="0" y="222"/>
                  </a:cubicBezTo>
                  <a:cubicBezTo>
                    <a:pt x="0" y="237"/>
                    <a:pt x="12" y="250"/>
                    <a:pt x="28" y="250"/>
                  </a:cubicBezTo>
                  <a:cubicBezTo>
                    <a:pt x="33" y="250"/>
                    <a:pt x="38" y="248"/>
                    <a:pt x="42" y="246"/>
                  </a:cubicBezTo>
                  <a:cubicBezTo>
                    <a:pt x="40" y="250"/>
                    <a:pt x="38" y="255"/>
                    <a:pt x="38" y="260"/>
                  </a:cubicBezTo>
                  <a:cubicBezTo>
                    <a:pt x="38" y="275"/>
                    <a:pt x="51" y="288"/>
                    <a:pt x="66" y="288"/>
                  </a:cubicBezTo>
                  <a:cubicBezTo>
                    <a:pt x="81" y="288"/>
                    <a:pt x="94" y="275"/>
                    <a:pt x="94" y="260"/>
                  </a:cubicBezTo>
                  <a:cubicBezTo>
                    <a:pt x="94" y="250"/>
                    <a:pt x="89" y="242"/>
                    <a:pt x="82" y="237"/>
                  </a:cubicBezTo>
                  <a:cubicBezTo>
                    <a:pt x="82" y="237"/>
                    <a:pt x="82" y="237"/>
                    <a:pt x="82" y="237"/>
                  </a:cubicBezTo>
                  <a:cubicBezTo>
                    <a:pt x="83" y="237"/>
                    <a:pt x="83" y="237"/>
                    <a:pt x="83" y="237"/>
                  </a:cubicBezTo>
                  <a:cubicBezTo>
                    <a:pt x="144" y="176"/>
                    <a:pt x="144" y="176"/>
                    <a:pt x="144" y="176"/>
                  </a:cubicBezTo>
                  <a:cubicBezTo>
                    <a:pt x="205" y="237"/>
                    <a:pt x="205" y="237"/>
                    <a:pt x="205" y="237"/>
                  </a:cubicBezTo>
                  <a:cubicBezTo>
                    <a:pt x="198" y="242"/>
                    <a:pt x="194" y="250"/>
                    <a:pt x="194" y="259"/>
                  </a:cubicBezTo>
                  <a:cubicBezTo>
                    <a:pt x="194" y="275"/>
                    <a:pt x="206" y="287"/>
                    <a:pt x="221" y="287"/>
                  </a:cubicBezTo>
                  <a:cubicBezTo>
                    <a:pt x="237" y="287"/>
                    <a:pt x="249" y="275"/>
                    <a:pt x="249" y="259"/>
                  </a:cubicBezTo>
                  <a:cubicBezTo>
                    <a:pt x="249" y="254"/>
                    <a:pt x="248" y="249"/>
                    <a:pt x="245" y="245"/>
                  </a:cubicBezTo>
                  <a:cubicBezTo>
                    <a:pt x="249" y="248"/>
                    <a:pt x="254" y="249"/>
                    <a:pt x="260" y="249"/>
                  </a:cubicBezTo>
                  <a:cubicBezTo>
                    <a:pt x="275" y="249"/>
                    <a:pt x="287" y="237"/>
                    <a:pt x="287" y="221"/>
                  </a:cubicBezTo>
                  <a:cubicBezTo>
                    <a:pt x="287" y="206"/>
                    <a:pt x="275" y="194"/>
                    <a:pt x="260" y="1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Freeform 652"/>
            <p:cNvSpPr>
              <a:spLocks noEditPoints="1"/>
            </p:cNvSpPr>
            <p:nvPr/>
          </p:nvSpPr>
          <p:spPr bwMode="auto">
            <a:xfrm>
              <a:off x="11609388" y="3262314"/>
              <a:ext cx="333375" cy="333375"/>
            </a:xfrm>
            <a:custGeom>
              <a:avLst/>
              <a:gdLst>
                <a:gd name="T0" fmla="*/ 207 w 288"/>
                <a:gd name="T1" fmla="*/ 0 h 288"/>
                <a:gd name="T2" fmla="*/ 152 w 288"/>
                <a:gd name="T3" fmla="*/ 22 h 288"/>
                <a:gd name="T4" fmla="*/ 21 w 288"/>
                <a:gd name="T5" fmla="*/ 153 h 288"/>
                <a:gd name="T6" fmla="*/ 0 w 288"/>
                <a:gd name="T7" fmla="*/ 207 h 288"/>
                <a:gd name="T8" fmla="*/ 81 w 288"/>
                <a:gd name="T9" fmla="*/ 288 h 288"/>
                <a:gd name="T10" fmla="*/ 81 w 288"/>
                <a:gd name="T11" fmla="*/ 288 h 288"/>
                <a:gd name="T12" fmla="*/ 135 w 288"/>
                <a:gd name="T13" fmla="*/ 267 h 288"/>
                <a:gd name="T14" fmla="*/ 266 w 288"/>
                <a:gd name="T15" fmla="*/ 136 h 288"/>
                <a:gd name="T16" fmla="*/ 288 w 288"/>
                <a:gd name="T17" fmla="*/ 81 h 288"/>
                <a:gd name="T18" fmla="*/ 288 w 288"/>
                <a:gd name="T19" fmla="*/ 81 h 288"/>
                <a:gd name="T20" fmla="*/ 207 w 288"/>
                <a:gd name="T21" fmla="*/ 0 h 288"/>
                <a:gd name="T22" fmla="*/ 18 w 288"/>
                <a:gd name="T23" fmla="*/ 207 h 288"/>
                <a:gd name="T24" fmla="*/ 34 w 288"/>
                <a:gd name="T25" fmla="*/ 165 h 288"/>
                <a:gd name="T26" fmla="*/ 84 w 288"/>
                <a:gd name="T27" fmla="*/ 115 h 288"/>
                <a:gd name="T28" fmla="*/ 173 w 288"/>
                <a:gd name="T29" fmla="*/ 204 h 288"/>
                <a:gd name="T30" fmla="*/ 123 w 288"/>
                <a:gd name="T31" fmla="*/ 254 h 288"/>
                <a:gd name="T32" fmla="*/ 81 w 288"/>
                <a:gd name="T33" fmla="*/ 271 h 288"/>
                <a:gd name="T34" fmla="*/ 18 w 288"/>
                <a:gd name="T35" fmla="*/ 207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8" h="288">
                  <a:moveTo>
                    <a:pt x="207" y="0"/>
                  </a:moveTo>
                  <a:cubicBezTo>
                    <a:pt x="186" y="0"/>
                    <a:pt x="166" y="8"/>
                    <a:pt x="152" y="22"/>
                  </a:cubicBezTo>
                  <a:cubicBezTo>
                    <a:pt x="21" y="153"/>
                    <a:pt x="21" y="153"/>
                    <a:pt x="21" y="153"/>
                  </a:cubicBezTo>
                  <a:cubicBezTo>
                    <a:pt x="8" y="167"/>
                    <a:pt x="0" y="186"/>
                    <a:pt x="0" y="207"/>
                  </a:cubicBezTo>
                  <a:cubicBezTo>
                    <a:pt x="0" y="252"/>
                    <a:pt x="36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102" y="288"/>
                    <a:pt x="121" y="280"/>
                    <a:pt x="135" y="267"/>
                  </a:cubicBezTo>
                  <a:cubicBezTo>
                    <a:pt x="266" y="136"/>
                    <a:pt x="266" y="136"/>
                    <a:pt x="266" y="136"/>
                  </a:cubicBezTo>
                  <a:cubicBezTo>
                    <a:pt x="279" y="122"/>
                    <a:pt x="288" y="102"/>
                    <a:pt x="288" y="81"/>
                  </a:cubicBezTo>
                  <a:cubicBezTo>
                    <a:pt x="288" y="81"/>
                    <a:pt x="288" y="81"/>
                    <a:pt x="288" y="81"/>
                  </a:cubicBezTo>
                  <a:cubicBezTo>
                    <a:pt x="288" y="36"/>
                    <a:pt x="252" y="0"/>
                    <a:pt x="207" y="0"/>
                  </a:cubicBezTo>
                  <a:close/>
                  <a:moveTo>
                    <a:pt x="18" y="207"/>
                  </a:moveTo>
                  <a:cubicBezTo>
                    <a:pt x="18" y="192"/>
                    <a:pt x="23" y="177"/>
                    <a:pt x="34" y="165"/>
                  </a:cubicBezTo>
                  <a:cubicBezTo>
                    <a:pt x="84" y="115"/>
                    <a:pt x="84" y="115"/>
                    <a:pt x="84" y="115"/>
                  </a:cubicBezTo>
                  <a:cubicBezTo>
                    <a:pt x="173" y="204"/>
                    <a:pt x="173" y="204"/>
                    <a:pt x="173" y="204"/>
                  </a:cubicBezTo>
                  <a:cubicBezTo>
                    <a:pt x="123" y="254"/>
                    <a:pt x="123" y="254"/>
                    <a:pt x="123" y="254"/>
                  </a:cubicBezTo>
                  <a:cubicBezTo>
                    <a:pt x="111" y="265"/>
                    <a:pt x="96" y="271"/>
                    <a:pt x="81" y="271"/>
                  </a:cubicBezTo>
                  <a:cubicBezTo>
                    <a:pt x="46" y="271"/>
                    <a:pt x="18" y="242"/>
                    <a:pt x="18" y="2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Freeform 654"/>
            <p:cNvSpPr>
              <a:spLocks noEditPoints="1"/>
            </p:cNvSpPr>
            <p:nvPr/>
          </p:nvSpPr>
          <p:spPr bwMode="auto">
            <a:xfrm>
              <a:off x="1587501" y="3930651"/>
              <a:ext cx="333375" cy="333375"/>
            </a:xfrm>
            <a:custGeom>
              <a:avLst/>
              <a:gdLst>
                <a:gd name="T0" fmla="*/ 216 w 288"/>
                <a:gd name="T1" fmla="*/ 0 h 288"/>
                <a:gd name="T2" fmla="*/ 165 w 288"/>
                <a:gd name="T3" fmla="*/ 21 h 288"/>
                <a:gd name="T4" fmla="*/ 165 w 288"/>
                <a:gd name="T5" fmla="*/ 21 h 288"/>
                <a:gd name="T6" fmla="*/ 139 w 288"/>
                <a:gd name="T7" fmla="*/ 47 h 288"/>
                <a:gd name="T8" fmla="*/ 46 w 288"/>
                <a:gd name="T9" fmla="*/ 140 h 288"/>
                <a:gd name="T10" fmla="*/ 20 w 288"/>
                <a:gd name="T11" fmla="*/ 166 h 288"/>
                <a:gd name="T12" fmla="*/ 20 w 288"/>
                <a:gd name="T13" fmla="*/ 166 h 288"/>
                <a:gd name="T14" fmla="*/ 0 w 288"/>
                <a:gd name="T15" fmla="*/ 216 h 288"/>
                <a:gd name="T16" fmla="*/ 72 w 288"/>
                <a:gd name="T17" fmla="*/ 288 h 288"/>
                <a:gd name="T18" fmla="*/ 124 w 288"/>
                <a:gd name="T19" fmla="*/ 265 h 288"/>
                <a:gd name="T20" fmla="*/ 148 w 288"/>
                <a:gd name="T21" fmla="*/ 242 h 288"/>
                <a:gd name="T22" fmla="*/ 194 w 288"/>
                <a:gd name="T23" fmla="*/ 195 h 288"/>
                <a:gd name="T24" fmla="*/ 265 w 288"/>
                <a:gd name="T25" fmla="*/ 125 h 288"/>
                <a:gd name="T26" fmla="*/ 288 w 288"/>
                <a:gd name="T27" fmla="*/ 72 h 288"/>
                <a:gd name="T28" fmla="*/ 216 w 288"/>
                <a:gd name="T29" fmla="*/ 0 h 288"/>
                <a:gd name="T30" fmla="*/ 186 w 288"/>
                <a:gd name="T31" fmla="*/ 27 h 288"/>
                <a:gd name="T32" fmla="*/ 205 w 288"/>
                <a:gd name="T33" fmla="*/ 27 h 288"/>
                <a:gd name="T34" fmla="*/ 205 w 288"/>
                <a:gd name="T35" fmla="*/ 46 h 288"/>
                <a:gd name="T36" fmla="*/ 186 w 288"/>
                <a:gd name="T37" fmla="*/ 46 h 288"/>
                <a:gd name="T38" fmla="*/ 186 w 288"/>
                <a:gd name="T39" fmla="*/ 27 h 288"/>
                <a:gd name="T40" fmla="*/ 27 w 288"/>
                <a:gd name="T41" fmla="*/ 187 h 288"/>
                <a:gd name="T42" fmla="*/ 45 w 288"/>
                <a:gd name="T43" fmla="*/ 187 h 288"/>
                <a:gd name="T44" fmla="*/ 45 w 288"/>
                <a:gd name="T45" fmla="*/ 205 h 288"/>
                <a:gd name="T46" fmla="*/ 27 w 288"/>
                <a:gd name="T47" fmla="*/ 205 h 288"/>
                <a:gd name="T48" fmla="*/ 27 w 288"/>
                <a:gd name="T49" fmla="*/ 187 h 288"/>
                <a:gd name="T50" fmla="*/ 56 w 288"/>
                <a:gd name="T51" fmla="*/ 250 h 288"/>
                <a:gd name="T52" fmla="*/ 38 w 288"/>
                <a:gd name="T53" fmla="*/ 250 h 288"/>
                <a:gd name="T54" fmla="*/ 38 w 288"/>
                <a:gd name="T55" fmla="*/ 232 h 288"/>
                <a:gd name="T56" fmla="*/ 56 w 288"/>
                <a:gd name="T57" fmla="*/ 232 h 288"/>
                <a:gd name="T58" fmla="*/ 56 w 288"/>
                <a:gd name="T59" fmla="*/ 250 h 288"/>
                <a:gd name="T60" fmla="*/ 71 w 288"/>
                <a:gd name="T61" fmla="*/ 216 h 288"/>
                <a:gd name="T62" fmla="*/ 71 w 288"/>
                <a:gd name="T63" fmla="*/ 198 h 288"/>
                <a:gd name="T64" fmla="*/ 90 w 288"/>
                <a:gd name="T65" fmla="*/ 198 h 288"/>
                <a:gd name="T66" fmla="*/ 90 w 288"/>
                <a:gd name="T67" fmla="*/ 216 h 288"/>
                <a:gd name="T68" fmla="*/ 71 w 288"/>
                <a:gd name="T69" fmla="*/ 216 h 288"/>
                <a:gd name="T70" fmla="*/ 100 w 288"/>
                <a:gd name="T71" fmla="*/ 261 h 288"/>
                <a:gd name="T72" fmla="*/ 82 w 288"/>
                <a:gd name="T73" fmla="*/ 261 h 288"/>
                <a:gd name="T74" fmla="*/ 82 w 288"/>
                <a:gd name="T75" fmla="*/ 242 h 288"/>
                <a:gd name="T76" fmla="*/ 100 w 288"/>
                <a:gd name="T77" fmla="*/ 242 h 288"/>
                <a:gd name="T78" fmla="*/ 100 w 288"/>
                <a:gd name="T79" fmla="*/ 261 h 288"/>
                <a:gd name="T80" fmla="*/ 148 w 288"/>
                <a:gd name="T81" fmla="*/ 219 h 288"/>
                <a:gd name="T82" fmla="*/ 68 w 288"/>
                <a:gd name="T83" fmla="*/ 140 h 288"/>
                <a:gd name="T84" fmla="*/ 139 w 288"/>
                <a:gd name="T85" fmla="*/ 69 h 288"/>
                <a:gd name="T86" fmla="*/ 218 w 288"/>
                <a:gd name="T87" fmla="*/ 148 h 288"/>
                <a:gd name="T88" fmla="*/ 148 w 288"/>
                <a:gd name="T89" fmla="*/ 219 h 288"/>
                <a:gd name="T90" fmla="*/ 215 w 288"/>
                <a:gd name="T91" fmla="*/ 90 h 288"/>
                <a:gd name="T92" fmla="*/ 197 w 288"/>
                <a:gd name="T93" fmla="*/ 90 h 288"/>
                <a:gd name="T94" fmla="*/ 197 w 288"/>
                <a:gd name="T95" fmla="*/ 72 h 288"/>
                <a:gd name="T96" fmla="*/ 215 w 288"/>
                <a:gd name="T97" fmla="*/ 72 h 288"/>
                <a:gd name="T98" fmla="*/ 215 w 288"/>
                <a:gd name="T99" fmla="*/ 90 h 288"/>
                <a:gd name="T100" fmla="*/ 231 w 288"/>
                <a:gd name="T101" fmla="*/ 38 h 288"/>
                <a:gd name="T102" fmla="*/ 249 w 288"/>
                <a:gd name="T103" fmla="*/ 38 h 288"/>
                <a:gd name="T104" fmla="*/ 249 w 288"/>
                <a:gd name="T105" fmla="*/ 56 h 288"/>
                <a:gd name="T106" fmla="*/ 231 w 288"/>
                <a:gd name="T107" fmla="*/ 56 h 288"/>
                <a:gd name="T108" fmla="*/ 231 w 288"/>
                <a:gd name="T109" fmla="*/ 38 h 288"/>
                <a:gd name="T110" fmla="*/ 260 w 288"/>
                <a:gd name="T111" fmla="*/ 101 h 288"/>
                <a:gd name="T112" fmla="*/ 242 w 288"/>
                <a:gd name="T113" fmla="*/ 101 h 288"/>
                <a:gd name="T114" fmla="*/ 242 w 288"/>
                <a:gd name="T115" fmla="*/ 83 h 288"/>
                <a:gd name="T116" fmla="*/ 260 w 288"/>
                <a:gd name="T117" fmla="*/ 83 h 288"/>
                <a:gd name="T118" fmla="*/ 260 w 288"/>
                <a:gd name="T119" fmla="*/ 101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8" h="288">
                  <a:moveTo>
                    <a:pt x="216" y="0"/>
                  </a:moveTo>
                  <a:cubicBezTo>
                    <a:pt x="196" y="0"/>
                    <a:pt x="178" y="8"/>
                    <a:pt x="165" y="21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39" y="47"/>
                    <a:pt x="139" y="47"/>
                    <a:pt x="139" y="47"/>
                  </a:cubicBezTo>
                  <a:cubicBezTo>
                    <a:pt x="46" y="140"/>
                    <a:pt x="46" y="140"/>
                    <a:pt x="46" y="140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7" y="179"/>
                    <a:pt x="0" y="197"/>
                    <a:pt x="0" y="216"/>
                  </a:cubicBezTo>
                  <a:cubicBezTo>
                    <a:pt x="0" y="256"/>
                    <a:pt x="32" y="288"/>
                    <a:pt x="72" y="288"/>
                  </a:cubicBezTo>
                  <a:cubicBezTo>
                    <a:pt x="92" y="288"/>
                    <a:pt x="111" y="279"/>
                    <a:pt x="124" y="265"/>
                  </a:cubicBezTo>
                  <a:cubicBezTo>
                    <a:pt x="148" y="242"/>
                    <a:pt x="148" y="242"/>
                    <a:pt x="148" y="242"/>
                  </a:cubicBezTo>
                  <a:cubicBezTo>
                    <a:pt x="194" y="195"/>
                    <a:pt x="194" y="195"/>
                    <a:pt x="194" y="195"/>
                  </a:cubicBezTo>
                  <a:cubicBezTo>
                    <a:pt x="265" y="125"/>
                    <a:pt x="265" y="125"/>
                    <a:pt x="265" y="125"/>
                  </a:cubicBezTo>
                  <a:cubicBezTo>
                    <a:pt x="279" y="112"/>
                    <a:pt x="288" y="93"/>
                    <a:pt x="288" y="72"/>
                  </a:cubicBezTo>
                  <a:cubicBezTo>
                    <a:pt x="288" y="32"/>
                    <a:pt x="255" y="0"/>
                    <a:pt x="216" y="0"/>
                  </a:cubicBezTo>
                  <a:close/>
                  <a:moveTo>
                    <a:pt x="186" y="27"/>
                  </a:moveTo>
                  <a:cubicBezTo>
                    <a:pt x="192" y="22"/>
                    <a:pt x="200" y="22"/>
                    <a:pt x="205" y="27"/>
                  </a:cubicBezTo>
                  <a:cubicBezTo>
                    <a:pt x="210" y="32"/>
                    <a:pt x="210" y="41"/>
                    <a:pt x="205" y="46"/>
                  </a:cubicBezTo>
                  <a:cubicBezTo>
                    <a:pt x="200" y="51"/>
                    <a:pt x="192" y="51"/>
                    <a:pt x="186" y="46"/>
                  </a:cubicBezTo>
                  <a:cubicBezTo>
                    <a:pt x="181" y="41"/>
                    <a:pt x="181" y="32"/>
                    <a:pt x="186" y="27"/>
                  </a:cubicBezTo>
                  <a:close/>
                  <a:moveTo>
                    <a:pt x="27" y="187"/>
                  </a:moveTo>
                  <a:cubicBezTo>
                    <a:pt x="32" y="182"/>
                    <a:pt x="40" y="182"/>
                    <a:pt x="45" y="187"/>
                  </a:cubicBezTo>
                  <a:cubicBezTo>
                    <a:pt x="50" y="192"/>
                    <a:pt x="50" y="200"/>
                    <a:pt x="45" y="205"/>
                  </a:cubicBezTo>
                  <a:cubicBezTo>
                    <a:pt x="40" y="210"/>
                    <a:pt x="32" y="210"/>
                    <a:pt x="27" y="205"/>
                  </a:cubicBezTo>
                  <a:cubicBezTo>
                    <a:pt x="22" y="200"/>
                    <a:pt x="22" y="192"/>
                    <a:pt x="27" y="187"/>
                  </a:cubicBezTo>
                  <a:close/>
                  <a:moveTo>
                    <a:pt x="56" y="250"/>
                  </a:moveTo>
                  <a:cubicBezTo>
                    <a:pt x="51" y="255"/>
                    <a:pt x="43" y="255"/>
                    <a:pt x="38" y="250"/>
                  </a:cubicBezTo>
                  <a:cubicBezTo>
                    <a:pt x="32" y="245"/>
                    <a:pt x="32" y="237"/>
                    <a:pt x="38" y="232"/>
                  </a:cubicBezTo>
                  <a:cubicBezTo>
                    <a:pt x="43" y="226"/>
                    <a:pt x="51" y="226"/>
                    <a:pt x="56" y="232"/>
                  </a:cubicBezTo>
                  <a:cubicBezTo>
                    <a:pt x="61" y="237"/>
                    <a:pt x="61" y="245"/>
                    <a:pt x="56" y="250"/>
                  </a:cubicBezTo>
                  <a:close/>
                  <a:moveTo>
                    <a:pt x="71" y="216"/>
                  </a:moveTo>
                  <a:cubicBezTo>
                    <a:pt x="66" y="211"/>
                    <a:pt x="66" y="203"/>
                    <a:pt x="71" y="198"/>
                  </a:cubicBezTo>
                  <a:cubicBezTo>
                    <a:pt x="77" y="193"/>
                    <a:pt x="85" y="193"/>
                    <a:pt x="90" y="198"/>
                  </a:cubicBezTo>
                  <a:cubicBezTo>
                    <a:pt x="95" y="203"/>
                    <a:pt x="95" y="211"/>
                    <a:pt x="90" y="216"/>
                  </a:cubicBezTo>
                  <a:cubicBezTo>
                    <a:pt x="85" y="221"/>
                    <a:pt x="77" y="221"/>
                    <a:pt x="71" y="216"/>
                  </a:cubicBezTo>
                  <a:close/>
                  <a:moveTo>
                    <a:pt x="100" y="261"/>
                  </a:moveTo>
                  <a:cubicBezTo>
                    <a:pt x="95" y="266"/>
                    <a:pt x="87" y="266"/>
                    <a:pt x="82" y="261"/>
                  </a:cubicBezTo>
                  <a:cubicBezTo>
                    <a:pt x="77" y="255"/>
                    <a:pt x="77" y="247"/>
                    <a:pt x="82" y="242"/>
                  </a:cubicBezTo>
                  <a:cubicBezTo>
                    <a:pt x="87" y="237"/>
                    <a:pt x="95" y="237"/>
                    <a:pt x="100" y="242"/>
                  </a:cubicBezTo>
                  <a:cubicBezTo>
                    <a:pt x="106" y="247"/>
                    <a:pt x="106" y="255"/>
                    <a:pt x="100" y="261"/>
                  </a:cubicBezTo>
                  <a:close/>
                  <a:moveTo>
                    <a:pt x="148" y="219"/>
                  </a:moveTo>
                  <a:cubicBezTo>
                    <a:pt x="68" y="140"/>
                    <a:pt x="68" y="140"/>
                    <a:pt x="68" y="140"/>
                  </a:cubicBezTo>
                  <a:cubicBezTo>
                    <a:pt x="139" y="69"/>
                    <a:pt x="139" y="69"/>
                    <a:pt x="139" y="69"/>
                  </a:cubicBezTo>
                  <a:cubicBezTo>
                    <a:pt x="218" y="148"/>
                    <a:pt x="218" y="148"/>
                    <a:pt x="218" y="148"/>
                  </a:cubicBezTo>
                  <a:lnTo>
                    <a:pt x="148" y="219"/>
                  </a:lnTo>
                  <a:close/>
                  <a:moveTo>
                    <a:pt x="215" y="90"/>
                  </a:moveTo>
                  <a:cubicBezTo>
                    <a:pt x="210" y="95"/>
                    <a:pt x="202" y="95"/>
                    <a:pt x="197" y="90"/>
                  </a:cubicBezTo>
                  <a:cubicBezTo>
                    <a:pt x="192" y="85"/>
                    <a:pt x="192" y="77"/>
                    <a:pt x="197" y="72"/>
                  </a:cubicBezTo>
                  <a:cubicBezTo>
                    <a:pt x="202" y="67"/>
                    <a:pt x="210" y="67"/>
                    <a:pt x="215" y="72"/>
                  </a:cubicBezTo>
                  <a:cubicBezTo>
                    <a:pt x="221" y="77"/>
                    <a:pt x="221" y="85"/>
                    <a:pt x="215" y="90"/>
                  </a:cubicBezTo>
                  <a:close/>
                  <a:moveTo>
                    <a:pt x="231" y="38"/>
                  </a:moveTo>
                  <a:cubicBezTo>
                    <a:pt x="236" y="33"/>
                    <a:pt x="244" y="33"/>
                    <a:pt x="249" y="38"/>
                  </a:cubicBezTo>
                  <a:cubicBezTo>
                    <a:pt x="254" y="43"/>
                    <a:pt x="254" y="51"/>
                    <a:pt x="249" y="56"/>
                  </a:cubicBezTo>
                  <a:cubicBezTo>
                    <a:pt x="244" y="61"/>
                    <a:pt x="236" y="61"/>
                    <a:pt x="231" y="56"/>
                  </a:cubicBezTo>
                  <a:cubicBezTo>
                    <a:pt x="226" y="51"/>
                    <a:pt x="226" y="43"/>
                    <a:pt x="231" y="38"/>
                  </a:cubicBezTo>
                  <a:close/>
                  <a:moveTo>
                    <a:pt x="260" y="101"/>
                  </a:moveTo>
                  <a:cubicBezTo>
                    <a:pt x="255" y="106"/>
                    <a:pt x="247" y="106"/>
                    <a:pt x="242" y="101"/>
                  </a:cubicBezTo>
                  <a:cubicBezTo>
                    <a:pt x="237" y="96"/>
                    <a:pt x="237" y="88"/>
                    <a:pt x="242" y="83"/>
                  </a:cubicBezTo>
                  <a:cubicBezTo>
                    <a:pt x="247" y="77"/>
                    <a:pt x="255" y="77"/>
                    <a:pt x="260" y="83"/>
                  </a:cubicBezTo>
                  <a:cubicBezTo>
                    <a:pt x="265" y="88"/>
                    <a:pt x="265" y="96"/>
                    <a:pt x="260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Freeform 655"/>
            <p:cNvSpPr>
              <a:spLocks noEditPoints="1"/>
            </p:cNvSpPr>
            <p:nvPr/>
          </p:nvSpPr>
          <p:spPr bwMode="auto">
            <a:xfrm>
              <a:off x="9618664" y="3262314"/>
              <a:ext cx="309563" cy="333375"/>
            </a:xfrm>
            <a:custGeom>
              <a:avLst/>
              <a:gdLst>
                <a:gd name="T0" fmla="*/ 267 w 267"/>
                <a:gd name="T1" fmla="*/ 70 h 288"/>
                <a:gd name="T2" fmla="*/ 144 w 267"/>
                <a:gd name="T3" fmla="*/ 0 h 288"/>
                <a:gd name="T4" fmla="*/ 0 w 267"/>
                <a:gd name="T5" fmla="*/ 144 h 288"/>
                <a:gd name="T6" fmla="*/ 144 w 267"/>
                <a:gd name="T7" fmla="*/ 288 h 288"/>
                <a:gd name="T8" fmla="*/ 266 w 267"/>
                <a:gd name="T9" fmla="*/ 219 h 288"/>
                <a:gd name="T10" fmla="*/ 142 w 267"/>
                <a:gd name="T11" fmla="*/ 145 h 288"/>
                <a:gd name="T12" fmla="*/ 267 w 267"/>
                <a:gd name="T13" fmla="*/ 70 h 288"/>
                <a:gd name="T14" fmla="*/ 169 w 267"/>
                <a:gd name="T15" fmla="*/ 39 h 288"/>
                <a:gd name="T16" fmla="*/ 192 w 267"/>
                <a:gd name="T17" fmla="*/ 62 h 288"/>
                <a:gd name="T18" fmla="*/ 169 w 267"/>
                <a:gd name="T19" fmla="*/ 85 h 288"/>
                <a:gd name="T20" fmla="*/ 146 w 267"/>
                <a:gd name="T21" fmla="*/ 62 h 288"/>
                <a:gd name="T22" fmla="*/ 169 w 267"/>
                <a:gd name="T23" fmla="*/ 39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7" h="288">
                  <a:moveTo>
                    <a:pt x="267" y="70"/>
                  </a:moveTo>
                  <a:cubicBezTo>
                    <a:pt x="242" y="28"/>
                    <a:pt x="196" y="0"/>
                    <a:pt x="144" y="0"/>
                  </a:cubicBezTo>
                  <a:cubicBezTo>
                    <a:pt x="64" y="0"/>
                    <a:pt x="0" y="64"/>
                    <a:pt x="0" y="144"/>
                  </a:cubicBezTo>
                  <a:cubicBezTo>
                    <a:pt x="0" y="224"/>
                    <a:pt x="64" y="288"/>
                    <a:pt x="144" y="288"/>
                  </a:cubicBezTo>
                  <a:cubicBezTo>
                    <a:pt x="195" y="288"/>
                    <a:pt x="241" y="261"/>
                    <a:pt x="266" y="219"/>
                  </a:cubicBezTo>
                  <a:cubicBezTo>
                    <a:pt x="142" y="145"/>
                    <a:pt x="142" y="145"/>
                    <a:pt x="142" y="145"/>
                  </a:cubicBezTo>
                  <a:lnTo>
                    <a:pt x="267" y="70"/>
                  </a:lnTo>
                  <a:close/>
                  <a:moveTo>
                    <a:pt x="169" y="39"/>
                  </a:moveTo>
                  <a:cubicBezTo>
                    <a:pt x="182" y="39"/>
                    <a:pt x="192" y="49"/>
                    <a:pt x="192" y="62"/>
                  </a:cubicBezTo>
                  <a:cubicBezTo>
                    <a:pt x="192" y="74"/>
                    <a:pt x="182" y="85"/>
                    <a:pt x="169" y="85"/>
                  </a:cubicBezTo>
                  <a:cubicBezTo>
                    <a:pt x="156" y="85"/>
                    <a:pt x="146" y="74"/>
                    <a:pt x="146" y="62"/>
                  </a:cubicBezTo>
                  <a:cubicBezTo>
                    <a:pt x="146" y="49"/>
                    <a:pt x="156" y="39"/>
                    <a:pt x="169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Freeform 656"/>
            <p:cNvSpPr>
              <a:spLocks noEditPoints="1"/>
            </p:cNvSpPr>
            <p:nvPr/>
          </p:nvSpPr>
          <p:spPr bwMode="auto">
            <a:xfrm>
              <a:off x="4948239" y="5267326"/>
              <a:ext cx="292100" cy="333375"/>
            </a:xfrm>
            <a:custGeom>
              <a:avLst/>
              <a:gdLst>
                <a:gd name="T0" fmla="*/ 217 w 252"/>
                <a:gd name="T1" fmla="*/ 204 h 288"/>
                <a:gd name="T2" fmla="*/ 217 w 252"/>
                <a:gd name="T3" fmla="*/ 196 h 288"/>
                <a:gd name="T4" fmla="*/ 217 w 252"/>
                <a:gd name="T5" fmla="*/ 126 h 288"/>
                <a:gd name="T6" fmla="*/ 156 w 252"/>
                <a:gd name="T7" fmla="*/ 40 h 288"/>
                <a:gd name="T8" fmla="*/ 158 w 252"/>
                <a:gd name="T9" fmla="*/ 32 h 288"/>
                <a:gd name="T10" fmla="*/ 126 w 252"/>
                <a:gd name="T11" fmla="*/ 0 h 288"/>
                <a:gd name="T12" fmla="*/ 94 w 252"/>
                <a:gd name="T13" fmla="*/ 32 h 288"/>
                <a:gd name="T14" fmla="*/ 96 w 252"/>
                <a:gd name="T15" fmla="*/ 40 h 288"/>
                <a:gd name="T16" fmla="*/ 35 w 252"/>
                <a:gd name="T17" fmla="*/ 126 h 288"/>
                <a:gd name="T18" fmla="*/ 35 w 252"/>
                <a:gd name="T19" fmla="*/ 196 h 288"/>
                <a:gd name="T20" fmla="*/ 35 w 252"/>
                <a:gd name="T21" fmla="*/ 204 h 288"/>
                <a:gd name="T22" fmla="*/ 0 w 252"/>
                <a:gd name="T23" fmla="*/ 238 h 288"/>
                <a:gd name="T24" fmla="*/ 14 w 252"/>
                <a:gd name="T25" fmla="*/ 252 h 288"/>
                <a:gd name="T26" fmla="*/ 95 w 252"/>
                <a:gd name="T27" fmla="*/ 252 h 288"/>
                <a:gd name="T28" fmla="*/ 94 w 252"/>
                <a:gd name="T29" fmla="*/ 256 h 288"/>
                <a:gd name="T30" fmla="*/ 126 w 252"/>
                <a:gd name="T31" fmla="*/ 288 h 288"/>
                <a:gd name="T32" fmla="*/ 158 w 252"/>
                <a:gd name="T33" fmla="*/ 256 h 288"/>
                <a:gd name="T34" fmla="*/ 157 w 252"/>
                <a:gd name="T35" fmla="*/ 252 h 288"/>
                <a:gd name="T36" fmla="*/ 238 w 252"/>
                <a:gd name="T37" fmla="*/ 252 h 288"/>
                <a:gd name="T38" fmla="*/ 252 w 252"/>
                <a:gd name="T39" fmla="*/ 238 h 288"/>
                <a:gd name="T40" fmla="*/ 217 w 252"/>
                <a:gd name="T41" fmla="*/ 204 h 288"/>
                <a:gd name="T42" fmla="*/ 108 w 252"/>
                <a:gd name="T43" fmla="*/ 32 h 288"/>
                <a:gd name="T44" fmla="*/ 126 w 252"/>
                <a:gd name="T45" fmla="*/ 14 h 288"/>
                <a:gd name="T46" fmla="*/ 144 w 252"/>
                <a:gd name="T47" fmla="*/ 32 h 288"/>
                <a:gd name="T48" fmla="*/ 143 w 252"/>
                <a:gd name="T49" fmla="*/ 37 h 288"/>
                <a:gd name="T50" fmla="*/ 126 w 252"/>
                <a:gd name="T51" fmla="*/ 35 h 288"/>
                <a:gd name="T52" fmla="*/ 109 w 252"/>
                <a:gd name="T53" fmla="*/ 37 h 288"/>
                <a:gd name="T54" fmla="*/ 108 w 252"/>
                <a:gd name="T55" fmla="*/ 3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2" h="288">
                  <a:moveTo>
                    <a:pt x="217" y="204"/>
                  </a:moveTo>
                  <a:cubicBezTo>
                    <a:pt x="217" y="202"/>
                    <a:pt x="217" y="199"/>
                    <a:pt x="217" y="196"/>
                  </a:cubicBezTo>
                  <a:cubicBezTo>
                    <a:pt x="217" y="126"/>
                    <a:pt x="217" y="126"/>
                    <a:pt x="217" y="126"/>
                  </a:cubicBezTo>
                  <a:cubicBezTo>
                    <a:pt x="217" y="86"/>
                    <a:pt x="192" y="53"/>
                    <a:pt x="156" y="40"/>
                  </a:cubicBezTo>
                  <a:cubicBezTo>
                    <a:pt x="157" y="37"/>
                    <a:pt x="158" y="35"/>
                    <a:pt x="158" y="32"/>
                  </a:cubicBezTo>
                  <a:cubicBezTo>
                    <a:pt x="158" y="14"/>
                    <a:pt x="143" y="0"/>
                    <a:pt x="126" y="0"/>
                  </a:cubicBezTo>
                  <a:cubicBezTo>
                    <a:pt x="109" y="0"/>
                    <a:pt x="94" y="14"/>
                    <a:pt x="94" y="32"/>
                  </a:cubicBezTo>
                  <a:cubicBezTo>
                    <a:pt x="94" y="35"/>
                    <a:pt x="95" y="37"/>
                    <a:pt x="96" y="40"/>
                  </a:cubicBezTo>
                  <a:cubicBezTo>
                    <a:pt x="60" y="53"/>
                    <a:pt x="35" y="86"/>
                    <a:pt x="35" y="126"/>
                  </a:cubicBezTo>
                  <a:cubicBezTo>
                    <a:pt x="35" y="196"/>
                    <a:pt x="35" y="196"/>
                    <a:pt x="35" y="196"/>
                  </a:cubicBezTo>
                  <a:cubicBezTo>
                    <a:pt x="35" y="199"/>
                    <a:pt x="35" y="202"/>
                    <a:pt x="35" y="204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0" y="246"/>
                    <a:pt x="6" y="252"/>
                    <a:pt x="14" y="252"/>
                  </a:cubicBezTo>
                  <a:cubicBezTo>
                    <a:pt x="95" y="252"/>
                    <a:pt x="95" y="252"/>
                    <a:pt x="95" y="252"/>
                  </a:cubicBezTo>
                  <a:cubicBezTo>
                    <a:pt x="95" y="254"/>
                    <a:pt x="94" y="255"/>
                    <a:pt x="94" y="256"/>
                  </a:cubicBezTo>
                  <a:cubicBezTo>
                    <a:pt x="94" y="274"/>
                    <a:pt x="109" y="288"/>
                    <a:pt x="126" y="288"/>
                  </a:cubicBezTo>
                  <a:cubicBezTo>
                    <a:pt x="143" y="288"/>
                    <a:pt x="158" y="274"/>
                    <a:pt x="158" y="256"/>
                  </a:cubicBezTo>
                  <a:cubicBezTo>
                    <a:pt x="158" y="255"/>
                    <a:pt x="157" y="254"/>
                    <a:pt x="157" y="252"/>
                  </a:cubicBezTo>
                  <a:cubicBezTo>
                    <a:pt x="238" y="252"/>
                    <a:pt x="238" y="252"/>
                    <a:pt x="238" y="252"/>
                  </a:cubicBezTo>
                  <a:cubicBezTo>
                    <a:pt x="246" y="252"/>
                    <a:pt x="252" y="246"/>
                    <a:pt x="252" y="238"/>
                  </a:cubicBezTo>
                  <a:lnTo>
                    <a:pt x="217" y="204"/>
                  </a:lnTo>
                  <a:close/>
                  <a:moveTo>
                    <a:pt x="108" y="32"/>
                  </a:moveTo>
                  <a:cubicBezTo>
                    <a:pt x="108" y="22"/>
                    <a:pt x="116" y="14"/>
                    <a:pt x="126" y="14"/>
                  </a:cubicBezTo>
                  <a:cubicBezTo>
                    <a:pt x="136" y="14"/>
                    <a:pt x="144" y="22"/>
                    <a:pt x="144" y="32"/>
                  </a:cubicBezTo>
                  <a:cubicBezTo>
                    <a:pt x="144" y="33"/>
                    <a:pt x="143" y="35"/>
                    <a:pt x="143" y="37"/>
                  </a:cubicBezTo>
                  <a:cubicBezTo>
                    <a:pt x="137" y="36"/>
                    <a:pt x="132" y="35"/>
                    <a:pt x="126" y="35"/>
                  </a:cubicBezTo>
                  <a:cubicBezTo>
                    <a:pt x="120" y="35"/>
                    <a:pt x="115" y="36"/>
                    <a:pt x="109" y="37"/>
                  </a:cubicBezTo>
                  <a:cubicBezTo>
                    <a:pt x="109" y="35"/>
                    <a:pt x="108" y="33"/>
                    <a:pt x="108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" name="Freeform 657"/>
            <p:cNvSpPr>
              <a:spLocks noEditPoints="1"/>
            </p:cNvSpPr>
            <p:nvPr/>
          </p:nvSpPr>
          <p:spPr bwMode="auto">
            <a:xfrm>
              <a:off x="4926014" y="2593976"/>
              <a:ext cx="334963" cy="333375"/>
            </a:xfrm>
            <a:custGeom>
              <a:avLst/>
              <a:gdLst>
                <a:gd name="T0" fmla="*/ 268 w 288"/>
                <a:gd name="T1" fmla="*/ 0 h 288"/>
                <a:gd name="T2" fmla="*/ 20 w 288"/>
                <a:gd name="T3" fmla="*/ 0 h 288"/>
                <a:gd name="T4" fmla="*/ 0 w 288"/>
                <a:gd name="T5" fmla="*/ 20 h 288"/>
                <a:gd name="T6" fmla="*/ 0 w 288"/>
                <a:gd name="T7" fmla="*/ 240 h 288"/>
                <a:gd name="T8" fmla="*/ 48 w 288"/>
                <a:gd name="T9" fmla="*/ 288 h 288"/>
                <a:gd name="T10" fmla="*/ 62 w 288"/>
                <a:gd name="T11" fmla="*/ 288 h 288"/>
                <a:gd name="T12" fmla="*/ 62 w 288"/>
                <a:gd name="T13" fmla="*/ 204 h 288"/>
                <a:gd name="T14" fmla="*/ 196 w 288"/>
                <a:gd name="T15" fmla="*/ 204 h 288"/>
                <a:gd name="T16" fmla="*/ 196 w 288"/>
                <a:gd name="T17" fmla="*/ 288 h 288"/>
                <a:gd name="T18" fmla="*/ 268 w 288"/>
                <a:gd name="T19" fmla="*/ 288 h 288"/>
                <a:gd name="T20" fmla="*/ 288 w 288"/>
                <a:gd name="T21" fmla="*/ 268 h 288"/>
                <a:gd name="T22" fmla="*/ 288 w 288"/>
                <a:gd name="T23" fmla="*/ 20 h 288"/>
                <a:gd name="T24" fmla="*/ 268 w 288"/>
                <a:gd name="T25" fmla="*/ 0 h 288"/>
                <a:gd name="T26" fmla="*/ 244 w 288"/>
                <a:gd name="T27" fmla="*/ 145 h 288"/>
                <a:gd name="T28" fmla="*/ 44 w 288"/>
                <a:gd name="T29" fmla="*/ 145 h 288"/>
                <a:gd name="T30" fmla="*/ 44 w 288"/>
                <a:gd name="T31" fmla="*/ 14 h 288"/>
                <a:gd name="T32" fmla="*/ 244 w 288"/>
                <a:gd name="T33" fmla="*/ 14 h 288"/>
                <a:gd name="T34" fmla="*/ 244 w 288"/>
                <a:gd name="T35" fmla="*/ 145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8" h="288">
                  <a:moveTo>
                    <a:pt x="26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5" y="0"/>
                    <a:pt x="0" y="5"/>
                    <a:pt x="0" y="20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48" y="288"/>
                    <a:pt x="48" y="288"/>
                    <a:pt x="48" y="288"/>
                  </a:cubicBezTo>
                  <a:cubicBezTo>
                    <a:pt x="62" y="288"/>
                    <a:pt x="62" y="288"/>
                    <a:pt x="62" y="288"/>
                  </a:cubicBezTo>
                  <a:cubicBezTo>
                    <a:pt x="62" y="204"/>
                    <a:pt x="62" y="204"/>
                    <a:pt x="62" y="204"/>
                  </a:cubicBezTo>
                  <a:cubicBezTo>
                    <a:pt x="196" y="204"/>
                    <a:pt x="196" y="204"/>
                    <a:pt x="196" y="204"/>
                  </a:cubicBezTo>
                  <a:cubicBezTo>
                    <a:pt x="196" y="288"/>
                    <a:pt x="196" y="288"/>
                    <a:pt x="196" y="288"/>
                  </a:cubicBezTo>
                  <a:cubicBezTo>
                    <a:pt x="268" y="288"/>
                    <a:pt x="268" y="288"/>
                    <a:pt x="268" y="288"/>
                  </a:cubicBezTo>
                  <a:cubicBezTo>
                    <a:pt x="284" y="288"/>
                    <a:pt x="288" y="284"/>
                    <a:pt x="288" y="268"/>
                  </a:cubicBezTo>
                  <a:cubicBezTo>
                    <a:pt x="288" y="20"/>
                    <a:pt x="288" y="20"/>
                    <a:pt x="288" y="20"/>
                  </a:cubicBezTo>
                  <a:cubicBezTo>
                    <a:pt x="288" y="5"/>
                    <a:pt x="284" y="0"/>
                    <a:pt x="268" y="0"/>
                  </a:cubicBezTo>
                  <a:close/>
                  <a:moveTo>
                    <a:pt x="244" y="145"/>
                  </a:moveTo>
                  <a:cubicBezTo>
                    <a:pt x="44" y="145"/>
                    <a:pt x="44" y="145"/>
                    <a:pt x="44" y="145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244" y="14"/>
                    <a:pt x="244" y="14"/>
                    <a:pt x="244" y="14"/>
                  </a:cubicBezTo>
                  <a:lnTo>
                    <a:pt x="24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Rectangle 658"/>
            <p:cNvSpPr>
              <a:spLocks noChangeArrowheads="1"/>
            </p:cNvSpPr>
            <p:nvPr/>
          </p:nvSpPr>
          <p:spPr bwMode="auto">
            <a:xfrm>
              <a:off x="5030789" y="2863851"/>
              <a:ext cx="38100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Freeform 659"/>
            <p:cNvSpPr>
              <a:spLocks noEditPoints="1"/>
            </p:cNvSpPr>
            <p:nvPr/>
          </p:nvSpPr>
          <p:spPr bwMode="auto">
            <a:xfrm>
              <a:off x="7643814" y="4598989"/>
              <a:ext cx="252413" cy="333375"/>
            </a:xfrm>
            <a:custGeom>
              <a:avLst/>
              <a:gdLst>
                <a:gd name="T0" fmla="*/ 191 w 218"/>
                <a:gd name="T1" fmla="*/ 36 h 288"/>
                <a:gd name="T2" fmla="*/ 157 w 218"/>
                <a:gd name="T3" fmla="*/ 0 h 288"/>
                <a:gd name="T4" fmla="*/ 61 w 218"/>
                <a:gd name="T5" fmla="*/ 0 h 288"/>
                <a:gd name="T6" fmla="*/ 28 w 218"/>
                <a:gd name="T7" fmla="*/ 36 h 288"/>
                <a:gd name="T8" fmla="*/ 0 w 218"/>
                <a:gd name="T9" fmla="*/ 36 h 288"/>
                <a:gd name="T10" fmla="*/ 0 w 218"/>
                <a:gd name="T11" fmla="*/ 288 h 288"/>
                <a:gd name="T12" fmla="*/ 218 w 218"/>
                <a:gd name="T13" fmla="*/ 288 h 288"/>
                <a:gd name="T14" fmla="*/ 218 w 218"/>
                <a:gd name="T15" fmla="*/ 36 h 288"/>
                <a:gd name="T16" fmla="*/ 191 w 218"/>
                <a:gd name="T17" fmla="*/ 36 h 288"/>
                <a:gd name="T18" fmla="*/ 74 w 218"/>
                <a:gd name="T19" fmla="*/ 16 h 288"/>
                <a:gd name="T20" fmla="*/ 142 w 218"/>
                <a:gd name="T21" fmla="*/ 16 h 288"/>
                <a:gd name="T22" fmla="*/ 151 w 218"/>
                <a:gd name="T23" fmla="*/ 24 h 288"/>
                <a:gd name="T24" fmla="*/ 142 w 218"/>
                <a:gd name="T25" fmla="*/ 33 h 288"/>
                <a:gd name="T26" fmla="*/ 74 w 218"/>
                <a:gd name="T27" fmla="*/ 33 h 288"/>
                <a:gd name="T28" fmla="*/ 66 w 218"/>
                <a:gd name="T29" fmla="*/ 24 h 288"/>
                <a:gd name="T30" fmla="*/ 74 w 218"/>
                <a:gd name="T31" fmla="*/ 16 h 288"/>
                <a:gd name="T32" fmla="*/ 171 w 218"/>
                <a:gd name="T33" fmla="*/ 236 h 288"/>
                <a:gd name="T34" fmla="*/ 45 w 218"/>
                <a:gd name="T35" fmla="*/ 236 h 288"/>
                <a:gd name="T36" fmla="*/ 45 w 218"/>
                <a:gd name="T37" fmla="*/ 217 h 288"/>
                <a:gd name="T38" fmla="*/ 171 w 218"/>
                <a:gd name="T39" fmla="*/ 217 h 288"/>
                <a:gd name="T40" fmla="*/ 171 w 218"/>
                <a:gd name="T41" fmla="*/ 236 h 288"/>
                <a:gd name="T42" fmla="*/ 171 w 218"/>
                <a:gd name="T43" fmla="*/ 193 h 288"/>
                <a:gd name="T44" fmla="*/ 45 w 218"/>
                <a:gd name="T45" fmla="*/ 193 h 288"/>
                <a:gd name="T46" fmla="*/ 45 w 218"/>
                <a:gd name="T47" fmla="*/ 174 h 288"/>
                <a:gd name="T48" fmla="*/ 171 w 218"/>
                <a:gd name="T49" fmla="*/ 174 h 288"/>
                <a:gd name="T50" fmla="*/ 171 w 218"/>
                <a:gd name="T51" fmla="*/ 193 h 288"/>
                <a:gd name="T52" fmla="*/ 171 w 218"/>
                <a:gd name="T53" fmla="*/ 150 h 288"/>
                <a:gd name="T54" fmla="*/ 45 w 218"/>
                <a:gd name="T55" fmla="*/ 150 h 288"/>
                <a:gd name="T56" fmla="*/ 45 w 218"/>
                <a:gd name="T57" fmla="*/ 131 h 288"/>
                <a:gd name="T58" fmla="*/ 171 w 218"/>
                <a:gd name="T59" fmla="*/ 131 h 288"/>
                <a:gd name="T60" fmla="*/ 171 w 218"/>
                <a:gd name="T61" fmla="*/ 150 h 288"/>
                <a:gd name="T62" fmla="*/ 171 w 218"/>
                <a:gd name="T63" fmla="*/ 107 h 288"/>
                <a:gd name="T64" fmla="*/ 45 w 218"/>
                <a:gd name="T65" fmla="*/ 107 h 288"/>
                <a:gd name="T66" fmla="*/ 45 w 218"/>
                <a:gd name="T67" fmla="*/ 88 h 288"/>
                <a:gd name="T68" fmla="*/ 171 w 218"/>
                <a:gd name="T69" fmla="*/ 88 h 288"/>
                <a:gd name="T70" fmla="*/ 171 w 218"/>
                <a:gd name="T71" fmla="*/ 107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8" h="288">
                  <a:moveTo>
                    <a:pt x="191" y="36"/>
                  </a:moveTo>
                  <a:cubicBezTo>
                    <a:pt x="183" y="21"/>
                    <a:pt x="169" y="0"/>
                    <a:pt x="157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49" y="0"/>
                    <a:pt x="36" y="19"/>
                    <a:pt x="28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218" y="288"/>
                    <a:pt x="218" y="288"/>
                    <a:pt x="218" y="288"/>
                  </a:cubicBezTo>
                  <a:cubicBezTo>
                    <a:pt x="218" y="36"/>
                    <a:pt x="218" y="36"/>
                    <a:pt x="218" y="36"/>
                  </a:cubicBezTo>
                  <a:lnTo>
                    <a:pt x="191" y="36"/>
                  </a:lnTo>
                  <a:close/>
                  <a:moveTo>
                    <a:pt x="74" y="16"/>
                  </a:moveTo>
                  <a:cubicBezTo>
                    <a:pt x="142" y="16"/>
                    <a:pt x="142" y="16"/>
                    <a:pt x="142" y="16"/>
                  </a:cubicBezTo>
                  <a:cubicBezTo>
                    <a:pt x="147" y="16"/>
                    <a:pt x="151" y="20"/>
                    <a:pt x="151" y="24"/>
                  </a:cubicBezTo>
                  <a:cubicBezTo>
                    <a:pt x="151" y="29"/>
                    <a:pt x="147" y="33"/>
                    <a:pt x="142" y="33"/>
                  </a:cubicBezTo>
                  <a:cubicBezTo>
                    <a:pt x="74" y="33"/>
                    <a:pt x="74" y="33"/>
                    <a:pt x="74" y="33"/>
                  </a:cubicBezTo>
                  <a:cubicBezTo>
                    <a:pt x="70" y="33"/>
                    <a:pt x="66" y="29"/>
                    <a:pt x="66" y="24"/>
                  </a:cubicBezTo>
                  <a:cubicBezTo>
                    <a:pt x="66" y="20"/>
                    <a:pt x="70" y="16"/>
                    <a:pt x="74" y="16"/>
                  </a:cubicBezTo>
                  <a:close/>
                  <a:moveTo>
                    <a:pt x="171" y="236"/>
                  </a:moveTo>
                  <a:cubicBezTo>
                    <a:pt x="45" y="236"/>
                    <a:pt x="45" y="236"/>
                    <a:pt x="45" y="236"/>
                  </a:cubicBezTo>
                  <a:cubicBezTo>
                    <a:pt x="45" y="217"/>
                    <a:pt x="45" y="217"/>
                    <a:pt x="45" y="217"/>
                  </a:cubicBezTo>
                  <a:cubicBezTo>
                    <a:pt x="171" y="217"/>
                    <a:pt x="171" y="217"/>
                    <a:pt x="171" y="217"/>
                  </a:cubicBezTo>
                  <a:lnTo>
                    <a:pt x="171" y="236"/>
                  </a:lnTo>
                  <a:close/>
                  <a:moveTo>
                    <a:pt x="171" y="193"/>
                  </a:moveTo>
                  <a:cubicBezTo>
                    <a:pt x="45" y="193"/>
                    <a:pt x="45" y="193"/>
                    <a:pt x="45" y="193"/>
                  </a:cubicBezTo>
                  <a:cubicBezTo>
                    <a:pt x="45" y="174"/>
                    <a:pt x="45" y="174"/>
                    <a:pt x="45" y="174"/>
                  </a:cubicBezTo>
                  <a:cubicBezTo>
                    <a:pt x="171" y="174"/>
                    <a:pt x="171" y="174"/>
                    <a:pt x="171" y="174"/>
                  </a:cubicBezTo>
                  <a:lnTo>
                    <a:pt x="171" y="193"/>
                  </a:lnTo>
                  <a:close/>
                  <a:moveTo>
                    <a:pt x="171" y="15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31"/>
                    <a:pt x="45" y="131"/>
                    <a:pt x="45" y="131"/>
                  </a:cubicBezTo>
                  <a:cubicBezTo>
                    <a:pt x="171" y="131"/>
                    <a:pt x="171" y="131"/>
                    <a:pt x="171" y="131"/>
                  </a:cubicBezTo>
                  <a:lnTo>
                    <a:pt x="171" y="150"/>
                  </a:lnTo>
                  <a:close/>
                  <a:moveTo>
                    <a:pt x="171" y="107"/>
                  </a:moveTo>
                  <a:cubicBezTo>
                    <a:pt x="45" y="107"/>
                    <a:pt x="45" y="107"/>
                    <a:pt x="45" y="107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171" y="88"/>
                    <a:pt x="171" y="88"/>
                    <a:pt x="171" y="88"/>
                  </a:cubicBezTo>
                  <a:lnTo>
                    <a:pt x="171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Freeform 660"/>
            <p:cNvSpPr/>
            <p:nvPr/>
          </p:nvSpPr>
          <p:spPr bwMode="auto">
            <a:xfrm>
              <a:off x="919164" y="3994151"/>
              <a:ext cx="333375" cy="211138"/>
            </a:xfrm>
            <a:custGeom>
              <a:avLst/>
              <a:gdLst>
                <a:gd name="T0" fmla="*/ 288 w 288"/>
                <a:gd name="T1" fmla="*/ 67 h 182"/>
                <a:gd name="T2" fmla="*/ 267 w 288"/>
                <a:gd name="T3" fmla="*/ 67 h 182"/>
                <a:gd name="T4" fmla="*/ 267 w 288"/>
                <a:gd name="T5" fmla="*/ 50 h 182"/>
                <a:gd name="T6" fmla="*/ 252 w 288"/>
                <a:gd name="T7" fmla="*/ 31 h 182"/>
                <a:gd name="T8" fmla="*/ 250 w 288"/>
                <a:gd name="T9" fmla="*/ 31 h 182"/>
                <a:gd name="T10" fmla="*/ 235 w 288"/>
                <a:gd name="T11" fmla="*/ 48 h 182"/>
                <a:gd name="T12" fmla="*/ 235 w 288"/>
                <a:gd name="T13" fmla="*/ 19 h 182"/>
                <a:gd name="T14" fmla="*/ 220 w 288"/>
                <a:gd name="T15" fmla="*/ 0 h 182"/>
                <a:gd name="T16" fmla="*/ 219 w 288"/>
                <a:gd name="T17" fmla="*/ 0 h 182"/>
                <a:gd name="T18" fmla="*/ 204 w 288"/>
                <a:gd name="T19" fmla="*/ 19 h 182"/>
                <a:gd name="T20" fmla="*/ 204 w 288"/>
                <a:gd name="T21" fmla="*/ 67 h 182"/>
                <a:gd name="T22" fmla="*/ 84 w 288"/>
                <a:gd name="T23" fmla="*/ 67 h 182"/>
                <a:gd name="T24" fmla="*/ 84 w 288"/>
                <a:gd name="T25" fmla="*/ 19 h 182"/>
                <a:gd name="T26" fmla="*/ 68 w 288"/>
                <a:gd name="T27" fmla="*/ 0 h 182"/>
                <a:gd name="T28" fmla="*/ 67 w 288"/>
                <a:gd name="T29" fmla="*/ 0 h 182"/>
                <a:gd name="T30" fmla="*/ 52 w 288"/>
                <a:gd name="T31" fmla="*/ 19 h 182"/>
                <a:gd name="T32" fmla="*/ 52 w 288"/>
                <a:gd name="T33" fmla="*/ 48 h 182"/>
                <a:gd name="T34" fmla="*/ 37 w 288"/>
                <a:gd name="T35" fmla="*/ 31 h 182"/>
                <a:gd name="T36" fmla="*/ 36 w 288"/>
                <a:gd name="T37" fmla="*/ 31 h 182"/>
                <a:gd name="T38" fmla="*/ 20 w 288"/>
                <a:gd name="T39" fmla="*/ 50 h 182"/>
                <a:gd name="T40" fmla="*/ 20 w 288"/>
                <a:gd name="T41" fmla="*/ 67 h 182"/>
                <a:gd name="T42" fmla="*/ 0 w 288"/>
                <a:gd name="T43" fmla="*/ 67 h 182"/>
                <a:gd name="T44" fmla="*/ 0 w 288"/>
                <a:gd name="T45" fmla="*/ 115 h 182"/>
                <a:gd name="T46" fmla="*/ 20 w 288"/>
                <a:gd name="T47" fmla="*/ 115 h 182"/>
                <a:gd name="T48" fmla="*/ 20 w 288"/>
                <a:gd name="T49" fmla="*/ 132 h 182"/>
                <a:gd name="T50" fmla="*/ 36 w 288"/>
                <a:gd name="T51" fmla="*/ 151 h 182"/>
                <a:gd name="T52" fmla="*/ 37 w 288"/>
                <a:gd name="T53" fmla="*/ 151 h 182"/>
                <a:gd name="T54" fmla="*/ 52 w 288"/>
                <a:gd name="T55" fmla="*/ 135 h 182"/>
                <a:gd name="T56" fmla="*/ 52 w 288"/>
                <a:gd name="T57" fmla="*/ 163 h 182"/>
                <a:gd name="T58" fmla="*/ 67 w 288"/>
                <a:gd name="T59" fmla="*/ 182 h 182"/>
                <a:gd name="T60" fmla="*/ 68 w 288"/>
                <a:gd name="T61" fmla="*/ 182 h 182"/>
                <a:gd name="T62" fmla="*/ 84 w 288"/>
                <a:gd name="T63" fmla="*/ 163 h 182"/>
                <a:gd name="T64" fmla="*/ 84 w 288"/>
                <a:gd name="T65" fmla="*/ 115 h 182"/>
                <a:gd name="T66" fmla="*/ 204 w 288"/>
                <a:gd name="T67" fmla="*/ 115 h 182"/>
                <a:gd name="T68" fmla="*/ 204 w 288"/>
                <a:gd name="T69" fmla="*/ 163 h 182"/>
                <a:gd name="T70" fmla="*/ 219 w 288"/>
                <a:gd name="T71" fmla="*/ 182 h 182"/>
                <a:gd name="T72" fmla="*/ 220 w 288"/>
                <a:gd name="T73" fmla="*/ 182 h 182"/>
                <a:gd name="T74" fmla="*/ 235 w 288"/>
                <a:gd name="T75" fmla="*/ 163 h 182"/>
                <a:gd name="T76" fmla="*/ 235 w 288"/>
                <a:gd name="T77" fmla="*/ 135 h 182"/>
                <a:gd name="T78" fmla="*/ 250 w 288"/>
                <a:gd name="T79" fmla="*/ 151 h 182"/>
                <a:gd name="T80" fmla="*/ 252 w 288"/>
                <a:gd name="T81" fmla="*/ 151 h 182"/>
                <a:gd name="T82" fmla="*/ 267 w 288"/>
                <a:gd name="T83" fmla="*/ 132 h 182"/>
                <a:gd name="T84" fmla="*/ 267 w 288"/>
                <a:gd name="T85" fmla="*/ 115 h 182"/>
                <a:gd name="T86" fmla="*/ 288 w 288"/>
                <a:gd name="T87" fmla="*/ 115 h 182"/>
                <a:gd name="T88" fmla="*/ 288 w 288"/>
                <a:gd name="T89" fmla="*/ 6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88" h="182">
                  <a:moveTo>
                    <a:pt x="288" y="67"/>
                  </a:moveTo>
                  <a:cubicBezTo>
                    <a:pt x="267" y="67"/>
                    <a:pt x="267" y="67"/>
                    <a:pt x="267" y="67"/>
                  </a:cubicBezTo>
                  <a:cubicBezTo>
                    <a:pt x="267" y="50"/>
                    <a:pt x="267" y="50"/>
                    <a:pt x="267" y="50"/>
                  </a:cubicBezTo>
                  <a:cubicBezTo>
                    <a:pt x="267" y="40"/>
                    <a:pt x="260" y="31"/>
                    <a:pt x="252" y="31"/>
                  </a:cubicBezTo>
                  <a:cubicBezTo>
                    <a:pt x="250" y="31"/>
                    <a:pt x="250" y="31"/>
                    <a:pt x="250" y="31"/>
                  </a:cubicBezTo>
                  <a:cubicBezTo>
                    <a:pt x="243" y="31"/>
                    <a:pt x="236" y="38"/>
                    <a:pt x="235" y="48"/>
                  </a:cubicBezTo>
                  <a:cubicBezTo>
                    <a:pt x="235" y="19"/>
                    <a:pt x="235" y="19"/>
                    <a:pt x="235" y="19"/>
                  </a:cubicBezTo>
                  <a:cubicBezTo>
                    <a:pt x="235" y="8"/>
                    <a:pt x="228" y="0"/>
                    <a:pt x="220" y="0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210" y="0"/>
                    <a:pt x="204" y="8"/>
                    <a:pt x="204" y="19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84" y="8"/>
                    <a:pt x="77" y="0"/>
                    <a:pt x="6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8"/>
                    <a:pt x="52" y="19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1" y="38"/>
                    <a:pt x="45" y="31"/>
                    <a:pt x="37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27" y="31"/>
                    <a:pt x="20" y="40"/>
                    <a:pt x="20" y="50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20" y="115"/>
                    <a:pt x="20" y="115"/>
                    <a:pt x="20" y="115"/>
                  </a:cubicBezTo>
                  <a:cubicBezTo>
                    <a:pt x="20" y="132"/>
                    <a:pt x="20" y="132"/>
                    <a:pt x="20" y="132"/>
                  </a:cubicBezTo>
                  <a:cubicBezTo>
                    <a:pt x="20" y="143"/>
                    <a:pt x="27" y="151"/>
                    <a:pt x="36" y="151"/>
                  </a:cubicBezTo>
                  <a:cubicBezTo>
                    <a:pt x="37" y="151"/>
                    <a:pt x="37" y="151"/>
                    <a:pt x="37" y="151"/>
                  </a:cubicBezTo>
                  <a:cubicBezTo>
                    <a:pt x="45" y="151"/>
                    <a:pt x="51" y="144"/>
                    <a:pt x="52" y="135"/>
                  </a:cubicBezTo>
                  <a:cubicBezTo>
                    <a:pt x="52" y="163"/>
                    <a:pt x="52" y="163"/>
                    <a:pt x="52" y="163"/>
                  </a:cubicBezTo>
                  <a:cubicBezTo>
                    <a:pt x="52" y="174"/>
                    <a:pt x="59" y="182"/>
                    <a:pt x="67" y="182"/>
                  </a:cubicBezTo>
                  <a:cubicBezTo>
                    <a:pt x="68" y="182"/>
                    <a:pt x="68" y="182"/>
                    <a:pt x="68" y="182"/>
                  </a:cubicBezTo>
                  <a:cubicBezTo>
                    <a:pt x="77" y="182"/>
                    <a:pt x="84" y="174"/>
                    <a:pt x="84" y="163"/>
                  </a:cubicBezTo>
                  <a:cubicBezTo>
                    <a:pt x="84" y="115"/>
                    <a:pt x="84" y="115"/>
                    <a:pt x="84" y="115"/>
                  </a:cubicBezTo>
                  <a:cubicBezTo>
                    <a:pt x="204" y="115"/>
                    <a:pt x="204" y="115"/>
                    <a:pt x="204" y="115"/>
                  </a:cubicBezTo>
                  <a:cubicBezTo>
                    <a:pt x="204" y="163"/>
                    <a:pt x="204" y="163"/>
                    <a:pt x="204" y="163"/>
                  </a:cubicBezTo>
                  <a:cubicBezTo>
                    <a:pt x="204" y="174"/>
                    <a:pt x="210" y="182"/>
                    <a:pt x="219" y="182"/>
                  </a:cubicBezTo>
                  <a:cubicBezTo>
                    <a:pt x="220" y="182"/>
                    <a:pt x="220" y="182"/>
                    <a:pt x="220" y="182"/>
                  </a:cubicBezTo>
                  <a:cubicBezTo>
                    <a:pt x="228" y="182"/>
                    <a:pt x="235" y="174"/>
                    <a:pt x="235" y="163"/>
                  </a:cubicBezTo>
                  <a:cubicBezTo>
                    <a:pt x="235" y="135"/>
                    <a:pt x="235" y="135"/>
                    <a:pt x="235" y="135"/>
                  </a:cubicBezTo>
                  <a:cubicBezTo>
                    <a:pt x="236" y="144"/>
                    <a:pt x="243" y="151"/>
                    <a:pt x="250" y="15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60" y="151"/>
                    <a:pt x="267" y="143"/>
                    <a:pt x="267" y="132"/>
                  </a:cubicBezTo>
                  <a:cubicBezTo>
                    <a:pt x="267" y="115"/>
                    <a:pt x="267" y="115"/>
                    <a:pt x="267" y="115"/>
                  </a:cubicBezTo>
                  <a:cubicBezTo>
                    <a:pt x="288" y="115"/>
                    <a:pt x="288" y="115"/>
                    <a:pt x="288" y="115"/>
                  </a:cubicBezTo>
                  <a:lnTo>
                    <a:pt x="288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4" name="Freeform 661"/>
            <p:cNvSpPr/>
            <p:nvPr/>
          </p:nvSpPr>
          <p:spPr bwMode="auto">
            <a:xfrm>
              <a:off x="250826" y="4598989"/>
              <a:ext cx="333375" cy="334963"/>
            </a:xfrm>
            <a:custGeom>
              <a:avLst/>
              <a:gdLst>
                <a:gd name="T0" fmla="*/ 96 w 288"/>
                <a:gd name="T1" fmla="*/ 0 h 288"/>
                <a:gd name="T2" fmla="*/ 144 w 288"/>
                <a:gd name="T3" fmla="*/ 40 h 288"/>
                <a:gd name="T4" fmla="*/ 192 w 288"/>
                <a:gd name="T5" fmla="*/ 0 h 288"/>
                <a:gd name="T6" fmla="*/ 288 w 288"/>
                <a:gd name="T7" fmla="*/ 36 h 288"/>
                <a:gd name="T8" fmla="*/ 288 w 288"/>
                <a:gd name="T9" fmla="*/ 108 h 288"/>
                <a:gd name="T10" fmla="*/ 224 w 288"/>
                <a:gd name="T11" fmla="*/ 90 h 288"/>
                <a:gd name="T12" fmla="*/ 224 w 288"/>
                <a:gd name="T13" fmla="*/ 288 h 288"/>
                <a:gd name="T14" fmla="*/ 64 w 288"/>
                <a:gd name="T15" fmla="*/ 288 h 288"/>
                <a:gd name="T16" fmla="*/ 64 w 288"/>
                <a:gd name="T17" fmla="*/ 90 h 288"/>
                <a:gd name="T18" fmla="*/ 0 w 288"/>
                <a:gd name="T19" fmla="*/ 108 h 288"/>
                <a:gd name="T20" fmla="*/ 0 w 288"/>
                <a:gd name="T21" fmla="*/ 36 h 288"/>
                <a:gd name="T22" fmla="*/ 96 w 288"/>
                <a:gd name="T23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8" h="288">
                  <a:moveTo>
                    <a:pt x="96" y="0"/>
                  </a:moveTo>
                  <a:cubicBezTo>
                    <a:pt x="96" y="0"/>
                    <a:pt x="109" y="40"/>
                    <a:pt x="144" y="40"/>
                  </a:cubicBezTo>
                  <a:cubicBezTo>
                    <a:pt x="179" y="40"/>
                    <a:pt x="192" y="0"/>
                    <a:pt x="192" y="0"/>
                  </a:cubicBezTo>
                  <a:cubicBezTo>
                    <a:pt x="288" y="36"/>
                    <a:pt x="288" y="36"/>
                    <a:pt x="288" y="36"/>
                  </a:cubicBezTo>
                  <a:cubicBezTo>
                    <a:pt x="288" y="108"/>
                    <a:pt x="288" y="108"/>
                    <a:pt x="288" y="108"/>
                  </a:cubicBezTo>
                  <a:cubicBezTo>
                    <a:pt x="224" y="90"/>
                    <a:pt x="224" y="90"/>
                    <a:pt x="224" y="90"/>
                  </a:cubicBezTo>
                  <a:cubicBezTo>
                    <a:pt x="224" y="288"/>
                    <a:pt x="224" y="288"/>
                    <a:pt x="224" y="288"/>
                  </a:cubicBezTo>
                  <a:cubicBezTo>
                    <a:pt x="64" y="288"/>
                    <a:pt x="64" y="288"/>
                    <a:pt x="64" y="288"/>
                  </a:cubicBezTo>
                  <a:cubicBezTo>
                    <a:pt x="64" y="90"/>
                    <a:pt x="64" y="90"/>
                    <a:pt x="64" y="90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36"/>
                    <a:pt x="0" y="36"/>
                    <a:pt x="0" y="36"/>
                  </a:cubicBezTo>
                  <a:lnTo>
                    <a:pt x="9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5" name="Freeform 662"/>
            <p:cNvSpPr>
              <a:spLocks noEditPoints="1"/>
            </p:cNvSpPr>
            <p:nvPr/>
          </p:nvSpPr>
          <p:spPr bwMode="auto">
            <a:xfrm>
              <a:off x="8936039" y="3303589"/>
              <a:ext cx="333375" cy="247650"/>
            </a:xfrm>
            <a:custGeom>
              <a:avLst/>
              <a:gdLst>
                <a:gd name="T0" fmla="*/ 226 w 288"/>
                <a:gd name="T1" fmla="*/ 88 h 213"/>
                <a:gd name="T2" fmla="*/ 226 w 288"/>
                <a:gd name="T3" fmla="*/ 88 h 213"/>
                <a:gd name="T4" fmla="*/ 158 w 288"/>
                <a:gd name="T5" fmla="*/ 88 h 213"/>
                <a:gd name="T6" fmla="*/ 159 w 288"/>
                <a:gd name="T7" fmla="*/ 71 h 213"/>
                <a:gd name="T8" fmla="*/ 145 w 288"/>
                <a:gd name="T9" fmla="*/ 11 h 213"/>
                <a:gd name="T10" fmla="*/ 133 w 288"/>
                <a:gd name="T11" fmla="*/ 1 h 213"/>
                <a:gd name="T12" fmla="*/ 127 w 288"/>
                <a:gd name="T13" fmla="*/ 11 h 213"/>
                <a:gd name="T14" fmla="*/ 143 w 288"/>
                <a:gd name="T15" fmla="*/ 71 h 213"/>
                <a:gd name="T16" fmla="*/ 142 w 288"/>
                <a:gd name="T17" fmla="*/ 88 h 213"/>
                <a:gd name="T18" fmla="*/ 63 w 288"/>
                <a:gd name="T19" fmla="*/ 88 h 213"/>
                <a:gd name="T20" fmla="*/ 0 w 288"/>
                <a:gd name="T21" fmla="*/ 150 h 213"/>
                <a:gd name="T22" fmla="*/ 63 w 288"/>
                <a:gd name="T23" fmla="*/ 213 h 213"/>
                <a:gd name="T24" fmla="*/ 113 w 288"/>
                <a:gd name="T25" fmla="*/ 189 h 213"/>
                <a:gd name="T26" fmla="*/ 176 w 288"/>
                <a:gd name="T27" fmla="*/ 189 h 213"/>
                <a:gd name="T28" fmla="*/ 226 w 288"/>
                <a:gd name="T29" fmla="*/ 213 h 213"/>
                <a:gd name="T30" fmla="*/ 288 w 288"/>
                <a:gd name="T31" fmla="*/ 150 h 213"/>
                <a:gd name="T32" fmla="*/ 226 w 288"/>
                <a:gd name="T33" fmla="*/ 88 h 213"/>
                <a:gd name="T34" fmla="*/ 89 w 288"/>
                <a:gd name="T35" fmla="*/ 161 h 213"/>
                <a:gd name="T36" fmla="*/ 67 w 288"/>
                <a:gd name="T37" fmla="*/ 161 h 213"/>
                <a:gd name="T38" fmla="*/ 67 w 288"/>
                <a:gd name="T39" fmla="*/ 183 h 213"/>
                <a:gd name="T40" fmla="*/ 50 w 288"/>
                <a:gd name="T41" fmla="*/ 183 h 213"/>
                <a:gd name="T42" fmla="*/ 50 w 288"/>
                <a:gd name="T43" fmla="*/ 161 h 213"/>
                <a:gd name="T44" fmla="*/ 28 w 288"/>
                <a:gd name="T45" fmla="*/ 161 h 213"/>
                <a:gd name="T46" fmla="*/ 28 w 288"/>
                <a:gd name="T47" fmla="*/ 144 h 213"/>
                <a:gd name="T48" fmla="*/ 50 w 288"/>
                <a:gd name="T49" fmla="*/ 144 h 213"/>
                <a:gd name="T50" fmla="*/ 50 w 288"/>
                <a:gd name="T51" fmla="*/ 122 h 213"/>
                <a:gd name="T52" fmla="*/ 67 w 288"/>
                <a:gd name="T53" fmla="*/ 122 h 213"/>
                <a:gd name="T54" fmla="*/ 67 w 288"/>
                <a:gd name="T55" fmla="*/ 144 h 213"/>
                <a:gd name="T56" fmla="*/ 89 w 288"/>
                <a:gd name="T57" fmla="*/ 144 h 213"/>
                <a:gd name="T58" fmla="*/ 89 w 288"/>
                <a:gd name="T59" fmla="*/ 161 h 213"/>
                <a:gd name="T60" fmla="*/ 157 w 288"/>
                <a:gd name="T61" fmla="*/ 148 h 213"/>
                <a:gd name="T62" fmla="*/ 132 w 288"/>
                <a:gd name="T63" fmla="*/ 148 h 213"/>
                <a:gd name="T64" fmla="*/ 122 w 288"/>
                <a:gd name="T65" fmla="*/ 139 h 213"/>
                <a:gd name="T66" fmla="*/ 132 w 288"/>
                <a:gd name="T67" fmla="*/ 130 h 213"/>
                <a:gd name="T68" fmla="*/ 157 w 288"/>
                <a:gd name="T69" fmla="*/ 130 h 213"/>
                <a:gd name="T70" fmla="*/ 166 w 288"/>
                <a:gd name="T71" fmla="*/ 139 h 213"/>
                <a:gd name="T72" fmla="*/ 157 w 288"/>
                <a:gd name="T73" fmla="*/ 148 h 213"/>
                <a:gd name="T74" fmla="*/ 217 w 288"/>
                <a:gd name="T75" fmla="*/ 188 h 213"/>
                <a:gd name="T76" fmla="*/ 201 w 288"/>
                <a:gd name="T77" fmla="*/ 173 h 213"/>
                <a:gd name="T78" fmla="*/ 217 w 288"/>
                <a:gd name="T79" fmla="*/ 157 h 213"/>
                <a:gd name="T80" fmla="*/ 232 w 288"/>
                <a:gd name="T81" fmla="*/ 173 h 213"/>
                <a:gd name="T82" fmla="*/ 217 w 288"/>
                <a:gd name="T83" fmla="*/ 188 h 213"/>
                <a:gd name="T84" fmla="*/ 250 w 288"/>
                <a:gd name="T85" fmla="*/ 155 h 213"/>
                <a:gd name="T86" fmla="*/ 235 w 288"/>
                <a:gd name="T87" fmla="*/ 139 h 213"/>
                <a:gd name="T88" fmla="*/ 250 w 288"/>
                <a:gd name="T89" fmla="*/ 124 h 213"/>
                <a:gd name="T90" fmla="*/ 266 w 288"/>
                <a:gd name="T91" fmla="*/ 139 h 213"/>
                <a:gd name="T92" fmla="*/ 250 w 288"/>
                <a:gd name="T93" fmla="*/ 155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8" h="213">
                  <a:moveTo>
                    <a:pt x="226" y="88"/>
                  </a:moveTo>
                  <a:cubicBezTo>
                    <a:pt x="226" y="88"/>
                    <a:pt x="226" y="88"/>
                    <a:pt x="226" y="88"/>
                  </a:cubicBezTo>
                  <a:cubicBezTo>
                    <a:pt x="158" y="88"/>
                    <a:pt x="158" y="88"/>
                    <a:pt x="158" y="88"/>
                  </a:cubicBezTo>
                  <a:cubicBezTo>
                    <a:pt x="158" y="83"/>
                    <a:pt x="159" y="77"/>
                    <a:pt x="159" y="71"/>
                  </a:cubicBezTo>
                  <a:cubicBezTo>
                    <a:pt x="159" y="54"/>
                    <a:pt x="156" y="32"/>
                    <a:pt x="145" y="11"/>
                  </a:cubicBezTo>
                  <a:cubicBezTo>
                    <a:pt x="145" y="11"/>
                    <a:pt x="142" y="0"/>
                    <a:pt x="133" y="1"/>
                  </a:cubicBezTo>
                  <a:cubicBezTo>
                    <a:pt x="122" y="2"/>
                    <a:pt x="127" y="11"/>
                    <a:pt x="127" y="11"/>
                  </a:cubicBezTo>
                  <a:cubicBezTo>
                    <a:pt x="140" y="31"/>
                    <a:pt x="143" y="54"/>
                    <a:pt x="143" y="71"/>
                  </a:cubicBezTo>
                  <a:cubicBezTo>
                    <a:pt x="143" y="77"/>
                    <a:pt x="142" y="83"/>
                    <a:pt x="142" y="88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28" y="88"/>
                    <a:pt x="0" y="116"/>
                    <a:pt x="0" y="150"/>
                  </a:cubicBezTo>
                  <a:cubicBezTo>
                    <a:pt x="0" y="185"/>
                    <a:pt x="28" y="213"/>
                    <a:pt x="63" y="213"/>
                  </a:cubicBezTo>
                  <a:cubicBezTo>
                    <a:pt x="83" y="213"/>
                    <a:pt x="101" y="203"/>
                    <a:pt x="113" y="189"/>
                  </a:cubicBezTo>
                  <a:cubicBezTo>
                    <a:pt x="176" y="189"/>
                    <a:pt x="176" y="189"/>
                    <a:pt x="176" y="189"/>
                  </a:cubicBezTo>
                  <a:cubicBezTo>
                    <a:pt x="187" y="203"/>
                    <a:pt x="205" y="213"/>
                    <a:pt x="226" y="213"/>
                  </a:cubicBezTo>
                  <a:cubicBezTo>
                    <a:pt x="260" y="213"/>
                    <a:pt x="288" y="185"/>
                    <a:pt x="288" y="150"/>
                  </a:cubicBezTo>
                  <a:cubicBezTo>
                    <a:pt x="288" y="116"/>
                    <a:pt x="261" y="88"/>
                    <a:pt x="226" y="88"/>
                  </a:cubicBezTo>
                  <a:close/>
                  <a:moveTo>
                    <a:pt x="89" y="161"/>
                  </a:moveTo>
                  <a:cubicBezTo>
                    <a:pt x="67" y="161"/>
                    <a:pt x="67" y="161"/>
                    <a:pt x="67" y="161"/>
                  </a:cubicBezTo>
                  <a:cubicBezTo>
                    <a:pt x="67" y="183"/>
                    <a:pt x="67" y="183"/>
                    <a:pt x="67" y="183"/>
                  </a:cubicBezTo>
                  <a:cubicBezTo>
                    <a:pt x="50" y="183"/>
                    <a:pt x="50" y="183"/>
                    <a:pt x="50" y="183"/>
                  </a:cubicBezTo>
                  <a:cubicBezTo>
                    <a:pt x="50" y="161"/>
                    <a:pt x="50" y="161"/>
                    <a:pt x="50" y="161"/>
                  </a:cubicBezTo>
                  <a:cubicBezTo>
                    <a:pt x="28" y="161"/>
                    <a:pt x="28" y="161"/>
                    <a:pt x="28" y="161"/>
                  </a:cubicBezTo>
                  <a:cubicBezTo>
                    <a:pt x="28" y="144"/>
                    <a:pt x="28" y="144"/>
                    <a:pt x="28" y="144"/>
                  </a:cubicBezTo>
                  <a:cubicBezTo>
                    <a:pt x="50" y="144"/>
                    <a:pt x="50" y="144"/>
                    <a:pt x="50" y="144"/>
                  </a:cubicBezTo>
                  <a:cubicBezTo>
                    <a:pt x="50" y="122"/>
                    <a:pt x="50" y="122"/>
                    <a:pt x="50" y="122"/>
                  </a:cubicBezTo>
                  <a:cubicBezTo>
                    <a:pt x="67" y="122"/>
                    <a:pt x="67" y="122"/>
                    <a:pt x="67" y="122"/>
                  </a:cubicBezTo>
                  <a:cubicBezTo>
                    <a:pt x="67" y="144"/>
                    <a:pt x="67" y="144"/>
                    <a:pt x="67" y="144"/>
                  </a:cubicBezTo>
                  <a:cubicBezTo>
                    <a:pt x="89" y="144"/>
                    <a:pt x="89" y="144"/>
                    <a:pt x="89" y="144"/>
                  </a:cubicBezTo>
                  <a:lnTo>
                    <a:pt x="89" y="161"/>
                  </a:lnTo>
                  <a:close/>
                  <a:moveTo>
                    <a:pt x="157" y="148"/>
                  </a:moveTo>
                  <a:cubicBezTo>
                    <a:pt x="132" y="148"/>
                    <a:pt x="132" y="148"/>
                    <a:pt x="132" y="148"/>
                  </a:cubicBezTo>
                  <a:cubicBezTo>
                    <a:pt x="126" y="148"/>
                    <a:pt x="122" y="144"/>
                    <a:pt x="122" y="139"/>
                  </a:cubicBezTo>
                  <a:cubicBezTo>
                    <a:pt x="122" y="134"/>
                    <a:pt x="126" y="130"/>
                    <a:pt x="132" y="130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62" y="130"/>
                    <a:pt x="166" y="134"/>
                    <a:pt x="166" y="139"/>
                  </a:cubicBezTo>
                  <a:cubicBezTo>
                    <a:pt x="166" y="144"/>
                    <a:pt x="162" y="148"/>
                    <a:pt x="157" y="148"/>
                  </a:cubicBezTo>
                  <a:close/>
                  <a:moveTo>
                    <a:pt x="217" y="188"/>
                  </a:moveTo>
                  <a:cubicBezTo>
                    <a:pt x="208" y="188"/>
                    <a:pt x="201" y="181"/>
                    <a:pt x="201" y="173"/>
                  </a:cubicBezTo>
                  <a:cubicBezTo>
                    <a:pt x="201" y="164"/>
                    <a:pt x="208" y="157"/>
                    <a:pt x="217" y="157"/>
                  </a:cubicBezTo>
                  <a:cubicBezTo>
                    <a:pt x="225" y="157"/>
                    <a:pt x="232" y="164"/>
                    <a:pt x="232" y="173"/>
                  </a:cubicBezTo>
                  <a:cubicBezTo>
                    <a:pt x="232" y="181"/>
                    <a:pt x="225" y="188"/>
                    <a:pt x="217" y="188"/>
                  </a:cubicBezTo>
                  <a:close/>
                  <a:moveTo>
                    <a:pt x="250" y="155"/>
                  </a:moveTo>
                  <a:cubicBezTo>
                    <a:pt x="241" y="155"/>
                    <a:pt x="235" y="148"/>
                    <a:pt x="235" y="139"/>
                  </a:cubicBezTo>
                  <a:cubicBezTo>
                    <a:pt x="235" y="131"/>
                    <a:pt x="241" y="124"/>
                    <a:pt x="250" y="124"/>
                  </a:cubicBezTo>
                  <a:cubicBezTo>
                    <a:pt x="259" y="124"/>
                    <a:pt x="266" y="131"/>
                    <a:pt x="266" y="139"/>
                  </a:cubicBezTo>
                  <a:cubicBezTo>
                    <a:pt x="266" y="148"/>
                    <a:pt x="259" y="155"/>
                    <a:pt x="250" y="1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Freeform 663"/>
            <p:cNvSpPr>
              <a:spLocks noEditPoints="1"/>
            </p:cNvSpPr>
            <p:nvPr/>
          </p:nvSpPr>
          <p:spPr bwMode="auto">
            <a:xfrm>
              <a:off x="10944226" y="1258889"/>
              <a:ext cx="333375" cy="333375"/>
            </a:xfrm>
            <a:custGeom>
              <a:avLst/>
              <a:gdLst>
                <a:gd name="T0" fmla="*/ 164 w 210"/>
                <a:gd name="T1" fmla="*/ 52 h 210"/>
                <a:gd name="T2" fmla="*/ 210 w 210"/>
                <a:gd name="T3" fmla="*/ 7 h 210"/>
                <a:gd name="T4" fmla="*/ 202 w 210"/>
                <a:gd name="T5" fmla="*/ 0 h 210"/>
                <a:gd name="T6" fmla="*/ 158 w 210"/>
                <a:gd name="T7" fmla="*/ 44 h 210"/>
                <a:gd name="T8" fmla="*/ 64 w 210"/>
                <a:gd name="T9" fmla="*/ 44 h 210"/>
                <a:gd name="T10" fmla="*/ 64 w 210"/>
                <a:gd name="T11" fmla="*/ 8 h 210"/>
                <a:gd name="T12" fmla="*/ 36 w 210"/>
                <a:gd name="T13" fmla="*/ 8 h 210"/>
                <a:gd name="T14" fmla="*/ 36 w 210"/>
                <a:gd name="T15" fmla="*/ 44 h 210"/>
                <a:gd name="T16" fmla="*/ 0 w 210"/>
                <a:gd name="T17" fmla="*/ 44 h 210"/>
                <a:gd name="T18" fmla="*/ 0 w 210"/>
                <a:gd name="T19" fmla="*/ 72 h 210"/>
                <a:gd name="T20" fmla="*/ 36 w 210"/>
                <a:gd name="T21" fmla="*/ 72 h 210"/>
                <a:gd name="T22" fmla="*/ 36 w 210"/>
                <a:gd name="T23" fmla="*/ 174 h 210"/>
                <a:gd name="T24" fmla="*/ 136 w 210"/>
                <a:gd name="T25" fmla="*/ 174 h 210"/>
                <a:gd name="T26" fmla="*/ 136 w 210"/>
                <a:gd name="T27" fmla="*/ 210 h 210"/>
                <a:gd name="T28" fmla="*/ 164 w 210"/>
                <a:gd name="T29" fmla="*/ 210 h 210"/>
                <a:gd name="T30" fmla="*/ 164 w 210"/>
                <a:gd name="T31" fmla="*/ 174 h 210"/>
                <a:gd name="T32" fmla="*/ 200 w 210"/>
                <a:gd name="T33" fmla="*/ 174 h 210"/>
                <a:gd name="T34" fmla="*/ 200 w 210"/>
                <a:gd name="T35" fmla="*/ 146 h 210"/>
                <a:gd name="T36" fmla="*/ 200 w 210"/>
                <a:gd name="T37" fmla="*/ 146 h 210"/>
                <a:gd name="T38" fmla="*/ 164 w 210"/>
                <a:gd name="T39" fmla="*/ 146 h 210"/>
                <a:gd name="T40" fmla="*/ 164 w 210"/>
                <a:gd name="T41" fmla="*/ 52 h 210"/>
                <a:gd name="T42" fmla="*/ 129 w 210"/>
                <a:gd name="T43" fmla="*/ 72 h 210"/>
                <a:gd name="T44" fmla="*/ 64 w 210"/>
                <a:gd name="T45" fmla="*/ 137 h 210"/>
                <a:gd name="T46" fmla="*/ 64 w 210"/>
                <a:gd name="T47" fmla="*/ 72 h 210"/>
                <a:gd name="T48" fmla="*/ 129 w 210"/>
                <a:gd name="T49" fmla="*/ 72 h 210"/>
                <a:gd name="T50" fmla="*/ 71 w 210"/>
                <a:gd name="T51" fmla="*/ 146 h 210"/>
                <a:gd name="T52" fmla="*/ 136 w 210"/>
                <a:gd name="T53" fmla="*/ 81 h 210"/>
                <a:gd name="T54" fmla="*/ 136 w 210"/>
                <a:gd name="T55" fmla="*/ 146 h 210"/>
                <a:gd name="T56" fmla="*/ 71 w 210"/>
                <a:gd name="T57" fmla="*/ 14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0" h="210">
                  <a:moveTo>
                    <a:pt x="164" y="52"/>
                  </a:moveTo>
                  <a:lnTo>
                    <a:pt x="210" y="7"/>
                  </a:lnTo>
                  <a:lnTo>
                    <a:pt x="202" y="0"/>
                  </a:lnTo>
                  <a:lnTo>
                    <a:pt x="158" y="44"/>
                  </a:lnTo>
                  <a:lnTo>
                    <a:pt x="64" y="44"/>
                  </a:lnTo>
                  <a:lnTo>
                    <a:pt x="64" y="8"/>
                  </a:lnTo>
                  <a:lnTo>
                    <a:pt x="36" y="8"/>
                  </a:lnTo>
                  <a:lnTo>
                    <a:pt x="36" y="44"/>
                  </a:lnTo>
                  <a:lnTo>
                    <a:pt x="0" y="44"/>
                  </a:lnTo>
                  <a:lnTo>
                    <a:pt x="0" y="72"/>
                  </a:lnTo>
                  <a:lnTo>
                    <a:pt x="36" y="72"/>
                  </a:lnTo>
                  <a:lnTo>
                    <a:pt x="36" y="174"/>
                  </a:lnTo>
                  <a:lnTo>
                    <a:pt x="136" y="174"/>
                  </a:lnTo>
                  <a:lnTo>
                    <a:pt x="136" y="210"/>
                  </a:lnTo>
                  <a:lnTo>
                    <a:pt x="164" y="210"/>
                  </a:lnTo>
                  <a:lnTo>
                    <a:pt x="164" y="174"/>
                  </a:lnTo>
                  <a:lnTo>
                    <a:pt x="200" y="174"/>
                  </a:lnTo>
                  <a:lnTo>
                    <a:pt x="200" y="146"/>
                  </a:lnTo>
                  <a:lnTo>
                    <a:pt x="200" y="146"/>
                  </a:lnTo>
                  <a:lnTo>
                    <a:pt x="164" y="146"/>
                  </a:lnTo>
                  <a:lnTo>
                    <a:pt x="164" y="52"/>
                  </a:lnTo>
                  <a:close/>
                  <a:moveTo>
                    <a:pt x="129" y="72"/>
                  </a:moveTo>
                  <a:lnTo>
                    <a:pt x="64" y="137"/>
                  </a:lnTo>
                  <a:lnTo>
                    <a:pt x="64" y="72"/>
                  </a:lnTo>
                  <a:lnTo>
                    <a:pt x="129" y="72"/>
                  </a:lnTo>
                  <a:close/>
                  <a:moveTo>
                    <a:pt x="71" y="146"/>
                  </a:moveTo>
                  <a:lnTo>
                    <a:pt x="136" y="81"/>
                  </a:lnTo>
                  <a:lnTo>
                    <a:pt x="136" y="146"/>
                  </a:lnTo>
                  <a:lnTo>
                    <a:pt x="71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Freeform 664"/>
            <p:cNvSpPr>
              <a:spLocks noEditPoints="1"/>
            </p:cNvSpPr>
            <p:nvPr/>
          </p:nvSpPr>
          <p:spPr bwMode="auto">
            <a:xfrm>
              <a:off x="6261101" y="3314701"/>
              <a:ext cx="334963" cy="242888"/>
            </a:xfrm>
            <a:custGeom>
              <a:avLst/>
              <a:gdLst>
                <a:gd name="T0" fmla="*/ 278 w 288"/>
                <a:gd name="T1" fmla="*/ 24 h 210"/>
                <a:gd name="T2" fmla="*/ 128 w 288"/>
                <a:gd name="T3" fmla="*/ 24 h 210"/>
                <a:gd name="T4" fmla="*/ 128 w 288"/>
                <a:gd name="T5" fmla="*/ 24 h 210"/>
                <a:gd name="T6" fmla="*/ 118 w 288"/>
                <a:gd name="T7" fmla="*/ 8 h 210"/>
                <a:gd name="T8" fmla="*/ 104 w 288"/>
                <a:gd name="T9" fmla="*/ 0 h 210"/>
                <a:gd name="T10" fmla="*/ 61 w 288"/>
                <a:gd name="T11" fmla="*/ 0 h 210"/>
                <a:gd name="T12" fmla="*/ 47 w 288"/>
                <a:gd name="T13" fmla="*/ 8 h 210"/>
                <a:gd name="T14" fmla="*/ 37 w 288"/>
                <a:gd name="T15" fmla="*/ 24 h 210"/>
                <a:gd name="T16" fmla="*/ 37 w 288"/>
                <a:gd name="T17" fmla="*/ 24 h 210"/>
                <a:gd name="T18" fmla="*/ 10 w 288"/>
                <a:gd name="T19" fmla="*/ 24 h 210"/>
                <a:gd name="T20" fmla="*/ 0 w 288"/>
                <a:gd name="T21" fmla="*/ 34 h 210"/>
                <a:gd name="T22" fmla="*/ 0 w 288"/>
                <a:gd name="T23" fmla="*/ 200 h 210"/>
                <a:gd name="T24" fmla="*/ 10 w 288"/>
                <a:gd name="T25" fmla="*/ 210 h 210"/>
                <a:gd name="T26" fmla="*/ 278 w 288"/>
                <a:gd name="T27" fmla="*/ 210 h 210"/>
                <a:gd name="T28" fmla="*/ 288 w 288"/>
                <a:gd name="T29" fmla="*/ 200 h 210"/>
                <a:gd name="T30" fmla="*/ 288 w 288"/>
                <a:gd name="T31" fmla="*/ 34 h 210"/>
                <a:gd name="T32" fmla="*/ 278 w 288"/>
                <a:gd name="T33" fmla="*/ 24 h 210"/>
                <a:gd name="T34" fmla="*/ 42 w 288"/>
                <a:gd name="T35" fmla="*/ 194 h 210"/>
                <a:gd name="T36" fmla="*/ 8 w 288"/>
                <a:gd name="T37" fmla="*/ 194 h 210"/>
                <a:gd name="T38" fmla="*/ 8 w 288"/>
                <a:gd name="T39" fmla="*/ 41 h 210"/>
                <a:gd name="T40" fmla="*/ 42 w 288"/>
                <a:gd name="T41" fmla="*/ 41 h 210"/>
                <a:gd name="T42" fmla="*/ 42 w 288"/>
                <a:gd name="T43" fmla="*/ 194 h 210"/>
                <a:gd name="T44" fmla="*/ 144 w 288"/>
                <a:gd name="T45" fmla="*/ 179 h 210"/>
                <a:gd name="T46" fmla="*/ 82 w 288"/>
                <a:gd name="T47" fmla="*/ 117 h 210"/>
                <a:gd name="T48" fmla="*/ 144 w 288"/>
                <a:gd name="T49" fmla="*/ 56 h 210"/>
                <a:gd name="T50" fmla="*/ 205 w 288"/>
                <a:gd name="T51" fmla="*/ 117 h 210"/>
                <a:gd name="T52" fmla="*/ 144 w 288"/>
                <a:gd name="T53" fmla="*/ 179 h 210"/>
                <a:gd name="T54" fmla="*/ 261 w 288"/>
                <a:gd name="T55" fmla="*/ 91 h 210"/>
                <a:gd name="T56" fmla="*/ 225 w 288"/>
                <a:gd name="T57" fmla="*/ 91 h 210"/>
                <a:gd name="T58" fmla="*/ 225 w 288"/>
                <a:gd name="T59" fmla="*/ 55 h 210"/>
                <a:gd name="T60" fmla="*/ 261 w 288"/>
                <a:gd name="T61" fmla="*/ 55 h 210"/>
                <a:gd name="T62" fmla="*/ 261 w 288"/>
                <a:gd name="T63" fmla="*/ 9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8" h="210">
                  <a:moveTo>
                    <a:pt x="278" y="24"/>
                  </a:moveTo>
                  <a:cubicBezTo>
                    <a:pt x="128" y="24"/>
                    <a:pt x="128" y="24"/>
                    <a:pt x="128" y="24"/>
                  </a:cubicBezTo>
                  <a:cubicBezTo>
                    <a:pt x="128" y="24"/>
                    <a:pt x="128" y="24"/>
                    <a:pt x="128" y="24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16" y="4"/>
                    <a:pt x="109" y="0"/>
                    <a:pt x="104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56" y="0"/>
                    <a:pt x="49" y="4"/>
                    <a:pt x="47" y="8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5" y="24"/>
                    <a:pt x="0" y="28"/>
                    <a:pt x="0" y="34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0" y="206"/>
                    <a:pt x="5" y="210"/>
                    <a:pt x="10" y="210"/>
                  </a:cubicBezTo>
                  <a:cubicBezTo>
                    <a:pt x="278" y="210"/>
                    <a:pt x="278" y="210"/>
                    <a:pt x="278" y="210"/>
                  </a:cubicBezTo>
                  <a:cubicBezTo>
                    <a:pt x="284" y="210"/>
                    <a:pt x="288" y="206"/>
                    <a:pt x="288" y="200"/>
                  </a:cubicBezTo>
                  <a:cubicBezTo>
                    <a:pt x="288" y="34"/>
                    <a:pt x="288" y="34"/>
                    <a:pt x="288" y="34"/>
                  </a:cubicBezTo>
                  <a:cubicBezTo>
                    <a:pt x="288" y="28"/>
                    <a:pt x="284" y="24"/>
                    <a:pt x="278" y="24"/>
                  </a:cubicBezTo>
                  <a:close/>
                  <a:moveTo>
                    <a:pt x="42" y="194"/>
                  </a:moveTo>
                  <a:cubicBezTo>
                    <a:pt x="8" y="194"/>
                    <a:pt x="8" y="194"/>
                    <a:pt x="8" y="194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42" y="41"/>
                    <a:pt x="42" y="41"/>
                    <a:pt x="42" y="41"/>
                  </a:cubicBezTo>
                  <a:lnTo>
                    <a:pt x="42" y="194"/>
                  </a:lnTo>
                  <a:close/>
                  <a:moveTo>
                    <a:pt x="144" y="179"/>
                  </a:moveTo>
                  <a:cubicBezTo>
                    <a:pt x="110" y="179"/>
                    <a:pt x="82" y="151"/>
                    <a:pt x="82" y="117"/>
                  </a:cubicBezTo>
                  <a:cubicBezTo>
                    <a:pt x="82" y="83"/>
                    <a:pt x="110" y="56"/>
                    <a:pt x="144" y="56"/>
                  </a:cubicBezTo>
                  <a:cubicBezTo>
                    <a:pt x="178" y="56"/>
                    <a:pt x="205" y="83"/>
                    <a:pt x="205" y="117"/>
                  </a:cubicBezTo>
                  <a:cubicBezTo>
                    <a:pt x="205" y="151"/>
                    <a:pt x="178" y="179"/>
                    <a:pt x="144" y="179"/>
                  </a:cubicBezTo>
                  <a:close/>
                  <a:moveTo>
                    <a:pt x="261" y="91"/>
                  </a:moveTo>
                  <a:cubicBezTo>
                    <a:pt x="225" y="91"/>
                    <a:pt x="225" y="91"/>
                    <a:pt x="225" y="91"/>
                  </a:cubicBezTo>
                  <a:cubicBezTo>
                    <a:pt x="225" y="55"/>
                    <a:pt x="225" y="55"/>
                    <a:pt x="225" y="55"/>
                  </a:cubicBezTo>
                  <a:cubicBezTo>
                    <a:pt x="261" y="55"/>
                    <a:pt x="261" y="55"/>
                    <a:pt x="261" y="55"/>
                  </a:cubicBezTo>
                  <a:lnTo>
                    <a:pt x="261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Freeform 665"/>
            <p:cNvSpPr/>
            <p:nvPr/>
          </p:nvSpPr>
          <p:spPr bwMode="auto">
            <a:xfrm>
              <a:off x="930276" y="5935664"/>
              <a:ext cx="306388" cy="236538"/>
            </a:xfrm>
            <a:custGeom>
              <a:avLst/>
              <a:gdLst>
                <a:gd name="T0" fmla="*/ 179 w 193"/>
                <a:gd name="T1" fmla="*/ 54 h 149"/>
                <a:gd name="T2" fmla="*/ 193 w 193"/>
                <a:gd name="T3" fmla="*/ 0 h 149"/>
                <a:gd name="T4" fmla="*/ 138 w 193"/>
                <a:gd name="T5" fmla="*/ 13 h 149"/>
                <a:gd name="T6" fmla="*/ 152 w 193"/>
                <a:gd name="T7" fmla="*/ 27 h 149"/>
                <a:gd name="T8" fmla="*/ 99 w 193"/>
                <a:gd name="T9" fmla="*/ 79 h 149"/>
                <a:gd name="T10" fmla="*/ 77 w 193"/>
                <a:gd name="T11" fmla="*/ 57 h 149"/>
                <a:gd name="T12" fmla="*/ 0 w 193"/>
                <a:gd name="T13" fmla="*/ 134 h 149"/>
                <a:gd name="T14" fmla="*/ 15 w 193"/>
                <a:gd name="T15" fmla="*/ 149 h 149"/>
                <a:gd name="T16" fmla="*/ 15 w 193"/>
                <a:gd name="T17" fmla="*/ 149 h 149"/>
                <a:gd name="T18" fmla="*/ 77 w 193"/>
                <a:gd name="T19" fmla="*/ 87 h 149"/>
                <a:gd name="T20" fmla="*/ 99 w 193"/>
                <a:gd name="T21" fmla="*/ 108 h 149"/>
                <a:gd name="T22" fmla="*/ 167 w 193"/>
                <a:gd name="T23" fmla="*/ 41 h 149"/>
                <a:gd name="T24" fmla="*/ 179 w 193"/>
                <a:gd name="T25" fmla="*/ 5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3" h="149">
                  <a:moveTo>
                    <a:pt x="179" y="54"/>
                  </a:moveTo>
                  <a:lnTo>
                    <a:pt x="193" y="0"/>
                  </a:lnTo>
                  <a:lnTo>
                    <a:pt x="138" y="13"/>
                  </a:lnTo>
                  <a:lnTo>
                    <a:pt x="152" y="27"/>
                  </a:lnTo>
                  <a:lnTo>
                    <a:pt x="99" y="79"/>
                  </a:lnTo>
                  <a:lnTo>
                    <a:pt x="77" y="57"/>
                  </a:lnTo>
                  <a:lnTo>
                    <a:pt x="0" y="134"/>
                  </a:lnTo>
                  <a:lnTo>
                    <a:pt x="15" y="149"/>
                  </a:lnTo>
                  <a:lnTo>
                    <a:pt x="15" y="149"/>
                  </a:lnTo>
                  <a:lnTo>
                    <a:pt x="77" y="87"/>
                  </a:lnTo>
                  <a:lnTo>
                    <a:pt x="99" y="108"/>
                  </a:lnTo>
                  <a:lnTo>
                    <a:pt x="167" y="41"/>
                  </a:lnTo>
                  <a:lnTo>
                    <a:pt x="179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Rectangle 666"/>
            <p:cNvSpPr>
              <a:spLocks noChangeArrowheads="1"/>
            </p:cNvSpPr>
            <p:nvPr/>
          </p:nvSpPr>
          <p:spPr bwMode="auto">
            <a:xfrm>
              <a:off x="957264" y="6189664"/>
              <a:ext cx="44450" cy="809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Rectangle 667"/>
            <p:cNvSpPr>
              <a:spLocks noChangeArrowheads="1"/>
            </p:cNvSpPr>
            <p:nvPr/>
          </p:nvSpPr>
          <p:spPr bwMode="auto">
            <a:xfrm>
              <a:off x="1030289" y="6149976"/>
              <a:ext cx="44450" cy="1206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1" name="Rectangle 668"/>
            <p:cNvSpPr>
              <a:spLocks noChangeArrowheads="1"/>
            </p:cNvSpPr>
            <p:nvPr/>
          </p:nvSpPr>
          <p:spPr bwMode="auto">
            <a:xfrm>
              <a:off x="1104901" y="6110289"/>
              <a:ext cx="44450" cy="1603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Rectangle 669"/>
            <p:cNvSpPr>
              <a:spLocks noChangeArrowheads="1"/>
            </p:cNvSpPr>
            <p:nvPr/>
          </p:nvSpPr>
          <p:spPr bwMode="auto">
            <a:xfrm>
              <a:off x="1177926" y="6070601"/>
              <a:ext cx="44450" cy="2000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Freeform 670"/>
            <p:cNvSpPr/>
            <p:nvPr/>
          </p:nvSpPr>
          <p:spPr bwMode="auto">
            <a:xfrm>
              <a:off x="9628189" y="2728914"/>
              <a:ext cx="287338" cy="198438"/>
            </a:xfrm>
            <a:custGeom>
              <a:avLst/>
              <a:gdLst>
                <a:gd name="T0" fmla="*/ 206 w 247"/>
                <a:gd name="T1" fmla="*/ 0 h 172"/>
                <a:gd name="T2" fmla="*/ 180 w 247"/>
                <a:gd name="T3" fmla="*/ 0 h 172"/>
                <a:gd name="T4" fmla="*/ 180 w 247"/>
                <a:gd name="T5" fmla="*/ 31 h 172"/>
                <a:gd name="T6" fmla="*/ 206 w 247"/>
                <a:gd name="T7" fmla="*/ 31 h 172"/>
                <a:gd name="T8" fmla="*/ 216 w 247"/>
                <a:gd name="T9" fmla="*/ 41 h 172"/>
                <a:gd name="T10" fmla="*/ 216 w 247"/>
                <a:gd name="T11" fmla="*/ 131 h 172"/>
                <a:gd name="T12" fmla="*/ 206 w 247"/>
                <a:gd name="T13" fmla="*/ 141 h 172"/>
                <a:gd name="T14" fmla="*/ 41 w 247"/>
                <a:gd name="T15" fmla="*/ 141 h 172"/>
                <a:gd name="T16" fmla="*/ 31 w 247"/>
                <a:gd name="T17" fmla="*/ 131 h 172"/>
                <a:gd name="T18" fmla="*/ 31 w 247"/>
                <a:gd name="T19" fmla="*/ 41 h 172"/>
                <a:gd name="T20" fmla="*/ 41 w 247"/>
                <a:gd name="T21" fmla="*/ 31 h 172"/>
                <a:gd name="T22" fmla="*/ 67 w 247"/>
                <a:gd name="T23" fmla="*/ 31 h 172"/>
                <a:gd name="T24" fmla="*/ 67 w 247"/>
                <a:gd name="T25" fmla="*/ 0 h 172"/>
                <a:gd name="T26" fmla="*/ 41 w 247"/>
                <a:gd name="T27" fmla="*/ 0 h 172"/>
                <a:gd name="T28" fmla="*/ 0 w 247"/>
                <a:gd name="T29" fmla="*/ 41 h 172"/>
                <a:gd name="T30" fmla="*/ 0 w 247"/>
                <a:gd name="T31" fmla="*/ 131 h 172"/>
                <a:gd name="T32" fmla="*/ 41 w 247"/>
                <a:gd name="T33" fmla="*/ 172 h 172"/>
                <a:gd name="T34" fmla="*/ 206 w 247"/>
                <a:gd name="T35" fmla="*/ 172 h 172"/>
                <a:gd name="T36" fmla="*/ 247 w 247"/>
                <a:gd name="T37" fmla="*/ 131 h 172"/>
                <a:gd name="T38" fmla="*/ 247 w 247"/>
                <a:gd name="T39" fmla="*/ 41 h 172"/>
                <a:gd name="T40" fmla="*/ 206 w 247"/>
                <a:gd name="T4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7" h="172">
                  <a:moveTo>
                    <a:pt x="206" y="0"/>
                  </a:moveTo>
                  <a:cubicBezTo>
                    <a:pt x="180" y="0"/>
                    <a:pt x="180" y="0"/>
                    <a:pt x="180" y="0"/>
                  </a:cubicBezTo>
                  <a:cubicBezTo>
                    <a:pt x="180" y="31"/>
                    <a:pt x="180" y="31"/>
                    <a:pt x="180" y="31"/>
                  </a:cubicBezTo>
                  <a:cubicBezTo>
                    <a:pt x="206" y="31"/>
                    <a:pt x="206" y="31"/>
                    <a:pt x="206" y="31"/>
                  </a:cubicBezTo>
                  <a:cubicBezTo>
                    <a:pt x="212" y="31"/>
                    <a:pt x="216" y="36"/>
                    <a:pt x="216" y="41"/>
                  </a:cubicBezTo>
                  <a:cubicBezTo>
                    <a:pt x="216" y="131"/>
                    <a:pt x="216" y="131"/>
                    <a:pt x="216" y="131"/>
                  </a:cubicBezTo>
                  <a:cubicBezTo>
                    <a:pt x="216" y="136"/>
                    <a:pt x="212" y="141"/>
                    <a:pt x="206" y="141"/>
                  </a:cubicBezTo>
                  <a:cubicBezTo>
                    <a:pt x="41" y="141"/>
                    <a:pt x="41" y="141"/>
                    <a:pt x="41" y="141"/>
                  </a:cubicBezTo>
                  <a:cubicBezTo>
                    <a:pt x="36" y="141"/>
                    <a:pt x="31" y="136"/>
                    <a:pt x="31" y="131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1" y="36"/>
                    <a:pt x="36" y="31"/>
                    <a:pt x="41" y="31"/>
                  </a:cubicBezTo>
                  <a:cubicBezTo>
                    <a:pt x="67" y="31"/>
                    <a:pt x="67" y="31"/>
                    <a:pt x="67" y="31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19" y="0"/>
                    <a:pt x="0" y="19"/>
                    <a:pt x="0" y="4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53"/>
                    <a:pt x="19" y="172"/>
                    <a:pt x="41" y="172"/>
                  </a:cubicBezTo>
                  <a:cubicBezTo>
                    <a:pt x="206" y="172"/>
                    <a:pt x="206" y="172"/>
                    <a:pt x="206" y="172"/>
                  </a:cubicBezTo>
                  <a:cubicBezTo>
                    <a:pt x="229" y="172"/>
                    <a:pt x="247" y="153"/>
                    <a:pt x="247" y="131"/>
                  </a:cubicBezTo>
                  <a:cubicBezTo>
                    <a:pt x="247" y="41"/>
                    <a:pt x="247" y="41"/>
                    <a:pt x="247" y="41"/>
                  </a:cubicBezTo>
                  <a:cubicBezTo>
                    <a:pt x="247" y="19"/>
                    <a:pt x="229" y="0"/>
                    <a:pt x="20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4" name="Freeform 671"/>
            <p:cNvSpPr/>
            <p:nvPr/>
          </p:nvSpPr>
          <p:spPr bwMode="auto">
            <a:xfrm>
              <a:off x="9678989" y="2592389"/>
              <a:ext cx="184150" cy="239713"/>
            </a:xfrm>
            <a:custGeom>
              <a:avLst/>
              <a:gdLst>
                <a:gd name="T0" fmla="*/ 44 w 116"/>
                <a:gd name="T1" fmla="*/ 151 h 151"/>
                <a:gd name="T2" fmla="*/ 73 w 116"/>
                <a:gd name="T3" fmla="*/ 151 h 151"/>
                <a:gd name="T4" fmla="*/ 73 w 116"/>
                <a:gd name="T5" fmla="*/ 67 h 151"/>
                <a:gd name="T6" fmla="*/ 116 w 116"/>
                <a:gd name="T7" fmla="*/ 67 h 151"/>
                <a:gd name="T8" fmla="*/ 58 w 116"/>
                <a:gd name="T9" fmla="*/ 0 h 151"/>
                <a:gd name="T10" fmla="*/ 0 w 116"/>
                <a:gd name="T11" fmla="*/ 67 h 151"/>
                <a:gd name="T12" fmla="*/ 44 w 116"/>
                <a:gd name="T13" fmla="*/ 67 h 151"/>
                <a:gd name="T14" fmla="*/ 44 w 116"/>
                <a:gd name="T15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51">
                  <a:moveTo>
                    <a:pt x="44" y="151"/>
                  </a:moveTo>
                  <a:lnTo>
                    <a:pt x="73" y="151"/>
                  </a:lnTo>
                  <a:lnTo>
                    <a:pt x="73" y="67"/>
                  </a:lnTo>
                  <a:lnTo>
                    <a:pt x="116" y="67"/>
                  </a:lnTo>
                  <a:lnTo>
                    <a:pt x="58" y="0"/>
                  </a:lnTo>
                  <a:lnTo>
                    <a:pt x="0" y="67"/>
                  </a:lnTo>
                  <a:lnTo>
                    <a:pt x="44" y="67"/>
                  </a:lnTo>
                  <a:lnTo>
                    <a:pt x="44" y="1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Freeform 672"/>
            <p:cNvSpPr/>
            <p:nvPr/>
          </p:nvSpPr>
          <p:spPr bwMode="auto">
            <a:xfrm>
              <a:off x="8321676" y="5259389"/>
              <a:ext cx="214313" cy="347663"/>
            </a:xfrm>
            <a:custGeom>
              <a:avLst/>
              <a:gdLst>
                <a:gd name="T0" fmla="*/ 149 w 185"/>
                <a:gd name="T1" fmla="*/ 36 h 300"/>
                <a:gd name="T2" fmla="*/ 185 w 185"/>
                <a:gd name="T3" fmla="*/ 9 h 300"/>
                <a:gd name="T4" fmla="*/ 57 w 185"/>
                <a:gd name="T5" fmla="*/ 48 h 300"/>
                <a:gd name="T6" fmla="*/ 57 w 185"/>
                <a:gd name="T7" fmla="*/ 252 h 300"/>
                <a:gd name="T8" fmla="*/ 185 w 185"/>
                <a:gd name="T9" fmla="*/ 292 h 300"/>
                <a:gd name="T10" fmla="*/ 149 w 185"/>
                <a:gd name="T11" fmla="*/ 265 h 300"/>
                <a:gd name="T12" fmla="*/ 149 w 185"/>
                <a:gd name="T13" fmla="*/ 36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" h="300">
                  <a:moveTo>
                    <a:pt x="149" y="36"/>
                  </a:moveTo>
                  <a:cubicBezTo>
                    <a:pt x="160" y="25"/>
                    <a:pt x="172" y="16"/>
                    <a:pt x="185" y="9"/>
                  </a:cubicBezTo>
                  <a:cubicBezTo>
                    <a:pt x="140" y="0"/>
                    <a:pt x="92" y="14"/>
                    <a:pt x="57" y="48"/>
                  </a:cubicBezTo>
                  <a:cubicBezTo>
                    <a:pt x="0" y="105"/>
                    <a:pt x="0" y="196"/>
                    <a:pt x="57" y="252"/>
                  </a:cubicBezTo>
                  <a:cubicBezTo>
                    <a:pt x="92" y="287"/>
                    <a:pt x="140" y="300"/>
                    <a:pt x="185" y="292"/>
                  </a:cubicBezTo>
                  <a:cubicBezTo>
                    <a:pt x="172" y="285"/>
                    <a:pt x="160" y="276"/>
                    <a:pt x="149" y="265"/>
                  </a:cubicBezTo>
                  <a:cubicBezTo>
                    <a:pt x="86" y="202"/>
                    <a:pt x="86" y="99"/>
                    <a:pt x="149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Freeform 673"/>
            <p:cNvSpPr/>
            <p:nvPr/>
          </p:nvSpPr>
          <p:spPr bwMode="auto">
            <a:xfrm>
              <a:off x="8310564" y="1258889"/>
              <a:ext cx="257175" cy="341313"/>
            </a:xfrm>
            <a:custGeom>
              <a:avLst/>
              <a:gdLst>
                <a:gd name="T0" fmla="*/ 130 w 221"/>
                <a:gd name="T1" fmla="*/ 50 h 295"/>
                <a:gd name="T2" fmla="*/ 193 w 221"/>
                <a:gd name="T3" fmla="*/ 80 h 295"/>
                <a:gd name="T4" fmla="*/ 221 w 221"/>
                <a:gd name="T5" fmla="*/ 79 h 295"/>
                <a:gd name="T6" fmla="*/ 136 w 221"/>
                <a:gd name="T7" fmla="*/ 2 h 295"/>
                <a:gd name="T8" fmla="*/ 72 w 221"/>
                <a:gd name="T9" fmla="*/ 2 h 295"/>
                <a:gd name="T10" fmla="*/ 60 w 221"/>
                <a:gd name="T11" fmla="*/ 10 h 295"/>
                <a:gd name="T12" fmla="*/ 41 w 221"/>
                <a:gd name="T13" fmla="*/ 4 h 295"/>
                <a:gd name="T14" fmla="*/ 18 w 221"/>
                <a:gd name="T15" fmla="*/ 1 h 295"/>
                <a:gd name="T16" fmla="*/ 15 w 221"/>
                <a:gd name="T17" fmla="*/ 1 h 295"/>
                <a:gd name="T18" fmla="*/ 0 w 221"/>
                <a:gd name="T19" fmla="*/ 14 h 295"/>
                <a:gd name="T20" fmla="*/ 0 w 221"/>
                <a:gd name="T21" fmla="*/ 53 h 295"/>
                <a:gd name="T22" fmla="*/ 15 w 221"/>
                <a:gd name="T23" fmla="*/ 66 h 295"/>
                <a:gd name="T24" fmla="*/ 18 w 221"/>
                <a:gd name="T25" fmla="*/ 66 h 295"/>
                <a:gd name="T26" fmla="*/ 43 w 221"/>
                <a:gd name="T27" fmla="*/ 61 h 295"/>
                <a:gd name="T28" fmla="*/ 70 w 221"/>
                <a:gd name="T29" fmla="*/ 55 h 295"/>
                <a:gd name="T30" fmla="*/ 85 w 221"/>
                <a:gd name="T31" fmla="*/ 79 h 295"/>
                <a:gd name="T32" fmla="*/ 85 w 221"/>
                <a:gd name="T33" fmla="*/ 139 h 295"/>
                <a:gd name="T34" fmla="*/ 75 w 221"/>
                <a:gd name="T35" fmla="*/ 154 h 295"/>
                <a:gd name="T36" fmla="*/ 75 w 221"/>
                <a:gd name="T37" fmla="*/ 158 h 295"/>
                <a:gd name="T38" fmla="*/ 75 w 221"/>
                <a:gd name="T39" fmla="*/ 266 h 295"/>
                <a:gd name="T40" fmla="*/ 75 w 221"/>
                <a:gd name="T41" fmla="*/ 269 h 295"/>
                <a:gd name="T42" fmla="*/ 136 w 221"/>
                <a:gd name="T43" fmla="*/ 269 h 295"/>
                <a:gd name="T44" fmla="*/ 136 w 221"/>
                <a:gd name="T45" fmla="*/ 266 h 295"/>
                <a:gd name="T46" fmla="*/ 136 w 221"/>
                <a:gd name="T47" fmla="*/ 158 h 295"/>
                <a:gd name="T48" fmla="*/ 136 w 221"/>
                <a:gd name="T49" fmla="*/ 154 h 295"/>
                <a:gd name="T50" fmla="*/ 125 w 221"/>
                <a:gd name="T51" fmla="*/ 139 h 295"/>
                <a:gd name="T52" fmla="*/ 125 w 221"/>
                <a:gd name="T53" fmla="*/ 66 h 295"/>
                <a:gd name="T54" fmla="*/ 130 w 221"/>
                <a:gd name="T55" fmla="*/ 5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1" h="295">
                  <a:moveTo>
                    <a:pt x="130" y="50"/>
                  </a:moveTo>
                  <a:cubicBezTo>
                    <a:pt x="163" y="41"/>
                    <a:pt x="193" y="80"/>
                    <a:pt x="193" y="80"/>
                  </a:cubicBezTo>
                  <a:cubicBezTo>
                    <a:pt x="221" y="79"/>
                    <a:pt x="221" y="79"/>
                    <a:pt x="221" y="79"/>
                  </a:cubicBezTo>
                  <a:cubicBezTo>
                    <a:pt x="221" y="79"/>
                    <a:pt x="185" y="2"/>
                    <a:pt x="136" y="2"/>
                  </a:cubicBezTo>
                  <a:cubicBezTo>
                    <a:pt x="119" y="2"/>
                    <a:pt x="93" y="2"/>
                    <a:pt x="72" y="2"/>
                  </a:cubicBezTo>
                  <a:cubicBezTo>
                    <a:pt x="68" y="2"/>
                    <a:pt x="64" y="10"/>
                    <a:pt x="60" y="10"/>
                  </a:cubicBezTo>
                  <a:cubicBezTo>
                    <a:pt x="50" y="8"/>
                    <a:pt x="43" y="5"/>
                    <a:pt x="41" y="4"/>
                  </a:cubicBezTo>
                  <a:cubicBezTo>
                    <a:pt x="36" y="0"/>
                    <a:pt x="26" y="1"/>
                    <a:pt x="18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3" y="1"/>
                    <a:pt x="0" y="0"/>
                    <a:pt x="0" y="14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67"/>
                    <a:pt x="3" y="66"/>
                    <a:pt x="15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27" y="66"/>
                    <a:pt x="38" y="67"/>
                    <a:pt x="43" y="61"/>
                  </a:cubicBezTo>
                  <a:cubicBezTo>
                    <a:pt x="48" y="58"/>
                    <a:pt x="59" y="52"/>
                    <a:pt x="70" y="55"/>
                  </a:cubicBezTo>
                  <a:cubicBezTo>
                    <a:pt x="83" y="60"/>
                    <a:pt x="84" y="73"/>
                    <a:pt x="85" y="79"/>
                  </a:cubicBezTo>
                  <a:cubicBezTo>
                    <a:pt x="85" y="139"/>
                    <a:pt x="85" y="139"/>
                    <a:pt x="85" y="139"/>
                  </a:cubicBezTo>
                  <a:cubicBezTo>
                    <a:pt x="79" y="143"/>
                    <a:pt x="75" y="148"/>
                    <a:pt x="75" y="154"/>
                  </a:cubicBezTo>
                  <a:cubicBezTo>
                    <a:pt x="75" y="155"/>
                    <a:pt x="75" y="156"/>
                    <a:pt x="75" y="158"/>
                  </a:cubicBezTo>
                  <a:cubicBezTo>
                    <a:pt x="75" y="158"/>
                    <a:pt x="75" y="244"/>
                    <a:pt x="75" y="266"/>
                  </a:cubicBezTo>
                  <a:cubicBezTo>
                    <a:pt x="75" y="267"/>
                    <a:pt x="75" y="268"/>
                    <a:pt x="75" y="269"/>
                  </a:cubicBezTo>
                  <a:cubicBezTo>
                    <a:pt x="75" y="295"/>
                    <a:pt x="136" y="295"/>
                    <a:pt x="136" y="269"/>
                  </a:cubicBezTo>
                  <a:cubicBezTo>
                    <a:pt x="136" y="268"/>
                    <a:pt x="136" y="267"/>
                    <a:pt x="136" y="266"/>
                  </a:cubicBezTo>
                  <a:cubicBezTo>
                    <a:pt x="136" y="243"/>
                    <a:pt x="136" y="158"/>
                    <a:pt x="136" y="158"/>
                  </a:cubicBezTo>
                  <a:cubicBezTo>
                    <a:pt x="136" y="156"/>
                    <a:pt x="136" y="155"/>
                    <a:pt x="136" y="154"/>
                  </a:cubicBezTo>
                  <a:cubicBezTo>
                    <a:pt x="136" y="148"/>
                    <a:pt x="131" y="143"/>
                    <a:pt x="125" y="139"/>
                  </a:cubicBezTo>
                  <a:cubicBezTo>
                    <a:pt x="125" y="66"/>
                    <a:pt x="125" y="66"/>
                    <a:pt x="125" y="66"/>
                  </a:cubicBezTo>
                  <a:cubicBezTo>
                    <a:pt x="126" y="58"/>
                    <a:pt x="127" y="51"/>
                    <a:pt x="130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7" name="Freeform 674"/>
            <p:cNvSpPr>
              <a:spLocks noEditPoints="1"/>
            </p:cNvSpPr>
            <p:nvPr/>
          </p:nvSpPr>
          <p:spPr bwMode="auto">
            <a:xfrm>
              <a:off x="6932614" y="4013201"/>
              <a:ext cx="333375" cy="138113"/>
            </a:xfrm>
            <a:custGeom>
              <a:avLst/>
              <a:gdLst>
                <a:gd name="T0" fmla="*/ 265 w 288"/>
                <a:gd name="T1" fmla="*/ 46 h 120"/>
                <a:gd name="T2" fmla="*/ 252 w 288"/>
                <a:gd name="T3" fmla="*/ 46 h 120"/>
                <a:gd name="T4" fmla="*/ 217 w 288"/>
                <a:gd name="T5" fmla="*/ 0 h 120"/>
                <a:gd name="T6" fmla="*/ 115 w 288"/>
                <a:gd name="T7" fmla="*/ 0 h 120"/>
                <a:gd name="T8" fmla="*/ 68 w 288"/>
                <a:gd name="T9" fmla="*/ 46 h 120"/>
                <a:gd name="T10" fmla="*/ 55 w 288"/>
                <a:gd name="T11" fmla="*/ 46 h 120"/>
                <a:gd name="T12" fmla="*/ 0 w 288"/>
                <a:gd name="T13" fmla="*/ 69 h 120"/>
                <a:gd name="T14" fmla="*/ 0 w 288"/>
                <a:gd name="T15" fmla="*/ 105 h 120"/>
                <a:gd name="T16" fmla="*/ 10 w 288"/>
                <a:gd name="T17" fmla="*/ 119 h 120"/>
                <a:gd name="T18" fmla="*/ 54 w 288"/>
                <a:gd name="T19" fmla="*/ 76 h 120"/>
                <a:gd name="T20" fmla="*/ 97 w 288"/>
                <a:gd name="T21" fmla="*/ 119 h 120"/>
                <a:gd name="T22" fmla="*/ 97 w 288"/>
                <a:gd name="T23" fmla="*/ 120 h 120"/>
                <a:gd name="T24" fmla="*/ 189 w 288"/>
                <a:gd name="T25" fmla="*/ 120 h 120"/>
                <a:gd name="T26" fmla="*/ 189 w 288"/>
                <a:gd name="T27" fmla="*/ 119 h 120"/>
                <a:gd name="T28" fmla="*/ 232 w 288"/>
                <a:gd name="T29" fmla="*/ 76 h 120"/>
                <a:gd name="T30" fmla="*/ 276 w 288"/>
                <a:gd name="T31" fmla="*/ 119 h 120"/>
                <a:gd name="T32" fmla="*/ 288 w 288"/>
                <a:gd name="T33" fmla="*/ 105 h 120"/>
                <a:gd name="T34" fmla="*/ 288 w 288"/>
                <a:gd name="T35" fmla="*/ 65 h 120"/>
                <a:gd name="T36" fmla="*/ 265 w 288"/>
                <a:gd name="T37" fmla="*/ 46 h 120"/>
                <a:gd name="T38" fmla="*/ 209 w 288"/>
                <a:gd name="T39" fmla="*/ 12 h 120"/>
                <a:gd name="T40" fmla="*/ 233 w 288"/>
                <a:gd name="T41" fmla="*/ 43 h 120"/>
                <a:gd name="T42" fmla="*/ 174 w 288"/>
                <a:gd name="T43" fmla="*/ 43 h 120"/>
                <a:gd name="T44" fmla="*/ 174 w 288"/>
                <a:gd name="T45" fmla="*/ 12 h 120"/>
                <a:gd name="T46" fmla="*/ 209 w 288"/>
                <a:gd name="T47" fmla="*/ 12 h 120"/>
                <a:gd name="T48" fmla="*/ 123 w 288"/>
                <a:gd name="T49" fmla="*/ 12 h 120"/>
                <a:gd name="T50" fmla="*/ 156 w 288"/>
                <a:gd name="T51" fmla="*/ 12 h 120"/>
                <a:gd name="T52" fmla="*/ 156 w 288"/>
                <a:gd name="T53" fmla="*/ 43 h 120"/>
                <a:gd name="T54" fmla="*/ 93 w 288"/>
                <a:gd name="T55" fmla="*/ 43 h 120"/>
                <a:gd name="T56" fmla="*/ 123 w 288"/>
                <a:gd name="T57" fmla="*/ 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8" h="120">
                  <a:moveTo>
                    <a:pt x="265" y="46"/>
                  </a:moveTo>
                  <a:cubicBezTo>
                    <a:pt x="252" y="46"/>
                    <a:pt x="252" y="46"/>
                    <a:pt x="252" y="46"/>
                  </a:cubicBezTo>
                  <a:cubicBezTo>
                    <a:pt x="244" y="29"/>
                    <a:pt x="223" y="0"/>
                    <a:pt x="217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08" y="0"/>
                    <a:pt x="80" y="29"/>
                    <a:pt x="68" y="46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46" y="46"/>
                    <a:pt x="0" y="48"/>
                    <a:pt x="0" y="69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11"/>
                    <a:pt x="4" y="117"/>
                    <a:pt x="10" y="119"/>
                  </a:cubicBezTo>
                  <a:cubicBezTo>
                    <a:pt x="11" y="95"/>
                    <a:pt x="30" y="76"/>
                    <a:pt x="54" y="76"/>
                  </a:cubicBezTo>
                  <a:cubicBezTo>
                    <a:pt x="78" y="76"/>
                    <a:pt x="97" y="95"/>
                    <a:pt x="97" y="119"/>
                  </a:cubicBezTo>
                  <a:cubicBezTo>
                    <a:pt x="97" y="119"/>
                    <a:pt x="97" y="120"/>
                    <a:pt x="97" y="120"/>
                  </a:cubicBezTo>
                  <a:cubicBezTo>
                    <a:pt x="189" y="120"/>
                    <a:pt x="189" y="120"/>
                    <a:pt x="189" y="120"/>
                  </a:cubicBezTo>
                  <a:cubicBezTo>
                    <a:pt x="189" y="120"/>
                    <a:pt x="189" y="119"/>
                    <a:pt x="189" y="119"/>
                  </a:cubicBezTo>
                  <a:cubicBezTo>
                    <a:pt x="189" y="95"/>
                    <a:pt x="209" y="76"/>
                    <a:pt x="232" y="76"/>
                  </a:cubicBezTo>
                  <a:cubicBezTo>
                    <a:pt x="256" y="76"/>
                    <a:pt x="276" y="95"/>
                    <a:pt x="276" y="119"/>
                  </a:cubicBezTo>
                  <a:cubicBezTo>
                    <a:pt x="283" y="118"/>
                    <a:pt x="288" y="112"/>
                    <a:pt x="288" y="105"/>
                  </a:cubicBezTo>
                  <a:cubicBezTo>
                    <a:pt x="288" y="65"/>
                    <a:pt x="288" y="65"/>
                    <a:pt x="288" y="65"/>
                  </a:cubicBezTo>
                  <a:cubicBezTo>
                    <a:pt x="288" y="56"/>
                    <a:pt x="273" y="46"/>
                    <a:pt x="265" y="46"/>
                  </a:cubicBezTo>
                  <a:close/>
                  <a:moveTo>
                    <a:pt x="209" y="12"/>
                  </a:moveTo>
                  <a:cubicBezTo>
                    <a:pt x="215" y="12"/>
                    <a:pt x="222" y="26"/>
                    <a:pt x="233" y="43"/>
                  </a:cubicBezTo>
                  <a:cubicBezTo>
                    <a:pt x="174" y="43"/>
                    <a:pt x="174" y="43"/>
                    <a:pt x="174" y="43"/>
                  </a:cubicBezTo>
                  <a:cubicBezTo>
                    <a:pt x="174" y="12"/>
                    <a:pt x="174" y="12"/>
                    <a:pt x="174" y="12"/>
                  </a:cubicBezTo>
                  <a:lnTo>
                    <a:pt x="209" y="12"/>
                  </a:lnTo>
                  <a:close/>
                  <a:moveTo>
                    <a:pt x="123" y="12"/>
                  </a:moveTo>
                  <a:cubicBezTo>
                    <a:pt x="156" y="12"/>
                    <a:pt x="156" y="12"/>
                    <a:pt x="156" y="12"/>
                  </a:cubicBezTo>
                  <a:cubicBezTo>
                    <a:pt x="156" y="43"/>
                    <a:pt x="156" y="43"/>
                    <a:pt x="156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106" y="27"/>
                    <a:pt x="117" y="12"/>
                    <a:pt x="12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8" name="Oval 675"/>
            <p:cNvSpPr>
              <a:spLocks noChangeArrowheads="1"/>
            </p:cNvSpPr>
            <p:nvPr/>
          </p:nvSpPr>
          <p:spPr bwMode="auto">
            <a:xfrm>
              <a:off x="6962776" y="4119564"/>
              <a:ext cx="63500" cy="635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9" name="Oval 676"/>
            <p:cNvSpPr>
              <a:spLocks noChangeArrowheads="1"/>
            </p:cNvSpPr>
            <p:nvPr/>
          </p:nvSpPr>
          <p:spPr bwMode="auto">
            <a:xfrm>
              <a:off x="7170739" y="4119564"/>
              <a:ext cx="63500" cy="635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0" name="Freeform 677"/>
            <p:cNvSpPr>
              <a:spLocks noEditPoints="1"/>
            </p:cNvSpPr>
            <p:nvPr/>
          </p:nvSpPr>
          <p:spPr bwMode="auto">
            <a:xfrm>
              <a:off x="11609389" y="4598989"/>
              <a:ext cx="333375" cy="331788"/>
            </a:xfrm>
            <a:custGeom>
              <a:avLst/>
              <a:gdLst>
                <a:gd name="T0" fmla="*/ 249 w 288"/>
                <a:gd name="T1" fmla="*/ 60 h 286"/>
                <a:gd name="T2" fmla="*/ 138 w 288"/>
                <a:gd name="T3" fmla="*/ 27 h 286"/>
                <a:gd name="T4" fmla="*/ 86 w 288"/>
                <a:gd name="T5" fmla="*/ 0 h 286"/>
                <a:gd name="T6" fmla="*/ 68 w 288"/>
                <a:gd name="T7" fmla="*/ 17 h 286"/>
                <a:gd name="T8" fmla="*/ 68 w 288"/>
                <a:gd name="T9" fmla="*/ 18 h 286"/>
                <a:gd name="T10" fmla="*/ 32 w 288"/>
                <a:gd name="T11" fmla="*/ 104 h 286"/>
                <a:gd name="T12" fmla="*/ 16 w 288"/>
                <a:gd name="T13" fmla="*/ 103 h 286"/>
                <a:gd name="T14" fmla="*/ 0 w 288"/>
                <a:gd name="T15" fmla="*/ 118 h 286"/>
                <a:gd name="T16" fmla="*/ 5 w 288"/>
                <a:gd name="T17" fmla="*/ 182 h 286"/>
                <a:gd name="T18" fmla="*/ 17 w 288"/>
                <a:gd name="T19" fmla="*/ 186 h 286"/>
                <a:gd name="T20" fmla="*/ 75 w 288"/>
                <a:gd name="T21" fmla="*/ 237 h 286"/>
                <a:gd name="T22" fmla="*/ 71 w 288"/>
                <a:gd name="T23" fmla="*/ 270 h 286"/>
                <a:gd name="T24" fmla="*/ 87 w 288"/>
                <a:gd name="T25" fmla="*/ 286 h 286"/>
                <a:gd name="T26" fmla="*/ 150 w 288"/>
                <a:gd name="T27" fmla="*/ 280 h 286"/>
                <a:gd name="T28" fmla="*/ 153 w 288"/>
                <a:gd name="T29" fmla="*/ 268 h 286"/>
                <a:gd name="T30" fmla="*/ 156 w 288"/>
                <a:gd name="T31" fmla="*/ 262 h 286"/>
                <a:gd name="T32" fmla="*/ 162 w 288"/>
                <a:gd name="T33" fmla="*/ 268 h 286"/>
                <a:gd name="T34" fmla="*/ 165 w 288"/>
                <a:gd name="T35" fmla="*/ 280 h 286"/>
                <a:gd name="T36" fmla="*/ 228 w 288"/>
                <a:gd name="T37" fmla="*/ 286 h 286"/>
                <a:gd name="T38" fmla="*/ 244 w 288"/>
                <a:gd name="T39" fmla="*/ 270 h 286"/>
                <a:gd name="T40" fmla="*/ 240 w 288"/>
                <a:gd name="T41" fmla="*/ 236 h 286"/>
                <a:gd name="T42" fmla="*/ 224 w 288"/>
                <a:gd name="T43" fmla="*/ 223 h 286"/>
                <a:gd name="T44" fmla="*/ 224 w 288"/>
                <a:gd name="T45" fmla="*/ 266 h 286"/>
                <a:gd name="T46" fmla="*/ 185 w 288"/>
                <a:gd name="T47" fmla="*/ 240 h 286"/>
                <a:gd name="T48" fmla="*/ 156 w 288"/>
                <a:gd name="T49" fmla="*/ 243 h 286"/>
                <a:gd name="T50" fmla="*/ 130 w 288"/>
                <a:gd name="T51" fmla="*/ 241 h 286"/>
                <a:gd name="T52" fmla="*/ 91 w 288"/>
                <a:gd name="T53" fmla="*/ 266 h 286"/>
                <a:gd name="T54" fmla="*/ 91 w 288"/>
                <a:gd name="T55" fmla="*/ 224 h 286"/>
                <a:gd name="T56" fmla="*/ 46 w 288"/>
                <a:gd name="T57" fmla="*/ 164 h 286"/>
                <a:gd name="T58" fmla="*/ 20 w 288"/>
                <a:gd name="T59" fmla="*/ 122 h 286"/>
                <a:gd name="T60" fmla="*/ 48 w 288"/>
                <a:gd name="T61" fmla="*/ 117 h 286"/>
                <a:gd name="T62" fmla="*/ 88 w 288"/>
                <a:gd name="T63" fmla="*/ 65 h 286"/>
                <a:gd name="T64" fmla="*/ 135 w 288"/>
                <a:gd name="T65" fmla="*/ 47 h 286"/>
                <a:gd name="T66" fmla="*/ 156 w 288"/>
                <a:gd name="T67" fmla="*/ 45 h 286"/>
                <a:gd name="T68" fmla="*/ 269 w 288"/>
                <a:gd name="T69" fmla="*/ 144 h 286"/>
                <a:gd name="T70" fmla="*/ 224 w 288"/>
                <a:gd name="T71" fmla="*/ 223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8" h="286">
                  <a:moveTo>
                    <a:pt x="288" y="144"/>
                  </a:moveTo>
                  <a:cubicBezTo>
                    <a:pt x="288" y="111"/>
                    <a:pt x="273" y="81"/>
                    <a:pt x="249" y="60"/>
                  </a:cubicBezTo>
                  <a:cubicBezTo>
                    <a:pt x="225" y="39"/>
                    <a:pt x="192" y="26"/>
                    <a:pt x="156" y="26"/>
                  </a:cubicBezTo>
                  <a:cubicBezTo>
                    <a:pt x="150" y="26"/>
                    <a:pt x="144" y="26"/>
                    <a:pt x="138" y="27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2" y="0"/>
                    <a:pt x="89" y="0"/>
                    <a:pt x="86" y="0"/>
                  </a:cubicBezTo>
                  <a:cubicBezTo>
                    <a:pt x="83" y="0"/>
                    <a:pt x="80" y="0"/>
                    <a:pt x="77" y="2"/>
                  </a:cubicBezTo>
                  <a:cubicBezTo>
                    <a:pt x="72" y="5"/>
                    <a:pt x="68" y="11"/>
                    <a:pt x="68" y="1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8" y="17"/>
                    <a:pt x="68" y="17"/>
                    <a:pt x="68" y="18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52" y="68"/>
                    <a:pt x="40" y="85"/>
                    <a:pt x="32" y="104"/>
                  </a:cubicBezTo>
                  <a:cubicBezTo>
                    <a:pt x="17" y="103"/>
                    <a:pt x="17" y="103"/>
                    <a:pt x="17" y="103"/>
                  </a:cubicBezTo>
                  <a:cubicBezTo>
                    <a:pt x="17" y="103"/>
                    <a:pt x="16" y="103"/>
                    <a:pt x="16" y="103"/>
                  </a:cubicBezTo>
                  <a:cubicBezTo>
                    <a:pt x="12" y="103"/>
                    <a:pt x="8" y="104"/>
                    <a:pt x="5" y="107"/>
                  </a:cubicBezTo>
                  <a:cubicBezTo>
                    <a:pt x="2" y="110"/>
                    <a:pt x="0" y="114"/>
                    <a:pt x="0" y="118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175"/>
                    <a:pt x="2" y="179"/>
                    <a:pt x="5" y="182"/>
                  </a:cubicBezTo>
                  <a:cubicBezTo>
                    <a:pt x="8" y="184"/>
                    <a:pt x="12" y="186"/>
                    <a:pt x="16" y="186"/>
                  </a:cubicBezTo>
                  <a:cubicBezTo>
                    <a:pt x="16" y="186"/>
                    <a:pt x="17" y="186"/>
                    <a:pt x="17" y="186"/>
                  </a:cubicBezTo>
                  <a:cubicBezTo>
                    <a:pt x="32" y="184"/>
                    <a:pt x="32" y="184"/>
                    <a:pt x="32" y="184"/>
                  </a:cubicBezTo>
                  <a:cubicBezTo>
                    <a:pt x="41" y="206"/>
                    <a:pt x="56" y="224"/>
                    <a:pt x="75" y="237"/>
                  </a:cubicBezTo>
                  <a:cubicBezTo>
                    <a:pt x="71" y="268"/>
                    <a:pt x="71" y="268"/>
                    <a:pt x="71" y="268"/>
                  </a:cubicBezTo>
                  <a:cubicBezTo>
                    <a:pt x="71" y="269"/>
                    <a:pt x="71" y="269"/>
                    <a:pt x="71" y="270"/>
                  </a:cubicBezTo>
                  <a:cubicBezTo>
                    <a:pt x="71" y="274"/>
                    <a:pt x="73" y="277"/>
                    <a:pt x="75" y="280"/>
                  </a:cubicBezTo>
                  <a:cubicBezTo>
                    <a:pt x="78" y="284"/>
                    <a:pt x="82" y="286"/>
                    <a:pt x="87" y="286"/>
                  </a:cubicBezTo>
                  <a:cubicBezTo>
                    <a:pt x="138" y="286"/>
                    <a:pt x="138" y="286"/>
                    <a:pt x="138" y="286"/>
                  </a:cubicBezTo>
                  <a:cubicBezTo>
                    <a:pt x="142" y="286"/>
                    <a:pt x="147" y="284"/>
                    <a:pt x="150" y="280"/>
                  </a:cubicBezTo>
                  <a:cubicBezTo>
                    <a:pt x="152" y="277"/>
                    <a:pt x="153" y="274"/>
                    <a:pt x="153" y="270"/>
                  </a:cubicBezTo>
                  <a:cubicBezTo>
                    <a:pt x="153" y="269"/>
                    <a:pt x="153" y="269"/>
                    <a:pt x="153" y="268"/>
                  </a:cubicBezTo>
                  <a:cubicBezTo>
                    <a:pt x="153" y="262"/>
                    <a:pt x="153" y="262"/>
                    <a:pt x="153" y="262"/>
                  </a:cubicBezTo>
                  <a:cubicBezTo>
                    <a:pt x="154" y="262"/>
                    <a:pt x="155" y="262"/>
                    <a:pt x="156" y="262"/>
                  </a:cubicBezTo>
                  <a:cubicBezTo>
                    <a:pt x="158" y="262"/>
                    <a:pt x="160" y="262"/>
                    <a:pt x="162" y="262"/>
                  </a:cubicBezTo>
                  <a:cubicBezTo>
                    <a:pt x="162" y="268"/>
                    <a:pt x="162" y="268"/>
                    <a:pt x="162" y="268"/>
                  </a:cubicBezTo>
                  <a:cubicBezTo>
                    <a:pt x="162" y="269"/>
                    <a:pt x="161" y="269"/>
                    <a:pt x="161" y="270"/>
                  </a:cubicBezTo>
                  <a:cubicBezTo>
                    <a:pt x="161" y="274"/>
                    <a:pt x="163" y="277"/>
                    <a:pt x="165" y="280"/>
                  </a:cubicBezTo>
                  <a:cubicBezTo>
                    <a:pt x="168" y="284"/>
                    <a:pt x="173" y="286"/>
                    <a:pt x="177" y="286"/>
                  </a:cubicBezTo>
                  <a:cubicBezTo>
                    <a:pt x="228" y="286"/>
                    <a:pt x="228" y="286"/>
                    <a:pt x="228" y="286"/>
                  </a:cubicBezTo>
                  <a:cubicBezTo>
                    <a:pt x="233" y="285"/>
                    <a:pt x="237" y="284"/>
                    <a:pt x="240" y="280"/>
                  </a:cubicBezTo>
                  <a:cubicBezTo>
                    <a:pt x="242" y="277"/>
                    <a:pt x="244" y="274"/>
                    <a:pt x="244" y="270"/>
                  </a:cubicBezTo>
                  <a:cubicBezTo>
                    <a:pt x="244" y="269"/>
                    <a:pt x="244" y="269"/>
                    <a:pt x="243" y="268"/>
                  </a:cubicBezTo>
                  <a:cubicBezTo>
                    <a:pt x="240" y="236"/>
                    <a:pt x="240" y="236"/>
                    <a:pt x="240" y="236"/>
                  </a:cubicBezTo>
                  <a:cubicBezTo>
                    <a:pt x="269" y="214"/>
                    <a:pt x="288" y="181"/>
                    <a:pt x="288" y="144"/>
                  </a:cubicBezTo>
                  <a:close/>
                  <a:moveTo>
                    <a:pt x="224" y="223"/>
                  </a:moveTo>
                  <a:cubicBezTo>
                    <a:pt x="219" y="226"/>
                    <a:pt x="219" y="226"/>
                    <a:pt x="219" y="226"/>
                  </a:cubicBezTo>
                  <a:cubicBezTo>
                    <a:pt x="224" y="266"/>
                    <a:pt x="224" y="266"/>
                    <a:pt x="224" y="266"/>
                  </a:cubicBezTo>
                  <a:cubicBezTo>
                    <a:pt x="181" y="266"/>
                    <a:pt x="181" y="266"/>
                    <a:pt x="181" y="266"/>
                  </a:cubicBezTo>
                  <a:cubicBezTo>
                    <a:pt x="185" y="240"/>
                    <a:pt x="185" y="240"/>
                    <a:pt x="185" y="240"/>
                  </a:cubicBezTo>
                  <a:cubicBezTo>
                    <a:pt x="172" y="242"/>
                    <a:pt x="172" y="242"/>
                    <a:pt x="172" y="242"/>
                  </a:cubicBezTo>
                  <a:cubicBezTo>
                    <a:pt x="167" y="242"/>
                    <a:pt x="162" y="243"/>
                    <a:pt x="156" y="243"/>
                  </a:cubicBezTo>
                  <a:cubicBezTo>
                    <a:pt x="152" y="243"/>
                    <a:pt x="147" y="243"/>
                    <a:pt x="143" y="242"/>
                  </a:cubicBezTo>
                  <a:cubicBezTo>
                    <a:pt x="130" y="241"/>
                    <a:pt x="130" y="241"/>
                    <a:pt x="130" y="241"/>
                  </a:cubicBezTo>
                  <a:cubicBezTo>
                    <a:pt x="134" y="266"/>
                    <a:pt x="134" y="266"/>
                    <a:pt x="134" y="266"/>
                  </a:cubicBezTo>
                  <a:cubicBezTo>
                    <a:pt x="91" y="266"/>
                    <a:pt x="91" y="266"/>
                    <a:pt x="91" y="266"/>
                  </a:cubicBezTo>
                  <a:cubicBezTo>
                    <a:pt x="96" y="228"/>
                    <a:pt x="96" y="228"/>
                    <a:pt x="96" y="228"/>
                  </a:cubicBezTo>
                  <a:cubicBezTo>
                    <a:pt x="91" y="224"/>
                    <a:pt x="91" y="224"/>
                    <a:pt x="91" y="224"/>
                  </a:cubicBezTo>
                  <a:cubicBezTo>
                    <a:pt x="70" y="211"/>
                    <a:pt x="55" y="193"/>
                    <a:pt x="48" y="171"/>
                  </a:cubicBezTo>
                  <a:cubicBezTo>
                    <a:pt x="46" y="164"/>
                    <a:pt x="46" y="164"/>
                    <a:pt x="46" y="164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22"/>
                    <a:pt x="20" y="122"/>
                    <a:pt x="20" y="122"/>
                  </a:cubicBezTo>
                  <a:cubicBezTo>
                    <a:pt x="45" y="125"/>
                    <a:pt x="45" y="125"/>
                    <a:pt x="45" y="125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54" y="98"/>
                    <a:pt x="67" y="81"/>
                    <a:pt x="84" y="68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135" y="47"/>
                    <a:pt x="135" y="47"/>
                    <a:pt x="135" y="47"/>
                  </a:cubicBezTo>
                  <a:cubicBezTo>
                    <a:pt x="138" y="46"/>
                    <a:pt x="138" y="46"/>
                    <a:pt x="138" y="46"/>
                  </a:cubicBezTo>
                  <a:cubicBezTo>
                    <a:pt x="144" y="46"/>
                    <a:pt x="150" y="45"/>
                    <a:pt x="156" y="45"/>
                  </a:cubicBezTo>
                  <a:cubicBezTo>
                    <a:pt x="188" y="45"/>
                    <a:pt x="216" y="56"/>
                    <a:pt x="236" y="74"/>
                  </a:cubicBezTo>
                  <a:cubicBezTo>
                    <a:pt x="256" y="92"/>
                    <a:pt x="269" y="117"/>
                    <a:pt x="269" y="144"/>
                  </a:cubicBezTo>
                  <a:cubicBezTo>
                    <a:pt x="269" y="144"/>
                    <a:pt x="269" y="144"/>
                    <a:pt x="269" y="144"/>
                  </a:cubicBezTo>
                  <a:cubicBezTo>
                    <a:pt x="269" y="176"/>
                    <a:pt x="251" y="205"/>
                    <a:pt x="224" y="2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1" name="Freeform 678"/>
            <p:cNvSpPr/>
            <p:nvPr/>
          </p:nvSpPr>
          <p:spPr bwMode="auto">
            <a:xfrm>
              <a:off x="11785601" y="4668839"/>
              <a:ext cx="92075" cy="50800"/>
            </a:xfrm>
            <a:custGeom>
              <a:avLst/>
              <a:gdLst>
                <a:gd name="T0" fmla="*/ 10 w 80"/>
                <a:gd name="T1" fmla="*/ 0 h 44"/>
                <a:gd name="T2" fmla="*/ 0 w 80"/>
                <a:gd name="T3" fmla="*/ 9 h 44"/>
                <a:gd name="T4" fmla="*/ 9 w 80"/>
                <a:gd name="T5" fmla="*/ 19 h 44"/>
                <a:gd name="T6" fmla="*/ 9 w 80"/>
                <a:gd name="T7" fmla="*/ 19 h 44"/>
                <a:gd name="T8" fmla="*/ 10 w 80"/>
                <a:gd name="T9" fmla="*/ 19 h 44"/>
                <a:gd name="T10" fmla="*/ 62 w 80"/>
                <a:gd name="T11" fmla="*/ 41 h 44"/>
                <a:gd name="T12" fmla="*/ 69 w 80"/>
                <a:gd name="T13" fmla="*/ 44 h 44"/>
                <a:gd name="T14" fmla="*/ 76 w 80"/>
                <a:gd name="T15" fmla="*/ 41 h 44"/>
                <a:gd name="T16" fmla="*/ 76 w 80"/>
                <a:gd name="T17" fmla="*/ 27 h 44"/>
                <a:gd name="T18" fmla="*/ 10 w 80"/>
                <a:gd name="T1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44">
                  <a:moveTo>
                    <a:pt x="10" y="0"/>
                  </a:moveTo>
                  <a:cubicBezTo>
                    <a:pt x="5" y="0"/>
                    <a:pt x="0" y="4"/>
                    <a:pt x="0" y="9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10" y="19"/>
                    <a:pt x="10" y="19"/>
                  </a:cubicBezTo>
                  <a:cubicBezTo>
                    <a:pt x="16" y="20"/>
                    <a:pt x="44" y="23"/>
                    <a:pt x="62" y="41"/>
                  </a:cubicBezTo>
                  <a:cubicBezTo>
                    <a:pt x="64" y="43"/>
                    <a:pt x="66" y="44"/>
                    <a:pt x="69" y="44"/>
                  </a:cubicBezTo>
                  <a:cubicBezTo>
                    <a:pt x="71" y="44"/>
                    <a:pt x="74" y="43"/>
                    <a:pt x="76" y="41"/>
                  </a:cubicBezTo>
                  <a:cubicBezTo>
                    <a:pt x="80" y="37"/>
                    <a:pt x="79" y="31"/>
                    <a:pt x="76" y="27"/>
                  </a:cubicBezTo>
                  <a:cubicBezTo>
                    <a:pt x="48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2" name="Freeform 679"/>
            <p:cNvSpPr/>
            <p:nvPr/>
          </p:nvSpPr>
          <p:spPr bwMode="auto">
            <a:xfrm>
              <a:off x="11676064" y="4710114"/>
              <a:ext cx="49213" cy="49213"/>
            </a:xfrm>
            <a:custGeom>
              <a:avLst/>
              <a:gdLst>
                <a:gd name="T0" fmla="*/ 11 w 42"/>
                <a:gd name="T1" fmla="*/ 12 h 43"/>
                <a:gd name="T2" fmla="*/ 5 w 42"/>
                <a:gd name="T3" fmla="*/ 38 h 43"/>
                <a:gd name="T4" fmla="*/ 31 w 42"/>
                <a:gd name="T5" fmla="*/ 31 h 43"/>
                <a:gd name="T6" fmla="*/ 37 w 42"/>
                <a:gd name="T7" fmla="*/ 5 h 43"/>
                <a:gd name="T8" fmla="*/ 11 w 42"/>
                <a:gd name="T9" fmla="*/ 1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11" y="12"/>
                  </a:moveTo>
                  <a:cubicBezTo>
                    <a:pt x="2" y="21"/>
                    <a:pt x="0" y="33"/>
                    <a:pt x="5" y="38"/>
                  </a:cubicBezTo>
                  <a:cubicBezTo>
                    <a:pt x="11" y="43"/>
                    <a:pt x="22" y="40"/>
                    <a:pt x="31" y="31"/>
                  </a:cubicBezTo>
                  <a:cubicBezTo>
                    <a:pt x="40" y="21"/>
                    <a:pt x="42" y="10"/>
                    <a:pt x="37" y="5"/>
                  </a:cubicBezTo>
                  <a:cubicBezTo>
                    <a:pt x="31" y="0"/>
                    <a:pt x="20" y="3"/>
                    <a:pt x="1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3" name="Rectangle 680"/>
            <p:cNvSpPr>
              <a:spLocks noChangeArrowheads="1"/>
            </p:cNvSpPr>
            <p:nvPr/>
          </p:nvSpPr>
          <p:spPr bwMode="auto">
            <a:xfrm>
              <a:off x="11677651" y="5461001"/>
              <a:ext cx="198438" cy="762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4" name="Freeform 681"/>
            <p:cNvSpPr>
              <a:spLocks noEditPoints="1"/>
            </p:cNvSpPr>
            <p:nvPr/>
          </p:nvSpPr>
          <p:spPr bwMode="auto">
            <a:xfrm>
              <a:off x="11612564" y="5267326"/>
              <a:ext cx="327025" cy="333375"/>
            </a:xfrm>
            <a:custGeom>
              <a:avLst/>
              <a:gdLst>
                <a:gd name="T0" fmla="*/ 254 w 281"/>
                <a:gd name="T1" fmla="*/ 111 h 287"/>
                <a:gd name="T2" fmla="*/ 254 w 281"/>
                <a:gd name="T3" fmla="*/ 111 h 287"/>
                <a:gd name="T4" fmla="*/ 145 w 281"/>
                <a:gd name="T5" fmla="*/ 2 h 287"/>
                <a:gd name="T6" fmla="*/ 145 w 281"/>
                <a:gd name="T7" fmla="*/ 2 h 287"/>
                <a:gd name="T8" fmla="*/ 137 w 281"/>
                <a:gd name="T9" fmla="*/ 2 h 287"/>
                <a:gd name="T10" fmla="*/ 137 w 281"/>
                <a:gd name="T11" fmla="*/ 2 h 287"/>
                <a:gd name="T12" fmla="*/ 137 w 281"/>
                <a:gd name="T13" fmla="*/ 2 h 287"/>
                <a:gd name="T14" fmla="*/ 27 w 281"/>
                <a:gd name="T15" fmla="*/ 111 h 287"/>
                <a:gd name="T16" fmla="*/ 0 w 281"/>
                <a:gd name="T17" fmla="*/ 111 h 287"/>
                <a:gd name="T18" fmla="*/ 0 w 281"/>
                <a:gd name="T19" fmla="*/ 287 h 287"/>
                <a:gd name="T20" fmla="*/ 281 w 281"/>
                <a:gd name="T21" fmla="*/ 287 h 287"/>
                <a:gd name="T22" fmla="*/ 281 w 281"/>
                <a:gd name="T23" fmla="*/ 111 h 287"/>
                <a:gd name="T24" fmla="*/ 254 w 281"/>
                <a:gd name="T25" fmla="*/ 111 h 287"/>
                <a:gd name="T26" fmla="*/ 141 w 281"/>
                <a:gd name="T27" fmla="*/ 14 h 287"/>
                <a:gd name="T28" fmla="*/ 238 w 281"/>
                <a:gd name="T29" fmla="*/ 111 h 287"/>
                <a:gd name="T30" fmla="*/ 44 w 281"/>
                <a:gd name="T31" fmla="*/ 111 h 287"/>
                <a:gd name="T32" fmla="*/ 141 w 281"/>
                <a:gd name="T33" fmla="*/ 14 h 287"/>
                <a:gd name="T34" fmla="*/ 242 w 281"/>
                <a:gd name="T35" fmla="*/ 248 h 287"/>
                <a:gd name="T36" fmla="*/ 39 w 281"/>
                <a:gd name="T37" fmla="*/ 248 h 287"/>
                <a:gd name="T38" fmla="*/ 39 w 281"/>
                <a:gd name="T39" fmla="*/ 150 h 287"/>
                <a:gd name="T40" fmla="*/ 242 w 281"/>
                <a:gd name="T41" fmla="*/ 150 h 287"/>
                <a:gd name="T42" fmla="*/ 242 w 281"/>
                <a:gd name="T43" fmla="*/ 248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1" h="287">
                  <a:moveTo>
                    <a:pt x="254" y="111"/>
                  </a:moveTo>
                  <a:cubicBezTo>
                    <a:pt x="254" y="111"/>
                    <a:pt x="254" y="111"/>
                    <a:pt x="254" y="111"/>
                  </a:cubicBezTo>
                  <a:cubicBezTo>
                    <a:pt x="145" y="2"/>
                    <a:pt x="145" y="2"/>
                    <a:pt x="145" y="2"/>
                  </a:cubicBezTo>
                  <a:cubicBezTo>
                    <a:pt x="145" y="2"/>
                    <a:pt x="145" y="2"/>
                    <a:pt x="145" y="2"/>
                  </a:cubicBezTo>
                  <a:cubicBezTo>
                    <a:pt x="143" y="0"/>
                    <a:pt x="139" y="0"/>
                    <a:pt x="137" y="2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27" y="111"/>
                    <a:pt x="27" y="111"/>
                    <a:pt x="27" y="111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287"/>
                    <a:pt x="0" y="287"/>
                    <a:pt x="0" y="287"/>
                  </a:cubicBezTo>
                  <a:cubicBezTo>
                    <a:pt x="281" y="287"/>
                    <a:pt x="281" y="287"/>
                    <a:pt x="281" y="287"/>
                  </a:cubicBezTo>
                  <a:cubicBezTo>
                    <a:pt x="281" y="111"/>
                    <a:pt x="281" y="111"/>
                    <a:pt x="281" y="111"/>
                  </a:cubicBezTo>
                  <a:lnTo>
                    <a:pt x="254" y="111"/>
                  </a:lnTo>
                  <a:close/>
                  <a:moveTo>
                    <a:pt x="141" y="14"/>
                  </a:moveTo>
                  <a:cubicBezTo>
                    <a:pt x="238" y="111"/>
                    <a:pt x="238" y="111"/>
                    <a:pt x="238" y="111"/>
                  </a:cubicBezTo>
                  <a:cubicBezTo>
                    <a:pt x="44" y="111"/>
                    <a:pt x="44" y="111"/>
                    <a:pt x="44" y="111"/>
                  </a:cubicBezTo>
                  <a:lnTo>
                    <a:pt x="141" y="14"/>
                  </a:lnTo>
                  <a:close/>
                  <a:moveTo>
                    <a:pt x="242" y="248"/>
                  </a:moveTo>
                  <a:cubicBezTo>
                    <a:pt x="39" y="248"/>
                    <a:pt x="39" y="248"/>
                    <a:pt x="39" y="248"/>
                  </a:cubicBezTo>
                  <a:cubicBezTo>
                    <a:pt x="39" y="150"/>
                    <a:pt x="39" y="150"/>
                    <a:pt x="39" y="150"/>
                  </a:cubicBezTo>
                  <a:cubicBezTo>
                    <a:pt x="242" y="150"/>
                    <a:pt x="242" y="150"/>
                    <a:pt x="242" y="150"/>
                  </a:cubicBezTo>
                  <a:lnTo>
                    <a:pt x="242" y="2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5" name="Freeform 682"/>
            <p:cNvSpPr>
              <a:spLocks noEditPoints="1"/>
            </p:cNvSpPr>
            <p:nvPr/>
          </p:nvSpPr>
          <p:spPr bwMode="auto">
            <a:xfrm>
              <a:off x="9594851" y="1266826"/>
              <a:ext cx="354013" cy="319088"/>
            </a:xfrm>
            <a:custGeom>
              <a:avLst/>
              <a:gdLst>
                <a:gd name="T0" fmla="*/ 268 w 305"/>
                <a:gd name="T1" fmla="*/ 178 h 275"/>
                <a:gd name="T2" fmla="*/ 209 w 305"/>
                <a:gd name="T3" fmla="*/ 150 h 275"/>
                <a:gd name="T4" fmla="*/ 201 w 305"/>
                <a:gd name="T5" fmla="*/ 151 h 275"/>
                <a:gd name="T6" fmla="*/ 182 w 305"/>
                <a:gd name="T7" fmla="*/ 132 h 275"/>
                <a:gd name="T8" fmla="*/ 239 w 305"/>
                <a:gd name="T9" fmla="*/ 75 h 275"/>
                <a:gd name="T10" fmla="*/ 254 w 305"/>
                <a:gd name="T11" fmla="*/ 0 h 275"/>
                <a:gd name="T12" fmla="*/ 152 w 305"/>
                <a:gd name="T13" fmla="*/ 102 h 275"/>
                <a:gd name="T14" fmla="*/ 51 w 305"/>
                <a:gd name="T15" fmla="*/ 0 h 275"/>
                <a:gd name="T16" fmla="*/ 66 w 305"/>
                <a:gd name="T17" fmla="*/ 75 h 275"/>
                <a:gd name="T18" fmla="*/ 123 w 305"/>
                <a:gd name="T19" fmla="*/ 132 h 275"/>
                <a:gd name="T20" fmla="*/ 104 w 305"/>
                <a:gd name="T21" fmla="*/ 151 h 275"/>
                <a:gd name="T22" fmla="*/ 95 w 305"/>
                <a:gd name="T23" fmla="*/ 150 h 275"/>
                <a:gd name="T24" fmla="*/ 36 w 305"/>
                <a:gd name="T25" fmla="*/ 178 h 275"/>
                <a:gd name="T26" fmla="*/ 19 w 305"/>
                <a:gd name="T27" fmla="*/ 265 h 275"/>
                <a:gd name="T28" fmla="*/ 47 w 305"/>
                <a:gd name="T29" fmla="*/ 275 h 275"/>
                <a:gd name="T30" fmla="*/ 106 w 305"/>
                <a:gd name="T31" fmla="*/ 247 h 275"/>
                <a:gd name="T32" fmla="*/ 133 w 305"/>
                <a:gd name="T33" fmla="*/ 181 h 275"/>
                <a:gd name="T34" fmla="*/ 152 w 305"/>
                <a:gd name="T35" fmla="*/ 162 h 275"/>
                <a:gd name="T36" fmla="*/ 171 w 305"/>
                <a:gd name="T37" fmla="*/ 181 h 275"/>
                <a:gd name="T38" fmla="*/ 199 w 305"/>
                <a:gd name="T39" fmla="*/ 247 h 275"/>
                <a:gd name="T40" fmla="*/ 258 w 305"/>
                <a:gd name="T41" fmla="*/ 275 h 275"/>
                <a:gd name="T42" fmla="*/ 286 w 305"/>
                <a:gd name="T43" fmla="*/ 265 h 275"/>
                <a:gd name="T44" fmla="*/ 268 w 305"/>
                <a:gd name="T45" fmla="*/ 178 h 275"/>
                <a:gd name="T46" fmla="*/ 87 w 305"/>
                <a:gd name="T47" fmla="*/ 228 h 275"/>
                <a:gd name="T48" fmla="*/ 47 w 305"/>
                <a:gd name="T49" fmla="*/ 248 h 275"/>
                <a:gd name="T50" fmla="*/ 39 w 305"/>
                <a:gd name="T51" fmla="*/ 245 h 275"/>
                <a:gd name="T52" fmla="*/ 56 w 305"/>
                <a:gd name="T53" fmla="*/ 197 h 275"/>
                <a:gd name="T54" fmla="*/ 95 w 305"/>
                <a:gd name="T55" fmla="*/ 177 h 275"/>
                <a:gd name="T56" fmla="*/ 104 w 305"/>
                <a:gd name="T57" fmla="*/ 180 h 275"/>
                <a:gd name="T58" fmla="*/ 87 w 305"/>
                <a:gd name="T59" fmla="*/ 228 h 275"/>
                <a:gd name="T60" fmla="*/ 266 w 305"/>
                <a:gd name="T61" fmla="*/ 245 h 275"/>
                <a:gd name="T62" fmla="*/ 258 w 305"/>
                <a:gd name="T63" fmla="*/ 248 h 275"/>
                <a:gd name="T64" fmla="*/ 218 w 305"/>
                <a:gd name="T65" fmla="*/ 228 h 275"/>
                <a:gd name="T66" fmla="*/ 201 w 305"/>
                <a:gd name="T67" fmla="*/ 180 h 275"/>
                <a:gd name="T68" fmla="*/ 209 w 305"/>
                <a:gd name="T69" fmla="*/ 177 h 275"/>
                <a:gd name="T70" fmla="*/ 249 w 305"/>
                <a:gd name="T71" fmla="*/ 197 h 275"/>
                <a:gd name="T72" fmla="*/ 266 w 305"/>
                <a:gd name="T73" fmla="*/ 24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05" h="275">
                  <a:moveTo>
                    <a:pt x="268" y="178"/>
                  </a:moveTo>
                  <a:cubicBezTo>
                    <a:pt x="250" y="160"/>
                    <a:pt x="228" y="150"/>
                    <a:pt x="209" y="150"/>
                  </a:cubicBezTo>
                  <a:cubicBezTo>
                    <a:pt x="206" y="150"/>
                    <a:pt x="203" y="150"/>
                    <a:pt x="201" y="151"/>
                  </a:cubicBezTo>
                  <a:cubicBezTo>
                    <a:pt x="182" y="132"/>
                    <a:pt x="182" y="132"/>
                    <a:pt x="182" y="132"/>
                  </a:cubicBezTo>
                  <a:cubicBezTo>
                    <a:pt x="239" y="75"/>
                    <a:pt x="239" y="75"/>
                    <a:pt x="239" y="75"/>
                  </a:cubicBezTo>
                  <a:cubicBezTo>
                    <a:pt x="239" y="75"/>
                    <a:pt x="283" y="29"/>
                    <a:pt x="254" y="0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22" y="29"/>
                    <a:pt x="66" y="75"/>
                    <a:pt x="66" y="75"/>
                  </a:cubicBezTo>
                  <a:cubicBezTo>
                    <a:pt x="123" y="132"/>
                    <a:pt x="123" y="132"/>
                    <a:pt x="123" y="132"/>
                  </a:cubicBezTo>
                  <a:cubicBezTo>
                    <a:pt x="104" y="151"/>
                    <a:pt x="104" y="151"/>
                    <a:pt x="104" y="151"/>
                  </a:cubicBezTo>
                  <a:cubicBezTo>
                    <a:pt x="101" y="150"/>
                    <a:pt x="98" y="150"/>
                    <a:pt x="95" y="150"/>
                  </a:cubicBezTo>
                  <a:cubicBezTo>
                    <a:pt x="77" y="150"/>
                    <a:pt x="55" y="160"/>
                    <a:pt x="36" y="178"/>
                  </a:cubicBezTo>
                  <a:cubicBezTo>
                    <a:pt x="8" y="207"/>
                    <a:pt x="0" y="245"/>
                    <a:pt x="19" y="265"/>
                  </a:cubicBezTo>
                  <a:cubicBezTo>
                    <a:pt x="26" y="272"/>
                    <a:pt x="36" y="275"/>
                    <a:pt x="47" y="275"/>
                  </a:cubicBezTo>
                  <a:cubicBezTo>
                    <a:pt x="66" y="275"/>
                    <a:pt x="88" y="265"/>
                    <a:pt x="106" y="247"/>
                  </a:cubicBezTo>
                  <a:cubicBezTo>
                    <a:pt x="127" y="227"/>
                    <a:pt x="137" y="201"/>
                    <a:pt x="133" y="181"/>
                  </a:cubicBezTo>
                  <a:cubicBezTo>
                    <a:pt x="152" y="162"/>
                    <a:pt x="152" y="162"/>
                    <a:pt x="152" y="162"/>
                  </a:cubicBezTo>
                  <a:cubicBezTo>
                    <a:pt x="171" y="181"/>
                    <a:pt x="171" y="181"/>
                    <a:pt x="171" y="181"/>
                  </a:cubicBezTo>
                  <a:cubicBezTo>
                    <a:pt x="168" y="201"/>
                    <a:pt x="178" y="227"/>
                    <a:pt x="199" y="247"/>
                  </a:cubicBezTo>
                  <a:cubicBezTo>
                    <a:pt x="217" y="265"/>
                    <a:pt x="239" y="275"/>
                    <a:pt x="258" y="275"/>
                  </a:cubicBezTo>
                  <a:cubicBezTo>
                    <a:pt x="269" y="275"/>
                    <a:pt x="279" y="272"/>
                    <a:pt x="286" y="265"/>
                  </a:cubicBezTo>
                  <a:cubicBezTo>
                    <a:pt x="305" y="245"/>
                    <a:pt x="297" y="207"/>
                    <a:pt x="268" y="178"/>
                  </a:cubicBezTo>
                  <a:close/>
                  <a:moveTo>
                    <a:pt x="87" y="228"/>
                  </a:moveTo>
                  <a:cubicBezTo>
                    <a:pt x="72" y="242"/>
                    <a:pt x="56" y="248"/>
                    <a:pt x="47" y="248"/>
                  </a:cubicBezTo>
                  <a:cubicBezTo>
                    <a:pt x="45" y="248"/>
                    <a:pt x="41" y="247"/>
                    <a:pt x="39" y="245"/>
                  </a:cubicBezTo>
                  <a:cubicBezTo>
                    <a:pt x="33" y="240"/>
                    <a:pt x="36" y="217"/>
                    <a:pt x="56" y="197"/>
                  </a:cubicBezTo>
                  <a:cubicBezTo>
                    <a:pt x="71" y="183"/>
                    <a:pt x="86" y="177"/>
                    <a:pt x="95" y="177"/>
                  </a:cubicBezTo>
                  <a:cubicBezTo>
                    <a:pt x="98" y="177"/>
                    <a:pt x="102" y="178"/>
                    <a:pt x="104" y="180"/>
                  </a:cubicBezTo>
                  <a:cubicBezTo>
                    <a:pt x="109" y="185"/>
                    <a:pt x="107" y="208"/>
                    <a:pt x="87" y="228"/>
                  </a:cubicBezTo>
                  <a:close/>
                  <a:moveTo>
                    <a:pt x="266" y="245"/>
                  </a:moveTo>
                  <a:cubicBezTo>
                    <a:pt x="264" y="247"/>
                    <a:pt x="260" y="248"/>
                    <a:pt x="258" y="248"/>
                  </a:cubicBezTo>
                  <a:cubicBezTo>
                    <a:pt x="249" y="248"/>
                    <a:pt x="233" y="242"/>
                    <a:pt x="218" y="228"/>
                  </a:cubicBezTo>
                  <a:cubicBezTo>
                    <a:pt x="198" y="208"/>
                    <a:pt x="195" y="185"/>
                    <a:pt x="201" y="180"/>
                  </a:cubicBezTo>
                  <a:cubicBezTo>
                    <a:pt x="203" y="178"/>
                    <a:pt x="207" y="177"/>
                    <a:pt x="209" y="177"/>
                  </a:cubicBezTo>
                  <a:cubicBezTo>
                    <a:pt x="218" y="177"/>
                    <a:pt x="234" y="183"/>
                    <a:pt x="249" y="197"/>
                  </a:cubicBezTo>
                  <a:cubicBezTo>
                    <a:pt x="269" y="217"/>
                    <a:pt x="272" y="240"/>
                    <a:pt x="266" y="2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6" name="Freeform 683"/>
            <p:cNvSpPr>
              <a:spLocks noEditPoints="1"/>
            </p:cNvSpPr>
            <p:nvPr/>
          </p:nvSpPr>
          <p:spPr bwMode="auto">
            <a:xfrm>
              <a:off x="5595939" y="1384301"/>
              <a:ext cx="333375" cy="82550"/>
            </a:xfrm>
            <a:custGeom>
              <a:avLst/>
              <a:gdLst>
                <a:gd name="T0" fmla="*/ 0 w 210"/>
                <a:gd name="T1" fmla="*/ 0 h 52"/>
                <a:gd name="T2" fmla="*/ 0 w 210"/>
                <a:gd name="T3" fmla="*/ 52 h 52"/>
                <a:gd name="T4" fmla="*/ 210 w 210"/>
                <a:gd name="T5" fmla="*/ 52 h 52"/>
                <a:gd name="T6" fmla="*/ 210 w 210"/>
                <a:gd name="T7" fmla="*/ 0 h 52"/>
                <a:gd name="T8" fmla="*/ 0 w 210"/>
                <a:gd name="T9" fmla="*/ 0 h 52"/>
                <a:gd name="T10" fmla="*/ 31 w 210"/>
                <a:gd name="T11" fmla="*/ 23 h 52"/>
                <a:gd name="T12" fmla="*/ 22 w 210"/>
                <a:gd name="T13" fmla="*/ 23 h 52"/>
                <a:gd name="T14" fmla="*/ 22 w 210"/>
                <a:gd name="T15" fmla="*/ 8 h 52"/>
                <a:gd name="T16" fmla="*/ 31 w 210"/>
                <a:gd name="T17" fmla="*/ 8 h 52"/>
                <a:gd name="T18" fmla="*/ 31 w 210"/>
                <a:gd name="T19" fmla="*/ 23 h 52"/>
                <a:gd name="T20" fmla="*/ 57 w 210"/>
                <a:gd name="T21" fmla="*/ 35 h 52"/>
                <a:gd name="T22" fmla="*/ 48 w 210"/>
                <a:gd name="T23" fmla="*/ 35 h 52"/>
                <a:gd name="T24" fmla="*/ 48 w 210"/>
                <a:gd name="T25" fmla="*/ 8 h 52"/>
                <a:gd name="T26" fmla="*/ 57 w 210"/>
                <a:gd name="T27" fmla="*/ 8 h 52"/>
                <a:gd name="T28" fmla="*/ 57 w 210"/>
                <a:gd name="T29" fmla="*/ 35 h 52"/>
                <a:gd name="T30" fmla="*/ 83 w 210"/>
                <a:gd name="T31" fmla="*/ 23 h 52"/>
                <a:gd name="T32" fmla="*/ 75 w 210"/>
                <a:gd name="T33" fmla="*/ 23 h 52"/>
                <a:gd name="T34" fmla="*/ 75 w 210"/>
                <a:gd name="T35" fmla="*/ 8 h 52"/>
                <a:gd name="T36" fmla="*/ 83 w 210"/>
                <a:gd name="T37" fmla="*/ 8 h 52"/>
                <a:gd name="T38" fmla="*/ 83 w 210"/>
                <a:gd name="T39" fmla="*/ 23 h 52"/>
                <a:gd name="T40" fmla="*/ 110 w 210"/>
                <a:gd name="T41" fmla="*/ 35 h 52"/>
                <a:gd name="T42" fmla="*/ 101 w 210"/>
                <a:gd name="T43" fmla="*/ 35 h 52"/>
                <a:gd name="T44" fmla="*/ 101 w 210"/>
                <a:gd name="T45" fmla="*/ 8 h 52"/>
                <a:gd name="T46" fmla="*/ 110 w 210"/>
                <a:gd name="T47" fmla="*/ 8 h 52"/>
                <a:gd name="T48" fmla="*/ 110 w 210"/>
                <a:gd name="T49" fmla="*/ 35 h 52"/>
                <a:gd name="T50" fmla="*/ 136 w 210"/>
                <a:gd name="T51" fmla="*/ 23 h 52"/>
                <a:gd name="T52" fmla="*/ 127 w 210"/>
                <a:gd name="T53" fmla="*/ 23 h 52"/>
                <a:gd name="T54" fmla="*/ 127 w 210"/>
                <a:gd name="T55" fmla="*/ 8 h 52"/>
                <a:gd name="T56" fmla="*/ 136 w 210"/>
                <a:gd name="T57" fmla="*/ 8 h 52"/>
                <a:gd name="T58" fmla="*/ 136 w 210"/>
                <a:gd name="T59" fmla="*/ 23 h 52"/>
                <a:gd name="T60" fmla="*/ 162 w 210"/>
                <a:gd name="T61" fmla="*/ 35 h 52"/>
                <a:gd name="T62" fmla="*/ 153 w 210"/>
                <a:gd name="T63" fmla="*/ 35 h 52"/>
                <a:gd name="T64" fmla="*/ 153 w 210"/>
                <a:gd name="T65" fmla="*/ 8 h 52"/>
                <a:gd name="T66" fmla="*/ 162 w 210"/>
                <a:gd name="T67" fmla="*/ 8 h 52"/>
                <a:gd name="T68" fmla="*/ 162 w 210"/>
                <a:gd name="T69" fmla="*/ 35 h 52"/>
                <a:gd name="T70" fmla="*/ 189 w 210"/>
                <a:gd name="T71" fmla="*/ 23 h 52"/>
                <a:gd name="T72" fmla="*/ 180 w 210"/>
                <a:gd name="T73" fmla="*/ 23 h 52"/>
                <a:gd name="T74" fmla="*/ 180 w 210"/>
                <a:gd name="T75" fmla="*/ 8 h 52"/>
                <a:gd name="T76" fmla="*/ 189 w 210"/>
                <a:gd name="T77" fmla="*/ 8 h 52"/>
                <a:gd name="T78" fmla="*/ 189 w 210"/>
                <a:gd name="T79" fmla="*/ 2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0" h="52">
                  <a:moveTo>
                    <a:pt x="0" y="0"/>
                  </a:moveTo>
                  <a:lnTo>
                    <a:pt x="0" y="52"/>
                  </a:lnTo>
                  <a:lnTo>
                    <a:pt x="210" y="52"/>
                  </a:lnTo>
                  <a:lnTo>
                    <a:pt x="210" y="0"/>
                  </a:lnTo>
                  <a:lnTo>
                    <a:pt x="0" y="0"/>
                  </a:lnTo>
                  <a:close/>
                  <a:moveTo>
                    <a:pt x="31" y="23"/>
                  </a:moveTo>
                  <a:lnTo>
                    <a:pt x="22" y="23"/>
                  </a:lnTo>
                  <a:lnTo>
                    <a:pt x="22" y="8"/>
                  </a:lnTo>
                  <a:lnTo>
                    <a:pt x="31" y="8"/>
                  </a:lnTo>
                  <a:lnTo>
                    <a:pt x="31" y="23"/>
                  </a:lnTo>
                  <a:close/>
                  <a:moveTo>
                    <a:pt x="57" y="35"/>
                  </a:moveTo>
                  <a:lnTo>
                    <a:pt x="48" y="35"/>
                  </a:lnTo>
                  <a:lnTo>
                    <a:pt x="48" y="8"/>
                  </a:lnTo>
                  <a:lnTo>
                    <a:pt x="57" y="8"/>
                  </a:lnTo>
                  <a:lnTo>
                    <a:pt x="57" y="35"/>
                  </a:lnTo>
                  <a:close/>
                  <a:moveTo>
                    <a:pt x="83" y="23"/>
                  </a:moveTo>
                  <a:lnTo>
                    <a:pt x="75" y="23"/>
                  </a:lnTo>
                  <a:lnTo>
                    <a:pt x="75" y="8"/>
                  </a:lnTo>
                  <a:lnTo>
                    <a:pt x="83" y="8"/>
                  </a:lnTo>
                  <a:lnTo>
                    <a:pt x="83" y="23"/>
                  </a:lnTo>
                  <a:close/>
                  <a:moveTo>
                    <a:pt x="110" y="35"/>
                  </a:moveTo>
                  <a:lnTo>
                    <a:pt x="101" y="35"/>
                  </a:lnTo>
                  <a:lnTo>
                    <a:pt x="101" y="8"/>
                  </a:lnTo>
                  <a:lnTo>
                    <a:pt x="110" y="8"/>
                  </a:lnTo>
                  <a:lnTo>
                    <a:pt x="110" y="35"/>
                  </a:lnTo>
                  <a:close/>
                  <a:moveTo>
                    <a:pt x="136" y="23"/>
                  </a:moveTo>
                  <a:lnTo>
                    <a:pt x="127" y="23"/>
                  </a:lnTo>
                  <a:lnTo>
                    <a:pt x="127" y="8"/>
                  </a:lnTo>
                  <a:lnTo>
                    <a:pt x="136" y="8"/>
                  </a:lnTo>
                  <a:lnTo>
                    <a:pt x="136" y="23"/>
                  </a:lnTo>
                  <a:close/>
                  <a:moveTo>
                    <a:pt x="162" y="35"/>
                  </a:moveTo>
                  <a:lnTo>
                    <a:pt x="153" y="35"/>
                  </a:lnTo>
                  <a:lnTo>
                    <a:pt x="153" y="8"/>
                  </a:lnTo>
                  <a:lnTo>
                    <a:pt x="162" y="8"/>
                  </a:lnTo>
                  <a:lnTo>
                    <a:pt x="162" y="35"/>
                  </a:lnTo>
                  <a:close/>
                  <a:moveTo>
                    <a:pt x="189" y="23"/>
                  </a:moveTo>
                  <a:lnTo>
                    <a:pt x="180" y="23"/>
                  </a:lnTo>
                  <a:lnTo>
                    <a:pt x="180" y="8"/>
                  </a:lnTo>
                  <a:lnTo>
                    <a:pt x="189" y="8"/>
                  </a:lnTo>
                  <a:lnTo>
                    <a:pt x="189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7" name="Freeform 684"/>
            <p:cNvSpPr/>
            <p:nvPr/>
          </p:nvSpPr>
          <p:spPr bwMode="auto">
            <a:xfrm>
              <a:off x="6262689" y="1404939"/>
              <a:ext cx="65088" cy="82550"/>
            </a:xfrm>
            <a:custGeom>
              <a:avLst/>
              <a:gdLst>
                <a:gd name="T0" fmla="*/ 42 w 56"/>
                <a:gd name="T1" fmla="*/ 32 h 72"/>
                <a:gd name="T2" fmla="*/ 30 w 56"/>
                <a:gd name="T3" fmla="*/ 32 h 72"/>
                <a:gd name="T4" fmla="*/ 30 w 56"/>
                <a:gd name="T5" fmla="*/ 11 h 72"/>
                <a:gd name="T6" fmla="*/ 42 w 56"/>
                <a:gd name="T7" fmla="*/ 11 h 72"/>
                <a:gd name="T8" fmla="*/ 42 w 56"/>
                <a:gd name="T9" fmla="*/ 32 h 72"/>
                <a:gd name="T10" fmla="*/ 45 w 56"/>
                <a:gd name="T11" fmla="*/ 30 h 72"/>
                <a:gd name="T12" fmla="*/ 46 w 56"/>
                <a:gd name="T13" fmla="*/ 28 h 72"/>
                <a:gd name="T14" fmla="*/ 52 w 56"/>
                <a:gd name="T15" fmla="*/ 10 h 72"/>
                <a:gd name="T16" fmla="*/ 56 w 56"/>
                <a:gd name="T17" fmla="*/ 0 h 72"/>
                <a:gd name="T18" fmla="*/ 0 w 56"/>
                <a:gd name="T19" fmla="*/ 0 h 72"/>
                <a:gd name="T20" fmla="*/ 0 w 56"/>
                <a:gd name="T21" fmla="*/ 72 h 72"/>
                <a:gd name="T22" fmla="*/ 11 w 56"/>
                <a:gd name="T23" fmla="*/ 72 h 72"/>
                <a:gd name="T24" fmla="*/ 42 w 56"/>
                <a:gd name="T25" fmla="*/ 3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72">
                  <a:moveTo>
                    <a:pt x="42" y="32"/>
                  </a:moveTo>
                  <a:cubicBezTo>
                    <a:pt x="30" y="32"/>
                    <a:pt x="30" y="32"/>
                    <a:pt x="30" y="32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3" y="31"/>
                    <a:pt x="44" y="31"/>
                    <a:pt x="45" y="30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53" y="6"/>
                    <a:pt x="54" y="3"/>
                    <a:pt x="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6" y="55"/>
                    <a:pt x="30" y="41"/>
                    <a:pt x="42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8" name="Freeform 685"/>
            <p:cNvSpPr>
              <a:spLocks noEditPoints="1"/>
            </p:cNvSpPr>
            <p:nvPr/>
          </p:nvSpPr>
          <p:spPr bwMode="auto">
            <a:xfrm>
              <a:off x="6527801" y="1506539"/>
              <a:ext cx="68263" cy="80963"/>
            </a:xfrm>
            <a:custGeom>
              <a:avLst/>
              <a:gdLst>
                <a:gd name="T0" fmla="*/ 11 w 59"/>
                <a:gd name="T1" fmla="*/ 46 h 70"/>
                <a:gd name="T2" fmla="*/ 41 w 59"/>
                <a:gd name="T3" fmla="*/ 70 h 70"/>
                <a:gd name="T4" fmla="*/ 57 w 59"/>
                <a:gd name="T5" fmla="*/ 64 h 70"/>
                <a:gd name="T6" fmla="*/ 59 w 59"/>
                <a:gd name="T7" fmla="*/ 26 h 70"/>
                <a:gd name="T8" fmla="*/ 43 w 59"/>
                <a:gd name="T9" fmla="*/ 0 h 70"/>
                <a:gd name="T10" fmla="*/ 0 w 59"/>
                <a:gd name="T11" fmla="*/ 0 h 70"/>
                <a:gd name="T12" fmla="*/ 11 w 59"/>
                <a:gd name="T13" fmla="*/ 46 h 70"/>
                <a:gd name="T14" fmla="*/ 32 w 59"/>
                <a:gd name="T15" fmla="*/ 27 h 70"/>
                <a:gd name="T16" fmla="*/ 41 w 59"/>
                <a:gd name="T17" fmla="*/ 31 h 70"/>
                <a:gd name="T18" fmla="*/ 38 w 59"/>
                <a:gd name="T19" fmla="*/ 40 h 70"/>
                <a:gd name="T20" fmla="*/ 28 w 59"/>
                <a:gd name="T21" fmla="*/ 37 h 70"/>
                <a:gd name="T22" fmla="*/ 32 w 59"/>
                <a:gd name="T23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70">
                  <a:moveTo>
                    <a:pt x="11" y="46"/>
                  </a:moveTo>
                  <a:cubicBezTo>
                    <a:pt x="21" y="44"/>
                    <a:pt x="33" y="54"/>
                    <a:pt x="41" y="70"/>
                  </a:cubicBezTo>
                  <a:cubicBezTo>
                    <a:pt x="57" y="64"/>
                    <a:pt x="57" y="64"/>
                    <a:pt x="57" y="64"/>
                  </a:cubicBezTo>
                  <a:cubicBezTo>
                    <a:pt x="50" y="47"/>
                    <a:pt x="52" y="31"/>
                    <a:pt x="59" y="26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1" y="46"/>
                  </a:lnTo>
                  <a:close/>
                  <a:moveTo>
                    <a:pt x="32" y="27"/>
                  </a:moveTo>
                  <a:cubicBezTo>
                    <a:pt x="36" y="26"/>
                    <a:pt x="40" y="27"/>
                    <a:pt x="41" y="31"/>
                  </a:cubicBezTo>
                  <a:cubicBezTo>
                    <a:pt x="43" y="35"/>
                    <a:pt x="41" y="39"/>
                    <a:pt x="38" y="40"/>
                  </a:cubicBezTo>
                  <a:cubicBezTo>
                    <a:pt x="34" y="42"/>
                    <a:pt x="30" y="40"/>
                    <a:pt x="28" y="37"/>
                  </a:cubicBezTo>
                  <a:cubicBezTo>
                    <a:pt x="27" y="33"/>
                    <a:pt x="28" y="29"/>
                    <a:pt x="32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9" name="Freeform 686"/>
            <p:cNvSpPr/>
            <p:nvPr/>
          </p:nvSpPr>
          <p:spPr bwMode="auto">
            <a:xfrm>
              <a:off x="6429376" y="1258889"/>
              <a:ext cx="96838" cy="127000"/>
            </a:xfrm>
            <a:custGeom>
              <a:avLst/>
              <a:gdLst>
                <a:gd name="T0" fmla="*/ 44 w 84"/>
                <a:gd name="T1" fmla="*/ 16 h 110"/>
                <a:gd name="T2" fmla="*/ 16 w 84"/>
                <a:gd name="T3" fmla="*/ 4 h 110"/>
                <a:gd name="T4" fmla="*/ 5 w 84"/>
                <a:gd name="T5" fmla="*/ 32 h 110"/>
                <a:gd name="T6" fmla="*/ 38 w 84"/>
                <a:gd name="T7" fmla="*/ 110 h 110"/>
                <a:gd name="T8" fmla="*/ 84 w 84"/>
                <a:gd name="T9" fmla="*/ 110 h 110"/>
                <a:gd name="T10" fmla="*/ 44 w 84"/>
                <a:gd name="T11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110">
                  <a:moveTo>
                    <a:pt x="44" y="16"/>
                  </a:moveTo>
                  <a:cubicBezTo>
                    <a:pt x="39" y="5"/>
                    <a:pt x="27" y="0"/>
                    <a:pt x="16" y="4"/>
                  </a:cubicBezTo>
                  <a:cubicBezTo>
                    <a:pt x="5" y="9"/>
                    <a:pt x="0" y="21"/>
                    <a:pt x="5" y="32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84" y="110"/>
                    <a:pt x="84" y="110"/>
                    <a:pt x="84" y="110"/>
                  </a:cubicBezTo>
                  <a:lnTo>
                    <a:pt x="4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0" name="Freeform 687"/>
            <p:cNvSpPr>
              <a:spLocks noEditPoints="1"/>
            </p:cNvSpPr>
            <p:nvPr/>
          </p:nvSpPr>
          <p:spPr bwMode="auto">
            <a:xfrm>
              <a:off x="6400801" y="1404939"/>
              <a:ext cx="196850" cy="82550"/>
            </a:xfrm>
            <a:custGeom>
              <a:avLst/>
              <a:gdLst>
                <a:gd name="T0" fmla="*/ 169 w 169"/>
                <a:gd name="T1" fmla="*/ 72 h 72"/>
                <a:gd name="T2" fmla="*/ 169 w 169"/>
                <a:gd name="T3" fmla="*/ 0 h 72"/>
                <a:gd name="T4" fmla="*/ 12 w 169"/>
                <a:gd name="T5" fmla="*/ 0 h 72"/>
                <a:gd name="T6" fmla="*/ 9 w 169"/>
                <a:gd name="T7" fmla="*/ 9 h 72"/>
                <a:gd name="T8" fmla="*/ 9 w 169"/>
                <a:gd name="T9" fmla="*/ 35 h 72"/>
                <a:gd name="T10" fmla="*/ 2 w 169"/>
                <a:gd name="T11" fmla="*/ 56 h 72"/>
                <a:gd name="T12" fmla="*/ 0 w 169"/>
                <a:gd name="T13" fmla="*/ 61 h 72"/>
                <a:gd name="T14" fmla="*/ 2 w 169"/>
                <a:gd name="T15" fmla="*/ 72 h 72"/>
                <a:gd name="T16" fmla="*/ 169 w 169"/>
                <a:gd name="T17" fmla="*/ 72 h 72"/>
                <a:gd name="T18" fmla="*/ 139 w 169"/>
                <a:gd name="T19" fmla="*/ 11 h 72"/>
                <a:gd name="T20" fmla="*/ 139 w 169"/>
                <a:gd name="T21" fmla="*/ 32 h 72"/>
                <a:gd name="T22" fmla="*/ 127 w 169"/>
                <a:gd name="T23" fmla="*/ 32 h 72"/>
                <a:gd name="T24" fmla="*/ 127 w 169"/>
                <a:gd name="T25" fmla="*/ 11 h 72"/>
                <a:gd name="T26" fmla="*/ 139 w 169"/>
                <a:gd name="T27" fmla="*/ 11 h 72"/>
                <a:gd name="T28" fmla="*/ 31 w 169"/>
                <a:gd name="T29" fmla="*/ 49 h 72"/>
                <a:gd name="T30" fmla="*/ 19 w 169"/>
                <a:gd name="T31" fmla="*/ 49 h 72"/>
                <a:gd name="T32" fmla="*/ 19 w 169"/>
                <a:gd name="T33" fmla="*/ 11 h 72"/>
                <a:gd name="T34" fmla="*/ 31 w 169"/>
                <a:gd name="T35" fmla="*/ 11 h 72"/>
                <a:gd name="T36" fmla="*/ 31 w 169"/>
                <a:gd name="T37" fmla="*/ 49 h 72"/>
                <a:gd name="T38" fmla="*/ 67 w 169"/>
                <a:gd name="T39" fmla="*/ 32 h 72"/>
                <a:gd name="T40" fmla="*/ 55 w 169"/>
                <a:gd name="T41" fmla="*/ 32 h 72"/>
                <a:gd name="T42" fmla="*/ 55 w 169"/>
                <a:gd name="T43" fmla="*/ 11 h 72"/>
                <a:gd name="T44" fmla="*/ 67 w 169"/>
                <a:gd name="T45" fmla="*/ 11 h 72"/>
                <a:gd name="T46" fmla="*/ 67 w 169"/>
                <a:gd name="T47" fmla="*/ 32 h 72"/>
                <a:gd name="T48" fmla="*/ 103 w 169"/>
                <a:gd name="T49" fmla="*/ 49 h 72"/>
                <a:gd name="T50" fmla="*/ 91 w 169"/>
                <a:gd name="T51" fmla="*/ 49 h 72"/>
                <a:gd name="T52" fmla="*/ 91 w 169"/>
                <a:gd name="T53" fmla="*/ 11 h 72"/>
                <a:gd name="T54" fmla="*/ 103 w 169"/>
                <a:gd name="T55" fmla="*/ 11 h 72"/>
                <a:gd name="T56" fmla="*/ 103 w 169"/>
                <a:gd name="T57" fmla="*/ 4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9" h="72">
                  <a:moveTo>
                    <a:pt x="169" y="72"/>
                  </a:moveTo>
                  <a:cubicBezTo>
                    <a:pt x="169" y="0"/>
                    <a:pt x="169" y="0"/>
                    <a:pt x="169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1" y="17"/>
                    <a:pt x="12" y="26"/>
                    <a:pt x="9" y="35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1" y="65"/>
                    <a:pt x="2" y="68"/>
                    <a:pt x="2" y="72"/>
                  </a:cubicBezTo>
                  <a:lnTo>
                    <a:pt x="169" y="72"/>
                  </a:lnTo>
                  <a:close/>
                  <a:moveTo>
                    <a:pt x="139" y="11"/>
                  </a:moveTo>
                  <a:cubicBezTo>
                    <a:pt x="139" y="32"/>
                    <a:pt x="139" y="32"/>
                    <a:pt x="139" y="32"/>
                  </a:cubicBezTo>
                  <a:cubicBezTo>
                    <a:pt x="127" y="32"/>
                    <a:pt x="127" y="32"/>
                    <a:pt x="127" y="32"/>
                  </a:cubicBezTo>
                  <a:cubicBezTo>
                    <a:pt x="127" y="11"/>
                    <a:pt x="127" y="11"/>
                    <a:pt x="127" y="11"/>
                  </a:cubicBezTo>
                  <a:lnTo>
                    <a:pt x="139" y="11"/>
                  </a:lnTo>
                  <a:close/>
                  <a:moveTo>
                    <a:pt x="31" y="49"/>
                  </a:moveTo>
                  <a:cubicBezTo>
                    <a:pt x="19" y="49"/>
                    <a:pt x="19" y="49"/>
                    <a:pt x="19" y="49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31" y="11"/>
                    <a:pt x="31" y="11"/>
                    <a:pt x="31" y="11"/>
                  </a:cubicBezTo>
                  <a:lnTo>
                    <a:pt x="31" y="49"/>
                  </a:lnTo>
                  <a:close/>
                  <a:moveTo>
                    <a:pt x="67" y="32"/>
                  </a:moveTo>
                  <a:cubicBezTo>
                    <a:pt x="55" y="32"/>
                    <a:pt x="55" y="32"/>
                    <a:pt x="55" y="32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67" y="11"/>
                    <a:pt x="67" y="11"/>
                    <a:pt x="67" y="11"/>
                  </a:cubicBezTo>
                  <a:lnTo>
                    <a:pt x="67" y="32"/>
                  </a:lnTo>
                  <a:close/>
                  <a:moveTo>
                    <a:pt x="103" y="49"/>
                  </a:moveTo>
                  <a:cubicBezTo>
                    <a:pt x="91" y="49"/>
                    <a:pt x="91" y="49"/>
                    <a:pt x="91" y="49"/>
                  </a:cubicBezTo>
                  <a:cubicBezTo>
                    <a:pt x="91" y="11"/>
                    <a:pt x="91" y="11"/>
                    <a:pt x="91" y="11"/>
                  </a:cubicBezTo>
                  <a:cubicBezTo>
                    <a:pt x="103" y="11"/>
                    <a:pt x="103" y="11"/>
                    <a:pt x="103" y="11"/>
                  </a:cubicBezTo>
                  <a:lnTo>
                    <a:pt x="103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1" name="Freeform 688"/>
            <p:cNvSpPr/>
            <p:nvPr/>
          </p:nvSpPr>
          <p:spPr bwMode="auto">
            <a:xfrm>
              <a:off x="6269039" y="1454151"/>
              <a:ext cx="127000" cy="131763"/>
            </a:xfrm>
            <a:custGeom>
              <a:avLst/>
              <a:gdLst>
                <a:gd name="T0" fmla="*/ 94 w 110"/>
                <a:gd name="T1" fmla="*/ 18 h 114"/>
                <a:gd name="T2" fmla="*/ 95 w 110"/>
                <a:gd name="T3" fmla="*/ 17 h 114"/>
                <a:gd name="T4" fmla="*/ 63 w 110"/>
                <a:gd name="T5" fmla="*/ 0 h 114"/>
                <a:gd name="T6" fmla="*/ 55 w 110"/>
                <a:gd name="T7" fmla="*/ 0 h 114"/>
                <a:gd name="T8" fmla="*/ 24 w 110"/>
                <a:gd name="T9" fmla="*/ 53 h 114"/>
                <a:gd name="T10" fmla="*/ 2 w 110"/>
                <a:gd name="T11" fmla="*/ 98 h 114"/>
                <a:gd name="T12" fmla="*/ 32 w 110"/>
                <a:gd name="T13" fmla="*/ 112 h 114"/>
                <a:gd name="T14" fmla="*/ 42 w 110"/>
                <a:gd name="T15" fmla="*/ 109 h 114"/>
                <a:gd name="T16" fmla="*/ 94 w 110"/>
                <a:gd name="T17" fmla="*/ 1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114">
                  <a:moveTo>
                    <a:pt x="94" y="18"/>
                  </a:moveTo>
                  <a:cubicBezTo>
                    <a:pt x="95" y="17"/>
                    <a:pt x="95" y="17"/>
                    <a:pt x="95" y="17"/>
                  </a:cubicBezTo>
                  <a:cubicBezTo>
                    <a:pt x="86" y="5"/>
                    <a:pt x="74" y="1"/>
                    <a:pt x="63" y="0"/>
                  </a:cubicBezTo>
                  <a:cubicBezTo>
                    <a:pt x="60" y="0"/>
                    <a:pt x="57" y="0"/>
                    <a:pt x="55" y="0"/>
                  </a:cubicBezTo>
                  <a:cubicBezTo>
                    <a:pt x="47" y="4"/>
                    <a:pt x="16" y="25"/>
                    <a:pt x="24" y="53"/>
                  </a:cubicBezTo>
                  <a:cubicBezTo>
                    <a:pt x="35" y="91"/>
                    <a:pt x="8" y="95"/>
                    <a:pt x="2" y="98"/>
                  </a:cubicBezTo>
                  <a:cubicBezTo>
                    <a:pt x="0" y="99"/>
                    <a:pt x="11" y="114"/>
                    <a:pt x="32" y="112"/>
                  </a:cubicBezTo>
                  <a:cubicBezTo>
                    <a:pt x="35" y="111"/>
                    <a:pt x="38" y="110"/>
                    <a:pt x="42" y="109"/>
                  </a:cubicBezTo>
                  <a:cubicBezTo>
                    <a:pt x="69" y="99"/>
                    <a:pt x="110" y="63"/>
                    <a:pt x="9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2" name="Freeform 689"/>
            <p:cNvSpPr/>
            <p:nvPr/>
          </p:nvSpPr>
          <p:spPr bwMode="auto">
            <a:xfrm>
              <a:off x="6337301" y="1260476"/>
              <a:ext cx="96838" cy="201613"/>
            </a:xfrm>
            <a:custGeom>
              <a:avLst/>
              <a:gdLst>
                <a:gd name="T0" fmla="*/ 18 w 84"/>
                <a:gd name="T1" fmla="*/ 126 h 174"/>
                <a:gd name="T2" fmla="*/ 5 w 84"/>
                <a:gd name="T3" fmla="*/ 140 h 174"/>
                <a:gd name="T4" fmla="*/ 0 w 84"/>
                <a:gd name="T5" fmla="*/ 157 h 174"/>
                <a:gd name="T6" fmla="*/ 5 w 84"/>
                <a:gd name="T7" fmla="*/ 158 h 174"/>
                <a:gd name="T8" fmla="*/ 39 w 84"/>
                <a:gd name="T9" fmla="*/ 174 h 174"/>
                <a:gd name="T10" fmla="*/ 46 w 84"/>
                <a:gd name="T11" fmla="*/ 153 h 174"/>
                <a:gd name="T12" fmla="*/ 43 w 84"/>
                <a:gd name="T13" fmla="*/ 134 h 174"/>
                <a:gd name="T14" fmla="*/ 82 w 84"/>
                <a:gd name="T15" fmla="*/ 17 h 174"/>
                <a:gd name="T16" fmla="*/ 73 w 84"/>
                <a:gd name="T17" fmla="*/ 1 h 174"/>
                <a:gd name="T18" fmla="*/ 68 w 84"/>
                <a:gd name="T19" fmla="*/ 0 h 174"/>
                <a:gd name="T20" fmla="*/ 57 w 84"/>
                <a:gd name="T21" fmla="*/ 9 h 174"/>
                <a:gd name="T22" fmla="*/ 18 w 84"/>
                <a:gd name="T23" fmla="*/ 12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174">
                  <a:moveTo>
                    <a:pt x="18" y="126"/>
                  </a:moveTo>
                  <a:cubicBezTo>
                    <a:pt x="13" y="128"/>
                    <a:pt x="8" y="133"/>
                    <a:pt x="5" y="140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1" y="157"/>
                    <a:pt x="3" y="158"/>
                    <a:pt x="5" y="158"/>
                  </a:cubicBezTo>
                  <a:cubicBezTo>
                    <a:pt x="16" y="158"/>
                    <a:pt x="29" y="163"/>
                    <a:pt x="39" y="174"/>
                  </a:cubicBezTo>
                  <a:cubicBezTo>
                    <a:pt x="46" y="153"/>
                    <a:pt x="46" y="153"/>
                    <a:pt x="46" y="153"/>
                  </a:cubicBezTo>
                  <a:cubicBezTo>
                    <a:pt x="48" y="146"/>
                    <a:pt x="47" y="140"/>
                    <a:pt x="43" y="13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4" y="10"/>
                    <a:pt x="80" y="3"/>
                    <a:pt x="73" y="1"/>
                  </a:cubicBezTo>
                  <a:cubicBezTo>
                    <a:pt x="72" y="0"/>
                    <a:pt x="70" y="0"/>
                    <a:pt x="68" y="0"/>
                  </a:cubicBezTo>
                  <a:cubicBezTo>
                    <a:pt x="63" y="1"/>
                    <a:pt x="59" y="4"/>
                    <a:pt x="57" y="9"/>
                  </a:cubicBezTo>
                  <a:lnTo>
                    <a:pt x="18" y="1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3" name="Freeform 690"/>
            <p:cNvSpPr>
              <a:spLocks noEditPoints="1"/>
            </p:cNvSpPr>
            <p:nvPr/>
          </p:nvSpPr>
          <p:spPr bwMode="auto">
            <a:xfrm>
              <a:off x="7597776" y="1257301"/>
              <a:ext cx="334963" cy="333375"/>
            </a:xfrm>
            <a:custGeom>
              <a:avLst/>
              <a:gdLst>
                <a:gd name="T0" fmla="*/ 211 w 211"/>
                <a:gd name="T1" fmla="*/ 0 h 210"/>
                <a:gd name="T2" fmla="*/ 211 w 211"/>
                <a:gd name="T3" fmla="*/ 0 h 210"/>
                <a:gd name="T4" fmla="*/ 0 w 211"/>
                <a:gd name="T5" fmla="*/ 210 h 210"/>
                <a:gd name="T6" fmla="*/ 0 w 211"/>
                <a:gd name="T7" fmla="*/ 210 h 210"/>
                <a:gd name="T8" fmla="*/ 211 w 211"/>
                <a:gd name="T9" fmla="*/ 210 h 210"/>
                <a:gd name="T10" fmla="*/ 211 w 211"/>
                <a:gd name="T11" fmla="*/ 0 h 210"/>
                <a:gd name="T12" fmla="*/ 166 w 211"/>
                <a:gd name="T13" fmla="*/ 55 h 210"/>
                <a:gd name="T14" fmla="*/ 176 w 211"/>
                <a:gd name="T15" fmla="*/ 65 h 210"/>
                <a:gd name="T16" fmla="*/ 171 w 211"/>
                <a:gd name="T17" fmla="*/ 71 h 210"/>
                <a:gd name="T18" fmla="*/ 160 w 211"/>
                <a:gd name="T19" fmla="*/ 61 h 210"/>
                <a:gd name="T20" fmla="*/ 166 w 211"/>
                <a:gd name="T21" fmla="*/ 55 h 210"/>
                <a:gd name="T22" fmla="*/ 149 w 211"/>
                <a:gd name="T23" fmla="*/ 72 h 210"/>
                <a:gd name="T24" fmla="*/ 167 w 211"/>
                <a:gd name="T25" fmla="*/ 91 h 210"/>
                <a:gd name="T26" fmla="*/ 161 w 211"/>
                <a:gd name="T27" fmla="*/ 97 h 210"/>
                <a:gd name="T28" fmla="*/ 143 w 211"/>
                <a:gd name="T29" fmla="*/ 78 h 210"/>
                <a:gd name="T30" fmla="*/ 149 w 211"/>
                <a:gd name="T31" fmla="*/ 72 h 210"/>
                <a:gd name="T32" fmla="*/ 131 w 211"/>
                <a:gd name="T33" fmla="*/ 90 h 210"/>
                <a:gd name="T34" fmla="*/ 141 w 211"/>
                <a:gd name="T35" fmla="*/ 100 h 210"/>
                <a:gd name="T36" fmla="*/ 136 w 211"/>
                <a:gd name="T37" fmla="*/ 106 h 210"/>
                <a:gd name="T38" fmla="*/ 125 w 211"/>
                <a:gd name="T39" fmla="*/ 96 h 210"/>
                <a:gd name="T40" fmla="*/ 131 w 211"/>
                <a:gd name="T41" fmla="*/ 90 h 210"/>
                <a:gd name="T42" fmla="*/ 114 w 211"/>
                <a:gd name="T43" fmla="*/ 107 h 210"/>
                <a:gd name="T44" fmla="*/ 132 w 211"/>
                <a:gd name="T45" fmla="*/ 126 h 210"/>
                <a:gd name="T46" fmla="*/ 126 w 211"/>
                <a:gd name="T47" fmla="*/ 132 h 210"/>
                <a:gd name="T48" fmla="*/ 108 w 211"/>
                <a:gd name="T49" fmla="*/ 113 h 210"/>
                <a:gd name="T50" fmla="*/ 114 w 211"/>
                <a:gd name="T51" fmla="*/ 107 h 210"/>
                <a:gd name="T52" fmla="*/ 96 w 211"/>
                <a:gd name="T53" fmla="*/ 125 h 210"/>
                <a:gd name="T54" fmla="*/ 106 w 211"/>
                <a:gd name="T55" fmla="*/ 135 h 210"/>
                <a:gd name="T56" fmla="*/ 100 w 211"/>
                <a:gd name="T57" fmla="*/ 141 h 210"/>
                <a:gd name="T58" fmla="*/ 90 w 211"/>
                <a:gd name="T59" fmla="*/ 131 h 210"/>
                <a:gd name="T60" fmla="*/ 96 w 211"/>
                <a:gd name="T61" fmla="*/ 125 h 210"/>
                <a:gd name="T62" fmla="*/ 79 w 211"/>
                <a:gd name="T63" fmla="*/ 142 h 210"/>
                <a:gd name="T64" fmla="*/ 97 w 211"/>
                <a:gd name="T65" fmla="*/ 161 h 210"/>
                <a:gd name="T66" fmla="*/ 91 w 211"/>
                <a:gd name="T67" fmla="*/ 167 h 210"/>
                <a:gd name="T68" fmla="*/ 73 w 211"/>
                <a:gd name="T69" fmla="*/ 148 h 210"/>
                <a:gd name="T70" fmla="*/ 79 w 211"/>
                <a:gd name="T71" fmla="*/ 142 h 210"/>
                <a:gd name="T72" fmla="*/ 65 w 211"/>
                <a:gd name="T73" fmla="*/ 176 h 210"/>
                <a:gd name="T74" fmla="*/ 55 w 211"/>
                <a:gd name="T75" fmla="*/ 166 h 210"/>
                <a:gd name="T76" fmla="*/ 61 w 211"/>
                <a:gd name="T77" fmla="*/ 160 h 210"/>
                <a:gd name="T78" fmla="*/ 71 w 211"/>
                <a:gd name="T79" fmla="*/ 170 h 210"/>
                <a:gd name="T80" fmla="*/ 65 w 211"/>
                <a:gd name="T81" fmla="*/ 176 h 210"/>
                <a:gd name="T82" fmla="*/ 176 w 211"/>
                <a:gd name="T83" fmla="*/ 175 h 210"/>
                <a:gd name="T84" fmla="*/ 106 w 211"/>
                <a:gd name="T85" fmla="*/ 175 h 210"/>
                <a:gd name="T86" fmla="*/ 176 w 211"/>
                <a:gd name="T87" fmla="*/ 105 h 210"/>
                <a:gd name="T88" fmla="*/ 176 w 211"/>
                <a:gd name="T89" fmla="*/ 17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1" h="210">
                  <a:moveTo>
                    <a:pt x="211" y="0"/>
                  </a:moveTo>
                  <a:lnTo>
                    <a:pt x="211" y="0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211" y="210"/>
                  </a:lnTo>
                  <a:lnTo>
                    <a:pt x="211" y="0"/>
                  </a:lnTo>
                  <a:close/>
                  <a:moveTo>
                    <a:pt x="166" y="55"/>
                  </a:moveTo>
                  <a:lnTo>
                    <a:pt x="176" y="65"/>
                  </a:lnTo>
                  <a:lnTo>
                    <a:pt x="171" y="71"/>
                  </a:lnTo>
                  <a:lnTo>
                    <a:pt x="160" y="61"/>
                  </a:lnTo>
                  <a:lnTo>
                    <a:pt x="166" y="55"/>
                  </a:lnTo>
                  <a:close/>
                  <a:moveTo>
                    <a:pt x="149" y="72"/>
                  </a:moveTo>
                  <a:lnTo>
                    <a:pt x="167" y="91"/>
                  </a:lnTo>
                  <a:lnTo>
                    <a:pt x="161" y="97"/>
                  </a:lnTo>
                  <a:lnTo>
                    <a:pt x="143" y="78"/>
                  </a:lnTo>
                  <a:lnTo>
                    <a:pt x="149" y="72"/>
                  </a:lnTo>
                  <a:close/>
                  <a:moveTo>
                    <a:pt x="131" y="90"/>
                  </a:moveTo>
                  <a:lnTo>
                    <a:pt x="141" y="100"/>
                  </a:lnTo>
                  <a:lnTo>
                    <a:pt x="136" y="106"/>
                  </a:lnTo>
                  <a:lnTo>
                    <a:pt x="125" y="96"/>
                  </a:lnTo>
                  <a:lnTo>
                    <a:pt x="131" y="90"/>
                  </a:lnTo>
                  <a:close/>
                  <a:moveTo>
                    <a:pt x="114" y="107"/>
                  </a:moveTo>
                  <a:lnTo>
                    <a:pt x="132" y="126"/>
                  </a:lnTo>
                  <a:lnTo>
                    <a:pt x="126" y="132"/>
                  </a:lnTo>
                  <a:lnTo>
                    <a:pt x="108" y="113"/>
                  </a:lnTo>
                  <a:lnTo>
                    <a:pt x="114" y="107"/>
                  </a:lnTo>
                  <a:close/>
                  <a:moveTo>
                    <a:pt x="96" y="125"/>
                  </a:moveTo>
                  <a:lnTo>
                    <a:pt x="106" y="135"/>
                  </a:lnTo>
                  <a:lnTo>
                    <a:pt x="100" y="141"/>
                  </a:lnTo>
                  <a:lnTo>
                    <a:pt x="90" y="131"/>
                  </a:lnTo>
                  <a:lnTo>
                    <a:pt x="96" y="125"/>
                  </a:lnTo>
                  <a:close/>
                  <a:moveTo>
                    <a:pt x="79" y="142"/>
                  </a:moveTo>
                  <a:lnTo>
                    <a:pt x="97" y="161"/>
                  </a:lnTo>
                  <a:lnTo>
                    <a:pt x="91" y="167"/>
                  </a:lnTo>
                  <a:lnTo>
                    <a:pt x="73" y="148"/>
                  </a:lnTo>
                  <a:lnTo>
                    <a:pt x="79" y="142"/>
                  </a:lnTo>
                  <a:close/>
                  <a:moveTo>
                    <a:pt x="65" y="176"/>
                  </a:moveTo>
                  <a:lnTo>
                    <a:pt x="55" y="166"/>
                  </a:lnTo>
                  <a:lnTo>
                    <a:pt x="61" y="160"/>
                  </a:lnTo>
                  <a:lnTo>
                    <a:pt x="71" y="170"/>
                  </a:lnTo>
                  <a:lnTo>
                    <a:pt x="65" y="176"/>
                  </a:lnTo>
                  <a:close/>
                  <a:moveTo>
                    <a:pt x="176" y="175"/>
                  </a:moveTo>
                  <a:lnTo>
                    <a:pt x="106" y="175"/>
                  </a:lnTo>
                  <a:lnTo>
                    <a:pt x="176" y="105"/>
                  </a:lnTo>
                  <a:lnTo>
                    <a:pt x="176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4" name="Freeform 691"/>
            <p:cNvSpPr>
              <a:spLocks noEditPoints="1"/>
            </p:cNvSpPr>
            <p:nvPr/>
          </p:nvSpPr>
          <p:spPr bwMode="auto">
            <a:xfrm>
              <a:off x="5595939" y="4598989"/>
              <a:ext cx="333375" cy="333375"/>
            </a:xfrm>
            <a:custGeom>
              <a:avLst/>
              <a:gdLst>
                <a:gd name="T0" fmla="*/ 0 w 210"/>
                <a:gd name="T1" fmla="*/ 0 h 210"/>
                <a:gd name="T2" fmla="*/ 0 w 210"/>
                <a:gd name="T3" fmla="*/ 210 h 210"/>
                <a:gd name="T4" fmla="*/ 210 w 210"/>
                <a:gd name="T5" fmla="*/ 210 h 210"/>
                <a:gd name="T6" fmla="*/ 210 w 210"/>
                <a:gd name="T7" fmla="*/ 0 h 210"/>
                <a:gd name="T8" fmla="*/ 0 w 210"/>
                <a:gd name="T9" fmla="*/ 0 h 210"/>
                <a:gd name="T10" fmla="*/ 18 w 210"/>
                <a:gd name="T11" fmla="*/ 17 h 210"/>
                <a:gd name="T12" fmla="*/ 192 w 210"/>
                <a:gd name="T13" fmla="*/ 17 h 210"/>
                <a:gd name="T14" fmla="*/ 192 w 210"/>
                <a:gd name="T15" fmla="*/ 135 h 210"/>
                <a:gd name="T16" fmla="*/ 135 w 210"/>
                <a:gd name="T17" fmla="*/ 193 h 210"/>
                <a:gd name="T18" fmla="*/ 18 w 210"/>
                <a:gd name="T19" fmla="*/ 193 h 210"/>
                <a:gd name="T20" fmla="*/ 18 w 210"/>
                <a:gd name="T21" fmla="*/ 1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0" h="210">
                  <a:moveTo>
                    <a:pt x="0" y="0"/>
                  </a:moveTo>
                  <a:lnTo>
                    <a:pt x="0" y="210"/>
                  </a:lnTo>
                  <a:lnTo>
                    <a:pt x="210" y="210"/>
                  </a:lnTo>
                  <a:lnTo>
                    <a:pt x="210" y="0"/>
                  </a:lnTo>
                  <a:lnTo>
                    <a:pt x="0" y="0"/>
                  </a:lnTo>
                  <a:close/>
                  <a:moveTo>
                    <a:pt x="18" y="17"/>
                  </a:moveTo>
                  <a:lnTo>
                    <a:pt x="192" y="17"/>
                  </a:lnTo>
                  <a:lnTo>
                    <a:pt x="192" y="135"/>
                  </a:lnTo>
                  <a:lnTo>
                    <a:pt x="135" y="193"/>
                  </a:lnTo>
                  <a:lnTo>
                    <a:pt x="18" y="193"/>
                  </a:lnTo>
                  <a:lnTo>
                    <a:pt x="18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5" name="Rectangle 692"/>
            <p:cNvSpPr>
              <a:spLocks noChangeArrowheads="1"/>
            </p:cNvSpPr>
            <p:nvPr/>
          </p:nvSpPr>
          <p:spPr bwMode="auto">
            <a:xfrm>
              <a:off x="5664201" y="4683126"/>
              <a:ext cx="195263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6" name="Rectangle 693"/>
            <p:cNvSpPr>
              <a:spLocks noChangeArrowheads="1"/>
            </p:cNvSpPr>
            <p:nvPr/>
          </p:nvSpPr>
          <p:spPr bwMode="auto">
            <a:xfrm>
              <a:off x="5664201" y="4751389"/>
              <a:ext cx="195263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7" name="Rectangle 694"/>
            <p:cNvSpPr>
              <a:spLocks noChangeArrowheads="1"/>
            </p:cNvSpPr>
            <p:nvPr/>
          </p:nvSpPr>
          <p:spPr bwMode="auto">
            <a:xfrm>
              <a:off x="5664201" y="4819651"/>
              <a:ext cx="117475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8" name="Freeform 695"/>
            <p:cNvSpPr>
              <a:spLocks noEditPoints="1"/>
            </p:cNvSpPr>
            <p:nvPr/>
          </p:nvSpPr>
          <p:spPr bwMode="auto">
            <a:xfrm>
              <a:off x="9132889" y="1450976"/>
              <a:ext cx="138113" cy="139700"/>
            </a:xfrm>
            <a:custGeom>
              <a:avLst/>
              <a:gdLst>
                <a:gd name="T0" fmla="*/ 0 w 119"/>
                <a:gd name="T1" fmla="*/ 40 h 121"/>
                <a:gd name="T2" fmla="*/ 46 w 119"/>
                <a:gd name="T3" fmla="*/ 85 h 121"/>
                <a:gd name="T4" fmla="*/ 70 w 119"/>
                <a:gd name="T5" fmla="*/ 118 h 121"/>
                <a:gd name="T6" fmla="*/ 83 w 119"/>
                <a:gd name="T7" fmla="*/ 121 h 121"/>
                <a:gd name="T8" fmla="*/ 119 w 119"/>
                <a:gd name="T9" fmla="*/ 85 h 121"/>
                <a:gd name="T10" fmla="*/ 116 w 119"/>
                <a:gd name="T11" fmla="*/ 72 h 121"/>
                <a:gd name="T12" fmla="*/ 83 w 119"/>
                <a:gd name="T13" fmla="*/ 48 h 121"/>
                <a:gd name="T14" fmla="*/ 35 w 119"/>
                <a:gd name="T15" fmla="*/ 0 h 121"/>
                <a:gd name="T16" fmla="*/ 1 w 119"/>
                <a:gd name="T17" fmla="*/ 34 h 121"/>
                <a:gd name="T18" fmla="*/ 0 w 119"/>
                <a:gd name="T19" fmla="*/ 40 h 121"/>
                <a:gd name="T20" fmla="*/ 80 w 119"/>
                <a:gd name="T21" fmla="*/ 67 h 121"/>
                <a:gd name="T22" fmla="*/ 95 w 119"/>
                <a:gd name="T23" fmla="*/ 82 h 121"/>
                <a:gd name="T24" fmla="*/ 80 w 119"/>
                <a:gd name="T25" fmla="*/ 97 h 121"/>
                <a:gd name="T26" fmla="*/ 65 w 119"/>
                <a:gd name="T27" fmla="*/ 82 h 121"/>
                <a:gd name="T28" fmla="*/ 80 w 119"/>
                <a:gd name="T29" fmla="*/ 6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9" h="121">
                  <a:moveTo>
                    <a:pt x="0" y="40"/>
                  </a:moveTo>
                  <a:cubicBezTo>
                    <a:pt x="46" y="85"/>
                    <a:pt x="46" y="85"/>
                    <a:pt x="46" y="85"/>
                  </a:cubicBezTo>
                  <a:cubicBezTo>
                    <a:pt x="70" y="118"/>
                    <a:pt x="70" y="118"/>
                    <a:pt x="70" y="118"/>
                  </a:cubicBezTo>
                  <a:cubicBezTo>
                    <a:pt x="83" y="121"/>
                    <a:pt x="83" y="121"/>
                    <a:pt x="83" y="121"/>
                  </a:cubicBezTo>
                  <a:cubicBezTo>
                    <a:pt x="119" y="85"/>
                    <a:pt x="119" y="85"/>
                    <a:pt x="119" y="85"/>
                  </a:cubicBezTo>
                  <a:cubicBezTo>
                    <a:pt x="116" y="72"/>
                    <a:pt x="116" y="72"/>
                    <a:pt x="116" y="72"/>
                  </a:cubicBezTo>
                  <a:cubicBezTo>
                    <a:pt x="83" y="48"/>
                    <a:pt x="83" y="48"/>
                    <a:pt x="83" y="48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6"/>
                    <a:pt x="1" y="38"/>
                    <a:pt x="0" y="40"/>
                  </a:cubicBezTo>
                  <a:close/>
                  <a:moveTo>
                    <a:pt x="80" y="67"/>
                  </a:moveTo>
                  <a:cubicBezTo>
                    <a:pt x="88" y="67"/>
                    <a:pt x="95" y="73"/>
                    <a:pt x="95" y="82"/>
                  </a:cubicBezTo>
                  <a:cubicBezTo>
                    <a:pt x="95" y="90"/>
                    <a:pt x="88" y="97"/>
                    <a:pt x="80" y="97"/>
                  </a:cubicBezTo>
                  <a:cubicBezTo>
                    <a:pt x="71" y="97"/>
                    <a:pt x="65" y="90"/>
                    <a:pt x="65" y="82"/>
                  </a:cubicBezTo>
                  <a:cubicBezTo>
                    <a:pt x="65" y="73"/>
                    <a:pt x="71" y="67"/>
                    <a:pt x="80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9" name="Freeform 696"/>
            <p:cNvSpPr/>
            <p:nvPr/>
          </p:nvSpPr>
          <p:spPr bwMode="auto">
            <a:xfrm>
              <a:off x="8936039" y="1255714"/>
              <a:ext cx="174625" cy="173038"/>
            </a:xfrm>
            <a:custGeom>
              <a:avLst/>
              <a:gdLst>
                <a:gd name="T0" fmla="*/ 151 w 151"/>
                <a:gd name="T1" fmla="*/ 114 h 149"/>
                <a:gd name="T2" fmla="*/ 124 w 151"/>
                <a:gd name="T3" fmla="*/ 87 h 149"/>
                <a:gd name="T4" fmla="*/ 130 w 151"/>
                <a:gd name="T5" fmla="*/ 67 h 149"/>
                <a:gd name="T6" fmla="*/ 62 w 151"/>
                <a:gd name="T7" fmla="*/ 0 h 149"/>
                <a:gd name="T8" fmla="*/ 56 w 151"/>
                <a:gd name="T9" fmla="*/ 6 h 149"/>
                <a:gd name="T10" fmla="*/ 82 w 151"/>
                <a:gd name="T11" fmla="*/ 46 h 149"/>
                <a:gd name="T12" fmla="*/ 46 w 151"/>
                <a:gd name="T13" fmla="*/ 81 h 149"/>
                <a:gd name="T14" fmla="*/ 6 w 151"/>
                <a:gd name="T15" fmla="*/ 56 h 149"/>
                <a:gd name="T16" fmla="*/ 0 w 151"/>
                <a:gd name="T17" fmla="*/ 62 h 149"/>
                <a:gd name="T18" fmla="*/ 67 w 151"/>
                <a:gd name="T19" fmla="*/ 130 h 149"/>
                <a:gd name="T20" fmla="*/ 87 w 151"/>
                <a:gd name="T21" fmla="*/ 124 h 149"/>
                <a:gd name="T22" fmla="*/ 111 w 151"/>
                <a:gd name="T23" fmla="*/ 149 h 149"/>
                <a:gd name="T24" fmla="*/ 117 w 151"/>
                <a:gd name="T25" fmla="*/ 148 h 149"/>
                <a:gd name="T26" fmla="*/ 151 w 151"/>
                <a:gd name="T27" fmla="*/ 1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1" h="149">
                  <a:moveTo>
                    <a:pt x="151" y="114"/>
                  </a:moveTo>
                  <a:cubicBezTo>
                    <a:pt x="124" y="87"/>
                    <a:pt x="124" y="87"/>
                    <a:pt x="124" y="87"/>
                  </a:cubicBezTo>
                  <a:cubicBezTo>
                    <a:pt x="128" y="80"/>
                    <a:pt x="130" y="74"/>
                    <a:pt x="130" y="67"/>
                  </a:cubicBezTo>
                  <a:cubicBezTo>
                    <a:pt x="130" y="33"/>
                    <a:pt x="97" y="0"/>
                    <a:pt x="62" y="0"/>
                  </a:cubicBezTo>
                  <a:cubicBezTo>
                    <a:pt x="62" y="0"/>
                    <a:pt x="58" y="4"/>
                    <a:pt x="56" y="6"/>
                  </a:cubicBezTo>
                  <a:cubicBezTo>
                    <a:pt x="84" y="34"/>
                    <a:pt x="82" y="29"/>
                    <a:pt x="82" y="46"/>
                  </a:cubicBezTo>
                  <a:cubicBezTo>
                    <a:pt x="82" y="60"/>
                    <a:pt x="60" y="81"/>
                    <a:pt x="46" y="81"/>
                  </a:cubicBezTo>
                  <a:cubicBezTo>
                    <a:pt x="29" y="81"/>
                    <a:pt x="34" y="84"/>
                    <a:pt x="6" y="56"/>
                  </a:cubicBezTo>
                  <a:cubicBezTo>
                    <a:pt x="4" y="58"/>
                    <a:pt x="0" y="62"/>
                    <a:pt x="0" y="62"/>
                  </a:cubicBezTo>
                  <a:cubicBezTo>
                    <a:pt x="1" y="97"/>
                    <a:pt x="33" y="130"/>
                    <a:pt x="67" y="130"/>
                  </a:cubicBezTo>
                  <a:cubicBezTo>
                    <a:pt x="74" y="130"/>
                    <a:pt x="80" y="128"/>
                    <a:pt x="87" y="124"/>
                  </a:cubicBezTo>
                  <a:cubicBezTo>
                    <a:pt x="111" y="149"/>
                    <a:pt x="111" y="149"/>
                    <a:pt x="111" y="149"/>
                  </a:cubicBezTo>
                  <a:cubicBezTo>
                    <a:pt x="113" y="148"/>
                    <a:pt x="115" y="148"/>
                    <a:pt x="117" y="148"/>
                  </a:cubicBezTo>
                  <a:lnTo>
                    <a:pt x="15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0" name="Freeform 697"/>
            <p:cNvSpPr/>
            <p:nvPr/>
          </p:nvSpPr>
          <p:spPr bwMode="auto">
            <a:xfrm>
              <a:off x="8958264" y="1255714"/>
              <a:ext cx="331788" cy="334963"/>
            </a:xfrm>
            <a:custGeom>
              <a:avLst/>
              <a:gdLst>
                <a:gd name="T0" fmla="*/ 240 w 285"/>
                <a:gd name="T1" fmla="*/ 172 h 289"/>
                <a:gd name="T2" fmla="*/ 259 w 285"/>
                <a:gd name="T3" fmla="*/ 190 h 289"/>
                <a:gd name="T4" fmla="*/ 254 w 285"/>
                <a:gd name="T5" fmla="*/ 86 h 289"/>
                <a:gd name="T6" fmla="*/ 213 w 285"/>
                <a:gd name="T7" fmla="*/ 45 h 289"/>
                <a:gd name="T8" fmla="*/ 200 w 285"/>
                <a:gd name="T9" fmla="*/ 42 h 289"/>
                <a:gd name="T10" fmla="*/ 191 w 285"/>
                <a:gd name="T11" fmla="*/ 26 h 289"/>
                <a:gd name="T12" fmla="*/ 178 w 285"/>
                <a:gd name="T13" fmla="*/ 9 h 289"/>
                <a:gd name="T14" fmla="*/ 177 w 285"/>
                <a:gd name="T15" fmla="*/ 7 h 289"/>
                <a:gd name="T16" fmla="*/ 167 w 285"/>
                <a:gd name="T17" fmla="*/ 0 h 289"/>
                <a:gd name="T18" fmla="*/ 159 w 285"/>
                <a:gd name="T19" fmla="*/ 6 h 289"/>
                <a:gd name="T20" fmla="*/ 133 w 285"/>
                <a:gd name="T21" fmla="*/ 31 h 289"/>
                <a:gd name="T22" fmla="*/ 134 w 285"/>
                <a:gd name="T23" fmla="*/ 49 h 289"/>
                <a:gd name="T24" fmla="*/ 136 w 285"/>
                <a:gd name="T25" fmla="*/ 51 h 289"/>
                <a:gd name="T26" fmla="*/ 155 w 285"/>
                <a:gd name="T27" fmla="*/ 64 h 289"/>
                <a:gd name="T28" fmla="*/ 156 w 285"/>
                <a:gd name="T29" fmla="*/ 64 h 289"/>
                <a:gd name="T30" fmla="*/ 177 w 285"/>
                <a:gd name="T31" fmla="*/ 77 h 289"/>
                <a:gd name="T32" fmla="*/ 171 w 285"/>
                <a:gd name="T33" fmla="*/ 102 h 289"/>
                <a:gd name="T34" fmla="*/ 104 w 285"/>
                <a:gd name="T35" fmla="*/ 169 h 289"/>
                <a:gd name="T36" fmla="*/ 98 w 285"/>
                <a:gd name="T37" fmla="*/ 168 h 289"/>
                <a:gd name="T38" fmla="*/ 88 w 285"/>
                <a:gd name="T39" fmla="*/ 172 h 289"/>
                <a:gd name="T40" fmla="*/ 86 w 285"/>
                <a:gd name="T41" fmla="*/ 174 h 289"/>
                <a:gd name="T42" fmla="*/ 16 w 285"/>
                <a:gd name="T43" fmla="*/ 244 h 289"/>
                <a:gd name="T44" fmla="*/ 14 w 285"/>
                <a:gd name="T45" fmla="*/ 246 h 289"/>
                <a:gd name="T46" fmla="*/ 43 w 285"/>
                <a:gd name="T47" fmla="*/ 289 h 289"/>
                <a:gd name="T48" fmla="*/ 53 w 285"/>
                <a:gd name="T49" fmla="*/ 285 h 289"/>
                <a:gd name="T50" fmla="*/ 55 w 285"/>
                <a:gd name="T51" fmla="*/ 283 h 289"/>
                <a:gd name="T52" fmla="*/ 125 w 285"/>
                <a:gd name="T53" fmla="*/ 213 h 289"/>
                <a:gd name="T54" fmla="*/ 127 w 285"/>
                <a:gd name="T55" fmla="*/ 211 h 289"/>
                <a:gd name="T56" fmla="*/ 130 w 285"/>
                <a:gd name="T57" fmla="*/ 195 h 289"/>
                <a:gd name="T58" fmla="*/ 205 w 285"/>
                <a:gd name="T59" fmla="*/ 120 h 289"/>
                <a:gd name="T60" fmla="*/ 217 w 285"/>
                <a:gd name="T61" fmla="*/ 112 h 289"/>
                <a:gd name="T62" fmla="*/ 218 w 285"/>
                <a:gd name="T63" fmla="*/ 112 h 289"/>
                <a:gd name="T64" fmla="*/ 240 w 285"/>
                <a:gd name="T65" fmla="*/ 172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5" h="289">
                  <a:moveTo>
                    <a:pt x="240" y="172"/>
                  </a:moveTo>
                  <a:cubicBezTo>
                    <a:pt x="259" y="190"/>
                    <a:pt x="259" y="190"/>
                    <a:pt x="259" y="190"/>
                  </a:cubicBezTo>
                  <a:cubicBezTo>
                    <a:pt x="259" y="190"/>
                    <a:pt x="285" y="117"/>
                    <a:pt x="254" y="86"/>
                  </a:cubicBezTo>
                  <a:cubicBezTo>
                    <a:pt x="242" y="74"/>
                    <a:pt x="226" y="58"/>
                    <a:pt x="213" y="45"/>
                  </a:cubicBezTo>
                  <a:cubicBezTo>
                    <a:pt x="210" y="42"/>
                    <a:pt x="202" y="44"/>
                    <a:pt x="200" y="42"/>
                  </a:cubicBezTo>
                  <a:cubicBezTo>
                    <a:pt x="194" y="34"/>
                    <a:pt x="192" y="27"/>
                    <a:pt x="191" y="26"/>
                  </a:cubicBezTo>
                  <a:cubicBezTo>
                    <a:pt x="190" y="20"/>
                    <a:pt x="184" y="14"/>
                    <a:pt x="178" y="9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72" y="2"/>
                    <a:pt x="170" y="0"/>
                    <a:pt x="167" y="0"/>
                  </a:cubicBezTo>
                  <a:cubicBezTo>
                    <a:pt x="165" y="0"/>
                    <a:pt x="163" y="2"/>
                    <a:pt x="159" y="6"/>
                  </a:cubicBezTo>
                  <a:cubicBezTo>
                    <a:pt x="133" y="31"/>
                    <a:pt x="133" y="31"/>
                    <a:pt x="133" y="31"/>
                  </a:cubicBezTo>
                  <a:cubicBezTo>
                    <a:pt x="124" y="40"/>
                    <a:pt x="126" y="41"/>
                    <a:pt x="134" y="49"/>
                  </a:cubicBezTo>
                  <a:cubicBezTo>
                    <a:pt x="136" y="51"/>
                    <a:pt x="136" y="51"/>
                    <a:pt x="136" y="51"/>
                  </a:cubicBezTo>
                  <a:cubicBezTo>
                    <a:pt x="142" y="57"/>
                    <a:pt x="149" y="64"/>
                    <a:pt x="155" y="64"/>
                  </a:cubicBezTo>
                  <a:cubicBezTo>
                    <a:pt x="156" y="64"/>
                    <a:pt x="156" y="64"/>
                    <a:pt x="156" y="64"/>
                  </a:cubicBezTo>
                  <a:cubicBezTo>
                    <a:pt x="161" y="65"/>
                    <a:pt x="172" y="68"/>
                    <a:pt x="177" y="77"/>
                  </a:cubicBezTo>
                  <a:cubicBezTo>
                    <a:pt x="182" y="89"/>
                    <a:pt x="174" y="97"/>
                    <a:pt x="171" y="102"/>
                  </a:cubicBezTo>
                  <a:cubicBezTo>
                    <a:pt x="104" y="169"/>
                    <a:pt x="104" y="169"/>
                    <a:pt x="104" y="169"/>
                  </a:cubicBezTo>
                  <a:cubicBezTo>
                    <a:pt x="102" y="168"/>
                    <a:pt x="100" y="168"/>
                    <a:pt x="98" y="168"/>
                  </a:cubicBezTo>
                  <a:cubicBezTo>
                    <a:pt x="94" y="168"/>
                    <a:pt x="91" y="169"/>
                    <a:pt x="88" y="172"/>
                  </a:cubicBezTo>
                  <a:cubicBezTo>
                    <a:pt x="87" y="172"/>
                    <a:pt x="87" y="173"/>
                    <a:pt x="86" y="174"/>
                  </a:cubicBezTo>
                  <a:cubicBezTo>
                    <a:pt x="86" y="174"/>
                    <a:pt x="30" y="229"/>
                    <a:pt x="16" y="244"/>
                  </a:cubicBezTo>
                  <a:cubicBezTo>
                    <a:pt x="15" y="245"/>
                    <a:pt x="14" y="245"/>
                    <a:pt x="14" y="246"/>
                  </a:cubicBezTo>
                  <a:cubicBezTo>
                    <a:pt x="0" y="259"/>
                    <a:pt x="25" y="289"/>
                    <a:pt x="43" y="289"/>
                  </a:cubicBezTo>
                  <a:cubicBezTo>
                    <a:pt x="47" y="289"/>
                    <a:pt x="50" y="288"/>
                    <a:pt x="53" y="285"/>
                  </a:cubicBezTo>
                  <a:cubicBezTo>
                    <a:pt x="54" y="285"/>
                    <a:pt x="54" y="284"/>
                    <a:pt x="55" y="283"/>
                  </a:cubicBezTo>
                  <a:cubicBezTo>
                    <a:pt x="70" y="268"/>
                    <a:pt x="125" y="213"/>
                    <a:pt x="125" y="213"/>
                  </a:cubicBezTo>
                  <a:cubicBezTo>
                    <a:pt x="126" y="212"/>
                    <a:pt x="127" y="212"/>
                    <a:pt x="127" y="211"/>
                  </a:cubicBezTo>
                  <a:cubicBezTo>
                    <a:pt x="131" y="207"/>
                    <a:pt x="132" y="201"/>
                    <a:pt x="130" y="195"/>
                  </a:cubicBezTo>
                  <a:cubicBezTo>
                    <a:pt x="205" y="120"/>
                    <a:pt x="205" y="120"/>
                    <a:pt x="205" y="120"/>
                  </a:cubicBezTo>
                  <a:cubicBezTo>
                    <a:pt x="210" y="116"/>
                    <a:pt x="215" y="112"/>
                    <a:pt x="217" y="112"/>
                  </a:cubicBezTo>
                  <a:cubicBezTo>
                    <a:pt x="218" y="112"/>
                    <a:pt x="218" y="112"/>
                    <a:pt x="218" y="112"/>
                  </a:cubicBezTo>
                  <a:cubicBezTo>
                    <a:pt x="246" y="128"/>
                    <a:pt x="240" y="172"/>
                    <a:pt x="240" y="1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1" name="Freeform 698"/>
            <p:cNvSpPr>
              <a:spLocks noEditPoints="1"/>
            </p:cNvSpPr>
            <p:nvPr/>
          </p:nvSpPr>
          <p:spPr bwMode="auto">
            <a:xfrm>
              <a:off x="3560764" y="5257801"/>
              <a:ext cx="361950" cy="346075"/>
            </a:xfrm>
            <a:custGeom>
              <a:avLst/>
              <a:gdLst>
                <a:gd name="T0" fmla="*/ 313 w 313"/>
                <a:gd name="T1" fmla="*/ 8 h 297"/>
                <a:gd name="T2" fmla="*/ 206 w 313"/>
                <a:gd name="T3" fmla="*/ 13 h 297"/>
                <a:gd name="T4" fmla="*/ 61 w 313"/>
                <a:gd name="T5" fmla="*/ 45 h 297"/>
                <a:gd name="T6" fmla="*/ 61 w 313"/>
                <a:gd name="T7" fmla="*/ 225 h 297"/>
                <a:gd name="T8" fmla="*/ 25 w 313"/>
                <a:gd name="T9" fmla="*/ 278 h 297"/>
                <a:gd name="T10" fmla="*/ 38 w 313"/>
                <a:gd name="T11" fmla="*/ 297 h 297"/>
                <a:gd name="T12" fmla="*/ 91 w 313"/>
                <a:gd name="T13" fmla="*/ 254 h 297"/>
                <a:gd name="T14" fmla="*/ 169 w 313"/>
                <a:gd name="T15" fmla="*/ 285 h 297"/>
                <a:gd name="T16" fmla="*/ 310 w 313"/>
                <a:gd name="T17" fmla="*/ 162 h 297"/>
                <a:gd name="T18" fmla="*/ 313 w 313"/>
                <a:gd name="T19" fmla="*/ 8 h 297"/>
                <a:gd name="T20" fmla="*/ 267 w 313"/>
                <a:gd name="T21" fmla="*/ 63 h 297"/>
                <a:gd name="T22" fmla="*/ 192 w 313"/>
                <a:gd name="T23" fmla="*/ 136 h 297"/>
                <a:gd name="T24" fmla="*/ 101 w 313"/>
                <a:gd name="T25" fmla="*/ 222 h 297"/>
                <a:gd name="T26" fmla="*/ 98 w 313"/>
                <a:gd name="T27" fmla="*/ 223 h 297"/>
                <a:gd name="T28" fmla="*/ 95 w 313"/>
                <a:gd name="T29" fmla="*/ 222 h 297"/>
                <a:gd name="T30" fmla="*/ 95 w 313"/>
                <a:gd name="T31" fmla="*/ 217 h 297"/>
                <a:gd name="T32" fmla="*/ 172 w 313"/>
                <a:gd name="T33" fmla="*/ 116 h 297"/>
                <a:gd name="T34" fmla="*/ 263 w 313"/>
                <a:gd name="T35" fmla="*/ 56 h 297"/>
                <a:gd name="T36" fmla="*/ 268 w 313"/>
                <a:gd name="T37" fmla="*/ 58 h 297"/>
                <a:gd name="T38" fmla="*/ 267 w 313"/>
                <a:gd name="T39" fmla="*/ 63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3" h="297">
                  <a:moveTo>
                    <a:pt x="313" y="8"/>
                  </a:moveTo>
                  <a:cubicBezTo>
                    <a:pt x="313" y="8"/>
                    <a:pt x="295" y="27"/>
                    <a:pt x="206" y="13"/>
                  </a:cubicBezTo>
                  <a:cubicBezTo>
                    <a:pt x="124" y="0"/>
                    <a:pt x="91" y="15"/>
                    <a:pt x="61" y="45"/>
                  </a:cubicBezTo>
                  <a:cubicBezTo>
                    <a:pt x="32" y="74"/>
                    <a:pt x="0" y="164"/>
                    <a:pt x="61" y="225"/>
                  </a:cubicBezTo>
                  <a:cubicBezTo>
                    <a:pt x="71" y="235"/>
                    <a:pt x="25" y="278"/>
                    <a:pt x="25" y="278"/>
                  </a:cubicBezTo>
                  <a:cubicBezTo>
                    <a:pt x="38" y="297"/>
                    <a:pt x="38" y="297"/>
                    <a:pt x="38" y="297"/>
                  </a:cubicBezTo>
                  <a:cubicBezTo>
                    <a:pt x="91" y="254"/>
                    <a:pt x="91" y="254"/>
                    <a:pt x="91" y="254"/>
                  </a:cubicBezTo>
                  <a:cubicBezTo>
                    <a:pt x="91" y="254"/>
                    <a:pt x="123" y="285"/>
                    <a:pt x="169" y="285"/>
                  </a:cubicBezTo>
                  <a:cubicBezTo>
                    <a:pt x="233" y="285"/>
                    <a:pt x="306" y="258"/>
                    <a:pt x="310" y="162"/>
                  </a:cubicBezTo>
                  <a:cubicBezTo>
                    <a:pt x="313" y="101"/>
                    <a:pt x="297" y="58"/>
                    <a:pt x="313" y="8"/>
                  </a:cubicBezTo>
                  <a:close/>
                  <a:moveTo>
                    <a:pt x="267" y="63"/>
                  </a:moveTo>
                  <a:cubicBezTo>
                    <a:pt x="267" y="63"/>
                    <a:pt x="239" y="89"/>
                    <a:pt x="192" y="136"/>
                  </a:cubicBezTo>
                  <a:cubicBezTo>
                    <a:pt x="150" y="178"/>
                    <a:pt x="101" y="222"/>
                    <a:pt x="101" y="222"/>
                  </a:cubicBezTo>
                  <a:cubicBezTo>
                    <a:pt x="100" y="223"/>
                    <a:pt x="99" y="223"/>
                    <a:pt x="98" y="223"/>
                  </a:cubicBezTo>
                  <a:cubicBezTo>
                    <a:pt x="97" y="223"/>
                    <a:pt x="96" y="223"/>
                    <a:pt x="95" y="222"/>
                  </a:cubicBezTo>
                  <a:cubicBezTo>
                    <a:pt x="94" y="221"/>
                    <a:pt x="94" y="219"/>
                    <a:pt x="95" y="217"/>
                  </a:cubicBezTo>
                  <a:cubicBezTo>
                    <a:pt x="95" y="217"/>
                    <a:pt x="138" y="148"/>
                    <a:pt x="172" y="116"/>
                  </a:cubicBezTo>
                  <a:cubicBezTo>
                    <a:pt x="209" y="83"/>
                    <a:pt x="263" y="57"/>
                    <a:pt x="263" y="56"/>
                  </a:cubicBezTo>
                  <a:cubicBezTo>
                    <a:pt x="265" y="56"/>
                    <a:pt x="267" y="56"/>
                    <a:pt x="268" y="58"/>
                  </a:cubicBezTo>
                  <a:cubicBezTo>
                    <a:pt x="269" y="59"/>
                    <a:pt x="269" y="62"/>
                    <a:pt x="267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2" name="Freeform 699"/>
            <p:cNvSpPr>
              <a:spLocks noEditPoints="1"/>
            </p:cNvSpPr>
            <p:nvPr/>
          </p:nvSpPr>
          <p:spPr bwMode="auto">
            <a:xfrm>
              <a:off x="4243389" y="5278439"/>
              <a:ext cx="349250" cy="327025"/>
            </a:xfrm>
            <a:custGeom>
              <a:avLst/>
              <a:gdLst>
                <a:gd name="T0" fmla="*/ 266 w 301"/>
                <a:gd name="T1" fmla="*/ 192 h 282"/>
                <a:gd name="T2" fmla="*/ 234 w 301"/>
                <a:gd name="T3" fmla="*/ 69 h 282"/>
                <a:gd name="T4" fmla="*/ 81 w 301"/>
                <a:gd name="T5" fmla="*/ 36 h 282"/>
                <a:gd name="T6" fmla="*/ 32 w 301"/>
                <a:gd name="T7" fmla="*/ 3 h 282"/>
                <a:gd name="T8" fmla="*/ 12 w 301"/>
                <a:gd name="T9" fmla="*/ 13 h 282"/>
                <a:gd name="T10" fmla="*/ 61 w 301"/>
                <a:gd name="T11" fmla="*/ 57 h 282"/>
                <a:gd name="T12" fmla="*/ 132 w 301"/>
                <a:gd name="T13" fmla="*/ 249 h 282"/>
                <a:gd name="T14" fmla="*/ 301 w 301"/>
                <a:gd name="T15" fmla="*/ 260 h 282"/>
                <a:gd name="T16" fmla="*/ 266 w 301"/>
                <a:gd name="T17" fmla="*/ 192 h 282"/>
                <a:gd name="T18" fmla="*/ 242 w 301"/>
                <a:gd name="T19" fmla="*/ 232 h 282"/>
                <a:gd name="T20" fmla="*/ 240 w 301"/>
                <a:gd name="T21" fmla="*/ 233 h 282"/>
                <a:gd name="T22" fmla="*/ 238 w 301"/>
                <a:gd name="T23" fmla="*/ 232 h 282"/>
                <a:gd name="T24" fmla="*/ 159 w 301"/>
                <a:gd name="T25" fmla="*/ 138 h 282"/>
                <a:gd name="T26" fmla="*/ 106 w 301"/>
                <a:gd name="T27" fmla="*/ 75 h 282"/>
                <a:gd name="T28" fmla="*/ 106 w 301"/>
                <a:gd name="T29" fmla="*/ 71 h 282"/>
                <a:gd name="T30" fmla="*/ 109 w 301"/>
                <a:gd name="T31" fmla="*/ 71 h 282"/>
                <a:gd name="T32" fmla="*/ 178 w 301"/>
                <a:gd name="T33" fmla="*/ 122 h 282"/>
                <a:gd name="T34" fmla="*/ 243 w 301"/>
                <a:gd name="T35" fmla="*/ 229 h 282"/>
                <a:gd name="T36" fmla="*/ 242 w 301"/>
                <a:gd name="T37" fmla="*/ 23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1" h="282">
                  <a:moveTo>
                    <a:pt x="266" y="192"/>
                  </a:moveTo>
                  <a:cubicBezTo>
                    <a:pt x="268" y="152"/>
                    <a:pt x="252" y="95"/>
                    <a:pt x="234" y="69"/>
                  </a:cubicBezTo>
                  <a:cubicBezTo>
                    <a:pt x="197" y="16"/>
                    <a:pt x="116" y="0"/>
                    <a:pt x="81" y="36"/>
                  </a:cubicBezTo>
                  <a:cubicBezTo>
                    <a:pt x="74" y="43"/>
                    <a:pt x="32" y="3"/>
                    <a:pt x="32" y="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61" y="57"/>
                    <a:pt x="61" y="57"/>
                    <a:pt x="61" y="57"/>
                  </a:cubicBezTo>
                  <a:cubicBezTo>
                    <a:pt x="61" y="57"/>
                    <a:pt x="0" y="152"/>
                    <a:pt x="132" y="249"/>
                  </a:cubicBezTo>
                  <a:cubicBezTo>
                    <a:pt x="177" y="282"/>
                    <a:pt x="241" y="269"/>
                    <a:pt x="301" y="260"/>
                  </a:cubicBezTo>
                  <a:cubicBezTo>
                    <a:pt x="301" y="260"/>
                    <a:pt x="265" y="248"/>
                    <a:pt x="266" y="192"/>
                  </a:cubicBezTo>
                  <a:close/>
                  <a:moveTo>
                    <a:pt x="242" y="232"/>
                  </a:moveTo>
                  <a:cubicBezTo>
                    <a:pt x="241" y="233"/>
                    <a:pt x="241" y="233"/>
                    <a:pt x="240" y="233"/>
                  </a:cubicBezTo>
                  <a:cubicBezTo>
                    <a:pt x="240" y="233"/>
                    <a:pt x="239" y="232"/>
                    <a:pt x="238" y="232"/>
                  </a:cubicBezTo>
                  <a:cubicBezTo>
                    <a:pt x="238" y="232"/>
                    <a:pt x="198" y="182"/>
                    <a:pt x="159" y="138"/>
                  </a:cubicBezTo>
                  <a:cubicBezTo>
                    <a:pt x="115" y="89"/>
                    <a:pt x="106" y="75"/>
                    <a:pt x="106" y="75"/>
                  </a:cubicBezTo>
                  <a:cubicBezTo>
                    <a:pt x="105" y="74"/>
                    <a:pt x="105" y="72"/>
                    <a:pt x="106" y="71"/>
                  </a:cubicBezTo>
                  <a:cubicBezTo>
                    <a:pt x="107" y="71"/>
                    <a:pt x="108" y="70"/>
                    <a:pt x="109" y="71"/>
                  </a:cubicBezTo>
                  <a:cubicBezTo>
                    <a:pt x="109" y="71"/>
                    <a:pt x="144" y="87"/>
                    <a:pt x="178" y="122"/>
                  </a:cubicBezTo>
                  <a:cubicBezTo>
                    <a:pt x="210" y="156"/>
                    <a:pt x="243" y="229"/>
                    <a:pt x="243" y="229"/>
                  </a:cubicBezTo>
                  <a:cubicBezTo>
                    <a:pt x="243" y="230"/>
                    <a:pt x="243" y="232"/>
                    <a:pt x="242" y="2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3" name="Freeform 700"/>
            <p:cNvSpPr>
              <a:spLocks noEditPoints="1"/>
            </p:cNvSpPr>
            <p:nvPr/>
          </p:nvSpPr>
          <p:spPr bwMode="auto">
            <a:xfrm>
              <a:off x="7067551" y="1404939"/>
              <a:ext cx="93663" cy="84138"/>
            </a:xfrm>
            <a:custGeom>
              <a:avLst/>
              <a:gdLst>
                <a:gd name="T0" fmla="*/ 61 w 80"/>
                <a:gd name="T1" fmla="*/ 32 h 72"/>
                <a:gd name="T2" fmla="*/ 56 w 80"/>
                <a:gd name="T3" fmla="*/ 32 h 72"/>
                <a:gd name="T4" fmla="*/ 56 w 80"/>
                <a:gd name="T5" fmla="*/ 11 h 72"/>
                <a:gd name="T6" fmla="*/ 57 w 80"/>
                <a:gd name="T7" fmla="*/ 11 h 72"/>
                <a:gd name="T8" fmla="*/ 52 w 80"/>
                <a:gd name="T9" fmla="*/ 0 h 72"/>
                <a:gd name="T10" fmla="*/ 37 w 80"/>
                <a:gd name="T11" fmla="*/ 0 h 72"/>
                <a:gd name="T12" fmla="*/ 37 w 80"/>
                <a:gd name="T13" fmla="*/ 0 h 72"/>
                <a:gd name="T14" fmla="*/ 12 w 80"/>
                <a:gd name="T15" fmla="*/ 0 h 72"/>
                <a:gd name="T16" fmla="*/ 9 w 80"/>
                <a:gd name="T17" fmla="*/ 9 h 72"/>
                <a:gd name="T18" fmla="*/ 9 w 80"/>
                <a:gd name="T19" fmla="*/ 34 h 72"/>
                <a:gd name="T20" fmla="*/ 2 w 80"/>
                <a:gd name="T21" fmla="*/ 55 h 72"/>
                <a:gd name="T22" fmla="*/ 0 w 80"/>
                <a:gd name="T23" fmla="*/ 61 h 72"/>
                <a:gd name="T24" fmla="*/ 2 w 80"/>
                <a:gd name="T25" fmla="*/ 71 h 72"/>
                <a:gd name="T26" fmla="*/ 44 w 80"/>
                <a:gd name="T27" fmla="*/ 71 h 72"/>
                <a:gd name="T28" fmla="*/ 44 w 80"/>
                <a:gd name="T29" fmla="*/ 72 h 72"/>
                <a:gd name="T30" fmla="*/ 80 w 80"/>
                <a:gd name="T31" fmla="*/ 72 h 72"/>
                <a:gd name="T32" fmla="*/ 63 w 80"/>
                <a:gd name="T33" fmla="*/ 35 h 72"/>
                <a:gd name="T34" fmla="*/ 61 w 80"/>
                <a:gd name="T35" fmla="*/ 32 h 72"/>
                <a:gd name="T36" fmla="*/ 31 w 80"/>
                <a:gd name="T37" fmla="*/ 49 h 72"/>
                <a:gd name="T38" fmla="*/ 19 w 80"/>
                <a:gd name="T39" fmla="*/ 49 h 72"/>
                <a:gd name="T40" fmla="*/ 19 w 80"/>
                <a:gd name="T41" fmla="*/ 11 h 72"/>
                <a:gd name="T42" fmla="*/ 31 w 80"/>
                <a:gd name="T43" fmla="*/ 11 h 72"/>
                <a:gd name="T44" fmla="*/ 31 w 80"/>
                <a:gd name="T45" fmla="*/ 4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72">
                  <a:moveTo>
                    <a:pt x="61" y="32"/>
                  </a:moveTo>
                  <a:cubicBezTo>
                    <a:pt x="56" y="32"/>
                    <a:pt x="56" y="32"/>
                    <a:pt x="56" y="32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2" y="17"/>
                    <a:pt x="12" y="26"/>
                    <a:pt x="9" y="34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1" y="64"/>
                    <a:pt x="2" y="68"/>
                    <a:pt x="2" y="71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63" y="35"/>
                    <a:pt x="63" y="35"/>
                    <a:pt x="63" y="35"/>
                  </a:cubicBezTo>
                  <a:lnTo>
                    <a:pt x="61" y="32"/>
                  </a:lnTo>
                  <a:close/>
                  <a:moveTo>
                    <a:pt x="31" y="49"/>
                  </a:moveTo>
                  <a:cubicBezTo>
                    <a:pt x="19" y="49"/>
                    <a:pt x="19" y="49"/>
                    <a:pt x="19" y="49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31" y="11"/>
                    <a:pt x="31" y="11"/>
                    <a:pt x="31" y="11"/>
                  </a:cubicBezTo>
                  <a:lnTo>
                    <a:pt x="31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4" name="Freeform 701"/>
            <p:cNvSpPr/>
            <p:nvPr/>
          </p:nvSpPr>
          <p:spPr bwMode="auto">
            <a:xfrm>
              <a:off x="7227889" y="1404939"/>
              <a:ext cx="38100" cy="84138"/>
            </a:xfrm>
            <a:custGeom>
              <a:avLst/>
              <a:gdLst>
                <a:gd name="T0" fmla="*/ 16 w 24"/>
                <a:gd name="T1" fmla="*/ 34 h 53"/>
                <a:gd name="T2" fmla="*/ 21 w 24"/>
                <a:gd name="T3" fmla="*/ 45 h 53"/>
                <a:gd name="T4" fmla="*/ 16 w 24"/>
                <a:gd name="T5" fmla="*/ 47 h 53"/>
                <a:gd name="T6" fmla="*/ 21 w 24"/>
                <a:gd name="T7" fmla="*/ 53 h 53"/>
                <a:gd name="T8" fmla="*/ 24 w 24"/>
                <a:gd name="T9" fmla="*/ 53 h 53"/>
                <a:gd name="T10" fmla="*/ 24 w 24"/>
                <a:gd name="T11" fmla="*/ 0 h 53"/>
                <a:gd name="T12" fmla="*/ 0 w 24"/>
                <a:gd name="T13" fmla="*/ 0 h 53"/>
                <a:gd name="T14" fmla="*/ 0 w 24"/>
                <a:gd name="T15" fmla="*/ 0 h 53"/>
                <a:gd name="T16" fmla="*/ 16 w 24"/>
                <a:gd name="T17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53">
                  <a:moveTo>
                    <a:pt x="16" y="34"/>
                  </a:moveTo>
                  <a:lnTo>
                    <a:pt x="21" y="45"/>
                  </a:lnTo>
                  <a:lnTo>
                    <a:pt x="16" y="47"/>
                  </a:lnTo>
                  <a:lnTo>
                    <a:pt x="21" y="53"/>
                  </a:lnTo>
                  <a:lnTo>
                    <a:pt x="24" y="53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6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5" name="Freeform 702"/>
            <p:cNvSpPr>
              <a:spLocks noEditPoints="1"/>
            </p:cNvSpPr>
            <p:nvPr/>
          </p:nvSpPr>
          <p:spPr bwMode="auto">
            <a:xfrm>
              <a:off x="7197726" y="1487489"/>
              <a:ext cx="68263" cy="93663"/>
            </a:xfrm>
            <a:custGeom>
              <a:avLst/>
              <a:gdLst>
                <a:gd name="T0" fmla="*/ 58 w 58"/>
                <a:gd name="T1" fmla="*/ 38 h 81"/>
                <a:gd name="T2" fmla="*/ 34 w 58"/>
                <a:gd name="T3" fmla="*/ 0 h 81"/>
                <a:gd name="T4" fmla="*/ 0 w 58"/>
                <a:gd name="T5" fmla="*/ 16 h 81"/>
                <a:gd name="T6" fmla="*/ 12 w 58"/>
                <a:gd name="T7" fmla="*/ 59 h 81"/>
                <a:gd name="T8" fmla="*/ 16 w 58"/>
                <a:gd name="T9" fmla="*/ 58 h 81"/>
                <a:gd name="T10" fmla="*/ 42 w 58"/>
                <a:gd name="T11" fmla="*/ 81 h 81"/>
                <a:gd name="T12" fmla="*/ 57 w 58"/>
                <a:gd name="T13" fmla="*/ 74 h 81"/>
                <a:gd name="T14" fmla="*/ 58 w 58"/>
                <a:gd name="T15" fmla="*/ 38 h 81"/>
                <a:gd name="T16" fmla="*/ 38 w 58"/>
                <a:gd name="T17" fmla="*/ 53 h 81"/>
                <a:gd name="T18" fmla="*/ 35 w 58"/>
                <a:gd name="T19" fmla="*/ 53 h 81"/>
                <a:gd name="T20" fmla="*/ 28 w 58"/>
                <a:gd name="T21" fmla="*/ 49 h 81"/>
                <a:gd name="T22" fmla="*/ 32 w 58"/>
                <a:gd name="T23" fmla="*/ 40 h 81"/>
                <a:gd name="T24" fmla="*/ 35 w 58"/>
                <a:gd name="T25" fmla="*/ 39 h 81"/>
                <a:gd name="T26" fmla="*/ 41 w 58"/>
                <a:gd name="T27" fmla="*/ 43 h 81"/>
                <a:gd name="T28" fmla="*/ 38 w 58"/>
                <a:gd name="T29" fmla="*/ 5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81">
                  <a:moveTo>
                    <a:pt x="58" y="38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3" y="59"/>
                    <a:pt x="14" y="58"/>
                    <a:pt x="16" y="58"/>
                  </a:cubicBezTo>
                  <a:cubicBezTo>
                    <a:pt x="24" y="58"/>
                    <a:pt x="35" y="67"/>
                    <a:pt x="42" y="81"/>
                  </a:cubicBezTo>
                  <a:cubicBezTo>
                    <a:pt x="57" y="74"/>
                    <a:pt x="57" y="74"/>
                    <a:pt x="57" y="74"/>
                  </a:cubicBezTo>
                  <a:cubicBezTo>
                    <a:pt x="50" y="58"/>
                    <a:pt x="51" y="43"/>
                    <a:pt x="58" y="38"/>
                  </a:cubicBezTo>
                  <a:close/>
                  <a:moveTo>
                    <a:pt x="38" y="53"/>
                  </a:moveTo>
                  <a:cubicBezTo>
                    <a:pt x="37" y="53"/>
                    <a:pt x="36" y="53"/>
                    <a:pt x="35" y="53"/>
                  </a:cubicBezTo>
                  <a:cubicBezTo>
                    <a:pt x="32" y="53"/>
                    <a:pt x="30" y="52"/>
                    <a:pt x="28" y="49"/>
                  </a:cubicBezTo>
                  <a:cubicBezTo>
                    <a:pt x="27" y="46"/>
                    <a:pt x="28" y="42"/>
                    <a:pt x="32" y="40"/>
                  </a:cubicBezTo>
                  <a:cubicBezTo>
                    <a:pt x="33" y="39"/>
                    <a:pt x="34" y="39"/>
                    <a:pt x="35" y="39"/>
                  </a:cubicBezTo>
                  <a:cubicBezTo>
                    <a:pt x="37" y="39"/>
                    <a:pt x="40" y="41"/>
                    <a:pt x="41" y="43"/>
                  </a:cubicBezTo>
                  <a:cubicBezTo>
                    <a:pt x="43" y="47"/>
                    <a:pt x="41" y="51"/>
                    <a:pt x="3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6" name="Freeform 703"/>
            <p:cNvSpPr/>
            <p:nvPr/>
          </p:nvSpPr>
          <p:spPr bwMode="auto">
            <a:xfrm>
              <a:off x="7094539" y="1268414"/>
              <a:ext cx="141288" cy="223838"/>
            </a:xfrm>
            <a:custGeom>
              <a:avLst/>
              <a:gdLst>
                <a:gd name="T0" fmla="*/ 101 w 122"/>
                <a:gd name="T1" fmla="*/ 124 h 193"/>
                <a:gd name="T2" fmla="*/ 96 w 122"/>
                <a:gd name="T3" fmla="*/ 127 h 193"/>
                <a:gd name="T4" fmla="*/ 42 w 122"/>
                <a:gd name="T5" fmla="*/ 12 h 193"/>
                <a:gd name="T6" fmla="*/ 24 w 122"/>
                <a:gd name="T7" fmla="*/ 0 h 193"/>
                <a:gd name="T8" fmla="*/ 15 w 122"/>
                <a:gd name="T9" fmla="*/ 2 h 193"/>
                <a:gd name="T10" fmla="*/ 5 w 122"/>
                <a:gd name="T11" fmla="*/ 29 h 193"/>
                <a:gd name="T12" fmla="*/ 59 w 122"/>
                <a:gd name="T13" fmla="*/ 144 h 193"/>
                <a:gd name="T14" fmla="*/ 54 w 122"/>
                <a:gd name="T15" fmla="*/ 146 h 193"/>
                <a:gd name="T16" fmla="*/ 76 w 122"/>
                <a:gd name="T17" fmla="*/ 193 h 193"/>
                <a:gd name="T18" fmla="*/ 122 w 122"/>
                <a:gd name="T19" fmla="*/ 171 h 193"/>
                <a:gd name="T20" fmla="*/ 101 w 122"/>
                <a:gd name="T21" fmla="*/ 12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93">
                  <a:moveTo>
                    <a:pt x="101" y="124"/>
                  </a:moveTo>
                  <a:cubicBezTo>
                    <a:pt x="96" y="127"/>
                    <a:pt x="96" y="127"/>
                    <a:pt x="96" y="127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39" y="4"/>
                    <a:pt x="31" y="0"/>
                    <a:pt x="24" y="0"/>
                  </a:cubicBezTo>
                  <a:cubicBezTo>
                    <a:pt x="21" y="0"/>
                    <a:pt x="18" y="0"/>
                    <a:pt x="15" y="2"/>
                  </a:cubicBezTo>
                  <a:cubicBezTo>
                    <a:pt x="5" y="7"/>
                    <a:pt x="0" y="19"/>
                    <a:pt x="5" y="29"/>
                  </a:cubicBezTo>
                  <a:cubicBezTo>
                    <a:pt x="59" y="144"/>
                    <a:pt x="59" y="144"/>
                    <a:pt x="59" y="144"/>
                  </a:cubicBezTo>
                  <a:cubicBezTo>
                    <a:pt x="54" y="146"/>
                    <a:pt x="54" y="146"/>
                    <a:pt x="54" y="146"/>
                  </a:cubicBezTo>
                  <a:cubicBezTo>
                    <a:pt x="76" y="193"/>
                    <a:pt x="76" y="193"/>
                    <a:pt x="76" y="193"/>
                  </a:cubicBezTo>
                  <a:cubicBezTo>
                    <a:pt x="122" y="171"/>
                    <a:pt x="122" y="171"/>
                    <a:pt x="122" y="171"/>
                  </a:cubicBezTo>
                  <a:lnTo>
                    <a:pt x="101" y="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7" name="Freeform 704"/>
            <p:cNvSpPr/>
            <p:nvPr/>
          </p:nvSpPr>
          <p:spPr bwMode="auto">
            <a:xfrm>
              <a:off x="6931026" y="1404939"/>
              <a:ext cx="65088" cy="82550"/>
            </a:xfrm>
            <a:custGeom>
              <a:avLst/>
              <a:gdLst>
                <a:gd name="T0" fmla="*/ 41 w 56"/>
                <a:gd name="T1" fmla="*/ 32 h 71"/>
                <a:gd name="T2" fmla="*/ 30 w 56"/>
                <a:gd name="T3" fmla="*/ 32 h 71"/>
                <a:gd name="T4" fmla="*/ 30 w 56"/>
                <a:gd name="T5" fmla="*/ 11 h 71"/>
                <a:gd name="T6" fmla="*/ 42 w 56"/>
                <a:gd name="T7" fmla="*/ 11 h 71"/>
                <a:gd name="T8" fmla="*/ 42 w 56"/>
                <a:gd name="T9" fmla="*/ 31 h 71"/>
                <a:gd name="T10" fmla="*/ 44 w 56"/>
                <a:gd name="T11" fmla="*/ 29 h 71"/>
                <a:gd name="T12" fmla="*/ 45 w 56"/>
                <a:gd name="T13" fmla="*/ 27 h 71"/>
                <a:gd name="T14" fmla="*/ 51 w 56"/>
                <a:gd name="T15" fmla="*/ 9 h 71"/>
                <a:gd name="T16" fmla="*/ 56 w 56"/>
                <a:gd name="T17" fmla="*/ 0 h 71"/>
                <a:gd name="T18" fmla="*/ 0 w 56"/>
                <a:gd name="T19" fmla="*/ 0 h 71"/>
                <a:gd name="T20" fmla="*/ 0 w 56"/>
                <a:gd name="T21" fmla="*/ 71 h 71"/>
                <a:gd name="T22" fmla="*/ 10 w 56"/>
                <a:gd name="T23" fmla="*/ 71 h 71"/>
                <a:gd name="T24" fmla="*/ 41 w 56"/>
                <a:gd name="T25" fmla="*/ 3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71">
                  <a:moveTo>
                    <a:pt x="41" y="32"/>
                  </a:moveTo>
                  <a:cubicBezTo>
                    <a:pt x="30" y="32"/>
                    <a:pt x="30" y="32"/>
                    <a:pt x="30" y="32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2" y="31"/>
                    <a:pt x="43" y="30"/>
                    <a:pt x="44" y="29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2" y="6"/>
                    <a:pt x="54" y="3"/>
                    <a:pt x="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16" y="54"/>
                    <a:pt x="29" y="40"/>
                    <a:pt x="41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8" name="Freeform 705"/>
            <p:cNvSpPr/>
            <p:nvPr/>
          </p:nvSpPr>
          <p:spPr bwMode="auto">
            <a:xfrm>
              <a:off x="6935789" y="1454151"/>
              <a:ext cx="127000" cy="133350"/>
            </a:xfrm>
            <a:custGeom>
              <a:avLst/>
              <a:gdLst>
                <a:gd name="T0" fmla="*/ 95 w 110"/>
                <a:gd name="T1" fmla="*/ 18 h 115"/>
                <a:gd name="T2" fmla="*/ 63 w 110"/>
                <a:gd name="T3" fmla="*/ 1 h 115"/>
                <a:gd name="T4" fmla="*/ 55 w 110"/>
                <a:gd name="T5" fmla="*/ 1 h 115"/>
                <a:gd name="T6" fmla="*/ 24 w 110"/>
                <a:gd name="T7" fmla="*/ 53 h 115"/>
                <a:gd name="T8" fmla="*/ 2 w 110"/>
                <a:gd name="T9" fmla="*/ 98 h 115"/>
                <a:gd name="T10" fmla="*/ 32 w 110"/>
                <a:gd name="T11" fmla="*/ 112 h 115"/>
                <a:gd name="T12" fmla="*/ 42 w 110"/>
                <a:gd name="T13" fmla="*/ 110 h 115"/>
                <a:gd name="T14" fmla="*/ 95 w 110"/>
                <a:gd name="T15" fmla="*/ 1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115">
                  <a:moveTo>
                    <a:pt x="95" y="18"/>
                  </a:moveTo>
                  <a:cubicBezTo>
                    <a:pt x="86" y="6"/>
                    <a:pt x="75" y="2"/>
                    <a:pt x="63" y="1"/>
                  </a:cubicBezTo>
                  <a:cubicBezTo>
                    <a:pt x="60" y="0"/>
                    <a:pt x="58" y="0"/>
                    <a:pt x="55" y="1"/>
                  </a:cubicBezTo>
                  <a:cubicBezTo>
                    <a:pt x="47" y="5"/>
                    <a:pt x="16" y="26"/>
                    <a:pt x="24" y="53"/>
                  </a:cubicBezTo>
                  <a:cubicBezTo>
                    <a:pt x="35" y="92"/>
                    <a:pt x="8" y="96"/>
                    <a:pt x="2" y="98"/>
                  </a:cubicBezTo>
                  <a:cubicBezTo>
                    <a:pt x="0" y="100"/>
                    <a:pt x="11" y="115"/>
                    <a:pt x="32" y="112"/>
                  </a:cubicBezTo>
                  <a:cubicBezTo>
                    <a:pt x="35" y="112"/>
                    <a:pt x="38" y="111"/>
                    <a:pt x="42" y="110"/>
                  </a:cubicBezTo>
                  <a:cubicBezTo>
                    <a:pt x="69" y="100"/>
                    <a:pt x="110" y="63"/>
                    <a:pt x="95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9" name="Freeform 706"/>
            <p:cNvSpPr/>
            <p:nvPr/>
          </p:nvSpPr>
          <p:spPr bwMode="auto">
            <a:xfrm>
              <a:off x="7004051" y="1260476"/>
              <a:ext cx="98425" cy="201613"/>
            </a:xfrm>
            <a:custGeom>
              <a:avLst/>
              <a:gdLst>
                <a:gd name="T0" fmla="*/ 82 w 84"/>
                <a:gd name="T1" fmla="*/ 18 h 174"/>
                <a:gd name="T2" fmla="*/ 74 w 84"/>
                <a:gd name="T3" fmla="*/ 1 h 174"/>
                <a:gd name="T4" fmla="*/ 68 w 84"/>
                <a:gd name="T5" fmla="*/ 1 h 174"/>
                <a:gd name="T6" fmla="*/ 57 w 84"/>
                <a:gd name="T7" fmla="*/ 9 h 174"/>
                <a:gd name="T8" fmla="*/ 19 w 84"/>
                <a:gd name="T9" fmla="*/ 127 h 174"/>
                <a:gd name="T10" fmla="*/ 6 w 84"/>
                <a:gd name="T11" fmla="*/ 140 h 174"/>
                <a:gd name="T12" fmla="*/ 0 w 84"/>
                <a:gd name="T13" fmla="*/ 158 h 174"/>
                <a:gd name="T14" fmla="*/ 5 w 84"/>
                <a:gd name="T15" fmla="*/ 158 h 174"/>
                <a:gd name="T16" fmla="*/ 39 w 84"/>
                <a:gd name="T17" fmla="*/ 174 h 174"/>
                <a:gd name="T18" fmla="*/ 46 w 84"/>
                <a:gd name="T19" fmla="*/ 153 h 174"/>
                <a:gd name="T20" fmla="*/ 44 w 84"/>
                <a:gd name="T21" fmla="*/ 135 h 174"/>
                <a:gd name="T22" fmla="*/ 82 w 84"/>
                <a:gd name="T23" fmla="*/ 1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174">
                  <a:moveTo>
                    <a:pt x="82" y="18"/>
                  </a:moveTo>
                  <a:cubicBezTo>
                    <a:pt x="84" y="11"/>
                    <a:pt x="81" y="3"/>
                    <a:pt x="74" y="1"/>
                  </a:cubicBezTo>
                  <a:cubicBezTo>
                    <a:pt x="72" y="0"/>
                    <a:pt x="70" y="0"/>
                    <a:pt x="68" y="1"/>
                  </a:cubicBezTo>
                  <a:cubicBezTo>
                    <a:pt x="63" y="1"/>
                    <a:pt x="59" y="4"/>
                    <a:pt x="57" y="9"/>
                  </a:cubicBezTo>
                  <a:cubicBezTo>
                    <a:pt x="19" y="127"/>
                    <a:pt x="19" y="127"/>
                    <a:pt x="19" y="127"/>
                  </a:cubicBezTo>
                  <a:cubicBezTo>
                    <a:pt x="13" y="129"/>
                    <a:pt x="8" y="134"/>
                    <a:pt x="6" y="140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" y="158"/>
                    <a:pt x="3" y="158"/>
                    <a:pt x="5" y="158"/>
                  </a:cubicBezTo>
                  <a:cubicBezTo>
                    <a:pt x="17" y="159"/>
                    <a:pt x="29" y="163"/>
                    <a:pt x="39" y="174"/>
                  </a:cubicBezTo>
                  <a:cubicBezTo>
                    <a:pt x="46" y="153"/>
                    <a:pt x="46" y="153"/>
                    <a:pt x="46" y="153"/>
                  </a:cubicBezTo>
                  <a:cubicBezTo>
                    <a:pt x="48" y="147"/>
                    <a:pt x="47" y="140"/>
                    <a:pt x="44" y="135"/>
                  </a:cubicBezTo>
                  <a:lnTo>
                    <a:pt x="82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0" name="Freeform 707"/>
            <p:cNvSpPr/>
            <p:nvPr/>
          </p:nvSpPr>
          <p:spPr bwMode="auto">
            <a:xfrm>
              <a:off x="6262689" y="3943351"/>
              <a:ext cx="136525" cy="306388"/>
            </a:xfrm>
            <a:custGeom>
              <a:avLst/>
              <a:gdLst>
                <a:gd name="T0" fmla="*/ 63 w 117"/>
                <a:gd name="T1" fmla="*/ 0 h 263"/>
                <a:gd name="T2" fmla="*/ 0 w 117"/>
                <a:gd name="T3" fmla="*/ 73 h 263"/>
                <a:gd name="T4" fmla="*/ 9 w 117"/>
                <a:gd name="T5" fmla="*/ 168 h 263"/>
                <a:gd name="T6" fmla="*/ 9 w 117"/>
                <a:gd name="T7" fmla="*/ 219 h 263"/>
                <a:gd name="T8" fmla="*/ 53 w 117"/>
                <a:gd name="T9" fmla="*/ 263 h 263"/>
                <a:gd name="T10" fmla="*/ 97 w 117"/>
                <a:gd name="T11" fmla="*/ 219 h 263"/>
                <a:gd name="T12" fmla="*/ 91 w 117"/>
                <a:gd name="T13" fmla="*/ 163 h 263"/>
                <a:gd name="T14" fmla="*/ 117 w 117"/>
                <a:gd name="T15" fmla="*/ 63 h 263"/>
                <a:gd name="T16" fmla="*/ 63 w 11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" h="263">
                  <a:moveTo>
                    <a:pt x="63" y="0"/>
                  </a:moveTo>
                  <a:cubicBezTo>
                    <a:pt x="17" y="0"/>
                    <a:pt x="0" y="48"/>
                    <a:pt x="0" y="73"/>
                  </a:cubicBezTo>
                  <a:cubicBezTo>
                    <a:pt x="0" y="88"/>
                    <a:pt x="3" y="128"/>
                    <a:pt x="9" y="168"/>
                  </a:cubicBezTo>
                  <a:cubicBezTo>
                    <a:pt x="9" y="219"/>
                    <a:pt x="9" y="219"/>
                    <a:pt x="9" y="219"/>
                  </a:cubicBezTo>
                  <a:cubicBezTo>
                    <a:pt x="9" y="244"/>
                    <a:pt x="29" y="263"/>
                    <a:pt x="53" y="263"/>
                  </a:cubicBezTo>
                  <a:cubicBezTo>
                    <a:pt x="77" y="263"/>
                    <a:pt x="96" y="246"/>
                    <a:pt x="97" y="219"/>
                  </a:cubicBezTo>
                  <a:cubicBezTo>
                    <a:pt x="98" y="209"/>
                    <a:pt x="95" y="187"/>
                    <a:pt x="91" y="163"/>
                  </a:cubicBezTo>
                  <a:cubicBezTo>
                    <a:pt x="92" y="117"/>
                    <a:pt x="117" y="119"/>
                    <a:pt x="117" y="63"/>
                  </a:cubicBezTo>
                  <a:cubicBezTo>
                    <a:pt x="117" y="29"/>
                    <a:pt x="97" y="0"/>
                    <a:pt x="6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1" name="Freeform 708"/>
            <p:cNvSpPr/>
            <p:nvPr/>
          </p:nvSpPr>
          <p:spPr bwMode="auto">
            <a:xfrm>
              <a:off x="6461126" y="3943351"/>
              <a:ext cx="136525" cy="306388"/>
            </a:xfrm>
            <a:custGeom>
              <a:avLst/>
              <a:gdLst>
                <a:gd name="T0" fmla="*/ 54 w 117"/>
                <a:gd name="T1" fmla="*/ 0 h 263"/>
                <a:gd name="T2" fmla="*/ 0 w 117"/>
                <a:gd name="T3" fmla="*/ 63 h 263"/>
                <a:gd name="T4" fmla="*/ 26 w 117"/>
                <a:gd name="T5" fmla="*/ 163 h 263"/>
                <a:gd name="T6" fmla="*/ 20 w 117"/>
                <a:gd name="T7" fmla="*/ 219 h 263"/>
                <a:gd name="T8" fmla="*/ 64 w 117"/>
                <a:gd name="T9" fmla="*/ 263 h 263"/>
                <a:gd name="T10" fmla="*/ 108 w 117"/>
                <a:gd name="T11" fmla="*/ 219 h 263"/>
                <a:gd name="T12" fmla="*/ 108 w 117"/>
                <a:gd name="T13" fmla="*/ 168 h 263"/>
                <a:gd name="T14" fmla="*/ 117 w 117"/>
                <a:gd name="T15" fmla="*/ 73 h 263"/>
                <a:gd name="T16" fmla="*/ 54 w 11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" h="263">
                  <a:moveTo>
                    <a:pt x="54" y="0"/>
                  </a:moveTo>
                  <a:cubicBezTo>
                    <a:pt x="19" y="0"/>
                    <a:pt x="0" y="29"/>
                    <a:pt x="0" y="63"/>
                  </a:cubicBezTo>
                  <a:cubicBezTo>
                    <a:pt x="0" y="119"/>
                    <a:pt x="25" y="117"/>
                    <a:pt x="26" y="163"/>
                  </a:cubicBezTo>
                  <a:cubicBezTo>
                    <a:pt x="22" y="187"/>
                    <a:pt x="19" y="209"/>
                    <a:pt x="20" y="219"/>
                  </a:cubicBezTo>
                  <a:cubicBezTo>
                    <a:pt x="21" y="246"/>
                    <a:pt x="39" y="263"/>
                    <a:pt x="64" y="263"/>
                  </a:cubicBezTo>
                  <a:cubicBezTo>
                    <a:pt x="88" y="263"/>
                    <a:pt x="108" y="244"/>
                    <a:pt x="108" y="219"/>
                  </a:cubicBezTo>
                  <a:cubicBezTo>
                    <a:pt x="108" y="168"/>
                    <a:pt x="108" y="168"/>
                    <a:pt x="108" y="168"/>
                  </a:cubicBezTo>
                  <a:cubicBezTo>
                    <a:pt x="114" y="128"/>
                    <a:pt x="117" y="88"/>
                    <a:pt x="117" y="73"/>
                  </a:cubicBezTo>
                  <a:cubicBezTo>
                    <a:pt x="117" y="48"/>
                    <a:pt x="100" y="0"/>
                    <a:pt x="5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2" name="Freeform 709"/>
            <p:cNvSpPr>
              <a:spLocks noEditPoints="1"/>
            </p:cNvSpPr>
            <p:nvPr/>
          </p:nvSpPr>
          <p:spPr bwMode="auto">
            <a:xfrm>
              <a:off x="5680076" y="3930651"/>
              <a:ext cx="160338" cy="334963"/>
            </a:xfrm>
            <a:custGeom>
              <a:avLst/>
              <a:gdLst>
                <a:gd name="T0" fmla="*/ 63 w 138"/>
                <a:gd name="T1" fmla="*/ 273 h 288"/>
                <a:gd name="T2" fmla="*/ 76 w 138"/>
                <a:gd name="T3" fmla="*/ 271 h 288"/>
                <a:gd name="T4" fmla="*/ 63 w 138"/>
                <a:gd name="T5" fmla="*/ 288 h 288"/>
                <a:gd name="T6" fmla="*/ 34 w 138"/>
                <a:gd name="T7" fmla="*/ 259 h 288"/>
                <a:gd name="T8" fmla="*/ 40 w 138"/>
                <a:gd name="T9" fmla="*/ 283 h 288"/>
                <a:gd name="T10" fmla="*/ 87 w 138"/>
                <a:gd name="T11" fmla="*/ 265 h 288"/>
                <a:gd name="T12" fmla="*/ 111 w 138"/>
                <a:gd name="T13" fmla="*/ 259 h 288"/>
                <a:gd name="T14" fmla="*/ 96 w 138"/>
                <a:gd name="T15" fmla="*/ 278 h 288"/>
                <a:gd name="T16" fmla="*/ 10 w 138"/>
                <a:gd name="T17" fmla="*/ 230 h 288"/>
                <a:gd name="T18" fmla="*/ 27 w 138"/>
                <a:gd name="T19" fmla="*/ 248 h 288"/>
                <a:gd name="T20" fmla="*/ 10 w 138"/>
                <a:gd name="T21" fmla="*/ 235 h 288"/>
                <a:gd name="T22" fmla="*/ 116 w 138"/>
                <a:gd name="T23" fmla="*/ 242 h 288"/>
                <a:gd name="T24" fmla="*/ 102 w 138"/>
                <a:gd name="T25" fmla="*/ 235 h 288"/>
                <a:gd name="T26" fmla="*/ 101 w 138"/>
                <a:gd name="T27" fmla="*/ 222 h 288"/>
                <a:gd name="T28" fmla="*/ 117 w 138"/>
                <a:gd name="T29" fmla="*/ 233 h 288"/>
                <a:gd name="T30" fmla="*/ 117 w 138"/>
                <a:gd name="T31" fmla="*/ 235 h 288"/>
                <a:gd name="T32" fmla="*/ 101 w 138"/>
                <a:gd name="T33" fmla="*/ 240 h 288"/>
                <a:gd name="T34" fmla="*/ 25 w 138"/>
                <a:gd name="T35" fmla="*/ 195 h 288"/>
                <a:gd name="T36" fmla="*/ 97 w 138"/>
                <a:gd name="T37" fmla="*/ 187 h 288"/>
                <a:gd name="T38" fmla="*/ 115 w 138"/>
                <a:gd name="T39" fmla="*/ 205 h 288"/>
                <a:gd name="T40" fmla="*/ 7 w 138"/>
                <a:gd name="T41" fmla="*/ 160 h 288"/>
                <a:gd name="T42" fmla="*/ 25 w 138"/>
                <a:gd name="T43" fmla="*/ 178 h 288"/>
                <a:gd name="T44" fmla="*/ 95 w 138"/>
                <a:gd name="T45" fmla="*/ 170 h 288"/>
                <a:gd name="T46" fmla="*/ 114 w 138"/>
                <a:gd name="T47" fmla="*/ 153 h 288"/>
                <a:gd name="T48" fmla="*/ 95 w 138"/>
                <a:gd name="T49" fmla="*/ 170 h 288"/>
                <a:gd name="T50" fmla="*/ 18 w 138"/>
                <a:gd name="T51" fmla="*/ 123 h 288"/>
                <a:gd name="T52" fmla="*/ 5 w 138"/>
                <a:gd name="T53" fmla="*/ 145 h 288"/>
                <a:gd name="T54" fmla="*/ 115 w 138"/>
                <a:gd name="T55" fmla="*/ 115 h 288"/>
                <a:gd name="T56" fmla="*/ 119 w 138"/>
                <a:gd name="T57" fmla="*/ 140 h 288"/>
                <a:gd name="T58" fmla="*/ 0 w 138"/>
                <a:gd name="T59" fmla="*/ 88 h 288"/>
                <a:gd name="T60" fmla="*/ 17 w 138"/>
                <a:gd name="T61" fmla="*/ 108 h 288"/>
                <a:gd name="T62" fmla="*/ 119 w 138"/>
                <a:gd name="T63" fmla="*/ 102 h 288"/>
                <a:gd name="T64" fmla="*/ 137 w 138"/>
                <a:gd name="T65" fmla="*/ 85 h 288"/>
                <a:gd name="T66" fmla="*/ 119 w 138"/>
                <a:gd name="T67" fmla="*/ 102 h 288"/>
                <a:gd name="T68" fmla="*/ 6 w 138"/>
                <a:gd name="T69" fmla="*/ 51 h 288"/>
                <a:gd name="T70" fmla="*/ 16 w 138"/>
                <a:gd name="T71" fmla="*/ 74 h 288"/>
                <a:gd name="T72" fmla="*/ 120 w 138"/>
                <a:gd name="T73" fmla="*/ 54 h 288"/>
                <a:gd name="T74" fmla="*/ 138 w 138"/>
                <a:gd name="T75" fmla="*/ 73 h 288"/>
                <a:gd name="T76" fmla="*/ 122 w 138"/>
                <a:gd name="T77" fmla="*/ 73 h 288"/>
                <a:gd name="T78" fmla="*/ 6 w 138"/>
                <a:gd name="T79" fmla="*/ 51 h 288"/>
                <a:gd name="T80" fmla="*/ 13 w 138"/>
                <a:gd name="T81" fmla="*/ 36 h 288"/>
                <a:gd name="T82" fmla="*/ 38 w 138"/>
                <a:gd name="T83" fmla="*/ 29 h 288"/>
                <a:gd name="T84" fmla="*/ 13 w 138"/>
                <a:gd name="T85" fmla="*/ 36 h 288"/>
                <a:gd name="T86" fmla="*/ 130 w 138"/>
                <a:gd name="T87" fmla="*/ 35 h 288"/>
                <a:gd name="T88" fmla="*/ 106 w 138"/>
                <a:gd name="T89" fmla="*/ 27 h 288"/>
                <a:gd name="T90" fmla="*/ 63 w 138"/>
                <a:gd name="T91" fmla="*/ 0 h 288"/>
                <a:gd name="T92" fmla="*/ 48 w 138"/>
                <a:gd name="T93" fmla="*/ 21 h 288"/>
                <a:gd name="T94" fmla="*/ 80 w 138"/>
                <a:gd name="T95" fmla="*/ 0 h 288"/>
                <a:gd name="T96" fmla="*/ 95 w 138"/>
                <a:gd name="T97" fmla="*/ 2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8" h="288">
                  <a:moveTo>
                    <a:pt x="57" y="288"/>
                  </a:moveTo>
                  <a:cubicBezTo>
                    <a:pt x="59" y="273"/>
                    <a:pt x="59" y="273"/>
                    <a:pt x="59" y="273"/>
                  </a:cubicBezTo>
                  <a:cubicBezTo>
                    <a:pt x="60" y="273"/>
                    <a:pt x="62" y="273"/>
                    <a:pt x="63" y="273"/>
                  </a:cubicBezTo>
                  <a:cubicBezTo>
                    <a:pt x="63" y="273"/>
                    <a:pt x="63" y="273"/>
                    <a:pt x="63" y="273"/>
                  </a:cubicBezTo>
                  <a:cubicBezTo>
                    <a:pt x="68" y="273"/>
                    <a:pt x="72" y="272"/>
                    <a:pt x="76" y="271"/>
                  </a:cubicBezTo>
                  <a:cubicBezTo>
                    <a:pt x="76" y="271"/>
                    <a:pt x="76" y="271"/>
                    <a:pt x="76" y="271"/>
                  </a:cubicBezTo>
                  <a:cubicBezTo>
                    <a:pt x="80" y="286"/>
                    <a:pt x="80" y="286"/>
                    <a:pt x="80" y="286"/>
                  </a:cubicBezTo>
                  <a:cubicBezTo>
                    <a:pt x="75" y="287"/>
                    <a:pt x="69" y="288"/>
                    <a:pt x="63" y="288"/>
                  </a:cubicBezTo>
                  <a:cubicBezTo>
                    <a:pt x="63" y="288"/>
                    <a:pt x="63" y="288"/>
                    <a:pt x="63" y="288"/>
                  </a:cubicBezTo>
                  <a:cubicBezTo>
                    <a:pt x="61" y="288"/>
                    <a:pt x="59" y="288"/>
                    <a:pt x="57" y="288"/>
                  </a:cubicBezTo>
                  <a:close/>
                  <a:moveTo>
                    <a:pt x="22" y="268"/>
                  </a:moveTo>
                  <a:cubicBezTo>
                    <a:pt x="34" y="259"/>
                    <a:pt x="34" y="259"/>
                    <a:pt x="34" y="259"/>
                  </a:cubicBezTo>
                  <a:cubicBezTo>
                    <a:pt x="37" y="263"/>
                    <a:pt x="42" y="267"/>
                    <a:pt x="47" y="269"/>
                  </a:cubicBezTo>
                  <a:cubicBezTo>
                    <a:pt x="47" y="269"/>
                    <a:pt x="47" y="269"/>
                    <a:pt x="47" y="269"/>
                  </a:cubicBezTo>
                  <a:cubicBezTo>
                    <a:pt x="40" y="283"/>
                    <a:pt x="40" y="283"/>
                    <a:pt x="40" y="283"/>
                  </a:cubicBezTo>
                  <a:cubicBezTo>
                    <a:pt x="33" y="280"/>
                    <a:pt x="27" y="274"/>
                    <a:pt x="22" y="268"/>
                  </a:cubicBezTo>
                  <a:close/>
                  <a:moveTo>
                    <a:pt x="96" y="278"/>
                  </a:moveTo>
                  <a:cubicBezTo>
                    <a:pt x="87" y="265"/>
                    <a:pt x="87" y="265"/>
                    <a:pt x="87" y="265"/>
                  </a:cubicBezTo>
                  <a:cubicBezTo>
                    <a:pt x="91" y="262"/>
                    <a:pt x="95" y="258"/>
                    <a:pt x="97" y="253"/>
                  </a:cubicBezTo>
                  <a:cubicBezTo>
                    <a:pt x="97" y="253"/>
                    <a:pt x="97" y="253"/>
                    <a:pt x="97" y="253"/>
                  </a:cubicBezTo>
                  <a:cubicBezTo>
                    <a:pt x="111" y="259"/>
                    <a:pt x="111" y="259"/>
                    <a:pt x="111" y="259"/>
                  </a:cubicBezTo>
                  <a:cubicBezTo>
                    <a:pt x="108" y="267"/>
                    <a:pt x="102" y="273"/>
                    <a:pt x="96" y="278"/>
                  </a:cubicBezTo>
                  <a:cubicBezTo>
                    <a:pt x="96" y="278"/>
                    <a:pt x="96" y="278"/>
                    <a:pt x="96" y="278"/>
                  </a:cubicBezTo>
                  <a:cubicBezTo>
                    <a:pt x="96" y="278"/>
                    <a:pt x="96" y="278"/>
                    <a:pt x="96" y="278"/>
                  </a:cubicBezTo>
                  <a:close/>
                  <a:moveTo>
                    <a:pt x="10" y="235"/>
                  </a:moveTo>
                  <a:cubicBezTo>
                    <a:pt x="10" y="230"/>
                    <a:pt x="10" y="230"/>
                    <a:pt x="10" y="230"/>
                  </a:cubicBezTo>
                  <a:cubicBezTo>
                    <a:pt x="10" y="230"/>
                    <a:pt x="10" y="230"/>
                    <a:pt x="10" y="230"/>
                  </a:cubicBezTo>
                  <a:cubicBezTo>
                    <a:pt x="25" y="230"/>
                    <a:pt x="25" y="230"/>
                    <a:pt x="25" y="230"/>
                  </a:cubicBezTo>
                  <a:cubicBezTo>
                    <a:pt x="25" y="235"/>
                    <a:pt x="25" y="235"/>
                    <a:pt x="25" y="235"/>
                  </a:cubicBezTo>
                  <a:cubicBezTo>
                    <a:pt x="25" y="239"/>
                    <a:pt x="26" y="244"/>
                    <a:pt x="27" y="248"/>
                  </a:cubicBezTo>
                  <a:cubicBezTo>
                    <a:pt x="27" y="248"/>
                    <a:pt x="27" y="248"/>
                    <a:pt x="27" y="248"/>
                  </a:cubicBezTo>
                  <a:cubicBezTo>
                    <a:pt x="13" y="253"/>
                    <a:pt x="13" y="253"/>
                    <a:pt x="13" y="253"/>
                  </a:cubicBezTo>
                  <a:cubicBezTo>
                    <a:pt x="11" y="247"/>
                    <a:pt x="10" y="241"/>
                    <a:pt x="10" y="235"/>
                  </a:cubicBezTo>
                  <a:close/>
                  <a:moveTo>
                    <a:pt x="116" y="242"/>
                  </a:moveTo>
                  <a:cubicBezTo>
                    <a:pt x="116" y="242"/>
                    <a:pt x="116" y="242"/>
                    <a:pt x="116" y="242"/>
                  </a:cubicBezTo>
                  <a:cubicBezTo>
                    <a:pt x="116" y="242"/>
                    <a:pt x="116" y="242"/>
                    <a:pt x="116" y="242"/>
                  </a:cubicBezTo>
                  <a:close/>
                  <a:moveTo>
                    <a:pt x="101" y="240"/>
                  </a:moveTo>
                  <a:cubicBezTo>
                    <a:pt x="101" y="238"/>
                    <a:pt x="102" y="236"/>
                    <a:pt x="102" y="235"/>
                  </a:cubicBezTo>
                  <a:cubicBezTo>
                    <a:pt x="102" y="235"/>
                    <a:pt x="102" y="235"/>
                    <a:pt x="102" y="235"/>
                  </a:cubicBezTo>
                  <a:cubicBezTo>
                    <a:pt x="102" y="234"/>
                    <a:pt x="102" y="233"/>
                    <a:pt x="102" y="233"/>
                  </a:cubicBezTo>
                  <a:cubicBezTo>
                    <a:pt x="102" y="233"/>
                    <a:pt x="102" y="233"/>
                    <a:pt x="102" y="233"/>
                  </a:cubicBezTo>
                  <a:cubicBezTo>
                    <a:pt x="102" y="230"/>
                    <a:pt x="101" y="226"/>
                    <a:pt x="101" y="222"/>
                  </a:cubicBezTo>
                  <a:cubicBezTo>
                    <a:pt x="101" y="222"/>
                    <a:pt x="101" y="222"/>
                    <a:pt x="101" y="222"/>
                  </a:cubicBezTo>
                  <a:cubicBezTo>
                    <a:pt x="116" y="220"/>
                    <a:pt x="116" y="220"/>
                    <a:pt x="116" y="220"/>
                  </a:cubicBezTo>
                  <a:cubicBezTo>
                    <a:pt x="117" y="225"/>
                    <a:pt x="117" y="229"/>
                    <a:pt x="117" y="233"/>
                  </a:cubicBezTo>
                  <a:cubicBezTo>
                    <a:pt x="117" y="233"/>
                    <a:pt x="117" y="233"/>
                    <a:pt x="117" y="233"/>
                  </a:cubicBezTo>
                  <a:cubicBezTo>
                    <a:pt x="117" y="233"/>
                    <a:pt x="117" y="234"/>
                    <a:pt x="117" y="235"/>
                  </a:cubicBezTo>
                  <a:cubicBezTo>
                    <a:pt x="117" y="235"/>
                    <a:pt x="117" y="235"/>
                    <a:pt x="117" y="235"/>
                  </a:cubicBezTo>
                  <a:cubicBezTo>
                    <a:pt x="117" y="238"/>
                    <a:pt x="117" y="240"/>
                    <a:pt x="116" y="242"/>
                  </a:cubicBezTo>
                  <a:cubicBezTo>
                    <a:pt x="116" y="242"/>
                    <a:pt x="116" y="242"/>
                    <a:pt x="116" y="242"/>
                  </a:cubicBezTo>
                  <a:cubicBezTo>
                    <a:pt x="101" y="240"/>
                    <a:pt x="101" y="240"/>
                    <a:pt x="101" y="240"/>
                  </a:cubicBezTo>
                  <a:close/>
                  <a:moveTo>
                    <a:pt x="10" y="215"/>
                  </a:moveTo>
                  <a:cubicBezTo>
                    <a:pt x="10" y="195"/>
                    <a:pt x="10" y="195"/>
                    <a:pt x="10" y="195"/>
                  </a:cubicBezTo>
                  <a:cubicBezTo>
                    <a:pt x="25" y="195"/>
                    <a:pt x="25" y="195"/>
                    <a:pt x="25" y="195"/>
                  </a:cubicBezTo>
                  <a:cubicBezTo>
                    <a:pt x="25" y="215"/>
                    <a:pt x="25" y="215"/>
                    <a:pt x="25" y="215"/>
                  </a:cubicBezTo>
                  <a:cubicBezTo>
                    <a:pt x="10" y="215"/>
                    <a:pt x="10" y="215"/>
                    <a:pt x="10" y="215"/>
                  </a:cubicBezTo>
                  <a:close/>
                  <a:moveTo>
                    <a:pt x="97" y="187"/>
                  </a:moveTo>
                  <a:cubicBezTo>
                    <a:pt x="112" y="185"/>
                    <a:pt x="112" y="185"/>
                    <a:pt x="112" y="185"/>
                  </a:cubicBezTo>
                  <a:cubicBezTo>
                    <a:pt x="113" y="192"/>
                    <a:pt x="114" y="199"/>
                    <a:pt x="115" y="205"/>
                  </a:cubicBezTo>
                  <a:cubicBezTo>
                    <a:pt x="115" y="205"/>
                    <a:pt x="115" y="205"/>
                    <a:pt x="115" y="205"/>
                  </a:cubicBezTo>
                  <a:cubicBezTo>
                    <a:pt x="99" y="207"/>
                    <a:pt x="99" y="207"/>
                    <a:pt x="99" y="207"/>
                  </a:cubicBezTo>
                  <a:cubicBezTo>
                    <a:pt x="99" y="201"/>
                    <a:pt x="98" y="194"/>
                    <a:pt x="97" y="187"/>
                  </a:cubicBezTo>
                  <a:close/>
                  <a:moveTo>
                    <a:pt x="7" y="160"/>
                  </a:moveTo>
                  <a:cubicBezTo>
                    <a:pt x="22" y="158"/>
                    <a:pt x="22" y="158"/>
                    <a:pt x="22" y="158"/>
                  </a:cubicBezTo>
                  <a:cubicBezTo>
                    <a:pt x="23" y="165"/>
                    <a:pt x="24" y="172"/>
                    <a:pt x="25" y="178"/>
                  </a:cubicBezTo>
                  <a:cubicBezTo>
                    <a:pt x="25" y="178"/>
                    <a:pt x="25" y="178"/>
                    <a:pt x="25" y="178"/>
                  </a:cubicBezTo>
                  <a:cubicBezTo>
                    <a:pt x="10" y="181"/>
                    <a:pt x="10" y="181"/>
                    <a:pt x="10" y="181"/>
                  </a:cubicBezTo>
                  <a:cubicBezTo>
                    <a:pt x="9" y="174"/>
                    <a:pt x="8" y="167"/>
                    <a:pt x="7" y="160"/>
                  </a:cubicBezTo>
                  <a:close/>
                  <a:moveTo>
                    <a:pt x="95" y="170"/>
                  </a:moveTo>
                  <a:cubicBezTo>
                    <a:pt x="96" y="162"/>
                    <a:pt x="97" y="154"/>
                    <a:pt x="99" y="148"/>
                  </a:cubicBezTo>
                  <a:cubicBezTo>
                    <a:pt x="99" y="148"/>
                    <a:pt x="99" y="148"/>
                    <a:pt x="99" y="148"/>
                  </a:cubicBezTo>
                  <a:cubicBezTo>
                    <a:pt x="114" y="153"/>
                    <a:pt x="114" y="153"/>
                    <a:pt x="114" y="153"/>
                  </a:cubicBezTo>
                  <a:cubicBezTo>
                    <a:pt x="112" y="158"/>
                    <a:pt x="111" y="164"/>
                    <a:pt x="111" y="171"/>
                  </a:cubicBezTo>
                  <a:cubicBezTo>
                    <a:pt x="111" y="171"/>
                    <a:pt x="111" y="171"/>
                    <a:pt x="111" y="171"/>
                  </a:cubicBezTo>
                  <a:cubicBezTo>
                    <a:pt x="95" y="170"/>
                    <a:pt x="95" y="170"/>
                    <a:pt x="95" y="170"/>
                  </a:cubicBezTo>
                  <a:close/>
                  <a:moveTo>
                    <a:pt x="3" y="124"/>
                  </a:moveTo>
                  <a:cubicBezTo>
                    <a:pt x="3" y="124"/>
                    <a:pt x="3" y="124"/>
                    <a:pt x="3" y="124"/>
                  </a:cubicBezTo>
                  <a:cubicBezTo>
                    <a:pt x="18" y="123"/>
                    <a:pt x="18" y="123"/>
                    <a:pt x="18" y="123"/>
                  </a:cubicBezTo>
                  <a:cubicBezTo>
                    <a:pt x="19" y="129"/>
                    <a:pt x="19" y="136"/>
                    <a:pt x="20" y="143"/>
                  </a:cubicBezTo>
                  <a:cubicBezTo>
                    <a:pt x="20" y="143"/>
                    <a:pt x="20" y="143"/>
                    <a:pt x="20" y="143"/>
                  </a:cubicBezTo>
                  <a:cubicBezTo>
                    <a:pt x="5" y="145"/>
                    <a:pt x="5" y="145"/>
                    <a:pt x="5" y="145"/>
                  </a:cubicBezTo>
                  <a:cubicBezTo>
                    <a:pt x="4" y="138"/>
                    <a:pt x="3" y="131"/>
                    <a:pt x="3" y="124"/>
                  </a:cubicBezTo>
                  <a:close/>
                  <a:moveTo>
                    <a:pt x="106" y="133"/>
                  </a:moveTo>
                  <a:cubicBezTo>
                    <a:pt x="109" y="127"/>
                    <a:pt x="112" y="122"/>
                    <a:pt x="115" y="115"/>
                  </a:cubicBezTo>
                  <a:cubicBezTo>
                    <a:pt x="115" y="115"/>
                    <a:pt x="115" y="115"/>
                    <a:pt x="115" y="115"/>
                  </a:cubicBezTo>
                  <a:cubicBezTo>
                    <a:pt x="129" y="122"/>
                    <a:pt x="129" y="122"/>
                    <a:pt x="129" y="122"/>
                  </a:cubicBezTo>
                  <a:cubicBezTo>
                    <a:pt x="126" y="129"/>
                    <a:pt x="122" y="134"/>
                    <a:pt x="119" y="140"/>
                  </a:cubicBezTo>
                  <a:cubicBezTo>
                    <a:pt x="119" y="140"/>
                    <a:pt x="119" y="140"/>
                    <a:pt x="119" y="140"/>
                  </a:cubicBezTo>
                  <a:cubicBezTo>
                    <a:pt x="106" y="133"/>
                    <a:pt x="106" y="133"/>
                    <a:pt x="106" y="133"/>
                  </a:cubicBezTo>
                  <a:close/>
                  <a:moveTo>
                    <a:pt x="0" y="88"/>
                  </a:moveTo>
                  <a:cubicBezTo>
                    <a:pt x="16" y="88"/>
                    <a:pt x="16" y="88"/>
                    <a:pt x="16" y="88"/>
                  </a:cubicBezTo>
                  <a:cubicBezTo>
                    <a:pt x="16" y="93"/>
                    <a:pt x="16" y="100"/>
                    <a:pt x="17" y="108"/>
                  </a:cubicBezTo>
                  <a:cubicBezTo>
                    <a:pt x="17" y="108"/>
                    <a:pt x="17" y="108"/>
                    <a:pt x="17" y="108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1" y="101"/>
                    <a:pt x="1" y="94"/>
                    <a:pt x="0" y="88"/>
                  </a:cubicBezTo>
                  <a:close/>
                  <a:moveTo>
                    <a:pt x="119" y="102"/>
                  </a:moveTo>
                  <a:cubicBezTo>
                    <a:pt x="121" y="97"/>
                    <a:pt x="122" y="91"/>
                    <a:pt x="122" y="84"/>
                  </a:cubicBezTo>
                  <a:cubicBezTo>
                    <a:pt x="122" y="84"/>
                    <a:pt x="122" y="84"/>
                    <a:pt x="122" y="84"/>
                  </a:cubicBezTo>
                  <a:cubicBezTo>
                    <a:pt x="137" y="85"/>
                    <a:pt x="137" y="85"/>
                    <a:pt x="137" y="85"/>
                  </a:cubicBezTo>
                  <a:cubicBezTo>
                    <a:pt x="137" y="93"/>
                    <a:pt x="136" y="100"/>
                    <a:pt x="134" y="106"/>
                  </a:cubicBezTo>
                  <a:cubicBezTo>
                    <a:pt x="134" y="106"/>
                    <a:pt x="134" y="106"/>
                    <a:pt x="134" y="106"/>
                  </a:cubicBezTo>
                  <a:cubicBezTo>
                    <a:pt x="119" y="102"/>
                    <a:pt x="119" y="102"/>
                    <a:pt x="119" y="102"/>
                  </a:cubicBezTo>
                  <a:close/>
                  <a:moveTo>
                    <a:pt x="1" y="72"/>
                  </a:moveTo>
                  <a:cubicBezTo>
                    <a:pt x="2" y="65"/>
                    <a:pt x="4" y="58"/>
                    <a:pt x="6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18" y="62"/>
                    <a:pt x="17" y="68"/>
                    <a:pt x="16" y="74"/>
                  </a:cubicBezTo>
                  <a:cubicBezTo>
                    <a:pt x="16" y="74"/>
                    <a:pt x="16" y="74"/>
                    <a:pt x="16" y="74"/>
                  </a:cubicBezTo>
                  <a:cubicBezTo>
                    <a:pt x="1" y="72"/>
                    <a:pt x="1" y="72"/>
                    <a:pt x="1" y="72"/>
                  </a:cubicBezTo>
                  <a:close/>
                  <a:moveTo>
                    <a:pt x="122" y="73"/>
                  </a:moveTo>
                  <a:cubicBezTo>
                    <a:pt x="122" y="66"/>
                    <a:pt x="122" y="60"/>
                    <a:pt x="120" y="54"/>
                  </a:cubicBezTo>
                  <a:cubicBezTo>
                    <a:pt x="120" y="54"/>
                    <a:pt x="120" y="54"/>
                    <a:pt x="120" y="54"/>
                  </a:cubicBezTo>
                  <a:cubicBezTo>
                    <a:pt x="135" y="51"/>
                    <a:pt x="135" y="51"/>
                    <a:pt x="135" y="51"/>
                  </a:cubicBezTo>
                  <a:cubicBezTo>
                    <a:pt x="137" y="58"/>
                    <a:pt x="138" y="65"/>
                    <a:pt x="138" y="73"/>
                  </a:cubicBezTo>
                  <a:cubicBezTo>
                    <a:pt x="138" y="73"/>
                    <a:pt x="138" y="73"/>
                    <a:pt x="138" y="73"/>
                  </a:cubicBezTo>
                  <a:cubicBezTo>
                    <a:pt x="138" y="73"/>
                    <a:pt x="138" y="73"/>
                    <a:pt x="138" y="73"/>
                  </a:cubicBezTo>
                  <a:cubicBezTo>
                    <a:pt x="122" y="73"/>
                    <a:pt x="122" y="73"/>
                    <a:pt x="122" y="73"/>
                  </a:cubicBezTo>
                  <a:close/>
                  <a:moveTo>
                    <a:pt x="6" y="51"/>
                  </a:moveTo>
                  <a:cubicBezTo>
                    <a:pt x="6" y="51"/>
                    <a:pt x="6" y="51"/>
                    <a:pt x="6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6" y="51"/>
                    <a:pt x="6" y="51"/>
                    <a:pt x="6" y="51"/>
                  </a:cubicBezTo>
                  <a:close/>
                  <a:moveTo>
                    <a:pt x="13" y="36"/>
                  </a:moveTo>
                  <a:cubicBezTo>
                    <a:pt x="17" y="29"/>
                    <a:pt x="22" y="23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3" y="33"/>
                    <a:pt x="30" y="38"/>
                    <a:pt x="27" y="43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13" y="36"/>
                    <a:pt x="13" y="36"/>
                    <a:pt x="13" y="36"/>
                  </a:cubicBezTo>
                  <a:close/>
                  <a:moveTo>
                    <a:pt x="106" y="27"/>
                  </a:moveTo>
                  <a:cubicBezTo>
                    <a:pt x="116" y="16"/>
                    <a:pt x="116" y="16"/>
                    <a:pt x="116" y="16"/>
                  </a:cubicBezTo>
                  <a:cubicBezTo>
                    <a:pt x="122" y="21"/>
                    <a:pt x="126" y="28"/>
                    <a:pt x="130" y="35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16" y="41"/>
                    <a:pt x="116" y="41"/>
                    <a:pt x="116" y="41"/>
                  </a:cubicBezTo>
                  <a:cubicBezTo>
                    <a:pt x="113" y="36"/>
                    <a:pt x="110" y="31"/>
                    <a:pt x="106" y="27"/>
                  </a:cubicBezTo>
                  <a:close/>
                  <a:moveTo>
                    <a:pt x="41" y="8"/>
                  </a:moveTo>
                  <a:cubicBezTo>
                    <a:pt x="47" y="4"/>
                    <a:pt x="55" y="2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59" y="16"/>
                    <a:pt x="53" y="18"/>
                    <a:pt x="48" y="21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1" y="8"/>
                    <a:pt x="41" y="8"/>
                    <a:pt x="41" y="8"/>
                  </a:cubicBezTo>
                  <a:close/>
                  <a:moveTo>
                    <a:pt x="78" y="15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88" y="1"/>
                    <a:pt x="95" y="3"/>
                    <a:pt x="102" y="6"/>
                  </a:cubicBezTo>
                  <a:cubicBezTo>
                    <a:pt x="102" y="6"/>
                    <a:pt x="102" y="6"/>
                    <a:pt x="102" y="6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90" y="17"/>
                    <a:pt x="85" y="16"/>
                    <a:pt x="7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3" name="Freeform 710"/>
            <p:cNvSpPr>
              <a:spLocks noEditPoints="1"/>
            </p:cNvSpPr>
            <p:nvPr/>
          </p:nvSpPr>
          <p:spPr bwMode="auto">
            <a:xfrm>
              <a:off x="4922839" y="3941764"/>
              <a:ext cx="165100" cy="307975"/>
            </a:xfrm>
            <a:custGeom>
              <a:avLst/>
              <a:gdLst>
                <a:gd name="T0" fmla="*/ 94 w 142"/>
                <a:gd name="T1" fmla="*/ 8 h 266"/>
                <a:gd name="T2" fmla="*/ 20 w 142"/>
                <a:gd name="T3" fmla="*/ 67 h 266"/>
                <a:gd name="T4" fmla="*/ 13 w 142"/>
                <a:gd name="T5" fmla="*/ 161 h 266"/>
                <a:gd name="T6" fmla="*/ 4 w 142"/>
                <a:gd name="T7" fmla="*/ 212 h 266"/>
                <a:gd name="T8" fmla="*/ 40 w 142"/>
                <a:gd name="T9" fmla="*/ 262 h 266"/>
                <a:gd name="T10" fmla="*/ 90 w 142"/>
                <a:gd name="T11" fmla="*/ 227 h 266"/>
                <a:gd name="T12" fmla="*/ 94 w 142"/>
                <a:gd name="T13" fmla="*/ 171 h 266"/>
                <a:gd name="T14" fmla="*/ 136 w 142"/>
                <a:gd name="T15" fmla="*/ 78 h 266"/>
                <a:gd name="T16" fmla="*/ 94 w 142"/>
                <a:gd name="T17" fmla="*/ 8 h 266"/>
                <a:gd name="T18" fmla="*/ 89 w 142"/>
                <a:gd name="T19" fmla="*/ 148 h 266"/>
                <a:gd name="T20" fmla="*/ 80 w 142"/>
                <a:gd name="T21" fmla="*/ 146 h 266"/>
                <a:gd name="T22" fmla="*/ 108 w 142"/>
                <a:gd name="T23" fmla="*/ 81 h 266"/>
                <a:gd name="T24" fmla="*/ 85 w 142"/>
                <a:gd name="T25" fmla="*/ 44 h 266"/>
                <a:gd name="T26" fmla="*/ 84 w 142"/>
                <a:gd name="T27" fmla="*/ 44 h 266"/>
                <a:gd name="T28" fmla="*/ 84 w 142"/>
                <a:gd name="T29" fmla="*/ 44 h 266"/>
                <a:gd name="T30" fmla="*/ 49 w 142"/>
                <a:gd name="T31" fmla="*/ 68 h 266"/>
                <a:gd name="T32" fmla="*/ 34 w 142"/>
                <a:gd name="T33" fmla="*/ 138 h 266"/>
                <a:gd name="T34" fmla="*/ 26 w 142"/>
                <a:gd name="T35" fmla="*/ 137 h 266"/>
                <a:gd name="T36" fmla="*/ 36 w 142"/>
                <a:gd name="T37" fmla="*/ 59 h 266"/>
                <a:gd name="T38" fmla="*/ 81 w 142"/>
                <a:gd name="T39" fmla="*/ 40 h 266"/>
                <a:gd name="T40" fmla="*/ 81 w 142"/>
                <a:gd name="T41" fmla="*/ 40 h 266"/>
                <a:gd name="T42" fmla="*/ 82 w 142"/>
                <a:gd name="T43" fmla="*/ 33 h 266"/>
                <a:gd name="T44" fmla="*/ 86 w 142"/>
                <a:gd name="T45" fmla="*/ 31 h 266"/>
                <a:gd name="T46" fmla="*/ 89 w 142"/>
                <a:gd name="T47" fmla="*/ 35 h 266"/>
                <a:gd name="T48" fmla="*/ 88 w 142"/>
                <a:gd name="T49" fmla="*/ 41 h 266"/>
                <a:gd name="T50" fmla="*/ 124 w 142"/>
                <a:gd name="T51" fmla="*/ 75 h 266"/>
                <a:gd name="T52" fmla="*/ 89 w 142"/>
                <a:gd name="T53" fmla="*/ 148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2" h="266">
                  <a:moveTo>
                    <a:pt x="94" y="8"/>
                  </a:moveTo>
                  <a:cubicBezTo>
                    <a:pt x="49" y="0"/>
                    <a:pt x="25" y="43"/>
                    <a:pt x="20" y="67"/>
                  </a:cubicBezTo>
                  <a:cubicBezTo>
                    <a:pt x="18" y="83"/>
                    <a:pt x="14" y="122"/>
                    <a:pt x="13" y="161"/>
                  </a:cubicBezTo>
                  <a:cubicBezTo>
                    <a:pt x="4" y="212"/>
                    <a:pt x="4" y="212"/>
                    <a:pt x="4" y="212"/>
                  </a:cubicBezTo>
                  <a:cubicBezTo>
                    <a:pt x="0" y="235"/>
                    <a:pt x="16" y="258"/>
                    <a:pt x="40" y="262"/>
                  </a:cubicBezTo>
                  <a:cubicBezTo>
                    <a:pt x="63" y="266"/>
                    <a:pt x="84" y="253"/>
                    <a:pt x="90" y="227"/>
                  </a:cubicBezTo>
                  <a:cubicBezTo>
                    <a:pt x="92" y="217"/>
                    <a:pt x="93" y="195"/>
                    <a:pt x="94" y="171"/>
                  </a:cubicBezTo>
                  <a:cubicBezTo>
                    <a:pt x="103" y="126"/>
                    <a:pt x="127" y="133"/>
                    <a:pt x="136" y="78"/>
                  </a:cubicBezTo>
                  <a:cubicBezTo>
                    <a:pt x="142" y="44"/>
                    <a:pt x="128" y="14"/>
                    <a:pt x="94" y="8"/>
                  </a:cubicBezTo>
                  <a:close/>
                  <a:moveTo>
                    <a:pt x="89" y="148"/>
                  </a:moveTo>
                  <a:cubicBezTo>
                    <a:pt x="80" y="146"/>
                    <a:pt x="80" y="146"/>
                    <a:pt x="80" y="146"/>
                  </a:cubicBezTo>
                  <a:cubicBezTo>
                    <a:pt x="80" y="146"/>
                    <a:pt x="109" y="96"/>
                    <a:pt x="108" y="81"/>
                  </a:cubicBezTo>
                  <a:cubicBezTo>
                    <a:pt x="107" y="63"/>
                    <a:pt x="89" y="47"/>
                    <a:pt x="85" y="4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78" y="45"/>
                    <a:pt x="58" y="54"/>
                    <a:pt x="49" y="68"/>
                  </a:cubicBezTo>
                  <a:cubicBezTo>
                    <a:pt x="42" y="78"/>
                    <a:pt x="34" y="138"/>
                    <a:pt x="34" y="138"/>
                  </a:cubicBezTo>
                  <a:cubicBezTo>
                    <a:pt x="26" y="137"/>
                    <a:pt x="26" y="137"/>
                    <a:pt x="26" y="137"/>
                  </a:cubicBezTo>
                  <a:cubicBezTo>
                    <a:pt x="27" y="122"/>
                    <a:pt x="27" y="81"/>
                    <a:pt x="36" y="59"/>
                  </a:cubicBezTo>
                  <a:cubicBezTo>
                    <a:pt x="44" y="42"/>
                    <a:pt x="71" y="40"/>
                    <a:pt x="81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82" y="33"/>
                    <a:pt x="82" y="33"/>
                    <a:pt x="82" y="33"/>
                  </a:cubicBezTo>
                  <a:cubicBezTo>
                    <a:pt x="82" y="32"/>
                    <a:pt x="84" y="31"/>
                    <a:pt x="86" y="31"/>
                  </a:cubicBezTo>
                  <a:cubicBezTo>
                    <a:pt x="88" y="31"/>
                    <a:pt x="89" y="33"/>
                    <a:pt x="89" y="35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97" y="44"/>
                    <a:pt x="123" y="55"/>
                    <a:pt x="124" y="75"/>
                  </a:cubicBezTo>
                  <a:cubicBezTo>
                    <a:pt x="125" y="98"/>
                    <a:pt x="96" y="135"/>
                    <a:pt x="89" y="1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4" name="Freeform 711"/>
            <p:cNvSpPr>
              <a:spLocks noEditPoints="1"/>
            </p:cNvSpPr>
            <p:nvPr/>
          </p:nvSpPr>
          <p:spPr bwMode="auto">
            <a:xfrm>
              <a:off x="5100639" y="3941764"/>
              <a:ext cx="165100" cy="307975"/>
            </a:xfrm>
            <a:custGeom>
              <a:avLst/>
              <a:gdLst>
                <a:gd name="T0" fmla="*/ 138 w 142"/>
                <a:gd name="T1" fmla="*/ 212 h 266"/>
                <a:gd name="T2" fmla="*/ 129 w 142"/>
                <a:gd name="T3" fmla="*/ 161 h 266"/>
                <a:gd name="T4" fmla="*/ 122 w 142"/>
                <a:gd name="T5" fmla="*/ 67 h 266"/>
                <a:gd name="T6" fmla="*/ 48 w 142"/>
                <a:gd name="T7" fmla="*/ 8 h 266"/>
                <a:gd name="T8" fmla="*/ 6 w 142"/>
                <a:gd name="T9" fmla="*/ 78 h 266"/>
                <a:gd name="T10" fmla="*/ 48 w 142"/>
                <a:gd name="T11" fmla="*/ 171 h 266"/>
                <a:gd name="T12" fmla="*/ 52 w 142"/>
                <a:gd name="T13" fmla="*/ 227 h 266"/>
                <a:gd name="T14" fmla="*/ 103 w 142"/>
                <a:gd name="T15" fmla="*/ 262 h 266"/>
                <a:gd name="T16" fmla="*/ 138 w 142"/>
                <a:gd name="T17" fmla="*/ 212 h 266"/>
                <a:gd name="T18" fmla="*/ 108 w 142"/>
                <a:gd name="T19" fmla="*/ 138 h 266"/>
                <a:gd name="T20" fmla="*/ 93 w 142"/>
                <a:gd name="T21" fmla="*/ 68 h 266"/>
                <a:gd name="T22" fmla="*/ 59 w 142"/>
                <a:gd name="T23" fmla="*/ 44 h 266"/>
                <a:gd name="T24" fmla="*/ 58 w 142"/>
                <a:gd name="T25" fmla="*/ 44 h 266"/>
                <a:gd name="T26" fmla="*/ 57 w 142"/>
                <a:gd name="T27" fmla="*/ 44 h 266"/>
                <a:gd name="T28" fmla="*/ 34 w 142"/>
                <a:gd name="T29" fmla="*/ 81 h 266"/>
                <a:gd name="T30" fmla="*/ 62 w 142"/>
                <a:gd name="T31" fmla="*/ 146 h 266"/>
                <a:gd name="T32" fmla="*/ 54 w 142"/>
                <a:gd name="T33" fmla="*/ 148 h 266"/>
                <a:gd name="T34" fmla="*/ 18 w 142"/>
                <a:gd name="T35" fmla="*/ 75 h 266"/>
                <a:gd name="T36" fmla="*/ 54 w 142"/>
                <a:gd name="T37" fmla="*/ 41 h 266"/>
                <a:gd name="T38" fmla="*/ 53 w 142"/>
                <a:gd name="T39" fmla="*/ 35 h 266"/>
                <a:gd name="T40" fmla="*/ 56 w 142"/>
                <a:gd name="T41" fmla="*/ 31 h 266"/>
                <a:gd name="T42" fmla="*/ 60 w 142"/>
                <a:gd name="T43" fmla="*/ 33 h 266"/>
                <a:gd name="T44" fmla="*/ 61 w 142"/>
                <a:gd name="T45" fmla="*/ 40 h 266"/>
                <a:gd name="T46" fmla="*/ 61 w 142"/>
                <a:gd name="T47" fmla="*/ 40 h 266"/>
                <a:gd name="T48" fmla="*/ 106 w 142"/>
                <a:gd name="T49" fmla="*/ 59 h 266"/>
                <a:gd name="T50" fmla="*/ 116 w 142"/>
                <a:gd name="T51" fmla="*/ 137 h 266"/>
                <a:gd name="T52" fmla="*/ 108 w 142"/>
                <a:gd name="T53" fmla="*/ 138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2" h="266">
                  <a:moveTo>
                    <a:pt x="138" y="212"/>
                  </a:moveTo>
                  <a:cubicBezTo>
                    <a:pt x="129" y="161"/>
                    <a:pt x="129" y="161"/>
                    <a:pt x="129" y="161"/>
                  </a:cubicBezTo>
                  <a:cubicBezTo>
                    <a:pt x="128" y="122"/>
                    <a:pt x="124" y="83"/>
                    <a:pt x="122" y="67"/>
                  </a:cubicBezTo>
                  <a:cubicBezTo>
                    <a:pt x="117" y="43"/>
                    <a:pt x="93" y="0"/>
                    <a:pt x="48" y="8"/>
                  </a:cubicBezTo>
                  <a:cubicBezTo>
                    <a:pt x="14" y="14"/>
                    <a:pt x="0" y="44"/>
                    <a:pt x="6" y="78"/>
                  </a:cubicBezTo>
                  <a:cubicBezTo>
                    <a:pt x="15" y="133"/>
                    <a:pt x="39" y="126"/>
                    <a:pt x="48" y="171"/>
                  </a:cubicBezTo>
                  <a:cubicBezTo>
                    <a:pt x="49" y="195"/>
                    <a:pt x="50" y="217"/>
                    <a:pt x="52" y="227"/>
                  </a:cubicBezTo>
                  <a:cubicBezTo>
                    <a:pt x="58" y="253"/>
                    <a:pt x="79" y="266"/>
                    <a:pt x="103" y="262"/>
                  </a:cubicBezTo>
                  <a:cubicBezTo>
                    <a:pt x="126" y="258"/>
                    <a:pt x="142" y="235"/>
                    <a:pt x="138" y="212"/>
                  </a:cubicBezTo>
                  <a:close/>
                  <a:moveTo>
                    <a:pt x="108" y="138"/>
                  </a:moveTo>
                  <a:cubicBezTo>
                    <a:pt x="108" y="138"/>
                    <a:pt x="100" y="78"/>
                    <a:pt x="93" y="68"/>
                  </a:cubicBezTo>
                  <a:cubicBezTo>
                    <a:pt x="84" y="54"/>
                    <a:pt x="64" y="45"/>
                    <a:pt x="59" y="44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8" y="44"/>
                    <a:pt x="58" y="44"/>
                    <a:pt x="57" y="44"/>
                  </a:cubicBezTo>
                  <a:cubicBezTo>
                    <a:pt x="53" y="47"/>
                    <a:pt x="35" y="63"/>
                    <a:pt x="34" y="81"/>
                  </a:cubicBezTo>
                  <a:cubicBezTo>
                    <a:pt x="33" y="96"/>
                    <a:pt x="62" y="146"/>
                    <a:pt x="62" y="146"/>
                  </a:cubicBezTo>
                  <a:cubicBezTo>
                    <a:pt x="54" y="148"/>
                    <a:pt x="54" y="148"/>
                    <a:pt x="54" y="148"/>
                  </a:cubicBezTo>
                  <a:cubicBezTo>
                    <a:pt x="46" y="135"/>
                    <a:pt x="17" y="98"/>
                    <a:pt x="18" y="75"/>
                  </a:cubicBezTo>
                  <a:cubicBezTo>
                    <a:pt x="20" y="55"/>
                    <a:pt x="45" y="44"/>
                    <a:pt x="54" y="41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3" y="33"/>
                    <a:pt x="54" y="31"/>
                    <a:pt x="56" y="31"/>
                  </a:cubicBezTo>
                  <a:cubicBezTo>
                    <a:pt x="58" y="31"/>
                    <a:pt x="60" y="32"/>
                    <a:pt x="60" y="33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71" y="40"/>
                    <a:pt x="98" y="42"/>
                    <a:pt x="106" y="59"/>
                  </a:cubicBezTo>
                  <a:cubicBezTo>
                    <a:pt x="115" y="81"/>
                    <a:pt x="116" y="122"/>
                    <a:pt x="116" y="137"/>
                  </a:cubicBezTo>
                  <a:lnTo>
                    <a:pt x="108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5" name="Freeform 712"/>
            <p:cNvSpPr/>
            <p:nvPr/>
          </p:nvSpPr>
          <p:spPr bwMode="auto">
            <a:xfrm>
              <a:off x="3163889" y="3556001"/>
              <a:ext cx="31750" cy="39688"/>
            </a:xfrm>
            <a:custGeom>
              <a:avLst/>
              <a:gdLst>
                <a:gd name="T0" fmla="*/ 9 w 20"/>
                <a:gd name="T1" fmla="*/ 1 h 25"/>
                <a:gd name="T2" fmla="*/ 7 w 20"/>
                <a:gd name="T3" fmla="*/ 0 h 25"/>
                <a:gd name="T4" fmla="*/ 4 w 20"/>
                <a:gd name="T5" fmla="*/ 3 h 25"/>
                <a:gd name="T6" fmla="*/ 0 w 20"/>
                <a:gd name="T7" fmla="*/ 5 h 25"/>
                <a:gd name="T8" fmla="*/ 1 w 20"/>
                <a:gd name="T9" fmla="*/ 6 h 25"/>
                <a:gd name="T10" fmla="*/ 0 w 20"/>
                <a:gd name="T11" fmla="*/ 8 h 25"/>
                <a:gd name="T12" fmla="*/ 20 w 20"/>
                <a:gd name="T13" fmla="*/ 25 h 25"/>
                <a:gd name="T14" fmla="*/ 11 w 20"/>
                <a:gd name="T15" fmla="*/ 0 h 25"/>
                <a:gd name="T16" fmla="*/ 9 w 20"/>
                <a:gd name="T17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5">
                  <a:moveTo>
                    <a:pt x="9" y="1"/>
                  </a:moveTo>
                  <a:lnTo>
                    <a:pt x="7" y="0"/>
                  </a:lnTo>
                  <a:lnTo>
                    <a:pt x="4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0" y="8"/>
                  </a:lnTo>
                  <a:lnTo>
                    <a:pt x="20" y="25"/>
                  </a:lnTo>
                  <a:lnTo>
                    <a:pt x="11" y="0"/>
                  </a:lnTo>
                  <a:lnTo>
                    <a:pt x="9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6" name="Freeform 713"/>
            <p:cNvSpPr/>
            <p:nvPr/>
          </p:nvSpPr>
          <p:spPr bwMode="auto">
            <a:xfrm>
              <a:off x="3128964" y="3452814"/>
              <a:ext cx="23813" cy="22225"/>
            </a:xfrm>
            <a:custGeom>
              <a:avLst/>
              <a:gdLst>
                <a:gd name="T0" fmla="*/ 0 w 15"/>
                <a:gd name="T1" fmla="*/ 3 h 14"/>
                <a:gd name="T2" fmla="*/ 4 w 15"/>
                <a:gd name="T3" fmla="*/ 14 h 14"/>
                <a:gd name="T4" fmla="*/ 15 w 15"/>
                <a:gd name="T5" fmla="*/ 11 h 14"/>
                <a:gd name="T6" fmla="*/ 11 w 15"/>
                <a:gd name="T7" fmla="*/ 0 h 14"/>
                <a:gd name="T8" fmla="*/ 0 w 15"/>
                <a:gd name="T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4">
                  <a:moveTo>
                    <a:pt x="0" y="3"/>
                  </a:moveTo>
                  <a:lnTo>
                    <a:pt x="4" y="14"/>
                  </a:lnTo>
                  <a:lnTo>
                    <a:pt x="15" y="11"/>
                  </a:lnTo>
                  <a:lnTo>
                    <a:pt x="11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7" name="Freeform 714"/>
            <p:cNvSpPr/>
            <p:nvPr/>
          </p:nvSpPr>
          <p:spPr bwMode="auto">
            <a:xfrm>
              <a:off x="3078164" y="3486151"/>
              <a:ext cx="25400" cy="25400"/>
            </a:xfrm>
            <a:custGeom>
              <a:avLst/>
              <a:gdLst>
                <a:gd name="T0" fmla="*/ 0 w 16"/>
                <a:gd name="T1" fmla="*/ 9 h 16"/>
                <a:gd name="T2" fmla="*/ 8 w 16"/>
                <a:gd name="T3" fmla="*/ 16 h 16"/>
                <a:gd name="T4" fmla="*/ 16 w 16"/>
                <a:gd name="T5" fmla="*/ 7 h 16"/>
                <a:gd name="T6" fmla="*/ 7 w 16"/>
                <a:gd name="T7" fmla="*/ 0 h 16"/>
                <a:gd name="T8" fmla="*/ 0 w 16"/>
                <a:gd name="T9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0" y="9"/>
                  </a:moveTo>
                  <a:lnTo>
                    <a:pt x="8" y="16"/>
                  </a:lnTo>
                  <a:lnTo>
                    <a:pt x="16" y="7"/>
                  </a:lnTo>
                  <a:lnTo>
                    <a:pt x="7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8" name="Freeform 715"/>
            <p:cNvSpPr/>
            <p:nvPr/>
          </p:nvSpPr>
          <p:spPr bwMode="auto">
            <a:xfrm>
              <a:off x="3133726" y="3521076"/>
              <a:ext cx="42863" cy="36513"/>
            </a:xfrm>
            <a:custGeom>
              <a:avLst/>
              <a:gdLst>
                <a:gd name="T0" fmla="*/ 23 w 27"/>
                <a:gd name="T1" fmla="*/ 0 h 23"/>
                <a:gd name="T2" fmla="*/ 12 w 27"/>
                <a:gd name="T3" fmla="*/ 4 h 23"/>
                <a:gd name="T4" fmla="*/ 15 w 27"/>
                <a:gd name="T5" fmla="*/ 13 h 23"/>
                <a:gd name="T6" fmla="*/ 8 w 27"/>
                <a:gd name="T7" fmla="*/ 7 h 23"/>
                <a:gd name="T8" fmla="*/ 0 w 27"/>
                <a:gd name="T9" fmla="*/ 16 h 23"/>
                <a:gd name="T10" fmla="*/ 10 w 27"/>
                <a:gd name="T11" fmla="*/ 23 h 23"/>
                <a:gd name="T12" fmla="*/ 16 w 27"/>
                <a:gd name="T13" fmla="*/ 15 h 23"/>
                <a:gd name="T14" fmla="*/ 27 w 27"/>
                <a:gd name="T15" fmla="*/ 11 h 23"/>
                <a:gd name="T16" fmla="*/ 23 w 27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3">
                  <a:moveTo>
                    <a:pt x="23" y="0"/>
                  </a:moveTo>
                  <a:lnTo>
                    <a:pt x="12" y="4"/>
                  </a:lnTo>
                  <a:lnTo>
                    <a:pt x="15" y="13"/>
                  </a:lnTo>
                  <a:lnTo>
                    <a:pt x="8" y="7"/>
                  </a:lnTo>
                  <a:lnTo>
                    <a:pt x="0" y="16"/>
                  </a:lnTo>
                  <a:lnTo>
                    <a:pt x="10" y="23"/>
                  </a:lnTo>
                  <a:lnTo>
                    <a:pt x="16" y="15"/>
                  </a:lnTo>
                  <a:lnTo>
                    <a:pt x="27" y="11"/>
                  </a:lnTo>
                  <a:lnTo>
                    <a:pt x="2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9" name="Freeform 716"/>
            <p:cNvSpPr/>
            <p:nvPr/>
          </p:nvSpPr>
          <p:spPr bwMode="auto">
            <a:xfrm>
              <a:off x="3106739" y="3508376"/>
              <a:ext cx="25400" cy="26988"/>
            </a:xfrm>
            <a:custGeom>
              <a:avLst/>
              <a:gdLst>
                <a:gd name="T0" fmla="*/ 0 w 16"/>
                <a:gd name="T1" fmla="*/ 9 h 17"/>
                <a:gd name="T2" fmla="*/ 9 w 16"/>
                <a:gd name="T3" fmla="*/ 17 h 17"/>
                <a:gd name="T4" fmla="*/ 16 w 16"/>
                <a:gd name="T5" fmla="*/ 8 h 17"/>
                <a:gd name="T6" fmla="*/ 7 w 16"/>
                <a:gd name="T7" fmla="*/ 0 h 17"/>
                <a:gd name="T8" fmla="*/ 0 w 16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0" y="9"/>
                  </a:moveTo>
                  <a:lnTo>
                    <a:pt x="9" y="17"/>
                  </a:lnTo>
                  <a:lnTo>
                    <a:pt x="16" y="8"/>
                  </a:lnTo>
                  <a:lnTo>
                    <a:pt x="7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0" name="Freeform 717"/>
            <p:cNvSpPr/>
            <p:nvPr/>
          </p:nvSpPr>
          <p:spPr bwMode="auto">
            <a:xfrm>
              <a:off x="3141664" y="3487739"/>
              <a:ext cx="22225" cy="22225"/>
            </a:xfrm>
            <a:custGeom>
              <a:avLst/>
              <a:gdLst>
                <a:gd name="T0" fmla="*/ 14 w 14"/>
                <a:gd name="T1" fmla="*/ 11 h 14"/>
                <a:gd name="T2" fmla="*/ 11 w 14"/>
                <a:gd name="T3" fmla="*/ 0 h 14"/>
                <a:gd name="T4" fmla="*/ 0 w 14"/>
                <a:gd name="T5" fmla="*/ 3 h 14"/>
                <a:gd name="T6" fmla="*/ 3 w 14"/>
                <a:gd name="T7" fmla="*/ 14 h 14"/>
                <a:gd name="T8" fmla="*/ 14 w 14"/>
                <a:gd name="T9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4" y="11"/>
                  </a:moveTo>
                  <a:lnTo>
                    <a:pt x="11" y="0"/>
                  </a:lnTo>
                  <a:lnTo>
                    <a:pt x="0" y="3"/>
                  </a:lnTo>
                  <a:lnTo>
                    <a:pt x="3" y="14"/>
                  </a:lnTo>
                  <a:lnTo>
                    <a:pt x="14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1" name="Rectangle 718"/>
            <p:cNvSpPr>
              <a:spLocks noChangeArrowheads="1"/>
            </p:cNvSpPr>
            <p:nvPr/>
          </p:nvSpPr>
          <p:spPr bwMode="auto">
            <a:xfrm>
              <a:off x="3163889" y="3568701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2" name="Freeform 719"/>
            <p:cNvSpPr/>
            <p:nvPr/>
          </p:nvSpPr>
          <p:spPr bwMode="auto">
            <a:xfrm>
              <a:off x="3146426" y="3430589"/>
              <a:ext cx="25400" cy="25400"/>
            </a:xfrm>
            <a:custGeom>
              <a:avLst/>
              <a:gdLst>
                <a:gd name="T0" fmla="*/ 7 w 16"/>
                <a:gd name="T1" fmla="*/ 16 h 16"/>
                <a:gd name="T2" fmla="*/ 16 w 16"/>
                <a:gd name="T3" fmla="*/ 9 h 16"/>
                <a:gd name="T4" fmla="*/ 11 w 16"/>
                <a:gd name="T5" fmla="*/ 0 h 16"/>
                <a:gd name="T6" fmla="*/ 0 w 16"/>
                <a:gd name="T7" fmla="*/ 6 h 16"/>
                <a:gd name="T8" fmla="*/ 7 w 16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7" y="16"/>
                  </a:moveTo>
                  <a:lnTo>
                    <a:pt x="16" y="9"/>
                  </a:lnTo>
                  <a:lnTo>
                    <a:pt x="11" y="0"/>
                  </a:lnTo>
                  <a:lnTo>
                    <a:pt x="0" y="6"/>
                  </a:lnTo>
                  <a:lnTo>
                    <a:pt x="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3" name="Rectangle 720"/>
            <p:cNvSpPr>
              <a:spLocks noChangeArrowheads="1"/>
            </p:cNvSpPr>
            <p:nvPr/>
          </p:nvSpPr>
          <p:spPr bwMode="auto">
            <a:xfrm>
              <a:off x="3140076" y="3394076"/>
              <a:ext cx="19050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4" name="Freeform 721"/>
            <p:cNvSpPr/>
            <p:nvPr/>
          </p:nvSpPr>
          <p:spPr bwMode="auto">
            <a:xfrm>
              <a:off x="3209926" y="3394076"/>
              <a:ext cx="44450" cy="22225"/>
            </a:xfrm>
            <a:custGeom>
              <a:avLst/>
              <a:gdLst>
                <a:gd name="T0" fmla="*/ 3 w 28"/>
                <a:gd name="T1" fmla="*/ 0 h 14"/>
                <a:gd name="T2" fmla="*/ 3 w 28"/>
                <a:gd name="T3" fmla="*/ 3 h 14"/>
                <a:gd name="T4" fmla="*/ 0 w 28"/>
                <a:gd name="T5" fmla="*/ 4 h 14"/>
                <a:gd name="T6" fmla="*/ 3 w 28"/>
                <a:gd name="T7" fmla="*/ 9 h 14"/>
                <a:gd name="T8" fmla="*/ 3 w 28"/>
                <a:gd name="T9" fmla="*/ 12 h 14"/>
                <a:gd name="T10" fmla="*/ 5 w 28"/>
                <a:gd name="T11" fmla="*/ 12 h 14"/>
                <a:gd name="T12" fmla="*/ 6 w 28"/>
                <a:gd name="T13" fmla="*/ 14 h 14"/>
                <a:gd name="T14" fmla="*/ 28 w 28"/>
                <a:gd name="T15" fmla="*/ 0 h 14"/>
                <a:gd name="T16" fmla="*/ 3 w 28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3" y="0"/>
                  </a:moveTo>
                  <a:lnTo>
                    <a:pt x="3" y="3"/>
                  </a:lnTo>
                  <a:lnTo>
                    <a:pt x="0" y="4"/>
                  </a:lnTo>
                  <a:lnTo>
                    <a:pt x="3" y="9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6" y="14"/>
                  </a:lnTo>
                  <a:lnTo>
                    <a:pt x="28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5" name="Rectangle 722"/>
            <p:cNvSpPr>
              <a:spLocks noChangeArrowheads="1"/>
            </p:cNvSpPr>
            <p:nvPr/>
          </p:nvSpPr>
          <p:spPr bwMode="auto">
            <a:xfrm>
              <a:off x="3219451" y="3416301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6" name="Freeform 723"/>
            <p:cNvSpPr/>
            <p:nvPr/>
          </p:nvSpPr>
          <p:spPr bwMode="auto">
            <a:xfrm>
              <a:off x="3176589" y="3394076"/>
              <a:ext cx="26988" cy="41275"/>
            </a:xfrm>
            <a:custGeom>
              <a:avLst/>
              <a:gdLst>
                <a:gd name="T0" fmla="*/ 12 w 17"/>
                <a:gd name="T1" fmla="*/ 0 h 26"/>
                <a:gd name="T2" fmla="*/ 0 w 17"/>
                <a:gd name="T3" fmla="*/ 0 h 26"/>
                <a:gd name="T4" fmla="*/ 0 w 17"/>
                <a:gd name="T5" fmla="*/ 12 h 26"/>
                <a:gd name="T6" fmla="*/ 9 w 17"/>
                <a:gd name="T7" fmla="*/ 12 h 26"/>
                <a:gd name="T8" fmla="*/ 1 w 17"/>
                <a:gd name="T9" fmla="*/ 17 h 26"/>
                <a:gd name="T10" fmla="*/ 8 w 17"/>
                <a:gd name="T11" fmla="*/ 26 h 26"/>
                <a:gd name="T12" fmla="*/ 17 w 17"/>
                <a:gd name="T13" fmla="*/ 21 h 26"/>
                <a:gd name="T14" fmla="*/ 12 w 17"/>
                <a:gd name="T15" fmla="*/ 12 h 26"/>
                <a:gd name="T16" fmla="*/ 12 w 17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6">
                  <a:moveTo>
                    <a:pt x="12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9" y="12"/>
                  </a:lnTo>
                  <a:lnTo>
                    <a:pt x="1" y="17"/>
                  </a:lnTo>
                  <a:lnTo>
                    <a:pt x="8" y="26"/>
                  </a:lnTo>
                  <a:lnTo>
                    <a:pt x="17" y="21"/>
                  </a:lnTo>
                  <a:lnTo>
                    <a:pt x="12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7" name="Freeform 724"/>
            <p:cNvSpPr/>
            <p:nvPr/>
          </p:nvSpPr>
          <p:spPr bwMode="auto">
            <a:xfrm>
              <a:off x="2974976" y="3394076"/>
              <a:ext cx="26988" cy="41275"/>
            </a:xfrm>
            <a:custGeom>
              <a:avLst/>
              <a:gdLst>
                <a:gd name="T0" fmla="*/ 10 w 17"/>
                <a:gd name="T1" fmla="*/ 26 h 26"/>
                <a:gd name="T2" fmla="*/ 16 w 17"/>
                <a:gd name="T3" fmla="*/ 17 h 26"/>
                <a:gd name="T4" fmla="*/ 8 w 17"/>
                <a:gd name="T5" fmla="*/ 12 h 26"/>
                <a:gd name="T6" fmla="*/ 17 w 17"/>
                <a:gd name="T7" fmla="*/ 12 h 26"/>
                <a:gd name="T8" fmla="*/ 17 w 17"/>
                <a:gd name="T9" fmla="*/ 0 h 26"/>
                <a:gd name="T10" fmla="*/ 5 w 17"/>
                <a:gd name="T11" fmla="*/ 0 h 26"/>
                <a:gd name="T12" fmla="*/ 5 w 17"/>
                <a:gd name="T13" fmla="*/ 12 h 26"/>
                <a:gd name="T14" fmla="*/ 0 w 17"/>
                <a:gd name="T15" fmla="*/ 21 h 26"/>
                <a:gd name="T16" fmla="*/ 10 w 17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6">
                  <a:moveTo>
                    <a:pt x="10" y="26"/>
                  </a:moveTo>
                  <a:lnTo>
                    <a:pt x="16" y="17"/>
                  </a:lnTo>
                  <a:lnTo>
                    <a:pt x="8" y="12"/>
                  </a:lnTo>
                  <a:lnTo>
                    <a:pt x="17" y="12"/>
                  </a:lnTo>
                  <a:lnTo>
                    <a:pt x="17" y="0"/>
                  </a:lnTo>
                  <a:lnTo>
                    <a:pt x="5" y="0"/>
                  </a:lnTo>
                  <a:lnTo>
                    <a:pt x="5" y="12"/>
                  </a:lnTo>
                  <a:lnTo>
                    <a:pt x="0" y="21"/>
                  </a:lnTo>
                  <a:lnTo>
                    <a:pt x="1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8" name="Rectangle 725"/>
            <p:cNvSpPr>
              <a:spLocks noChangeArrowheads="1"/>
            </p:cNvSpPr>
            <p:nvPr/>
          </p:nvSpPr>
          <p:spPr bwMode="auto">
            <a:xfrm>
              <a:off x="3019426" y="3394076"/>
              <a:ext cx="19050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9" name="Rectangle 726"/>
            <p:cNvSpPr>
              <a:spLocks noChangeArrowheads="1"/>
            </p:cNvSpPr>
            <p:nvPr/>
          </p:nvSpPr>
          <p:spPr bwMode="auto">
            <a:xfrm>
              <a:off x="2959101" y="3416301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0" name="Freeform 727"/>
            <p:cNvSpPr/>
            <p:nvPr/>
          </p:nvSpPr>
          <p:spPr bwMode="auto">
            <a:xfrm>
              <a:off x="3005139" y="3430589"/>
              <a:ext cx="25400" cy="25400"/>
            </a:xfrm>
            <a:custGeom>
              <a:avLst/>
              <a:gdLst>
                <a:gd name="T0" fmla="*/ 16 w 16"/>
                <a:gd name="T1" fmla="*/ 6 h 16"/>
                <a:gd name="T2" fmla="*/ 7 w 16"/>
                <a:gd name="T3" fmla="*/ 0 h 16"/>
                <a:gd name="T4" fmla="*/ 0 w 16"/>
                <a:gd name="T5" fmla="*/ 9 h 16"/>
                <a:gd name="T6" fmla="*/ 10 w 16"/>
                <a:gd name="T7" fmla="*/ 16 h 16"/>
                <a:gd name="T8" fmla="*/ 16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6" y="6"/>
                  </a:moveTo>
                  <a:lnTo>
                    <a:pt x="7" y="0"/>
                  </a:lnTo>
                  <a:lnTo>
                    <a:pt x="0" y="9"/>
                  </a:lnTo>
                  <a:lnTo>
                    <a:pt x="10" y="16"/>
                  </a:lnTo>
                  <a:lnTo>
                    <a:pt x="1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1" name="Freeform 728"/>
            <p:cNvSpPr/>
            <p:nvPr/>
          </p:nvSpPr>
          <p:spPr bwMode="auto">
            <a:xfrm>
              <a:off x="2922589" y="3394076"/>
              <a:ext cx="46038" cy="22225"/>
            </a:xfrm>
            <a:custGeom>
              <a:avLst/>
              <a:gdLst>
                <a:gd name="T0" fmla="*/ 27 w 29"/>
                <a:gd name="T1" fmla="*/ 3 h 14"/>
                <a:gd name="T2" fmla="*/ 27 w 29"/>
                <a:gd name="T3" fmla="*/ 0 h 14"/>
                <a:gd name="T4" fmla="*/ 0 w 29"/>
                <a:gd name="T5" fmla="*/ 0 h 14"/>
                <a:gd name="T6" fmla="*/ 23 w 29"/>
                <a:gd name="T7" fmla="*/ 14 h 14"/>
                <a:gd name="T8" fmla="*/ 24 w 29"/>
                <a:gd name="T9" fmla="*/ 12 h 14"/>
                <a:gd name="T10" fmla="*/ 27 w 29"/>
                <a:gd name="T11" fmla="*/ 12 h 14"/>
                <a:gd name="T12" fmla="*/ 27 w 29"/>
                <a:gd name="T13" fmla="*/ 9 h 14"/>
                <a:gd name="T14" fmla="*/ 29 w 29"/>
                <a:gd name="T15" fmla="*/ 4 h 14"/>
                <a:gd name="T16" fmla="*/ 27 w 29"/>
                <a:gd name="T17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4">
                  <a:moveTo>
                    <a:pt x="27" y="3"/>
                  </a:moveTo>
                  <a:lnTo>
                    <a:pt x="27" y="0"/>
                  </a:lnTo>
                  <a:lnTo>
                    <a:pt x="0" y="0"/>
                  </a:lnTo>
                  <a:lnTo>
                    <a:pt x="23" y="14"/>
                  </a:lnTo>
                  <a:lnTo>
                    <a:pt x="24" y="12"/>
                  </a:lnTo>
                  <a:lnTo>
                    <a:pt x="27" y="12"/>
                  </a:lnTo>
                  <a:lnTo>
                    <a:pt x="27" y="9"/>
                  </a:lnTo>
                  <a:lnTo>
                    <a:pt x="29" y="4"/>
                  </a:lnTo>
                  <a:lnTo>
                    <a:pt x="27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2" name="Freeform 729"/>
            <p:cNvSpPr/>
            <p:nvPr/>
          </p:nvSpPr>
          <p:spPr bwMode="auto">
            <a:xfrm>
              <a:off x="3048001" y="3390901"/>
              <a:ext cx="22225" cy="23813"/>
            </a:xfrm>
            <a:custGeom>
              <a:avLst/>
              <a:gdLst>
                <a:gd name="T0" fmla="*/ 14 w 14"/>
                <a:gd name="T1" fmla="*/ 4 h 15"/>
                <a:gd name="T2" fmla="*/ 3 w 14"/>
                <a:gd name="T3" fmla="*/ 0 h 15"/>
                <a:gd name="T4" fmla="*/ 0 w 14"/>
                <a:gd name="T5" fmla="*/ 12 h 15"/>
                <a:gd name="T6" fmla="*/ 11 w 14"/>
                <a:gd name="T7" fmla="*/ 15 h 15"/>
                <a:gd name="T8" fmla="*/ 14 w 14"/>
                <a:gd name="T9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14" y="4"/>
                  </a:moveTo>
                  <a:lnTo>
                    <a:pt x="3" y="0"/>
                  </a:lnTo>
                  <a:lnTo>
                    <a:pt x="0" y="12"/>
                  </a:lnTo>
                  <a:lnTo>
                    <a:pt x="11" y="15"/>
                  </a:lnTo>
                  <a:lnTo>
                    <a:pt x="1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3" name="Freeform 730"/>
            <p:cNvSpPr/>
            <p:nvPr/>
          </p:nvSpPr>
          <p:spPr bwMode="auto">
            <a:xfrm>
              <a:off x="3098801" y="3354389"/>
              <a:ext cx="22225" cy="23813"/>
            </a:xfrm>
            <a:custGeom>
              <a:avLst/>
              <a:gdLst>
                <a:gd name="T0" fmla="*/ 3 w 14"/>
                <a:gd name="T1" fmla="*/ 15 h 15"/>
                <a:gd name="T2" fmla="*/ 14 w 14"/>
                <a:gd name="T3" fmla="*/ 12 h 15"/>
                <a:gd name="T4" fmla="*/ 11 w 14"/>
                <a:gd name="T5" fmla="*/ 0 h 15"/>
                <a:gd name="T6" fmla="*/ 0 w 14"/>
                <a:gd name="T7" fmla="*/ 4 h 15"/>
                <a:gd name="T8" fmla="*/ 3 w 14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3" y="15"/>
                  </a:moveTo>
                  <a:lnTo>
                    <a:pt x="14" y="12"/>
                  </a:lnTo>
                  <a:lnTo>
                    <a:pt x="11" y="0"/>
                  </a:lnTo>
                  <a:lnTo>
                    <a:pt x="0" y="4"/>
                  </a:lnTo>
                  <a:lnTo>
                    <a:pt x="3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4" name="Rectangle 731"/>
            <p:cNvSpPr>
              <a:spLocks noChangeArrowheads="1"/>
            </p:cNvSpPr>
            <p:nvPr/>
          </p:nvSpPr>
          <p:spPr bwMode="auto">
            <a:xfrm>
              <a:off x="3078164" y="3302001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5" name="Freeform 732"/>
            <p:cNvSpPr/>
            <p:nvPr/>
          </p:nvSpPr>
          <p:spPr bwMode="auto">
            <a:xfrm>
              <a:off x="3108326" y="3390901"/>
              <a:ext cx="22225" cy="22225"/>
            </a:xfrm>
            <a:custGeom>
              <a:avLst/>
              <a:gdLst>
                <a:gd name="T0" fmla="*/ 3 w 14"/>
                <a:gd name="T1" fmla="*/ 14 h 14"/>
                <a:gd name="T2" fmla="*/ 14 w 14"/>
                <a:gd name="T3" fmla="*/ 11 h 14"/>
                <a:gd name="T4" fmla="*/ 11 w 14"/>
                <a:gd name="T5" fmla="*/ 0 h 14"/>
                <a:gd name="T6" fmla="*/ 0 w 14"/>
                <a:gd name="T7" fmla="*/ 3 h 14"/>
                <a:gd name="T8" fmla="*/ 3 w 14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3" y="14"/>
                  </a:moveTo>
                  <a:lnTo>
                    <a:pt x="14" y="11"/>
                  </a:lnTo>
                  <a:lnTo>
                    <a:pt x="11" y="0"/>
                  </a:lnTo>
                  <a:lnTo>
                    <a:pt x="0" y="3"/>
                  </a:lnTo>
                  <a:lnTo>
                    <a:pt x="3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6" name="Freeform 733"/>
            <p:cNvSpPr/>
            <p:nvPr/>
          </p:nvSpPr>
          <p:spPr bwMode="auto">
            <a:xfrm>
              <a:off x="3078164" y="3263901"/>
              <a:ext cx="22225" cy="42863"/>
            </a:xfrm>
            <a:custGeom>
              <a:avLst/>
              <a:gdLst>
                <a:gd name="T0" fmla="*/ 3 w 14"/>
                <a:gd name="T1" fmla="*/ 27 h 27"/>
                <a:gd name="T2" fmla="*/ 6 w 14"/>
                <a:gd name="T3" fmla="*/ 27 h 27"/>
                <a:gd name="T4" fmla="*/ 11 w 14"/>
                <a:gd name="T5" fmla="*/ 27 h 27"/>
                <a:gd name="T6" fmla="*/ 12 w 14"/>
                <a:gd name="T7" fmla="*/ 24 h 27"/>
                <a:gd name="T8" fmla="*/ 14 w 14"/>
                <a:gd name="T9" fmla="*/ 24 h 27"/>
                <a:gd name="T10" fmla="*/ 7 w 14"/>
                <a:gd name="T11" fmla="*/ 0 h 27"/>
                <a:gd name="T12" fmla="*/ 0 w 14"/>
                <a:gd name="T13" fmla="*/ 24 h 27"/>
                <a:gd name="T14" fmla="*/ 2 w 14"/>
                <a:gd name="T15" fmla="*/ 25 h 27"/>
                <a:gd name="T16" fmla="*/ 3 w 14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27">
                  <a:moveTo>
                    <a:pt x="3" y="27"/>
                  </a:moveTo>
                  <a:lnTo>
                    <a:pt x="6" y="27"/>
                  </a:lnTo>
                  <a:lnTo>
                    <a:pt x="11" y="27"/>
                  </a:lnTo>
                  <a:lnTo>
                    <a:pt x="12" y="24"/>
                  </a:lnTo>
                  <a:lnTo>
                    <a:pt x="14" y="24"/>
                  </a:lnTo>
                  <a:lnTo>
                    <a:pt x="7" y="0"/>
                  </a:lnTo>
                  <a:lnTo>
                    <a:pt x="0" y="24"/>
                  </a:lnTo>
                  <a:lnTo>
                    <a:pt x="2" y="25"/>
                  </a:lnTo>
                  <a:lnTo>
                    <a:pt x="3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7" name="Freeform 734"/>
            <p:cNvSpPr/>
            <p:nvPr/>
          </p:nvSpPr>
          <p:spPr bwMode="auto">
            <a:xfrm>
              <a:off x="3057526" y="3355976"/>
              <a:ext cx="23813" cy="22225"/>
            </a:xfrm>
            <a:custGeom>
              <a:avLst/>
              <a:gdLst>
                <a:gd name="T0" fmla="*/ 15 w 15"/>
                <a:gd name="T1" fmla="*/ 3 h 14"/>
                <a:gd name="T2" fmla="*/ 3 w 15"/>
                <a:gd name="T3" fmla="*/ 0 h 14"/>
                <a:gd name="T4" fmla="*/ 0 w 15"/>
                <a:gd name="T5" fmla="*/ 11 h 14"/>
                <a:gd name="T6" fmla="*/ 11 w 15"/>
                <a:gd name="T7" fmla="*/ 14 h 14"/>
                <a:gd name="T8" fmla="*/ 15 w 15"/>
                <a:gd name="T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4">
                  <a:moveTo>
                    <a:pt x="15" y="3"/>
                  </a:moveTo>
                  <a:lnTo>
                    <a:pt x="3" y="0"/>
                  </a:lnTo>
                  <a:lnTo>
                    <a:pt x="0" y="11"/>
                  </a:lnTo>
                  <a:lnTo>
                    <a:pt x="11" y="14"/>
                  </a:lnTo>
                  <a:lnTo>
                    <a:pt x="15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8" name="Freeform 735"/>
            <p:cNvSpPr/>
            <p:nvPr/>
          </p:nvSpPr>
          <p:spPr bwMode="auto">
            <a:xfrm>
              <a:off x="3068639" y="3319464"/>
              <a:ext cx="42863" cy="23813"/>
            </a:xfrm>
            <a:custGeom>
              <a:avLst/>
              <a:gdLst>
                <a:gd name="T0" fmla="*/ 13 w 27"/>
                <a:gd name="T1" fmla="*/ 6 h 15"/>
                <a:gd name="T2" fmla="*/ 16 w 27"/>
                <a:gd name="T3" fmla="*/ 14 h 15"/>
                <a:gd name="T4" fmla="*/ 27 w 27"/>
                <a:gd name="T5" fmla="*/ 11 h 15"/>
                <a:gd name="T6" fmla="*/ 23 w 27"/>
                <a:gd name="T7" fmla="*/ 0 h 15"/>
                <a:gd name="T8" fmla="*/ 12 w 27"/>
                <a:gd name="T9" fmla="*/ 3 h 15"/>
                <a:gd name="T10" fmla="*/ 3 w 27"/>
                <a:gd name="T11" fmla="*/ 0 h 15"/>
                <a:gd name="T12" fmla="*/ 0 w 27"/>
                <a:gd name="T13" fmla="*/ 12 h 15"/>
                <a:gd name="T14" fmla="*/ 11 w 27"/>
                <a:gd name="T15" fmla="*/ 15 h 15"/>
                <a:gd name="T16" fmla="*/ 13 w 27"/>
                <a:gd name="T17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5">
                  <a:moveTo>
                    <a:pt x="13" y="6"/>
                  </a:moveTo>
                  <a:lnTo>
                    <a:pt x="16" y="14"/>
                  </a:lnTo>
                  <a:lnTo>
                    <a:pt x="27" y="11"/>
                  </a:lnTo>
                  <a:lnTo>
                    <a:pt x="23" y="0"/>
                  </a:lnTo>
                  <a:lnTo>
                    <a:pt x="12" y="3"/>
                  </a:lnTo>
                  <a:lnTo>
                    <a:pt x="3" y="0"/>
                  </a:lnTo>
                  <a:lnTo>
                    <a:pt x="0" y="12"/>
                  </a:lnTo>
                  <a:lnTo>
                    <a:pt x="11" y="15"/>
                  </a:lnTo>
                  <a:lnTo>
                    <a:pt x="13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9" name="Freeform 736"/>
            <p:cNvSpPr/>
            <p:nvPr/>
          </p:nvSpPr>
          <p:spPr bwMode="auto">
            <a:xfrm>
              <a:off x="3049589" y="3506789"/>
              <a:ext cx="26988" cy="25400"/>
            </a:xfrm>
            <a:custGeom>
              <a:avLst/>
              <a:gdLst>
                <a:gd name="T0" fmla="*/ 0 w 17"/>
                <a:gd name="T1" fmla="*/ 7 h 16"/>
                <a:gd name="T2" fmla="*/ 7 w 17"/>
                <a:gd name="T3" fmla="*/ 16 h 16"/>
                <a:gd name="T4" fmla="*/ 17 w 17"/>
                <a:gd name="T5" fmla="*/ 9 h 16"/>
                <a:gd name="T6" fmla="*/ 10 w 17"/>
                <a:gd name="T7" fmla="*/ 0 h 16"/>
                <a:gd name="T8" fmla="*/ 0 w 17"/>
                <a:gd name="T9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0" y="7"/>
                  </a:moveTo>
                  <a:lnTo>
                    <a:pt x="7" y="16"/>
                  </a:lnTo>
                  <a:lnTo>
                    <a:pt x="17" y="9"/>
                  </a:lnTo>
                  <a:lnTo>
                    <a:pt x="10" y="0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0" name="Freeform 737"/>
            <p:cNvSpPr/>
            <p:nvPr/>
          </p:nvSpPr>
          <p:spPr bwMode="auto">
            <a:xfrm>
              <a:off x="2987676" y="3552826"/>
              <a:ext cx="30163" cy="41275"/>
            </a:xfrm>
            <a:custGeom>
              <a:avLst/>
              <a:gdLst>
                <a:gd name="T0" fmla="*/ 19 w 19"/>
                <a:gd name="T1" fmla="*/ 5 h 26"/>
                <a:gd name="T2" fmla="*/ 16 w 19"/>
                <a:gd name="T3" fmla="*/ 4 h 26"/>
                <a:gd name="T4" fmla="*/ 12 w 19"/>
                <a:gd name="T5" fmla="*/ 0 h 26"/>
                <a:gd name="T6" fmla="*/ 10 w 19"/>
                <a:gd name="T7" fmla="*/ 2 h 26"/>
                <a:gd name="T8" fmla="*/ 8 w 19"/>
                <a:gd name="T9" fmla="*/ 2 h 26"/>
                <a:gd name="T10" fmla="*/ 0 w 19"/>
                <a:gd name="T11" fmla="*/ 26 h 26"/>
                <a:gd name="T12" fmla="*/ 19 w 19"/>
                <a:gd name="T13" fmla="*/ 9 h 26"/>
                <a:gd name="T14" fmla="*/ 18 w 19"/>
                <a:gd name="T15" fmla="*/ 8 h 26"/>
                <a:gd name="T16" fmla="*/ 19 w 19"/>
                <a:gd name="T17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26">
                  <a:moveTo>
                    <a:pt x="19" y="5"/>
                  </a:moveTo>
                  <a:lnTo>
                    <a:pt x="16" y="4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8" y="2"/>
                  </a:lnTo>
                  <a:lnTo>
                    <a:pt x="0" y="26"/>
                  </a:lnTo>
                  <a:lnTo>
                    <a:pt x="19" y="9"/>
                  </a:lnTo>
                  <a:lnTo>
                    <a:pt x="18" y="8"/>
                  </a:lnTo>
                  <a:lnTo>
                    <a:pt x="19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1" name="Freeform 738"/>
            <p:cNvSpPr/>
            <p:nvPr/>
          </p:nvSpPr>
          <p:spPr bwMode="auto">
            <a:xfrm>
              <a:off x="3005139" y="3521076"/>
              <a:ext cx="42863" cy="34925"/>
            </a:xfrm>
            <a:custGeom>
              <a:avLst/>
              <a:gdLst>
                <a:gd name="T0" fmla="*/ 12 w 27"/>
                <a:gd name="T1" fmla="*/ 11 h 22"/>
                <a:gd name="T2" fmla="*/ 15 w 27"/>
                <a:gd name="T3" fmla="*/ 3 h 22"/>
                <a:gd name="T4" fmla="*/ 4 w 27"/>
                <a:gd name="T5" fmla="*/ 0 h 22"/>
                <a:gd name="T6" fmla="*/ 0 w 27"/>
                <a:gd name="T7" fmla="*/ 11 h 22"/>
                <a:gd name="T8" fmla="*/ 11 w 27"/>
                <a:gd name="T9" fmla="*/ 14 h 22"/>
                <a:gd name="T10" fmla="*/ 18 w 27"/>
                <a:gd name="T11" fmla="*/ 22 h 22"/>
                <a:gd name="T12" fmla="*/ 27 w 27"/>
                <a:gd name="T13" fmla="*/ 14 h 22"/>
                <a:gd name="T14" fmla="*/ 19 w 27"/>
                <a:gd name="T15" fmla="*/ 6 h 22"/>
                <a:gd name="T16" fmla="*/ 12 w 27"/>
                <a:gd name="T17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2">
                  <a:moveTo>
                    <a:pt x="12" y="11"/>
                  </a:moveTo>
                  <a:lnTo>
                    <a:pt x="15" y="3"/>
                  </a:lnTo>
                  <a:lnTo>
                    <a:pt x="4" y="0"/>
                  </a:lnTo>
                  <a:lnTo>
                    <a:pt x="0" y="11"/>
                  </a:lnTo>
                  <a:lnTo>
                    <a:pt x="11" y="14"/>
                  </a:lnTo>
                  <a:lnTo>
                    <a:pt x="18" y="22"/>
                  </a:lnTo>
                  <a:lnTo>
                    <a:pt x="27" y="14"/>
                  </a:lnTo>
                  <a:lnTo>
                    <a:pt x="19" y="6"/>
                  </a:lnTo>
                  <a:lnTo>
                    <a:pt x="12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2" name="Freeform 739"/>
            <p:cNvSpPr/>
            <p:nvPr/>
          </p:nvSpPr>
          <p:spPr bwMode="auto">
            <a:xfrm>
              <a:off x="3030539" y="3451226"/>
              <a:ext cx="22225" cy="23813"/>
            </a:xfrm>
            <a:custGeom>
              <a:avLst/>
              <a:gdLst>
                <a:gd name="T0" fmla="*/ 14 w 14"/>
                <a:gd name="T1" fmla="*/ 4 h 15"/>
                <a:gd name="T2" fmla="*/ 3 w 14"/>
                <a:gd name="T3" fmla="*/ 0 h 15"/>
                <a:gd name="T4" fmla="*/ 0 w 14"/>
                <a:gd name="T5" fmla="*/ 11 h 15"/>
                <a:gd name="T6" fmla="*/ 11 w 14"/>
                <a:gd name="T7" fmla="*/ 15 h 15"/>
                <a:gd name="T8" fmla="*/ 14 w 14"/>
                <a:gd name="T9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14" y="4"/>
                  </a:moveTo>
                  <a:lnTo>
                    <a:pt x="3" y="0"/>
                  </a:lnTo>
                  <a:lnTo>
                    <a:pt x="0" y="11"/>
                  </a:lnTo>
                  <a:lnTo>
                    <a:pt x="11" y="15"/>
                  </a:lnTo>
                  <a:lnTo>
                    <a:pt x="1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3" name="Rectangle 740"/>
            <p:cNvSpPr>
              <a:spLocks noChangeArrowheads="1"/>
            </p:cNvSpPr>
            <p:nvPr/>
          </p:nvSpPr>
          <p:spPr bwMode="auto">
            <a:xfrm>
              <a:off x="3017839" y="3567114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4" name="Freeform 741"/>
            <p:cNvSpPr/>
            <p:nvPr/>
          </p:nvSpPr>
          <p:spPr bwMode="auto">
            <a:xfrm>
              <a:off x="3017839" y="3486151"/>
              <a:ext cx="22225" cy="22225"/>
            </a:xfrm>
            <a:custGeom>
              <a:avLst/>
              <a:gdLst>
                <a:gd name="T0" fmla="*/ 0 w 14"/>
                <a:gd name="T1" fmla="*/ 11 h 14"/>
                <a:gd name="T2" fmla="*/ 11 w 14"/>
                <a:gd name="T3" fmla="*/ 14 h 14"/>
                <a:gd name="T4" fmla="*/ 14 w 14"/>
                <a:gd name="T5" fmla="*/ 3 h 14"/>
                <a:gd name="T6" fmla="*/ 3 w 14"/>
                <a:gd name="T7" fmla="*/ 0 h 14"/>
                <a:gd name="T8" fmla="*/ 0 w 14"/>
                <a:gd name="T9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0" y="11"/>
                  </a:moveTo>
                  <a:lnTo>
                    <a:pt x="11" y="14"/>
                  </a:lnTo>
                  <a:lnTo>
                    <a:pt x="14" y="3"/>
                  </a:lnTo>
                  <a:lnTo>
                    <a:pt x="3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5" name="Freeform 742"/>
            <p:cNvSpPr/>
            <p:nvPr/>
          </p:nvSpPr>
          <p:spPr bwMode="auto">
            <a:xfrm>
              <a:off x="3773489" y="3541714"/>
              <a:ext cx="23813" cy="23813"/>
            </a:xfrm>
            <a:custGeom>
              <a:avLst/>
              <a:gdLst>
                <a:gd name="T0" fmla="*/ 0 w 15"/>
                <a:gd name="T1" fmla="*/ 8 h 15"/>
                <a:gd name="T2" fmla="*/ 8 w 15"/>
                <a:gd name="T3" fmla="*/ 15 h 15"/>
                <a:gd name="T4" fmla="*/ 15 w 15"/>
                <a:gd name="T5" fmla="*/ 7 h 15"/>
                <a:gd name="T6" fmla="*/ 7 w 15"/>
                <a:gd name="T7" fmla="*/ 0 h 15"/>
                <a:gd name="T8" fmla="*/ 0 w 15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0" y="8"/>
                  </a:moveTo>
                  <a:lnTo>
                    <a:pt x="8" y="15"/>
                  </a:lnTo>
                  <a:lnTo>
                    <a:pt x="15" y="7"/>
                  </a:lnTo>
                  <a:lnTo>
                    <a:pt x="7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6" name="Freeform 743"/>
            <p:cNvSpPr/>
            <p:nvPr/>
          </p:nvSpPr>
          <p:spPr bwMode="auto">
            <a:xfrm>
              <a:off x="3797301" y="3516314"/>
              <a:ext cx="22225" cy="22225"/>
            </a:xfrm>
            <a:custGeom>
              <a:avLst/>
              <a:gdLst>
                <a:gd name="T0" fmla="*/ 0 w 14"/>
                <a:gd name="T1" fmla="*/ 8 h 14"/>
                <a:gd name="T2" fmla="*/ 8 w 14"/>
                <a:gd name="T3" fmla="*/ 14 h 14"/>
                <a:gd name="T4" fmla="*/ 14 w 14"/>
                <a:gd name="T5" fmla="*/ 6 h 14"/>
                <a:gd name="T6" fmla="*/ 6 w 14"/>
                <a:gd name="T7" fmla="*/ 0 h 14"/>
                <a:gd name="T8" fmla="*/ 0 w 14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0" y="8"/>
                  </a:moveTo>
                  <a:lnTo>
                    <a:pt x="8" y="14"/>
                  </a:lnTo>
                  <a:lnTo>
                    <a:pt x="14" y="6"/>
                  </a:lnTo>
                  <a:lnTo>
                    <a:pt x="6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7" name="Freeform 744"/>
            <p:cNvSpPr/>
            <p:nvPr/>
          </p:nvSpPr>
          <p:spPr bwMode="auto">
            <a:xfrm>
              <a:off x="3744914" y="3567114"/>
              <a:ext cx="30163" cy="28575"/>
            </a:xfrm>
            <a:custGeom>
              <a:avLst/>
              <a:gdLst>
                <a:gd name="T0" fmla="*/ 11 w 19"/>
                <a:gd name="T1" fmla="*/ 0 h 18"/>
                <a:gd name="T2" fmla="*/ 10 w 19"/>
                <a:gd name="T3" fmla="*/ 2 h 18"/>
                <a:gd name="T4" fmla="*/ 8 w 19"/>
                <a:gd name="T5" fmla="*/ 0 h 18"/>
                <a:gd name="T6" fmla="*/ 0 w 19"/>
                <a:gd name="T7" fmla="*/ 7 h 18"/>
                <a:gd name="T8" fmla="*/ 10 w 19"/>
                <a:gd name="T9" fmla="*/ 18 h 18"/>
                <a:gd name="T10" fmla="*/ 10 w 19"/>
                <a:gd name="T11" fmla="*/ 18 h 18"/>
                <a:gd name="T12" fmla="*/ 10 w 19"/>
                <a:gd name="T13" fmla="*/ 18 h 18"/>
                <a:gd name="T14" fmla="*/ 10 w 19"/>
                <a:gd name="T15" fmla="*/ 18 h 18"/>
                <a:gd name="T16" fmla="*/ 10 w 19"/>
                <a:gd name="T17" fmla="*/ 18 h 18"/>
                <a:gd name="T18" fmla="*/ 19 w 19"/>
                <a:gd name="T19" fmla="*/ 7 h 18"/>
                <a:gd name="T20" fmla="*/ 11 w 19"/>
                <a:gd name="T2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18">
                  <a:moveTo>
                    <a:pt x="11" y="0"/>
                  </a:moveTo>
                  <a:lnTo>
                    <a:pt x="10" y="2"/>
                  </a:lnTo>
                  <a:lnTo>
                    <a:pt x="8" y="0"/>
                  </a:lnTo>
                  <a:lnTo>
                    <a:pt x="0" y="7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9" y="7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8" name="Freeform 745"/>
            <p:cNvSpPr/>
            <p:nvPr/>
          </p:nvSpPr>
          <p:spPr bwMode="auto">
            <a:xfrm>
              <a:off x="3819526" y="3490914"/>
              <a:ext cx="23813" cy="22225"/>
            </a:xfrm>
            <a:custGeom>
              <a:avLst/>
              <a:gdLst>
                <a:gd name="T0" fmla="*/ 0 w 15"/>
                <a:gd name="T1" fmla="*/ 8 h 14"/>
                <a:gd name="T2" fmla="*/ 8 w 15"/>
                <a:gd name="T3" fmla="*/ 14 h 14"/>
                <a:gd name="T4" fmla="*/ 15 w 15"/>
                <a:gd name="T5" fmla="*/ 6 h 14"/>
                <a:gd name="T6" fmla="*/ 6 w 15"/>
                <a:gd name="T7" fmla="*/ 0 h 14"/>
                <a:gd name="T8" fmla="*/ 0 w 15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4">
                  <a:moveTo>
                    <a:pt x="0" y="8"/>
                  </a:moveTo>
                  <a:lnTo>
                    <a:pt x="8" y="14"/>
                  </a:lnTo>
                  <a:lnTo>
                    <a:pt x="15" y="6"/>
                  </a:lnTo>
                  <a:lnTo>
                    <a:pt x="6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9" name="Freeform 746"/>
            <p:cNvSpPr/>
            <p:nvPr/>
          </p:nvSpPr>
          <p:spPr bwMode="auto">
            <a:xfrm>
              <a:off x="3884614" y="3417889"/>
              <a:ext cx="28575" cy="19050"/>
            </a:xfrm>
            <a:custGeom>
              <a:avLst/>
              <a:gdLst>
                <a:gd name="T0" fmla="*/ 0 w 18"/>
                <a:gd name="T1" fmla="*/ 0 h 12"/>
                <a:gd name="T2" fmla="*/ 0 w 18"/>
                <a:gd name="T3" fmla="*/ 11 h 12"/>
                <a:gd name="T4" fmla="*/ 7 w 18"/>
                <a:gd name="T5" fmla="*/ 11 h 12"/>
                <a:gd name="T6" fmla="*/ 7 w 18"/>
                <a:gd name="T7" fmla="*/ 11 h 12"/>
                <a:gd name="T8" fmla="*/ 9 w 18"/>
                <a:gd name="T9" fmla="*/ 12 h 12"/>
                <a:gd name="T10" fmla="*/ 18 w 18"/>
                <a:gd name="T11" fmla="*/ 0 h 12"/>
                <a:gd name="T12" fmla="*/ 0 w 18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2">
                  <a:moveTo>
                    <a:pt x="0" y="0"/>
                  </a:moveTo>
                  <a:lnTo>
                    <a:pt x="0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9" y="12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0" name="Rectangle 747"/>
            <p:cNvSpPr>
              <a:spLocks noChangeArrowheads="1"/>
            </p:cNvSpPr>
            <p:nvPr/>
          </p:nvSpPr>
          <p:spPr bwMode="auto">
            <a:xfrm>
              <a:off x="3851276" y="3417889"/>
              <a:ext cx="15875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1" name="Rectangle 748"/>
            <p:cNvSpPr>
              <a:spLocks noChangeArrowheads="1"/>
            </p:cNvSpPr>
            <p:nvPr/>
          </p:nvSpPr>
          <p:spPr bwMode="auto">
            <a:xfrm>
              <a:off x="3767139" y="3263901"/>
              <a:ext cx="17463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2" name="Freeform 749"/>
            <p:cNvSpPr/>
            <p:nvPr/>
          </p:nvSpPr>
          <p:spPr bwMode="auto">
            <a:xfrm>
              <a:off x="3862389" y="3438526"/>
              <a:ext cx="25400" cy="23813"/>
            </a:xfrm>
            <a:custGeom>
              <a:avLst/>
              <a:gdLst>
                <a:gd name="T0" fmla="*/ 0 w 16"/>
                <a:gd name="T1" fmla="*/ 8 h 15"/>
                <a:gd name="T2" fmla="*/ 8 w 16"/>
                <a:gd name="T3" fmla="*/ 15 h 15"/>
                <a:gd name="T4" fmla="*/ 16 w 16"/>
                <a:gd name="T5" fmla="*/ 7 h 15"/>
                <a:gd name="T6" fmla="*/ 8 w 16"/>
                <a:gd name="T7" fmla="*/ 0 h 15"/>
                <a:gd name="T8" fmla="*/ 0 w 16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0" y="8"/>
                  </a:moveTo>
                  <a:lnTo>
                    <a:pt x="8" y="15"/>
                  </a:lnTo>
                  <a:lnTo>
                    <a:pt x="16" y="7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3" name="Freeform 750"/>
            <p:cNvSpPr/>
            <p:nvPr/>
          </p:nvSpPr>
          <p:spPr bwMode="auto">
            <a:xfrm>
              <a:off x="3840164" y="3463926"/>
              <a:ext cx="25400" cy="23813"/>
            </a:xfrm>
            <a:custGeom>
              <a:avLst/>
              <a:gdLst>
                <a:gd name="T0" fmla="*/ 0 w 16"/>
                <a:gd name="T1" fmla="*/ 8 h 15"/>
                <a:gd name="T2" fmla="*/ 8 w 16"/>
                <a:gd name="T3" fmla="*/ 15 h 15"/>
                <a:gd name="T4" fmla="*/ 16 w 16"/>
                <a:gd name="T5" fmla="*/ 7 h 15"/>
                <a:gd name="T6" fmla="*/ 8 w 16"/>
                <a:gd name="T7" fmla="*/ 0 h 15"/>
                <a:gd name="T8" fmla="*/ 0 w 16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0" y="8"/>
                  </a:moveTo>
                  <a:lnTo>
                    <a:pt x="8" y="15"/>
                  </a:lnTo>
                  <a:lnTo>
                    <a:pt x="16" y="7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4" name="Rectangle 751"/>
            <p:cNvSpPr>
              <a:spLocks noChangeArrowheads="1"/>
            </p:cNvSpPr>
            <p:nvPr/>
          </p:nvSpPr>
          <p:spPr bwMode="auto">
            <a:xfrm>
              <a:off x="3784601" y="3279776"/>
              <a:ext cx="17463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5" name="Rectangle 752"/>
            <p:cNvSpPr>
              <a:spLocks noChangeArrowheads="1"/>
            </p:cNvSpPr>
            <p:nvPr/>
          </p:nvSpPr>
          <p:spPr bwMode="auto">
            <a:xfrm>
              <a:off x="3784601" y="3313114"/>
              <a:ext cx="17463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6" name="Rectangle 753"/>
            <p:cNvSpPr>
              <a:spLocks noChangeArrowheads="1"/>
            </p:cNvSpPr>
            <p:nvPr/>
          </p:nvSpPr>
          <p:spPr bwMode="auto">
            <a:xfrm>
              <a:off x="3816351" y="3417889"/>
              <a:ext cx="17463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7" name="Rectangle 754"/>
            <p:cNvSpPr>
              <a:spLocks noChangeArrowheads="1"/>
            </p:cNvSpPr>
            <p:nvPr/>
          </p:nvSpPr>
          <p:spPr bwMode="auto">
            <a:xfrm>
              <a:off x="3784601" y="3381376"/>
              <a:ext cx="17463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8" name="Freeform 755"/>
            <p:cNvSpPr/>
            <p:nvPr/>
          </p:nvSpPr>
          <p:spPr bwMode="auto">
            <a:xfrm>
              <a:off x="3784601" y="3414714"/>
              <a:ext cx="17463" cy="20638"/>
            </a:xfrm>
            <a:custGeom>
              <a:avLst/>
              <a:gdLst>
                <a:gd name="T0" fmla="*/ 10 w 11"/>
                <a:gd name="T1" fmla="*/ 8 h 13"/>
                <a:gd name="T2" fmla="*/ 11 w 11"/>
                <a:gd name="T3" fmla="*/ 8 h 13"/>
                <a:gd name="T4" fmla="*/ 11 w 11"/>
                <a:gd name="T5" fmla="*/ 0 h 13"/>
                <a:gd name="T6" fmla="*/ 0 w 11"/>
                <a:gd name="T7" fmla="*/ 0 h 13"/>
                <a:gd name="T8" fmla="*/ 0 w 11"/>
                <a:gd name="T9" fmla="*/ 13 h 13"/>
                <a:gd name="T10" fmla="*/ 10 w 11"/>
                <a:gd name="T11" fmla="*/ 13 h 13"/>
                <a:gd name="T12" fmla="*/ 10 w 11"/>
                <a:gd name="T13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3">
                  <a:moveTo>
                    <a:pt x="10" y="8"/>
                  </a:moveTo>
                  <a:lnTo>
                    <a:pt x="11" y="8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0" y="13"/>
                  </a:lnTo>
                  <a:lnTo>
                    <a:pt x="1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9" name="Rectangle 756"/>
            <p:cNvSpPr>
              <a:spLocks noChangeArrowheads="1"/>
            </p:cNvSpPr>
            <p:nvPr/>
          </p:nvSpPr>
          <p:spPr bwMode="auto">
            <a:xfrm>
              <a:off x="3784601" y="3346451"/>
              <a:ext cx="17463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0" name="Freeform 757"/>
            <p:cNvSpPr/>
            <p:nvPr/>
          </p:nvSpPr>
          <p:spPr bwMode="auto">
            <a:xfrm>
              <a:off x="3722689" y="3541714"/>
              <a:ext cx="23813" cy="23813"/>
            </a:xfrm>
            <a:custGeom>
              <a:avLst/>
              <a:gdLst>
                <a:gd name="T0" fmla="*/ 8 w 15"/>
                <a:gd name="T1" fmla="*/ 0 h 15"/>
                <a:gd name="T2" fmla="*/ 0 w 15"/>
                <a:gd name="T3" fmla="*/ 7 h 15"/>
                <a:gd name="T4" fmla="*/ 7 w 15"/>
                <a:gd name="T5" fmla="*/ 15 h 15"/>
                <a:gd name="T6" fmla="*/ 15 w 15"/>
                <a:gd name="T7" fmla="*/ 8 h 15"/>
                <a:gd name="T8" fmla="*/ 8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lnTo>
                    <a:pt x="0" y="7"/>
                  </a:lnTo>
                  <a:lnTo>
                    <a:pt x="7" y="15"/>
                  </a:lnTo>
                  <a:lnTo>
                    <a:pt x="15" y="8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1" name="Freeform 758"/>
            <p:cNvSpPr/>
            <p:nvPr/>
          </p:nvSpPr>
          <p:spPr bwMode="auto">
            <a:xfrm>
              <a:off x="3700464" y="3516314"/>
              <a:ext cx="23813" cy="22225"/>
            </a:xfrm>
            <a:custGeom>
              <a:avLst/>
              <a:gdLst>
                <a:gd name="T0" fmla="*/ 8 w 15"/>
                <a:gd name="T1" fmla="*/ 0 h 14"/>
                <a:gd name="T2" fmla="*/ 0 w 15"/>
                <a:gd name="T3" fmla="*/ 6 h 14"/>
                <a:gd name="T4" fmla="*/ 7 w 15"/>
                <a:gd name="T5" fmla="*/ 14 h 14"/>
                <a:gd name="T6" fmla="*/ 15 w 15"/>
                <a:gd name="T7" fmla="*/ 8 h 14"/>
                <a:gd name="T8" fmla="*/ 8 w 1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4">
                  <a:moveTo>
                    <a:pt x="8" y="0"/>
                  </a:moveTo>
                  <a:lnTo>
                    <a:pt x="0" y="6"/>
                  </a:lnTo>
                  <a:lnTo>
                    <a:pt x="7" y="14"/>
                  </a:lnTo>
                  <a:lnTo>
                    <a:pt x="15" y="8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2" name="Freeform 759"/>
            <p:cNvSpPr/>
            <p:nvPr/>
          </p:nvSpPr>
          <p:spPr bwMode="auto">
            <a:xfrm>
              <a:off x="3678239" y="3490914"/>
              <a:ext cx="23813" cy="22225"/>
            </a:xfrm>
            <a:custGeom>
              <a:avLst/>
              <a:gdLst>
                <a:gd name="T0" fmla="*/ 8 w 15"/>
                <a:gd name="T1" fmla="*/ 0 h 14"/>
                <a:gd name="T2" fmla="*/ 0 w 15"/>
                <a:gd name="T3" fmla="*/ 6 h 14"/>
                <a:gd name="T4" fmla="*/ 7 w 15"/>
                <a:gd name="T5" fmla="*/ 14 h 14"/>
                <a:gd name="T6" fmla="*/ 15 w 15"/>
                <a:gd name="T7" fmla="*/ 8 h 14"/>
                <a:gd name="T8" fmla="*/ 8 w 1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4">
                  <a:moveTo>
                    <a:pt x="8" y="0"/>
                  </a:moveTo>
                  <a:lnTo>
                    <a:pt x="0" y="6"/>
                  </a:lnTo>
                  <a:lnTo>
                    <a:pt x="7" y="14"/>
                  </a:lnTo>
                  <a:lnTo>
                    <a:pt x="15" y="8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3" name="Freeform 760"/>
            <p:cNvSpPr/>
            <p:nvPr/>
          </p:nvSpPr>
          <p:spPr bwMode="auto">
            <a:xfrm>
              <a:off x="3606801" y="3417889"/>
              <a:ext cx="28575" cy="19050"/>
            </a:xfrm>
            <a:custGeom>
              <a:avLst/>
              <a:gdLst>
                <a:gd name="T0" fmla="*/ 18 w 18"/>
                <a:gd name="T1" fmla="*/ 11 h 12"/>
                <a:gd name="T2" fmla="*/ 18 w 18"/>
                <a:gd name="T3" fmla="*/ 0 h 12"/>
                <a:gd name="T4" fmla="*/ 0 w 18"/>
                <a:gd name="T5" fmla="*/ 0 h 12"/>
                <a:gd name="T6" fmla="*/ 10 w 18"/>
                <a:gd name="T7" fmla="*/ 12 h 12"/>
                <a:gd name="T8" fmla="*/ 11 w 18"/>
                <a:gd name="T9" fmla="*/ 11 h 12"/>
                <a:gd name="T10" fmla="*/ 11 w 18"/>
                <a:gd name="T11" fmla="*/ 11 h 12"/>
                <a:gd name="T12" fmla="*/ 18 w 18"/>
                <a:gd name="T13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2">
                  <a:moveTo>
                    <a:pt x="18" y="11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0" y="12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8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4" name="Rectangle 761"/>
            <p:cNvSpPr>
              <a:spLocks noChangeArrowheads="1"/>
            </p:cNvSpPr>
            <p:nvPr/>
          </p:nvSpPr>
          <p:spPr bwMode="auto">
            <a:xfrm>
              <a:off x="3652839" y="3417889"/>
              <a:ext cx="15875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5" name="Rectangle 762"/>
            <p:cNvSpPr>
              <a:spLocks noChangeArrowheads="1"/>
            </p:cNvSpPr>
            <p:nvPr/>
          </p:nvSpPr>
          <p:spPr bwMode="auto">
            <a:xfrm>
              <a:off x="3736976" y="3263901"/>
              <a:ext cx="17463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6" name="Freeform 763"/>
            <p:cNvSpPr/>
            <p:nvPr/>
          </p:nvSpPr>
          <p:spPr bwMode="auto">
            <a:xfrm>
              <a:off x="3633789" y="3438526"/>
              <a:ext cx="23813" cy="23813"/>
            </a:xfrm>
            <a:custGeom>
              <a:avLst/>
              <a:gdLst>
                <a:gd name="T0" fmla="*/ 8 w 15"/>
                <a:gd name="T1" fmla="*/ 0 h 15"/>
                <a:gd name="T2" fmla="*/ 0 w 15"/>
                <a:gd name="T3" fmla="*/ 7 h 15"/>
                <a:gd name="T4" fmla="*/ 7 w 15"/>
                <a:gd name="T5" fmla="*/ 15 h 15"/>
                <a:gd name="T6" fmla="*/ 15 w 15"/>
                <a:gd name="T7" fmla="*/ 8 h 15"/>
                <a:gd name="T8" fmla="*/ 8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lnTo>
                    <a:pt x="0" y="7"/>
                  </a:lnTo>
                  <a:lnTo>
                    <a:pt x="7" y="15"/>
                  </a:lnTo>
                  <a:lnTo>
                    <a:pt x="15" y="8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7" name="Freeform 764"/>
            <p:cNvSpPr/>
            <p:nvPr/>
          </p:nvSpPr>
          <p:spPr bwMode="auto">
            <a:xfrm>
              <a:off x="3654426" y="3463926"/>
              <a:ext cx="25400" cy="23813"/>
            </a:xfrm>
            <a:custGeom>
              <a:avLst/>
              <a:gdLst>
                <a:gd name="T0" fmla="*/ 9 w 16"/>
                <a:gd name="T1" fmla="*/ 0 h 15"/>
                <a:gd name="T2" fmla="*/ 0 w 16"/>
                <a:gd name="T3" fmla="*/ 7 h 15"/>
                <a:gd name="T4" fmla="*/ 8 w 16"/>
                <a:gd name="T5" fmla="*/ 15 h 15"/>
                <a:gd name="T6" fmla="*/ 16 w 16"/>
                <a:gd name="T7" fmla="*/ 8 h 15"/>
                <a:gd name="T8" fmla="*/ 9 w 16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9" y="0"/>
                  </a:moveTo>
                  <a:lnTo>
                    <a:pt x="0" y="7"/>
                  </a:lnTo>
                  <a:lnTo>
                    <a:pt x="8" y="15"/>
                  </a:lnTo>
                  <a:lnTo>
                    <a:pt x="16" y="8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8" name="Rectangle 765"/>
            <p:cNvSpPr>
              <a:spLocks noChangeArrowheads="1"/>
            </p:cNvSpPr>
            <p:nvPr/>
          </p:nvSpPr>
          <p:spPr bwMode="auto">
            <a:xfrm>
              <a:off x="3717926" y="3279776"/>
              <a:ext cx="17463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9" name="Rectangle 766"/>
            <p:cNvSpPr>
              <a:spLocks noChangeArrowheads="1"/>
            </p:cNvSpPr>
            <p:nvPr/>
          </p:nvSpPr>
          <p:spPr bwMode="auto">
            <a:xfrm>
              <a:off x="3717926" y="3313114"/>
              <a:ext cx="17463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0" name="Rectangle 767"/>
            <p:cNvSpPr>
              <a:spLocks noChangeArrowheads="1"/>
            </p:cNvSpPr>
            <p:nvPr/>
          </p:nvSpPr>
          <p:spPr bwMode="auto">
            <a:xfrm>
              <a:off x="3686176" y="3417889"/>
              <a:ext cx="17463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1" name="Rectangle 768"/>
            <p:cNvSpPr>
              <a:spLocks noChangeArrowheads="1"/>
            </p:cNvSpPr>
            <p:nvPr/>
          </p:nvSpPr>
          <p:spPr bwMode="auto">
            <a:xfrm>
              <a:off x="3717926" y="3381376"/>
              <a:ext cx="17463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2" name="Freeform 769"/>
            <p:cNvSpPr/>
            <p:nvPr/>
          </p:nvSpPr>
          <p:spPr bwMode="auto">
            <a:xfrm>
              <a:off x="3717926" y="3414714"/>
              <a:ext cx="17463" cy="20638"/>
            </a:xfrm>
            <a:custGeom>
              <a:avLst/>
              <a:gdLst>
                <a:gd name="T0" fmla="*/ 2 w 11"/>
                <a:gd name="T1" fmla="*/ 13 h 13"/>
                <a:gd name="T2" fmla="*/ 11 w 11"/>
                <a:gd name="T3" fmla="*/ 13 h 13"/>
                <a:gd name="T4" fmla="*/ 11 w 11"/>
                <a:gd name="T5" fmla="*/ 0 h 13"/>
                <a:gd name="T6" fmla="*/ 0 w 11"/>
                <a:gd name="T7" fmla="*/ 0 h 13"/>
                <a:gd name="T8" fmla="*/ 0 w 11"/>
                <a:gd name="T9" fmla="*/ 8 h 13"/>
                <a:gd name="T10" fmla="*/ 2 w 11"/>
                <a:gd name="T11" fmla="*/ 8 h 13"/>
                <a:gd name="T12" fmla="*/ 2 w 11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3">
                  <a:moveTo>
                    <a:pt x="2" y="13"/>
                  </a:moveTo>
                  <a:lnTo>
                    <a:pt x="11" y="13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3" name="Rectangle 770"/>
            <p:cNvSpPr>
              <a:spLocks noChangeArrowheads="1"/>
            </p:cNvSpPr>
            <p:nvPr/>
          </p:nvSpPr>
          <p:spPr bwMode="auto">
            <a:xfrm>
              <a:off x="3717926" y="3346451"/>
              <a:ext cx="17463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4" name="Rectangle 771"/>
            <p:cNvSpPr>
              <a:spLocks noChangeArrowheads="1"/>
            </p:cNvSpPr>
            <p:nvPr/>
          </p:nvSpPr>
          <p:spPr bwMode="auto">
            <a:xfrm>
              <a:off x="7134226" y="2909889"/>
              <a:ext cx="28575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5" name="Rectangle 772"/>
            <p:cNvSpPr>
              <a:spLocks noChangeArrowheads="1"/>
            </p:cNvSpPr>
            <p:nvPr/>
          </p:nvSpPr>
          <p:spPr bwMode="auto">
            <a:xfrm>
              <a:off x="7200901" y="2797176"/>
              <a:ext cx="17463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6" name="Freeform 773"/>
            <p:cNvSpPr/>
            <p:nvPr/>
          </p:nvSpPr>
          <p:spPr bwMode="auto">
            <a:xfrm>
              <a:off x="7183439" y="2894014"/>
              <a:ext cx="34925" cy="34925"/>
            </a:xfrm>
            <a:custGeom>
              <a:avLst/>
              <a:gdLst>
                <a:gd name="T0" fmla="*/ 11 w 22"/>
                <a:gd name="T1" fmla="*/ 10 h 22"/>
                <a:gd name="T2" fmla="*/ 0 w 22"/>
                <a:gd name="T3" fmla="*/ 10 h 22"/>
                <a:gd name="T4" fmla="*/ 0 w 22"/>
                <a:gd name="T5" fmla="*/ 22 h 22"/>
                <a:gd name="T6" fmla="*/ 22 w 22"/>
                <a:gd name="T7" fmla="*/ 22 h 22"/>
                <a:gd name="T8" fmla="*/ 22 w 22"/>
                <a:gd name="T9" fmla="*/ 0 h 22"/>
                <a:gd name="T10" fmla="*/ 11 w 22"/>
                <a:gd name="T11" fmla="*/ 0 h 22"/>
                <a:gd name="T12" fmla="*/ 11 w 22"/>
                <a:gd name="T13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2">
                  <a:moveTo>
                    <a:pt x="11" y="10"/>
                  </a:moveTo>
                  <a:lnTo>
                    <a:pt x="0" y="10"/>
                  </a:lnTo>
                  <a:lnTo>
                    <a:pt x="0" y="22"/>
                  </a:lnTo>
                  <a:lnTo>
                    <a:pt x="22" y="22"/>
                  </a:lnTo>
                  <a:lnTo>
                    <a:pt x="22" y="0"/>
                  </a:lnTo>
                  <a:lnTo>
                    <a:pt x="11" y="0"/>
                  </a:lnTo>
                  <a:lnTo>
                    <a:pt x="11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7" name="Rectangle 774"/>
            <p:cNvSpPr>
              <a:spLocks noChangeArrowheads="1"/>
            </p:cNvSpPr>
            <p:nvPr/>
          </p:nvSpPr>
          <p:spPr bwMode="auto">
            <a:xfrm>
              <a:off x="7200901" y="2846389"/>
              <a:ext cx="17463" cy="333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8" name="Rectangle 775"/>
            <p:cNvSpPr>
              <a:spLocks noChangeArrowheads="1"/>
            </p:cNvSpPr>
            <p:nvPr/>
          </p:nvSpPr>
          <p:spPr bwMode="auto">
            <a:xfrm>
              <a:off x="7034214" y="2909889"/>
              <a:ext cx="26988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9" name="Freeform 776"/>
            <p:cNvSpPr/>
            <p:nvPr/>
          </p:nvSpPr>
          <p:spPr bwMode="auto">
            <a:xfrm>
              <a:off x="7083426" y="2909889"/>
              <a:ext cx="28575" cy="19050"/>
            </a:xfrm>
            <a:custGeom>
              <a:avLst/>
              <a:gdLst>
                <a:gd name="T0" fmla="*/ 1 w 18"/>
                <a:gd name="T1" fmla="*/ 0 h 12"/>
                <a:gd name="T2" fmla="*/ 0 w 18"/>
                <a:gd name="T3" fmla="*/ 0 h 12"/>
                <a:gd name="T4" fmla="*/ 0 w 18"/>
                <a:gd name="T5" fmla="*/ 12 h 12"/>
                <a:gd name="T6" fmla="*/ 1 w 18"/>
                <a:gd name="T7" fmla="*/ 12 h 12"/>
                <a:gd name="T8" fmla="*/ 17 w 18"/>
                <a:gd name="T9" fmla="*/ 12 h 12"/>
                <a:gd name="T10" fmla="*/ 18 w 18"/>
                <a:gd name="T11" fmla="*/ 12 h 12"/>
                <a:gd name="T12" fmla="*/ 18 w 18"/>
                <a:gd name="T13" fmla="*/ 0 h 12"/>
                <a:gd name="T14" fmla="*/ 17 w 18"/>
                <a:gd name="T15" fmla="*/ 0 h 12"/>
                <a:gd name="T16" fmla="*/ 1 w 18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2">
                  <a:moveTo>
                    <a:pt x="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17" y="12"/>
                  </a:lnTo>
                  <a:lnTo>
                    <a:pt x="18" y="12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0" name="Freeform 777"/>
            <p:cNvSpPr/>
            <p:nvPr/>
          </p:nvSpPr>
          <p:spPr bwMode="auto">
            <a:xfrm>
              <a:off x="6977064" y="2746376"/>
              <a:ext cx="17463" cy="31750"/>
            </a:xfrm>
            <a:custGeom>
              <a:avLst/>
              <a:gdLst>
                <a:gd name="T0" fmla="*/ 11 w 11"/>
                <a:gd name="T1" fmla="*/ 10 h 20"/>
                <a:gd name="T2" fmla="*/ 11 w 11"/>
                <a:gd name="T3" fmla="*/ 0 h 20"/>
                <a:gd name="T4" fmla="*/ 0 w 11"/>
                <a:gd name="T5" fmla="*/ 0 h 20"/>
                <a:gd name="T6" fmla="*/ 0 w 11"/>
                <a:gd name="T7" fmla="*/ 10 h 20"/>
                <a:gd name="T8" fmla="*/ 0 w 11"/>
                <a:gd name="T9" fmla="*/ 20 h 20"/>
                <a:gd name="T10" fmla="*/ 11 w 11"/>
                <a:gd name="T11" fmla="*/ 20 h 20"/>
                <a:gd name="T12" fmla="*/ 11 w 11"/>
                <a:gd name="T1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0">
                  <a:moveTo>
                    <a:pt x="11" y="1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20"/>
                  </a:lnTo>
                  <a:lnTo>
                    <a:pt x="11" y="20"/>
                  </a:lnTo>
                  <a:lnTo>
                    <a:pt x="11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1" name="Rectangle 778"/>
            <p:cNvSpPr>
              <a:spLocks noChangeArrowheads="1"/>
            </p:cNvSpPr>
            <p:nvPr/>
          </p:nvSpPr>
          <p:spPr bwMode="auto">
            <a:xfrm>
              <a:off x="6977064" y="2797176"/>
              <a:ext cx="17463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2" name="Freeform 779"/>
            <p:cNvSpPr/>
            <p:nvPr/>
          </p:nvSpPr>
          <p:spPr bwMode="auto">
            <a:xfrm>
              <a:off x="6977064" y="2894014"/>
              <a:ext cx="36513" cy="34925"/>
            </a:xfrm>
            <a:custGeom>
              <a:avLst/>
              <a:gdLst>
                <a:gd name="T0" fmla="*/ 11 w 23"/>
                <a:gd name="T1" fmla="*/ 0 h 22"/>
                <a:gd name="T2" fmla="*/ 0 w 23"/>
                <a:gd name="T3" fmla="*/ 0 h 22"/>
                <a:gd name="T4" fmla="*/ 0 w 23"/>
                <a:gd name="T5" fmla="*/ 22 h 22"/>
                <a:gd name="T6" fmla="*/ 23 w 23"/>
                <a:gd name="T7" fmla="*/ 22 h 22"/>
                <a:gd name="T8" fmla="*/ 23 w 23"/>
                <a:gd name="T9" fmla="*/ 10 h 22"/>
                <a:gd name="T10" fmla="*/ 11 w 23"/>
                <a:gd name="T11" fmla="*/ 10 h 22"/>
                <a:gd name="T12" fmla="*/ 11 w 23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2">
                  <a:moveTo>
                    <a:pt x="11" y="0"/>
                  </a:moveTo>
                  <a:lnTo>
                    <a:pt x="0" y="0"/>
                  </a:lnTo>
                  <a:lnTo>
                    <a:pt x="0" y="22"/>
                  </a:lnTo>
                  <a:lnTo>
                    <a:pt x="23" y="22"/>
                  </a:lnTo>
                  <a:lnTo>
                    <a:pt x="23" y="10"/>
                  </a:lnTo>
                  <a:lnTo>
                    <a:pt x="11" y="10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3" name="Rectangle 780"/>
            <p:cNvSpPr>
              <a:spLocks noChangeArrowheads="1"/>
            </p:cNvSpPr>
            <p:nvPr/>
          </p:nvSpPr>
          <p:spPr bwMode="auto">
            <a:xfrm>
              <a:off x="6977064" y="2846389"/>
              <a:ext cx="17463" cy="333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4" name="Rectangle 781"/>
            <p:cNvSpPr>
              <a:spLocks noChangeArrowheads="1"/>
            </p:cNvSpPr>
            <p:nvPr/>
          </p:nvSpPr>
          <p:spPr bwMode="auto">
            <a:xfrm>
              <a:off x="7134226" y="2595564"/>
              <a:ext cx="28575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5" name="Freeform 782"/>
            <p:cNvSpPr/>
            <p:nvPr/>
          </p:nvSpPr>
          <p:spPr bwMode="auto">
            <a:xfrm>
              <a:off x="7200901" y="2746376"/>
              <a:ext cx="17463" cy="31750"/>
            </a:xfrm>
            <a:custGeom>
              <a:avLst/>
              <a:gdLst>
                <a:gd name="T0" fmla="*/ 0 w 11"/>
                <a:gd name="T1" fmla="*/ 10 h 20"/>
                <a:gd name="T2" fmla="*/ 0 w 11"/>
                <a:gd name="T3" fmla="*/ 20 h 20"/>
                <a:gd name="T4" fmla="*/ 11 w 11"/>
                <a:gd name="T5" fmla="*/ 20 h 20"/>
                <a:gd name="T6" fmla="*/ 11 w 11"/>
                <a:gd name="T7" fmla="*/ 10 h 20"/>
                <a:gd name="T8" fmla="*/ 11 w 11"/>
                <a:gd name="T9" fmla="*/ 0 h 20"/>
                <a:gd name="T10" fmla="*/ 0 w 11"/>
                <a:gd name="T11" fmla="*/ 0 h 20"/>
                <a:gd name="T12" fmla="*/ 0 w 11"/>
                <a:gd name="T1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0">
                  <a:moveTo>
                    <a:pt x="0" y="10"/>
                  </a:moveTo>
                  <a:lnTo>
                    <a:pt x="0" y="20"/>
                  </a:lnTo>
                  <a:lnTo>
                    <a:pt x="11" y="20"/>
                  </a:lnTo>
                  <a:lnTo>
                    <a:pt x="11" y="1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6" name="Rectangle 783"/>
            <p:cNvSpPr>
              <a:spLocks noChangeArrowheads="1"/>
            </p:cNvSpPr>
            <p:nvPr/>
          </p:nvSpPr>
          <p:spPr bwMode="auto">
            <a:xfrm>
              <a:off x="7200901" y="2695576"/>
              <a:ext cx="17463" cy="333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7" name="Freeform 784"/>
            <p:cNvSpPr/>
            <p:nvPr/>
          </p:nvSpPr>
          <p:spPr bwMode="auto">
            <a:xfrm>
              <a:off x="7183439" y="2595564"/>
              <a:ext cx="34925" cy="33338"/>
            </a:xfrm>
            <a:custGeom>
              <a:avLst/>
              <a:gdLst>
                <a:gd name="T0" fmla="*/ 11 w 22"/>
                <a:gd name="T1" fmla="*/ 21 h 21"/>
                <a:gd name="T2" fmla="*/ 22 w 22"/>
                <a:gd name="T3" fmla="*/ 21 h 21"/>
                <a:gd name="T4" fmla="*/ 22 w 22"/>
                <a:gd name="T5" fmla="*/ 0 h 21"/>
                <a:gd name="T6" fmla="*/ 0 w 22"/>
                <a:gd name="T7" fmla="*/ 0 h 21"/>
                <a:gd name="T8" fmla="*/ 0 w 22"/>
                <a:gd name="T9" fmla="*/ 11 h 21"/>
                <a:gd name="T10" fmla="*/ 11 w 22"/>
                <a:gd name="T11" fmla="*/ 11 h 21"/>
                <a:gd name="T12" fmla="*/ 11 w 22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1">
                  <a:moveTo>
                    <a:pt x="11" y="21"/>
                  </a:moveTo>
                  <a:lnTo>
                    <a:pt x="22" y="21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1" y="11"/>
                  </a:lnTo>
                  <a:lnTo>
                    <a:pt x="11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8" name="Rectangle 785"/>
            <p:cNvSpPr>
              <a:spLocks noChangeArrowheads="1"/>
            </p:cNvSpPr>
            <p:nvPr/>
          </p:nvSpPr>
          <p:spPr bwMode="auto">
            <a:xfrm>
              <a:off x="7200901" y="2646364"/>
              <a:ext cx="17463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9" name="Freeform 786"/>
            <p:cNvSpPr/>
            <p:nvPr/>
          </p:nvSpPr>
          <p:spPr bwMode="auto">
            <a:xfrm>
              <a:off x="7083426" y="2595564"/>
              <a:ext cx="28575" cy="17463"/>
            </a:xfrm>
            <a:custGeom>
              <a:avLst/>
              <a:gdLst>
                <a:gd name="T0" fmla="*/ 1 w 18"/>
                <a:gd name="T1" fmla="*/ 0 h 11"/>
                <a:gd name="T2" fmla="*/ 0 w 18"/>
                <a:gd name="T3" fmla="*/ 0 h 11"/>
                <a:gd name="T4" fmla="*/ 0 w 18"/>
                <a:gd name="T5" fmla="*/ 11 h 11"/>
                <a:gd name="T6" fmla="*/ 1 w 18"/>
                <a:gd name="T7" fmla="*/ 11 h 11"/>
                <a:gd name="T8" fmla="*/ 17 w 18"/>
                <a:gd name="T9" fmla="*/ 11 h 11"/>
                <a:gd name="T10" fmla="*/ 18 w 18"/>
                <a:gd name="T11" fmla="*/ 11 h 11"/>
                <a:gd name="T12" fmla="*/ 18 w 18"/>
                <a:gd name="T13" fmla="*/ 0 h 11"/>
                <a:gd name="T14" fmla="*/ 17 w 18"/>
                <a:gd name="T15" fmla="*/ 0 h 11"/>
                <a:gd name="T16" fmla="*/ 1 w 18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1">
                  <a:moveTo>
                    <a:pt x="1" y="0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17" y="11"/>
                  </a:lnTo>
                  <a:lnTo>
                    <a:pt x="18" y="1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0" name="Rectangle 787"/>
            <p:cNvSpPr>
              <a:spLocks noChangeArrowheads="1"/>
            </p:cNvSpPr>
            <p:nvPr/>
          </p:nvSpPr>
          <p:spPr bwMode="auto">
            <a:xfrm>
              <a:off x="6977064" y="2695576"/>
              <a:ext cx="17463" cy="333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1" name="Freeform 788"/>
            <p:cNvSpPr/>
            <p:nvPr/>
          </p:nvSpPr>
          <p:spPr bwMode="auto">
            <a:xfrm>
              <a:off x="6977064" y="2595564"/>
              <a:ext cx="84138" cy="80963"/>
            </a:xfrm>
            <a:custGeom>
              <a:avLst/>
              <a:gdLst>
                <a:gd name="T0" fmla="*/ 53 w 53"/>
                <a:gd name="T1" fmla="*/ 0 h 51"/>
                <a:gd name="T2" fmla="*/ 0 w 53"/>
                <a:gd name="T3" fmla="*/ 51 h 51"/>
                <a:gd name="T4" fmla="*/ 53 w 53"/>
                <a:gd name="T5" fmla="*/ 51 h 51"/>
                <a:gd name="T6" fmla="*/ 53 w 53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53" y="0"/>
                  </a:moveTo>
                  <a:lnTo>
                    <a:pt x="0" y="51"/>
                  </a:lnTo>
                  <a:lnTo>
                    <a:pt x="53" y="51"/>
                  </a:lnTo>
                  <a:lnTo>
                    <a:pt x="5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2" name="Freeform 789"/>
            <p:cNvSpPr/>
            <p:nvPr/>
          </p:nvSpPr>
          <p:spPr bwMode="auto">
            <a:xfrm>
              <a:off x="247651" y="5265739"/>
              <a:ext cx="334963" cy="333375"/>
            </a:xfrm>
            <a:custGeom>
              <a:avLst/>
              <a:gdLst>
                <a:gd name="T0" fmla="*/ 106 w 211"/>
                <a:gd name="T1" fmla="*/ 54 h 210"/>
                <a:gd name="T2" fmla="*/ 70 w 211"/>
                <a:gd name="T3" fmla="*/ 157 h 210"/>
                <a:gd name="T4" fmla="*/ 38 w 211"/>
                <a:gd name="T5" fmla="*/ 109 h 210"/>
                <a:gd name="T6" fmla="*/ 18 w 211"/>
                <a:gd name="T7" fmla="*/ 128 h 210"/>
                <a:gd name="T8" fmla="*/ 12 w 211"/>
                <a:gd name="T9" fmla="*/ 133 h 210"/>
                <a:gd name="T10" fmla="*/ 0 w 211"/>
                <a:gd name="T11" fmla="*/ 123 h 210"/>
                <a:gd name="T12" fmla="*/ 41 w 211"/>
                <a:gd name="T13" fmla="*/ 85 h 210"/>
                <a:gd name="T14" fmla="*/ 65 w 211"/>
                <a:gd name="T15" fmla="*/ 122 h 210"/>
                <a:gd name="T16" fmla="*/ 109 w 211"/>
                <a:gd name="T17" fmla="*/ 0 h 210"/>
                <a:gd name="T18" fmla="*/ 149 w 211"/>
                <a:gd name="T19" fmla="*/ 153 h 210"/>
                <a:gd name="T20" fmla="*/ 181 w 211"/>
                <a:gd name="T21" fmla="*/ 48 h 210"/>
                <a:gd name="T22" fmla="*/ 211 w 211"/>
                <a:gd name="T23" fmla="*/ 142 h 210"/>
                <a:gd name="T24" fmla="*/ 195 w 211"/>
                <a:gd name="T25" fmla="*/ 146 h 210"/>
                <a:gd name="T26" fmla="*/ 181 w 211"/>
                <a:gd name="T27" fmla="*/ 101 h 210"/>
                <a:gd name="T28" fmla="*/ 147 w 211"/>
                <a:gd name="T29" fmla="*/ 210 h 210"/>
                <a:gd name="T30" fmla="*/ 106 w 211"/>
                <a:gd name="T31" fmla="*/ 54 h 210"/>
                <a:gd name="T32" fmla="*/ 106 w 211"/>
                <a:gd name="T33" fmla="*/ 5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1" h="210">
                  <a:moveTo>
                    <a:pt x="106" y="54"/>
                  </a:moveTo>
                  <a:lnTo>
                    <a:pt x="70" y="157"/>
                  </a:lnTo>
                  <a:lnTo>
                    <a:pt x="38" y="109"/>
                  </a:lnTo>
                  <a:lnTo>
                    <a:pt x="18" y="128"/>
                  </a:lnTo>
                  <a:lnTo>
                    <a:pt x="12" y="133"/>
                  </a:lnTo>
                  <a:lnTo>
                    <a:pt x="0" y="123"/>
                  </a:lnTo>
                  <a:lnTo>
                    <a:pt x="41" y="85"/>
                  </a:lnTo>
                  <a:lnTo>
                    <a:pt x="65" y="122"/>
                  </a:lnTo>
                  <a:lnTo>
                    <a:pt x="109" y="0"/>
                  </a:lnTo>
                  <a:lnTo>
                    <a:pt x="149" y="153"/>
                  </a:lnTo>
                  <a:lnTo>
                    <a:pt x="181" y="48"/>
                  </a:lnTo>
                  <a:lnTo>
                    <a:pt x="211" y="142"/>
                  </a:lnTo>
                  <a:lnTo>
                    <a:pt x="195" y="146"/>
                  </a:lnTo>
                  <a:lnTo>
                    <a:pt x="181" y="101"/>
                  </a:lnTo>
                  <a:lnTo>
                    <a:pt x="147" y="210"/>
                  </a:lnTo>
                  <a:lnTo>
                    <a:pt x="106" y="54"/>
                  </a:lnTo>
                  <a:lnTo>
                    <a:pt x="106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3" name="Freeform 790"/>
            <p:cNvSpPr/>
            <p:nvPr/>
          </p:nvSpPr>
          <p:spPr bwMode="auto">
            <a:xfrm>
              <a:off x="966789" y="5343526"/>
              <a:ext cx="231775" cy="177800"/>
            </a:xfrm>
            <a:custGeom>
              <a:avLst/>
              <a:gdLst>
                <a:gd name="T0" fmla="*/ 11 w 146"/>
                <a:gd name="T1" fmla="*/ 69 h 112"/>
                <a:gd name="T2" fmla="*/ 26 w 146"/>
                <a:gd name="T3" fmla="*/ 58 h 112"/>
                <a:gd name="T4" fmla="*/ 48 w 146"/>
                <a:gd name="T5" fmla="*/ 85 h 112"/>
                <a:gd name="T6" fmla="*/ 73 w 146"/>
                <a:gd name="T7" fmla="*/ 29 h 112"/>
                <a:gd name="T8" fmla="*/ 101 w 146"/>
                <a:gd name="T9" fmla="*/ 112 h 112"/>
                <a:gd name="T10" fmla="*/ 125 w 146"/>
                <a:gd name="T11" fmla="*/ 54 h 112"/>
                <a:gd name="T12" fmla="*/ 135 w 146"/>
                <a:gd name="T13" fmla="*/ 78 h 112"/>
                <a:gd name="T14" fmla="*/ 146 w 146"/>
                <a:gd name="T15" fmla="*/ 76 h 112"/>
                <a:gd name="T16" fmla="*/ 125 w 146"/>
                <a:gd name="T17" fmla="*/ 26 h 112"/>
                <a:gd name="T18" fmla="*/ 102 w 146"/>
                <a:gd name="T19" fmla="*/ 82 h 112"/>
                <a:gd name="T20" fmla="*/ 75 w 146"/>
                <a:gd name="T21" fmla="*/ 0 h 112"/>
                <a:gd name="T22" fmla="*/ 45 w 146"/>
                <a:gd name="T23" fmla="*/ 66 h 112"/>
                <a:gd name="T24" fmla="*/ 28 w 146"/>
                <a:gd name="T25" fmla="*/ 45 h 112"/>
                <a:gd name="T26" fmla="*/ 0 w 146"/>
                <a:gd name="T27" fmla="*/ 66 h 112"/>
                <a:gd name="T28" fmla="*/ 8 w 146"/>
                <a:gd name="T29" fmla="*/ 71 h 112"/>
                <a:gd name="T30" fmla="*/ 11 w 146"/>
                <a:gd name="T31" fmla="*/ 6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6" h="112">
                  <a:moveTo>
                    <a:pt x="11" y="69"/>
                  </a:moveTo>
                  <a:lnTo>
                    <a:pt x="26" y="58"/>
                  </a:lnTo>
                  <a:lnTo>
                    <a:pt x="48" y="85"/>
                  </a:lnTo>
                  <a:lnTo>
                    <a:pt x="73" y="29"/>
                  </a:lnTo>
                  <a:lnTo>
                    <a:pt x="101" y="112"/>
                  </a:lnTo>
                  <a:lnTo>
                    <a:pt x="125" y="54"/>
                  </a:lnTo>
                  <a:lnTo>
                    <a:pt x="135" y="78"/>
                  </a:lnTo>
                  <a:lnTo>
                    <a:pt x="146" y="76"/>
                  </a:lnTo>
                  <a:lnTo>
                    <a:pt x="125" y="26"/>
                  </a:lnTo>
                  <a:lnTo>
                    <a:pt x="102" y="82"/>
                  </a:lnTo>
                  <a:lnTo>
                    <a:pt x="75" y="0"/>
                  </a:lnTo>
                  <a:lnTo>
                    <a:pt x="45" y="66"/>
                  </a:lnTo>
                  <a:lnTo>
                    <a:pt x="28" y="45"/>
                  </a:lnTo>
                  <a:lnTo>
                    <a:pt x="0" y="66"/>
                  </a:lnTo>
                  <a:lnTo>
                    <a:pt x="8" y="71"/>
                  </a:lnTo>
                  <a:lnTo>
                    <a:pt x="11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4" name="Freeform 791"/>
            <p:cNvSpPr>
              <a:spLocks noEditPoints="1"/>
            </p:cNvSpPr>
            <p:nvPr/>
          </p:nvSpPr>
          <p:spPr bwMode="auto">
            <a:xfrm>
              <a:off x="915989" y="5294314"/>
              <a:ext cx="333375" cy="276225"/>
            </a:xfrm>
            <a:custGeom>
              <a:avLst/>
              <a:gdLst>
                <a:gd name="T0" fmla="*/ 0 w 210"/>
                <a:gd name="T1" fmla="*/ 0 h 174"/>
                <a:gd name="T2" fmla="*/ 0 w 210"/>
                <a:gd name="T3" fmla="*/ 174 h 174"/>
                <a:gd name="T4" fmla="*/ 210 w 210"/>
                <a:gd name="T5" fmla="*/ 174 h 174"/>
                <a:gd name="T6" fmla="*/ 210 w 210"/>
                <a:gd name="T7" fmla="*/ 0 h 174"/>
                <a:gd name="T8" fmla="*/ 0 w 210"/>
                <a:gd name="T9" fmla="*/ 0 h 174"/>
                <a:gd name="T10" fmla="*/ 189 w 210"/>
                <a:gd name="T11" fmla="*/ 154 h 174"/>
                <a:gd name="T12" fmla="*/ 21 w 210"/>
                <a:gd name="T13" fmla="*/ 154 h 174"/>
                <a:gd name="T14" fmla="*/ 21 w 210"/>
                <a:gd name="T15" fmla="*/ 21 h 174"/>
                <a:gd name="T16" fmla="*/ 189 w 210"/>
                <a:gd name="T17" fmla="*/ 21 h 174"/>
                <a:gd name="T18" fmla="*/ 189 w 210"/>
                <a:gd name="T19" fmla="*/ 15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0" h="174">
                  <a:moveTo>
                    <a:pt x="0" y="0"/>
                  </a:moveTo>
                  <a:lnTo>
                    <a:pt x="0" y="174"/>
                  </a:lnTo>
                  <a:lnTo>
                    <a:pt x="210" y="174"/>
                  </a:lnTo>
                  <a:lnTo>
                    <a:pt x="210" y="0"/>
                  </a:lnTo>
                  <a:lnTo>
                    <a:pt x="0" y="0"/>
                  </a:lnTo>
                  <a:close/>
                  <a:moveTo>
                    <a:pt x="189" y="154"/>
                  </a:moveTo>
                  <a:lnTo>
                    <a:pt x="21" y="154"/>
                  </a:lnTo>
                  <a:lnTo>
                    <a:pt x="21" y="21"/>
                  </a:lnTo>
                  <a:lnTo>
                    <a:pt x="189" y="21"/>
                  </a:lnTo>
                  <a:lnTo>
                    <a:pt x="189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5" name="Freeform 792"/>
            <p:cNvSpPr>
              <a:spLocks noEditPoints="1"/>
            </p:cNvSpPr>
            <p:nvPr/>
          </p:nvSpPr>
          <p:spPr bwMode="auto">
            <a:xfrm>
              <a:off x="11039476" y="698501"/>
              <a:ext cx="138113" cy="114300"/>
            </a:xfrm>
            <a:custGeom>
              <a:avLst/>
              <a:gdLst>
                <a:gd name="T0" fmla="*/ 92 w 118"/>
                <a:gd name="T1" fmla="*/ 0 h 99"/>
                <a:gd name="T2" fmla="*/ 26 w 118"/>
                <a:gd name="T3" fmla="*/ 0 h 99"/>
                <a:gd name="T4" fmla="*/ 0 w 118"/>
                <a:gd name="T5" fmla="*/ 26 h 99"/>
                <a:gd name="T6" fmla="*/ 0 w 118"/>
                <a:gd name="T7" fmla="*/ 72 h 99"/>
                <a:gd name="T8" fmla="*/ 26 w 118"/>
                <a:gd name="T9" fmla="*/ 99 h 99"/>
                <a:gd name="T10" fmla="*/ 92 w 118"/>
                <a:gd name="T11" fmla="*/ 99 h 99"/>
                <a:gd name="T12" fmla="*/ 118 w 118"/>
                <a:gd name="T13" fmla="*/ 72 h 99"/>
                <a:gd name="T14" fmla="*/ 118 w 118"/>
                <a:gd name="T15" fmla="*/ 26 h 99"/>
                <a:gd name="T16" fmla="*/ 92 w 118"/>
                <a:gd name="T17" fmla="*/ 0 h 99"/>
                <a:gd name="T18" fmla="*/ 89 w 118"/>
                <a:gd name="T19" fmla="*/ 75 h 99"/>
                <a:gd name="T20" fmla="*/ 30 w 118"/>
                <a:gd name="T21" fmla="*/ 75 h 99"/>
                <a:gd name="T22" fmla="*/ 23 w 118"/>
                <a:gd name="T23" fmla="*/ 69 h 99"/>
                <a:gd name="T24" fmla="*/ 23 w 118"/>
                <a:gd name="T25" fmla="*/ 29 h 99"/>
                <a:gd name="T26" fmla="*/ 30 w 118"/>
                <a:gd name="T27" fmla="*/ 23 h 99"/>
                <a:gd name="T28" fmla="*/ 89 w 118"/>
                <a:gd name="T29" fmla="*/ 23 h 99"/>
                <a:gd name="T30" fmla="*/ 95 w 118"/>
                <a:gd name="T31" fmla="*/ 29 h 99"/>
                <a:gd name="T32" fmla="*/ 95 w 118"/>
                <a:gd name="T33" fmla="*/ 69 h 99"/>
                <a:gd name="T34" fmla="*/ 89 w 118"/>
                <a:gd name="T35" fmla="*/ 7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8" h="99">
                  <a:moveTo>
                    <a:pt x="92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1"/>
                    <a:pt x="0" y="26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7"/>
                    <a:pt x="12" y="99"/>
                    <a:pt x="26" y="99"/>
                  </a:cubicBezTo>
                  <a:cubicBezTo>
                    <a:pt x="92" y="99"/>
                    <a:pt x="92" y="99"/>
                    <a:pt x="92" y="99"/>
                  </a:cubicBezTo>
                  <a:cubicBezTo>
                    <a:pt x="107" y="99"/>
                    <a:pt x="118" y="87"/>
                    <a:pt x="118" y="72"/>
                  </a:cubicBezTo>
                  <a:cubicBezTo>
                    <a:pt x="118" y="26"/>
                    <a:pt x="118" y="26"/>
                    <a:pt x="118" y="26"/>
                  </a:cubicBezTo>
                  <a:cubicBezTo>
                    <a:pt x="118" y="11"/>
                    <a:pt x="107" y="0"/>
                    <a:pt x="92" y="0"/>
                  </a:cubicBezTo>
                  <a:close/>
                  <a:moveTo>
                    <a:pt x="89" y="75"/>
                  </a:moveTo>
                  <a:cubicBezTo>
                    <a:pt x="30" y="75"/>
                    <a:pt x="30" y="75"/>
                    <a:pt x="30" y="75"/>
                  </a:cubicBezTo>
                  <a:cubicBezTo>
                    <a:pt x="26" y="75"/>
                    <a:pt x="23" y="72"/>
                    <a:pt x="23" y="6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6"/>
                    <a:pt x="26" y="23"/>
                    <a:pt x="30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92" y="23"/>
                    <a:pt x="95" y="26"/>
                    <a:pt x="95" y="29"/>
                  </a:cubicBezTo>
                  <a:cubicBezTo>
                    <a:pt x="95" y="69"/>
                    <a:pt x="95" y="69"/>
                    <a:pt x="95" y="69"/>
                  </a:cubicBezTo>
                  <a:cubicBezTo>
                    <a:pt x="95" y="72"/>
                    <a:pt x="92" y="75"/>
                    <a:pt x="89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6" name="Freeform 793"/>
            <p:cNvSpPr/>
            <p:nvPr/>
          </p:nvSpPr>
          <p:spPr bwMode="auto">
            <a:xfrm>
              <a:off x="11104564" y="587376"/>
              <a:ext cx="173038" cy="171450"/>
            </a:xfrm>
            <a:custGeom>
              <a:avLst/>
              <a:gdLst>
                <a:gd name="T0" fmla="*/ 129 w 148"/>
                <a:gd name="T1" fmla="*/ 113 h 147"/>
                <a:gd name="T2" fmla="*/ 128 w 148"/>
                <a:gd name="T3" fmla="*/ 113 h 147"/>
                <a:gd name="T4" fmla="*/ 126 w 148"/>
                <a:gd name="T5" fmla="*/ 113 h 147"/>
                <a:gd name="T6" fmla="*/ 126 w 148"/>
                <a:gd name="T7" fmla="*/ 113 h 147"/>
                <a:gd name="T8" fmla="*/ 34 w 148"/>
                <a:gd name="T9" fmla="*/ 21 h 147"/>
                <a:gd name="T10" fmla="*/ 34 w 148"/>
                <a:gd name="T11" fmla="*/ 21 h 147"/>
                <a:gd name="T12" fmla="*/ 34 w 148"/>
                <a:gd name="T13" fmla="*/ 0 h 147"/>
                <a:gd name="T14" fmla="*/ 0 w 148"/>
                <a:gd name="T15" fmla="*/ 35 h 147"/>
                <a:gd name="T16" fmla="*/ 34 w 148"/>
                <a:gd name="T17" fmla="*/ 69 h 147"/>
                <a:gd name="T18" fmla="*/ 34 w 148"/>
                <a:gd name="T19" fmla="*/ 68 h 147"/>
                <a:gd name="T20" fmla="*/ 34 w 148"/>
                <a:gd name="T21" fmla="*/ 46 h 147"/>
                <a:gd name="T22" fmla="*/ 34 w 148"/>
                <a:gd name="T23" fmla="*/ 46 h 147"/>
                <a:gd name="T24" fmla="*/ 101 w 148"/>
                <a:gd name="T25" fmla="*/ 113 h 147"/>
                <a:gd name="T26" fmla="*/ 101 w 148"/>
                <a:gd name="T27" fmla="*/ 113 h 147"/>
                <a:gd name="T28" fmla="*/ 99 w 148"/>
                <a:gd name="T29" fmla="*/ 113 h 147"/>
                <a:gd name="T30" fmla="*/ 99 w 148"/>
                <a:gd name="T31" fmla="*/ 113 h 147"/>
                <a:gd name="T32" fmla="*/ 79 w 148"/>
                <a:gd name="T33" fmla="*/ 113 h 147"/>
                <a:gd name="T34" fmla="*/ 114 w 148"/>
                <a:gd name="T35" fmla="*/ 147 h 147"/>
                <a:gd name="T36" fmla="*/ 148 w 148"/>
                <a:gd name="T37" fmla="*/ 113 h 147"/>
                <a:gd name="T38" fmla="*/ 129 w 148"/>
                <a:gd name="T39" fmla="*/ 11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8" h="147">
                  <a:moveTo>
                    <a:pt x="129" y="113"/>
                  </a:moveTo>
                  <a:cubicBezTo>
                    <a:pt x="128" y="113"/>
                    <a:pt x="128" y="113"/>
                    <a:pt x="128" y="113"/>
                  </a:cubicBezTo>
                  <a:cubicBezTo>
                    <a:pt x="126" y="113"/>
                    <a:pt x="126" y="113"/>
                    <a:pt x="126" y="113"/>
                  </a:cubicBezTo>
                  <a:cubicBezTo>
                    <a:pt x="126" y="113"/>
                    <a:pt x="126" y="113"/>
                    <a:pt x="126" y="113"/>
                  </a:cubicBezTo>
                  <a:cubicBezTo>
                    <a:pt x="126" y="62"/>
                    <a:pt x="85" y="21"/>
                    <a:pt x="34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4" y="69"/>
                    <a:pt x="34" y="69"/>
                    <a:pt x="34" y="69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71" y="46"/>
                    <a:pt x="101" y="76"/>
                    <a:pt x="101" y="113"/>
                  </a:cubicBezTo>
                  <a:cubicBezTo>
                    <a:pt x="101" y="113"/>
                    <a:pt x="101" y="113"/>
                    <a:pt x="101" y="113"/>
                  </a:cubicBezTo>
                  <a:cubicBezTo>
                    <a:pt x="99" y="113"/>
                    <a:pt x="99" y="113"/>
                    <a:pt x="99" y="113"/>
                  </a:cubicBezTo>
                  <a:cubicBezTo>
                    <a:pt x="99" y="113"/>
                    <a:pt x="99" y="113"/>
                    <a:pt x="99" y="113"/>
                  </a:cubicBezTo>
                  <a:cubicBezTo>
                    <a:pt x="79" y="113"/>
                    <a:pt x="79" y="113"/>
                    <a:pt x="79" y="113"/>
                  </a:cubicBezTo>
                  <a:cubicBezTo>
                    <a:pt x="114" y="147"/>
                    <a:pt x="114" y="147"/>
                    <a:pt x="114" y="147"/>
                  </a:cubicBezTo>
                  <a:cubicBezTo>
                    <a:pt x="148" y="113"/>
                    <a:pt x="148" y="113"/>
                    <a:pt x="148" y="113"/>
                  </a:cubicBezTo>
                  <a:lnTo>
                    <a:pt x="129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7" name="Freeform 794"/>
            <p:cNvSpPr/>
            <p:nvPr/>
          </p:nvSpPr>
          <p:spPr bwMode="auto">
            <a:xfrm>
              <a:off x="10941051" y="750889"/>
              <a:ext cx="173038" cy="171450"/>
            </a:xfrm>
            <a:custGeom>
              <a:avLst/>
              <a:gdLst>
                <a:gd name="T0" fmla="*/ 114 w 149"/>
                <a:gd name="T1" fmla="*/ 79 h 147"/>
                <a:gd name="T2" fmla="*/ 114 w 149"/>
                <a:gd name="T3" fmla="*/ 101 h 147"/>
                <a:gd name="T4" fmla="*/ 114 w 149"/>
                <a:gd name="T5" fmla="*/ 101 h 147"/>
                <a:gd name="T6" fmla="*/ 47 w 149"/>
                <a:gd name="T7" fmla="*/ 34 h 147"/>
                <a:gd name="T8" fmla="*/ 47 w 149"/>
                <a:gd name="T9" fmla="*/ 34 h 147"/>
                <a:gd name="T10" fmla="*/ 49 w 149"/>
                <a:gd name="T11" fmla="*/ 34 h 147"/>
                <a:gd name="T12" fmla="*/ 50 w 149"/>
                <a:gd name="T13" fmla="*/ 34 h 147"/>
                <a:gd name="T14" fmla="*/ 69 w 149"/>
                <a:gd name="T15" fmla="*/ 34 h 147"/>
                <a:gd name="T16" fmla="*/ 35 w 149"/>
                <a:gd name="T17" fmla="*/ 0 h 147"/>
                <a:gd name="T18" fmla="*/ 0 w 149"/>
                <a:gd name="T19" fmla="*/ 34 h 147"/>
                <a:gd name="T20" fmla="*/ 20 w 149"/>
                <a:gd name="T21" fmla="*/ 34 h 147"/>
                <a:gd name="T22" fmla="*/ 20 w 149"/>
                <a:gd name="T23" fmla="*/ 34 h 147"/>
                <a:gd name="T24" fmla="*/ 22 w 149"/>
                <a:gd name="T25" fmla="*/ 34 h 147"/>
                <a:gd name="T26" fmla="*/ 22 w 149"/>
                <a:gd name="T27" fmla="*/ 34 h 147"/>
                <a:gd name="T28" fmla="*/ 114 w 149"/>
                <a:gd name="T29" fmla="*/ 126 h 147"/>
                <a:gd name="T30" fmla="*/ 114 w 149"/>
                <a:gd name="T31" fmla="*/ 126 h 147"/>
                <a:gd name="T32" fmla="*/ 114 w 149"/>
                <a:gd name="T33" fmla="*/ 147 h 147"/>
                <a:gd name="T34" fmla="*/ 149 w 149"/>
                <a:gd name="T35" fmla="*/ 112 h 147"/>
                <a:gd name="T36" fmla="*/ 114 w 149"/>
                <a:gd name="T37" fmla="*/ 78 h 147"/>
                <a:gd name="T38" fmla="*/ 114 w 149"/>
                <a:gd name="T39" fmla="*/ 79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114" y="79"/>
                  </a:moveTo>
                  <a:cubicBezTo>
                    <a:pt x="114" y="101"/>
                    <a:pt x="114" y="101"/>
                    <a:pt x="114" y="101"/>
                  </a:cubicBezTo>
                  <a:cubicBezTo>
                    <a:pt x="114" y="101"/>
                    <a:pt x="114" y="101"/>
                    <a:pt x="114" y="101"/>
                  </a:cubicBezTo>
                  <a:cubicBezTo>
                    <a:pt x="77" y="101"/>
                    <a:pt x="47" y="71"/>
                    <a:pt x="47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85"/>
                    <a:pt x="63" y="126"/>
                    <a:pt x="114" y="126"/>
                  </a:cubicBezTo>
                  <a:cubicBezTo>
                    <a:pt x="114" y="126"/>
                    <a:pt x="114" y="126"/>
                    <a:pt x="114" y="126"/>
                  </a:cubicBezTo>
                  <a:cubicBezTo>
                    <a:pt x="114" y="147"/>
                    <a:pt x="114" y="147"/>
                    <a:pt x="114" y="147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14" y="78"/>
                    <a:pt x="114" y="78"/>
                    <a:pt x="114" y="78"/>
                  </a:cubicBezTo>
                  <a:lnTo>
                    <a:pt x="114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8" name="Freeform 795"/>
            <p:cNvSpPr>
              <a:spLocks noEditPoints="1"/>
            </p:cNvSpPr>
            <p:nvPr/>
          </p:nvSpPr>
          <p:spPr bwMode="auto">
            <a:xfrm>
              <a:off x="6973889" y="4598989"/>
              <a:ext cx="249238" cy="334963"/>
            </a:xfrm>
            <a:custGeom>
              <a:avLst/>
              <a:gdLst>
                <a:gd name="T0" fmla="*/ 191 w 214"/>
                <a:gd name="T1" fmla="*/ 20 h 289"/>
                <a:gd name="T2" fmla="*/ 178 w 214"/>
                <a:gd name="T3" fmla="*/ 20 h 289"/>
                <a:gd name="T4" fmla="*/ 178 w 214"/>
                <a:gd name="T5" fmla="*/ 11 h 289"/>
                <a:gd name="T6" fmla="*/ 167 w 214"/>
                <a:gd name="T7" fmla="*/ 0 h 289"/>
                <a:gd name="T8" fmla="*/ 155 w 214"/>
                <a:gd name="T9" fmla="*/ 11 h 289"/>
                <a:gd name="T10" fmla="*/ 155 w 214"/>
                <a:gd name="T11" fmla="*/ 20 h 289"/>
                <a:gd name="T12" fmla="*/ 118 w 214"/>
                <a:gd name="T13" fmla="*/ 20 h 289"/>
                <a:gd name="T14" fmla="*/ 118 w 214"/>
                <a:gd name="T15" fmla="*/ 11 h 289"/>
                <a:gd name="T16" fmla="*/ 107 w 214"/>
                <a:gd name="T17" fmla="*/ 0 h 289"/>
                <a:gd name="T18" fmla="*/ 96 w 214"/>
                <a:gd name="T19" fmla="*/ 11 h 289"/>
                <a:gd name="T20" fmla="*/ 96 w 214"/>
                <a:gd name="T21" fmla="*/ 20 h 289"/>
                <a:gd name="T22" fmla="*/ 59 w 214"/>
                <a:gd name="T23" fmla="*/ 20 h 289"/>
                <a:gd name="T24" fmla="*/ 59 w 214"/>
                <a:gd name="T25" fmla="*/ 11 h 289"/>
                <a:gd name="T26" fmla="*/ 48 w 214"/>
                <a:gd name="T27" fmla="*/ 0 h 289"/>
                <a:gd name="T28" fmla="*/ 36 w 214"/>
                <a:gd name="T29" fmla="*/ 11 h 289"/>
                <a:gd name="T30" fmla="*/ 36 w 214"/>
                <a:gd name="T31" fmla="*/ 20 h 289"/>
                <a:gd name="T32" fmla="*/ 24 w 214"/>
                <a:gd name="T33" fmla="*/ 20 h 289"/>
                <a:gd name="T34" fmla="*/ 0 w 214"/>
                <a:gd name="T35" fmla="*/ 43 h 289"/>
                <a:gd name="T36" fmla="*/ 0 w 214"/>
                <a:gd name="T37" fmla="*/ 266 h 289"/>
                <a:gd name="T38" fmla="*/ 24 w 214"/>
                <a:gd name="T39" fmla="*/ 289 h 289"/>
                <a:gd name="T40" fmla="*/ 191 w 214"/>
                <a:gd name="T41" fmla="*/ 289 h 289"/>
                <a:gd name="T42" fmla="*/ 214 w 214"/>
                <a:gd name="T43" fmla="*/ 266 h 289"/>
                <a:gd name="T44" fmla="*/ 214 w 214"/>
                <a:gd name="T45" fmla="*/ 43 h 289"/>
                <a:gd name="T46" fmla="*/ 191 w 214"/>
                <a:gd name="T47" fmla="*/ 20 h 289"/>
                <a:gd name="T48" fmla="*/ 191 w 214"/>
                <a:gd name="T49" fmla="*/ 264 h 289"/>
                <a:gd name="T50" fmla="*/ 23 w 214"/>
                <a:gd name="T51" fmla="*/ 264 h 289"/>
                <a:gd name="T52" fmla="*/ 23 w 214"/>
                <a:gd name="T53" fmla="*/ 45 h 289"/>
                <a:gd name="T54" fmla="*/ 36 w 214"/>
                <a:gd name="T55" fmla="*/ 45 h 289"/>
                <a:gd name="T56" fmla="*/ 36 w 214"/>
                <a:gd name="T57" fmla="*/ 52 h 289"/>
                <a:gd name="T58" fmla="*/ 48 w 214"/>
                <a:gd name="T59" fmla="*/ 63 h 289"/>
                <a:gd name="T60" fmla="*/ 59 w 214"/>
                <a:gd name="T61" fmla="*/ 52 h 289"/>
                <a:gd name="T62" fmla="*/ 59 w 214"/>
                <a:gd name="T63" fmla="*/ 45 h 289"/>
                <a:gd name="T64" fmla="*/ 96 w 214"/>
                <a:gd name="T65" fmla="*/ 45 h 289"/>
                <a:gd name="T66" fmla="*/ 96 w 214"/>
                <a:gd name="T67" fmla="*/ 52 h 289"/>
                <a:gd name="T68" fmla="*/ 107 w 214"/>
                <a:gd name="T69" fmla="*/ 63 h 289"/>
                <a:gd name="T70" fmla="*/ 118 w 214"/>
                <a:gd name="T71" fmla="*/ 52 h 289"/>
                <a:gd name="T72" fmla="*/ 118 w 214"/>
                <a:gd name="T73" fmla="*/ 45 h 289"/>
                <a:gd name="T74" fmla="*/ 155 w 214"/>
                <a:gd name="T75" fmla="*/ 45 h 289"/>
                <a:gd name="T76" fmla="*/ 155 w 214"/>
                <a:gd name="T77" fmla="*/ 52 h 289"/>
                <a:gd name="T78" fmla="*/ 167 w 214"/>
                <a:gd name="T79" fmla="*/ 63 h 289"/>
                <a:gd name="T80" fmla="*/ 178 w 214"/>
                <a:gd name="T81" fmla="*/ 52 h 289"/>
                <a:gd name="T82" fmla="*/ 178 w 214"/>
                <a:gd name="T83" fmla="*/ 45 h 289"/>
                <a:gd name="T84" fmla="*/ 191 w 214"/>
                <a:gd name="T85" fmla="*/ 45 h 289"/>
                <a:gd name="T86" fmla="*/ 191 w 214"/>
                <a:gd name="T87" fmla="*/ 264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4" h="289">
                  <a:moveTo>
                    <a:pt x="191" y="20"/>
                  </a:moveTo>
                  <a:cubicBezTo>
                    <a:pt x="178" y="20"/>
                    <a:pt x="178" y="20"/>
                    <a:pt x="178" y="20"/>
                  </a:cubicBezTo>
                  <a:cubicBezTo>
                    <a:pt x="178" y="11"/>
                    <a:pt x="178" y="11"/>
                    <a:pt x="178" y="11"/>
                  </a:cubicBezTo>
                  <a:cubicBezTo>
                    <a:pt x="178" y="5"/>
                    <a:pt x="173" y="0"/>
                    <a:pt x="167" y="0"/>
                  </a:cubicBezTo>
                  <a:cubicBezTo>
                    <a:pt x="160" y="0"/>
                    <a:pt x="155" y="5"/>
                    <a:pt x="155" y="11"/>
                  </a:cubicBezTo>
                  <a:cubicBezTo>
                    <a:pt x="155" y="20"/>
                    <a:pt x="155" y="20"/>
                    <a:pt x="155" y="20"/>
                  </a:cubicBezTo>
                  <a:cubicBezTo>
                    <a:pt x="118" y="20"/>
                    <a:pt x="118" y="20"/>
                    <a:pt x="118" y="20"/>
                  </a:cubicBezTo>
                  <a:cubicBezTo>
                    <a:pt x="118" y="11"/>
                    <a:pt x="118" y="11"/>
                    <a:pt x="118" y="11"/>
                  </a:cubicBezTo>
                  <a:cubicBezTo>
                    <a:pt x="118" y="5"/>
                    <a:pt x="113" y="0"/>
                    <a:pt x="107" y="0"/>
                  </a:cubicBezTo>
                  <a:cubicBezTo>
                    <a:pt x="101" y="0"/>
                    <a:pt x="96" y="5"/>
                    <a:pt x="96" y="11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5"/>
                    <a:pt x="54" y="0"/>
                    <a:pt x="48" y="0"/>
                  </a:cubicBezTo>
                  <a:cubicBezTo>
                    <a:pt x="41" y="0"/>
                    <a:pt x="36" y="5"/>
                    <a:pt x="36" y="11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11" y="20"/>
                    <a:pt x="0" y="30"/>
                    <a:pt x="0" y="43"/>
                  </a:cubicBezTo>
                  <a:cubicBezTo>
                    <a:pt x="0" y="266"/>
                    <a:pt x="0" y="266"/>
                    <a:pt x="0" y="266"/>
                  </a:cubicBezTo>
                  <a:cubicBezTo>
                    <a:pt x="0" y="278"/>
                    <a:pt x="11" y="289"/>
                    <a:pt x="24" y="289"/>
                  </a:cubicBezTo>
                  <a:cubicBezTo>
                    <a:pt x="191" y="289"/>
                    <a:pt x="191" y="289"/>
                    <a:pt x="191" y="289"/>
                  </a:cubicBezTo>
                  <a:cubicBezTo>
                    <a:pt x="204" y="289"/>
                    <a:pt x="214" y="278"/>
                    <a:pt x="214" y="266"/>
                  </a:cubicBezTo>
                  <a:cubicBezTo>
                    <a:pt x="214" y="43"/>
                    <a:pt x="214" y="43"/>
                    <a:pt x="214" y="43"/>
                  </a:cubicBezTo>
                  <a:cubicBezTo>
                    <a:pt x="214" y="30"/>
                    <a:pt x="204" y="20"/>
                    <a:pt x="191" y="20"/>
                  </a:cubicBezTo>
                  <a:close/>
                  <a:moveTo>
                    <a:pt x="191" y="264"/>
                  </a:moveTo>
                  <a:cubicBezTo>
                    <a:pt x="23" y="264"/>
                    <a:pt x="23" y="264"/>
                    <a:pt x="23" y="264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6" y="58"/>
                    <a:pt x="41" y="63"/>
                    <a:pt x="48" y="63"/>
                  </a:cubicBezTo>
                  <a:cubicBezTo>
                    <a:pt x="54" y="63"/>
                    <a:pt x="59" y="58"/>
                    <a:pt x="59" y="52"/>
                  </a:cubicBezTo>
                  <a:cubicBezTo>
                    <a:pt x="59" y="45"/>
                    <a:pt x="59" y="45"/>
                    <a:pt x="59" y="45"/>
                  </a:cubicBezTo>
                  <a:cubicBezTo>
                    <a:pt x="96" y="45"/>
                    <a:pt x="96" y="45"/>
                    <a:pt x="96" y="45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96" y="58"/>
                    <a:pt x="101" y="63"/>
                    <a:pt x="107" y="63"/>
                  </a:cubicBezTo>
                  <a:cubicBezTo>
                    <a:pt x="113" y="63"/>
                    <a:pt x="118" y="58"/>
                    <a:pt x="118" y="52"/>
                  </a:cubicBezTo>
                  <a:cubicBezTo>
                    <a:pt x="118" y="45"/>
                    <a:pt x="118" y="45"/>
                    <a:pt x="118" y="45"/>
                  </a:cubicBezTo>
                  <a:cubicBezTo>
                    <a:pt x="155" y="45"/>
                    <a:pt x="155" y="45"/>
                    <a:pt x="155" y="45"/>
                  </a:cubicBezTo>
                  <a:cubicBezTo>
                    <a:pt x="155" y="52"/>
                    <a:pt x="155" y="52"/>
                    <a:pt x="155" y="52"/>
                  </a:cubicBezTo>
                  <a:cubicBezTo>
                    <a:pt x="155" y="58"/>
                    <a:pt x="160" y="63"/>
                    <a:pt x="167" y="63"/>
                  </a:cubicBezTo>
                  <a:cubicBezTo>
                    <a:pt x="173" y="63"/>
                    <a:pt x="178" y="58"/>
                    <a:pt x="178" y="52"/>
                  </a:cubicBezTo>
                  <a:cubicBezTo>
                    <a:pt x="178" y="45"/>
                    <a:pt x="178" y="45"/>
                    <a:pt x="178" y="45"/>
                  </a:cubicBezTo>
                  <a:cubicBezTo>
                    <a:pt x="191" y="45"/>
                    <a:pt x="191" y="45"/>
                    <a:pt x="191" y="45"/>
                  </a:cubicBezTo>
                  <a:lnTo>
                    <a:pt x="191" y="2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9" name="Rectangle 796"/>
            <p:cNvSpPr>
              <a:spLocks noChangeArrowheads="1"/>
            </p:cNvSpPr>
            <p:nvPr/>
          </p:nvSpPr>
          <p:spPr bwMode="auto">
            <a:xfrm>
              <a:off x="7029451" y="4705351"/>
              <a:ext cx="138113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0" name="Rectangle 797"/>
            <p:cNvSpPr>
              <a:spLocks noChangeArrowheads="1"/>
            </p:cNvSpPr>
            <p:nvPr/>
          </p:nvSpPr>
          <p:spPr bwMode="auto">
            <a:xfrm>
              <a:off x="7029451" y="4752976"/>
              <a:ext cx="138113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1" name="Rectangle 798"/>
            <p:cNvSpPr>
              <a:spLocks noChangeArrowheads="1"/>
            </p:cNvSpPr>
            <p:nvPr/>
          </p:nvSpPr>
          <p:spPr bwMode="auto">
            <a:xfrm>
              <a:off x="7029451" y="4800601"/>
              <a:ext cx="138113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2" name="Rectangle 799"/>
            <p:cNvSpPr>
              <a:spLocks noChangeArrowheads="1"/>
            </p:cNvSpPr>
            <p:nvPr/>
          </p:nvSpPr>
          <p:spPr bwMode="auto">
            <a:xfrm>
              <a:off x="7029451" y="4848226"/>
              <a:ext cx="138113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3" name="Freeform 800"/>
            <p:cNvSpPr>
              <a:spLocks noEditPoints="1"/>
            </p:cNvSpPr>
            <p:nvPr/>
          </p:nvSpPr>
          <p:spPr bwMode="auto">
            <a:xfrm>
              <a:off x="2922589" y="587376"/>
              <a:ext cx="333375" cy="334963"/>
            </a:xfrm>
            <a:custGeom>
              <a:avLst/>
              <a:gdLst>
                <a:gd name="T0" fmla="*/ 105 w 210"/>
                <a:gd name="T1" fmla="*/ 0 h 211"/>
                <a:gd name="T2" fmla="*/ 0 w 210"/>
                <a:gd name="T3" fmla="*/ 30 h 211"/>
                <a:gd name="T4" fmla="*/ 0 w 210"/>
                <a:gd name="T5" fmla="*/ 30 h 211"/>
                <a:gd name="T6" fmla="*/ 0 w 210"/>
                <a:gd name="T7" fmla="*/ 182 h 211"/>
                <a:gd name="T8" fmla="*/ 105 w 210"/>
                <a:gd name="T9" fmla="*/ 211 h 211"/>
                <a:gd name="T10" fmla="*/ 210 w 210"/>
                <a:gd name="T11" fmla="*/ 182 h 211"/>
                <a:gd name="T12" fmla="*/ 210 w 210"/>
                <a:gd name="T13" fmla="*/ 30 h 211"/>
                <a:gd name="T14" fmla="*/ 105 w 210"/>
                <a:gd name="T15" fmla="*/ 0 h 211"/>
                <a:gd name="T16" fmla="*/ 96 w 210"/>
                <a:gd name="T17" fmla="*/ 190 h 211"/>
                <a:gd name="T18" fmla="*/ 17 w 210"/>
                <a:gd name="T19" fmla="*/ 168 h 211"/>
                <a:gd name="T20" fmla="*/ 17 w 210"/>
                <a:gd name="T21" fmla="*/ 55 h 211"/>
                <a:gd name="T22" fmla="*/ 96 w 210"/>
                <a:gd name="T23" fmla="*/ 77 h 211"/>
                <a:gd name="T24" fmla="*/ 96 w 210"/>
                <a:gd name="T25" fmla="*/ 190 h 211"/>
                <a:gd name="T26" fmla="*/ 105 w 210"/>
                <a:gd name="T27" fmla="*/ 62 h 211"/>
                <a:gd name="T28" fmla="*/ 28 w 210"/>
                <a:gd name="T29" fmla="*/ 40 h 211"/>
                <a:gd name="T30" fmla="*/ 105 w 210"/>
                <a:gd name="T31" fmla="*/ 19 h 211"/>
                <a:gd name="T32" fmla="*/ 182 w 210"/>
                <a:gd name="T33" fmla="*/ 40 h 211"/>
                <a:gd name="T34" fmla="*/ 105 w 210"/>
                <a:gd name="T35" fmla="*/ 62 h 211"/>
                <a:gd name="T36" fmla="*/ 193 w 210"/>
                <a:gd name="T37" fmla="*/ 168 h 211"/>
                <a:gd name="T38" fmla="*/ 114 w 210"/>
                <a:gd name="T39" fmla="*/ 190 h 211"/>
                <a:gd name="T40" fmla="*/ 114 w 210"/>
                <a:gd name="T41" fmla="*/ 77 h 211"/>
                <a:gd name="T42" fmla="*/ 193 w 210"/>
                <a:gd name="T43" fmla="*/ 55 h 211"/>
                <a:gd name="T44" fmla="*/ 193 w 210"/>
                <a:gd name="T45" fmla="*/ 168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0" h="211">
                  <a:moveTo>
                    <a:pt x="105" y="0"/>
                  </a:moveTo>
                  <a:lnTo>
                    <a:pt x="0" y="30"/>
                  </a:lnTo>
                  <a:lnTo>
                    <a:pt x="0" y="30"/>
                  </a:lnTo>
                  <a:lnTo>
                    <a:pt x="0" y="182"/>
                  </a:lnTo>
                  <a:lnTo>
                    <a:pt x="105" y="211"/>
                  </a:lnTo>
                  <a:lnTo>
                    <a:pt x="210" y="182"/>
                  </a:lnTo>
                  <a:lnTo>
                    <a:pt x="210" y="30"/>
                  </a:lnTo>
                  <a:lnTo>
                    <a:pt x="105" y="0"/>
                  </a:lnTo>
                  <a:close/>
                  <a:moveTo>
                    <a:pt x="96" y="190"/>
                  </a:moveTo>
                  <a:lnTo>
                    <a:pt x="17" y="168"/>
                  </a:lnTo>
                  <a:lnTo>
                    <a:pt x="17" y="55"/>
                  </a:lnTo>
                  <a:lnTo>
                    <a:pt x="96" y="77"/>
                  </a:lnTo>
                  <a:lnTo>
                    <a:pt x="96" y="190"/>
                  </a:lnTo>
                  <a:close/>
                  <a:moveTo>
                    <a:pt x="105" y="62"/>
                  </a:moveTo>
                  <a:lnTo>
                    <a:pt x="28" y="40"/>
                  </a:lnTo>
                  <a:lnTo>
                    <a:pt x="105" y="19"/>
                  </a:lnTo>
                  <a:lnTo>
                    <a:pt x="182" y="40"/>
                  </a:lnTo>
                  <a:lnTo>
                    <a:pt x="105" y="62"/>
                  </a:lnTo>
                  <a:close/>
                  <a:moveTo>
                    <a:pt x="193" y="168"/>
                  </a:moveTo>
                  <a:lnTo>
                    <a:pt x="114" y="190"/>
                  </a:lnTo>
                  <a:lnTo>
                    <a:pt x="114" y="77"/>
                  </a:lnTo>
                  <a:lnTo>
                    <a:pt x="193" y="55"/>
                  </a:lnTo>
                  <a:lnTo>
                    <a:pt x="193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4" name="Freeform 801"/>
            <p:cNvSpPr/>
            <p:nvPr/>
          </p:nvSpPr>
          <p:spPr bwMode="auto">
            <a:xfrm>
              <a:off x="11617326" y="1925639"/>
              <a:ext cx="317500" cy="333375"/>
            </a:xfrm>
            <a:custGeom>
              <a:avLst/>
              <a:gdLst>
                <a:gd name="T0" fmla="*/ 273 w 273"/>
                <a:gd name="T1" fmla="*/ 93 h 288"/>
                <a:gd name="T2" fmla="*/ 249 w 273"/>
                <a:gd name="T3" fmla="*/ 51 h 288"/>
                <a:gd name="T4" fmla="*/ 170 w 273"/>
                <a:gd name="T5" fmla="*/ 86 h 288"/>
                <a:gd name="T6" fmla="*/ 160 w 273"/>
                <a:gd name="T7" fmla="*/ 0 h 288"/>
                <a:gd name="T8" fmla="*/ 112 w 273"/>
                <a:gd name="T9" fmla="*/ 0 h 288"/>
                <a:gd name="T10" fmla="*/ 103 w 273"/>
                <a:gd name="T11" fmla="*/ 86 h 288"/>
                <a:gd name="T12" fmla="*/ 23 w 273"/>
                <a:gd name="T13" fmla="*/ 51 h 288"/>
                <a:gd name="T14" fmla="*/ 0 w 273"/>
                <a:gd name="T15" fmla="*/ 93 h 288"/>
                <a:gd name="T16" fmla="*/ 69 w 273"/>
                <a:gd name="T17" fmla="*/ 144 h 288"/>
                <a:gd name="T18" fmla="*/ 0 w 273"/>
                <a:gd name="T19" fmla="*/ 195 h 288"/>
                <a:gd name="T20" fmla="*/ 23 w 273"/>
                <a:gd name="T21" fmla="*/ 237 h 288"/>
                <a:gd name="T22" fmla="*/ 103 w 273"/>
                <a:gd name="T23" fmla="*/ 202 h 288"/>
                <a:gd name="T24" fmla="*/ 112 w 273"/>
                <a:gd name="T25" fmla="*/ 288 h 288"/>
                <a:gd name="T26" fmla="*/ 160 w 273"/>
                <a:gd name="T27" fmla="*/ 288 h 288"/>
                <a:gd name="T28" fmla="*/ 170 w 273"/>
                <a:gd name="T29" fmla="*/ 202 h 288"/>
                <a:gd name="T30" fmla="*/ 249 w 273"/>
                <a:gd name="T31" fmla="*/ 237 h 288"/>
                <a:gd name="T32" fmla="*/ 273 w 273"/>
                <a:gd name="T33" fmla="*/ 195 h 288"/>
                <a:gd name="T34" fmla="*/ 203 w 273"/>
                <a:gd name="T35" fmla="*/ 144 h 288"/>
                <a:gd name="T36" fmla="*/ 273 w 273"/>
                <a:gd name="T37" fmla="*/ 93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3" h="288">
                  <a:moveTo>
                    <a:pt x="273" y="93"/>
                  </a:moveTo>
                  <a:cubicBezTo>
                    <a:pt x="249" y="51"/>
                    <a:pt x="249" y="51"/>
                    <a:pt x="249" y="51"/>
                  </a:cubicBezTo>
                  <a:cubicBezTo>
                    <a:pt x="170" y="86"/>
                    <a:pt x="170" y="86"/>
                    <a:pt x="170" y="86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03" y="86"/>
                    <a:pt x="103" y="86"/>
                    <a:pt x="103" y="86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69" y="144"/>
                    <a:pt x="69" y="144"/>
                    <a:pt x="69" y="144"/>
                  </a:cubicBezTo>
                  <a:cubicBezTo>
                    <a:pt x="44" y="163"/>
                    <a:pt x="0" y="195"/>
                    <a:pt x="0" y="195"/>
                  </a:cubicBezTo>
                  <a:cubicBezTo>
                    <a:pt x="23" y="237"/>
                    <a:pt x="23" y="237"/>
                    <a:pt x="23" y="237"/>
                  </a:cubicBezTo>
                  <a:cubicBezTo>
                    <a:pt x="103" y="202"/>
                    <a:pt x="103" y="202"/>
                    <a:pt x="103" y="202"/>
                  </a:cubicBezTo>
                  <a:cubicBezTo>
                    <a:pt x="112" y="288"/>
                    <a:pt x="112" y="288"/>
                    <a:pt x="112" y="288"/>
                  </a:cubicBezTo>
                  <a:cubicBezTo>
                    <a:pt x="160" y="288"/>
                    <a:pt x="160" y="288"/>
                    <a:pt x="160" y="288"/>
                  </a:cubicBezTo>
                  <a:cubicBezTo>
                    <a:pt x="160" y="288"/>
                    <a:pt x="166" y="234"/>
                    <a:pt x="170" y="202"/>
                  </a:cubicBezTo>
                  <a:cubicBezTo>
                    <a:pt x="249" y="237"/>
                    <a:pt x="249" y="237"/>
                    <a:pt x="249" y="237"/>
                  </a:cubicBezTo>
                  <a:cubicBezTo>
                    <a:pt x="273" y="195"/>
                    <a:pt x="273" y="195"/>
                    <a:pt x="273" y="195"/>
                  </a:cubicBezTo>
                  <a:cubicBezTo>
                    <a:pt x="273" y="195"/>
                    <a:pt x="229" y="163"/>
                    <a:pt x="203" y="144"/>
                  </a:cubicBezTo>
                  <a:lnTo>
                    <a:pt x="27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5" name="Freeform 802"/>
            <p:cNvSpPr>
              <a:spLocks noEditPoints="1"/>
            </p:cNvSpPr>
            <p:nvPr/>
          </p:nvSpPr>
          <p:spPr bwMode="auto">
            <a:xfrm>
              <a:off x="10948989" y="1925639"/>
              <a:ext cx="317500" cy="333375"/>
            </a:xfrm>
            <a:custGeom>
              <a:avLst/>
              <a:gdLst>
                <a:gd name="T0" fmla="*/ 236 w 274"/>
                <a:gd name="T1" fmla="*/ 120 h 288"/>
                <a:gd name="T2" fmla="*/ 274 w 274"/>
                <a:gd name="T3" fmla="*/ 93 h 288"/>
                <a:gd name="T4" fmla="*/ 250 w 274"/>
                <a:gd name="T5" fmla="*/ 51 h 288"/>
                <a:gd name="T6" fmla="*/ 206 w 274"/>
                <a:gd name="T7" fmla="*/ 70 h 288"/>
                <a:gd name="T8" fmla="*/ 166 w 274"/>
                <a:gd name="T9" fmla="*/ 47 h 288"/>
                <a:gd name="T10" fmla="*/ 161 w 274"/>
                <a:gd name="T11" fmla="*/ 0 h 288"/>
                <a:gd name="T12" fmla="*/ 113 w 274"/>
                <a:gd name="T13" fmla="*/ 0 h 288"/>
                <a:gd name="T14" fmla="*/ 108 w 274"/>
                <a:gd name="T15" fmla="*/ 47 h 288"/>
                <a:gd name="T16" fmla="*/ 67 w 274"/>
                <a:gd name="T17" fmla="*/ 70 h 288"/>
                <a:gd name="T18" fmla="*/ 24 w 274"/>
                <a:gd name="T19" fmla="*/ 51 h 288"/>
                <a:gd name="T20" fmla="*/ 0 w 274"/>
                <a:gd name="T21" fmla="*/ 93 h 288"/>
                <a:gd name="T22" fmla="*/ 38 w 274"/>
                <a:gd name="T23" fmla="*/ 120 h 288"/>
                <a:gd name="T24" fmla="*/ 38 w 274"/>
                <a:gd name="T25" fmla="*/ 168 h 288"/>
                <a:gd name="T26" fmla="*/ 0 w 274"/>
                <a:gd name="T27" fmla="*/ 195 h 288"/>
                <a:gd name="T28" fmla="*/ 24 w 274"/>
                <a:gd name="T29" fmla="*/ 237 h 288"/>
                <a:gd name="T30" fmla="*/ 68 w 274"/>
                <a:gd name="T31" fmla="*/ 218 h 288"/>
                <a:gd name="T32" fmla="*/ 108 w 274"/>
                <a:gd name="T33" fmla="*/ 241 h 288"/>
                <a:gd name="T34" fmla="*/ 113 w 274"/>
                <a:gd name="T35" fmla="*/ 288 h 288"/>
                <a:gd name="T36" fmla="*/ 161 w 274"/>
                <a:gd name="T37" fmla="*/ 288 h 288"/>
                <a:gd name="T38" fmla="*/ 166 w 274"/>
                <a:gd name="T39" fmla="*/ 241 h 288"/>
                <a:gd name="T40" fmla="*/ 206 w 274"/>
                <a:gd name="T41" fmla="*/ 218 h 288"/>
                <a:gd name="T42" fmla="*/ 250 w 274"/>
                <a:gd name="T43" fmla="*/ 237 h 288"/>
                <a:gd name="T44" fmla="*/ 274 w 274"/>
                <a:gd name="T45" fmla="*/ 195 h 288"/>
                <a:gd name="T46" fmla="*/ 236 w 274"/>
                <a:gd name="T47" fmla="*/ 168 h 288"/>
                <a:gd name="T48" fmla="*/ 236 w 274"/>
                <a:gd name="T49" fmla="*/ 120 h 288"/>
                <a:gd name="T50" fmla="*/ 158 w 274"/>
                <a:gd name="T51" fmla="*/ 180 h 288"/>
                <a:gd name="T52" fmla="*/ 116 w 274"/>
                <a:gd name="T53" fmla="*/ 180 h 288"/>
                <a:gd name="T54" fmla="*/ 96 w 274"/>
                <a:gd name="T55" fmla="*/ 144 h 288"/>
                <a:gd name="T56" fmla="*/ 116 w 274"/>
                <a:gd name="T57" fmla="*/ 108 h 288"/>
                <a:gd name="T58" fmla="*/ 158 w 274"/>
                <a:gd name="T59" fmla="*/ 108 h 288"/>
                <a:gd name="T60" fmla="*/ 179 w 274"/>
                <a:gd name="T61" fmla="*/ 144 h 288"/>
                <a:gd name="T62" fmla="*/ 158 w 274"/>
                <a:gd name="T63" fmla="*/ 18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4" h="288">
                  <a:moveTo>
                    <a:pt x="236" y="120"/>
                  </a:moveTo>
                  <a:cubicBezTo>
                    <a:pt x="274" y="93"/>
                    <a:pt x="274" y="93"/>
                    <a:pt x="274" y="93"/>
                  </a:cubicBezTo>
                  <a:cubicBezTo>
                    <a:pt x="250" y="51"/>
                    <a:pt x="250" y="51"/>
                    <a:pt x="250" y="51"/>
                  </a:cubicBezTo>
                  <a:cubicBezTo>
                    <a:pt x="206" y="70"/>
                    <a:pt x="206" y="70"/>
                    <a:pt x="206" y="70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8" y="47"/>
                    <a:pt x="108" y="47"/>
                    <a:pt x="108" y="47"/>
                  </a:cubicBezTo>
                  <a:cubicBezTo>
                    <a:pt x="67" y="70"/>
                    <a:pt x="67" y="70"/>
                    <a:pt x="67" y="70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38" y="120"/>
                    <a:pt x="38" y="120"/>
                    <a:pt x="38" y="120"/>
                  </a:cubicBezTo>
                  <a:cubicBezTo>
                    <a:pt x="38" y="168"/>
                    <a:pt x="38" y="168"/>
                    <a:pt x="38" y="168"/>
                  </a:cubicBezTo>
                  <a:cubicBezTo>
                    <a:pt x="18" y="182"/>
                    <a:pt x="0" y="195"/>
                    <a:pt x="0" y="195"/>
                  </a:cubicBezTo>
                  <a:cubicBezTo>
                    <a:pt x="24" y="237"/>
                    <a:pt x="24" y="237"/>
                    <a:pt x="24" y="237"/>
                  </a:cubicBezTo>
                  <a:cubicBezTo>
                    <a:pt x="68" y="218"/>
                    <a:pt x="68" y="218"/>
                    <a:pt x="68" y="218"/>
                  </a:cubicBezTo>
                  <a:cubicBezTo>
                    <a:pt x="108" y="241"/>
                    <a:pt x="108" y="241"/>
                    <a:pt x="108" y="241"/>
                  </a:cubicBezTo>
                  <a:cubicBezTo>
                    <a:pt x="113" y="288"/>
                    <a:pt x="113" y="288"/>
                    <a:pt x="113" y="288"/>
                  </a:cubicBezTo>
                  <a:cubicBezTo>
                    <a:pt x="161" y="288"/>
                    <a:pt x="161" y="288"/>
                    <a:pt x="161" y="288"/>
                  </a:cubicBezTo>
                  <a:cubicBezTo>
                    <a:pt x="161" y="288"/>
                    <a:pt x="163" y="266"/>
                    <a:pt x="166" y="241"/>
                  </a:cubicBezTo>
                  <a:cubicBezTo>
                    <a:pt x="206" y="218"/>
                    <a:pt x="206" y="218"/>
                    <a:pt x="206" y="218"/>
                  </a:cubicBezTo>
                  <a:cubicBezTo>
                    <a:pt x="250" y="237"/>
                    <a:pt x="250" y="237"/>
                    <a:pt x="250" y="237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74" y="195"/>
                    <a:pt x="256" y="182"/>
                    <a:pt x="236" y="168"/>
                  </a:cubicBezTo>
                  <a:lnTo>
                    <a:pt x="236" y="120"/>
                  </a:lnTo>
                  <a:close/>
                  <a:moveTo>
                    <a:pt x="158" y="180"/>
                  </a:moveTo>
                  <a:cubicBezTo>
                    <a:pt x="116" y="180"/>
                    <a:pt x="116" y="180"/>
                    <a:pt x="116" y="180"/>
                  </a:cubicBezTo>
                  <a:cubicBezTo>
                    <a:pt x="96" y="144"/>
                    <a:pt x="96" y="144"/>
                    <a:pt x="96" y="144"/>
                  </a:cubicBezTo>
                  <a:cubicBezTo>
                    <a:pt x="116" y="108"/>
                    <a:pt x="116" y="108"/>
                    <a:pt x="116" y="108"/>
                  </a:cubicBezTo>
                  <a:cubicBezTo>
                    <a:pt x="158" y="108"/>
                    <a:pt x="158" y="108"/>
                    <a:pt x="158" y="108"/>
                  </a:cubicBezTo>
                  <a:cubicBezTo>
                    <a:pt x="179" y="144"/>
                    <a:pt x="179" y="144"/>
                    <a:pt x="179" y="144"/>
                  </a:cubicBezTo>
                  <a:lnTo>
                    <a:pt x="158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6" name="Freeform 803"/>
            <p:cNvSpPr>
              <a:spLocks noEditPoints="1"/>
            </p:cNvSpPr>
            <p:nvPr/>
          </p:nvSpPr>
          <p:spPr bwMode="auto">
            <a:xfrm>
              <a:off x="2298701" y="4040189"/>
              <a:ext cx="246063" cy="225425"/>
            </a:xfrm>
            <a:custGeom>
              <a:avLst/>
              <a:gdLst>
                <a:gd name="T0" fmla="*/ 191 w 212"/>
                <a:gd name="T1" fmla="*/ 58 h 194"/>
                <a:gd name="T2" fmla="*/ 156 w 212"/>
                <a:gd name="T3" fmla="*/ 48 h 194"/>
                <a:gd name="T4" fmla="*/ 152 w 212"/>
                <a:gd name="T5" fmla="*/ 48 h 194"/>
                <a:gd name="T6" fmla="*/ 152 w 212"/>
                <a:gd name="T7" fmla="*/ 27 h 194"/>
                <a:gd name="T8" fmla="*/ 0 w 212"/>
                <a:gd name="T9" fmla="*/ 27 h 194"/>
                <a:gd name="T10" fmla="*/ 0 w 212"/>
                <a:gd name="T11" fmla="*/ 127 h 194"/>
                <a:gd name="T12" fmla="*/ 67 w 212"/>
                <a:gd name="T13" fmla="*/ 194 h 194"/>
                <a:gd name="T14" fmla="*/ 85 w 212"/>
                <a:gd name="T15" fmla="*/ 194 h 194"/>
                <a:gd name="T16" fmla="*/ 142 w 212"/>
                <a:gd name="T17" fmla="*/ 161 h 194"/>
                <a:gd name="T18" fmla="*/ 153 w 212"/>
                <a:gd name="T19" fmla="*/ 161 h 194"/>
                <a:gd name="T20" fmla="*/ 189 w 212"/>
                <a:gd name="T21" fmla="*/ 152 h 194"/>
                <a:gd name="T22" fmla="*/ 212 w 212"/>
                <a:gd name="T23" fmla="*/ 104 h 194"/>
                <a:gd name="T24" fmla="*/ 191 w 212"/>
                <a:gd name="T25" fmla="*/ 58 h 194"/>
                <a:gd name="T26" fmla="*/ 176 w 212"/>
                <a:gd name="T27" fmla="*/ 132 h 194"/>
                <a:gd name="T28" fmla="*/ 153 w 212"/>
                <a:gd name="T29" fmla="*/ 138 h 194"/>
                <a:gd name="T30" fmla="*/ 151 w 212"/>
                <a:gd name="T31" fmla="*/ 138 h 194"/>
                <a:gd name="T32" fmla="*/ 152 w 212"/>
                <a:gd name="T33" fmla="*/ 127 h 194"/>
                <a:gd name="T34" fmla="*/ 152 w 212"/>
                <a:gd name="T35" fmla="*/ 72 h 194"/>
                <a:gd name="T36" fmla="*/ 156 w 212"/>
                <a:gd name="T37" fmla="*/ 72 h 194"/>
                <a:gd name="T38" fmla="*/ 177 w 212"/>
                <a:gd name="T39" fmla="*/ 77 h 194"/>
                <a:gd name="T40" fmla="*/ 188 w 212"/>
                <a:gd name="T41" fmla="*/ 104 h 194"/>
                <a:gd name="T42" fmla="*/ 176 w 212"/>
                <a:gd name="T43" fmla="*/ 132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2" h="194">
                  <a:moveTo>
                    <a:pt x="191" y="58"/>
                  </a:moveTo>
                  <a:cubicBezTo>
                    <a:pt x="179" y="49"/>
                    <a:pt x="165" y="48"/>
                    <a:pt x="156" y="48"/>
                  </a:cubicBezTo>
                  <a:cubicBezTo>
                    <a:pt x="154" y="48"/>
                    <a:pt x="153" y="48"/>
                    <a:pt x="152" y="48"/>
                  </a:cubicBezTo>
                  <a:cubicBezTo>
                    <a:pt x="152" y="27"/>
                    <a:pt x="152" y="27"/>
                    <a:pt x="152" y="27"/>
                  </a:cubicBezTo>
                  <a:cubicBezTo>
                    <a:pt x="152" y="0"/>
                    <a:pt x="0" y="0"/>
                    <a:pt x="0" y="2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64"/>
                    <a:pt x="30" y="194"/>
                    <a:pt x="67" y="194"/>
                  </a:cubicBezTo>
                  <a:cubicBezTo>
                    <a:pt x="85" y="194"/>
                    <a:pt x="85" y="194"/>
                    <a:pt x="85" y="194"/>
                  </a:cubicBezTo>
                  <a:cubicBezTo>
                    <a:pt x="109" y="194"/>
                    <a:pt x="131" y="181"/>
                    <a:pt x="142" y="161"/>
                  </a:cubicBezTo>
                  <a:cubicBezTo>
                    <a:pt x="144" y="161"/>
                    <a:pt x="148" y="161"/>
                    <a:pt x="153" y="161"/>
                  </a:cubicBezTo>
                  <a:cubicBezTo>
                    <a:pt x="162" y="161"/>
                    <a:pt x="176" y="160"/>
                    <a:pt x="189" y="152"/>
                  </a:cubicBezTo>
                  <a:cubicBezTo>
                    <a:pt x="202" y="143"/>
                    <a:pt x="212" y="127"/>
                    <a:pt x="212" y="104"/>
                  </a:cubicBezTo>
                  <a:cubicBezTo>
                    <a:pt x="212" y="82"/>
                    <a:pt x="203" y="66"/>
                    <a:pt x="191" y="58"/>
                  </a:cubicBezTo>
                  <a:close/>
                  <a:moveTo>
                    <a:pt x="176" y="132"/>
                  </a:moveTo>
                  <a:cubicBezTo>
                    <a:pt x="169" y="136"/>
                    <a:pt x="160" y="138"/>
                    <a:pt x="153" y="138"/>
                  </a:cubicBezTo>
                  <a:cubicBezTo>
                    <a:pt x="152" y="138"/>
                    <a:pt x="151" y="138"/>
                    <a:pt x="151" y="138"/>
                  </a:cubicBezTo>
                  <a:cubicBezTo>
                    <a:pt x="151" y="134"/>
                    <a:pt x="152" y="131"/>
                    <a:pt x="152" y="127"/>
                  </a:cubicBezTo>
                  <a:cubicBezTo>
                    <a:pt x="152" y="72"/>
                    <a:pt x="152" y="72"/>
                    <a:pt x="152" y="72"/>
                  </a:cubicBezTo>
                  <a:cubicBezTo>
                    <a:pt x="153" y="72"/>
                    <a:pt x="154" y="72"/>
                    <a:pt x="156" y="72"/>
                  </a:cubicBezTo>
                  <a:cubicBezTo>
                    <a:pt x="163" y="72"/>
                    <a:pt x="171" y="73"/>
                    <a:pt x="177" y="77"/>
                  </a:cubicBezTo>
                  <a:cubicBezTo>
                    <a:pt x="183" y="82"/>
                    <a:pt x="187" y="87"/>
                    <a:pt x="188" y="104"/>
                  </a:cubicBezTo>
                  <a:cubicBezTo>
                    <a:pt x="187" y="121"/>
                    <a:pt x="182" y="127"/>
                    <a:pt x="176" y="1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7" name="Freeform 804"/>
            <p:cNvSpPr/>
            <p:nvPr/>
          </p:nvSpPr>
          <p:spPr bwMode="auto">
            <a:xfrm>
              <a:off x="2425701" y="3930651"/>
              <a:ext cx="26988" cy="107950"/>
            </a:xfrm>
            <a:custGeom>
              <a:avLst/>
              <a:gdLst>
                <a:gd name="T0" fmla="*/ 0 w 24"/>
                <a:gd name="T1" fmla="*/ 93 h 93"/>
                <a:gd name="T2" fmla="*/ 23 w 24"/>
                <a:gd name="T3" fmla="*/ 41 h 93"/>
                <a:gd name="T4" fmla="*/ 8 w 24"/>
                <a:gd name="T5" fmla="*/ 0 h 93"/>
                <a:gd name="T6" fmla="*/ 10 w 24"/>
                <a:gd name="T7" fmla="*/ 50 h 93"/>
                <a:gd name="T8" fmla="*/ 0 w 24"/>
                <a:gd name="T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3">
                  <a:moveTo>
                    <a:pt x="0" y="93"/>
                  </a:moveTo>
                  <a:cubicBezTo>
                    <a:pt x="16" y="78"/>
                    <a:pt x="24" y="53"/>
                    <a:pt x="23" y="41"/>
                  </a:cubicBezTo>
                  <a:cubicBezTo>
                    <a:pt x="22" y="27"/>
                    <a:pt x="8" y="0"/>
                    <a:pt x="8" y="0"/>
                  </a:cubicBezTo>
                  <a:cubicBezTo>
                    <a:pt x="8" y="0"/>
                    <a:pt x="11" y="38"/>
                    <a:pt x="10" y="50"/>
                  </a:cubicBezTo>
                  <a:cubicBezTo>
                    <a:pt x="8" y="71"/>
                    <a:pt x="7" y="86"/>
                    <a:pt x="0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8" name="Freeform 805"/>
            <p:cNvSpPr/>
            <p:nvPr/>
          </p:nvSpPr>
          <p:spPr bwMode="auto">
            <a:xfrm>
              <a:off x="2324101" y="3943351"/>
              <a:ext cx="26988" cy="96838"/>
            </a:xfrm>
            <a:custGeom>
              <a:avLst/>
              <a:gdLst>
                <a:gd name="T0" fmla="*/ 12 w 24"/>
                <a:gd name="T1" fmla="*/ 42 h 84"/>
                <a:gd name="T2" fmla="*/ 24 w 24"/>
                <a:gd name="T3" fmla="*/ 0 h 84"/>
                <a:gd name="T4" fmla="*/ 7 w 24"/>
                <a:gd name="T5" fmla="*/ 32 h 84"/>
                <a:gd name="T6" fmla="*/ 10 w 24"/>
                <a:gd name="T7" fmla="*/ 84 h 84"/>
                <a:gd name="T8" fmla="*/ 12 w 24"/>
                <a:gd name="T9" fmla="*/ 4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84">
                  <a:moveTo>
                    <a:pt x="12" y="42"/>
                  </a:moveTo>
                  <a:cubicBezTo>
                    <a:pt x="16" y="23"/>
                    <a:pt x="24" y="0"/>
                    <a:pt x="24" y="0"/>
                  </a:cubicBezTo>
                  <a:cubicBezTo>
                    <a:pt x="24" y="0"/>
                    <a:pt x="11" y="20"/>
                    <a:pt x="7" y="32"/>
                  </a:cubicBezTo>
                  <a:cubicBezTo>
                    <a:pt x="4" y="42"/>
                    <a:pt x="0" y="59"/>
                    <a:pt x="10" y="84"/>
                  </a:cubicBezTo>
                  <a:cubicBezTo>
                    <a:pt x="10" y="84"/>
                    <a:pt x="7" y="72"/>
                    <a:pt x="12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9" name="Freeform 806"/>
            <p:cNvSpPr/>
            <p:nvPr/>
          </p:nvSpPr>
          <p:spPr bwMode="auto">
            <a:xfrm>
              <a:off x="2381251" y="3948114"/>
              <a:ext cx="11113" cy="88900"/>
            </a:xfrm>
            <a:custGeom>
              <a:avLst/>
              <a:gdLst>
                <a:gd name="T0" fmla="*/ 10 w 10"/>
                <a:gd name="T1" fmla="*/ 32 h 76"/>
                <a:gd name="T2" fmla="*/ 6 w 10"/>
                <a:gd name="T3" fmla="*/ 0 h 76"/>
                <a:gd name="T4" fmla="*/ 1 w 10"/>
                <a:gd name="T5" fmla="*/ 40 h 76"/>
                <a:gd name="T6" fmla="*/ 6 w 10"/>
                <a:gd name="T7" fmla="*/ 76 h 76"/>
                <a:gd name="T8" fmla="*/ 10 w 10"/>
                <a:gd name="T9" fmla="*/ 3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6">
                  <a:moveTo>
                    <a:pt x="10" y="32"/>
                  </a:moveTo>
                  <a:cubicBezTo>
                    <a:pt x="9" y="22"/>
                    <a:pt x="9" y="28"/>
                    <a:pt x="6" y="0"/>
                  </a:cubicBezTo>
                  <a:cubicBezTo>
                    <a:pt x="6" y="0"/>
                    <a:pt x="2" y="14"/>
                    <a:pt x="1" y="40"/>
                  </a:cubicBezTo>
                  <a:cubicBezTo>
                    <a:pt x="0" y="60"/>
                    <a:pt x="6" y="76"/>
                    <a:pt x="6" y="76"/>
                  </a:cubicBezTo>
                  <a:cubicBezTo>
                    <a:pt x="6" y="76"/>
                    <a:pt x="10" y="44"/>
                    <a:pt x="10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0" name="Freeform 807"/>
            <p:cNvSpPr>
              <a:spLocks noEditPoints="1"/>
            </p:cNvSpPr>
            <p:nvPr/>
          </p:nvSpPr>
          <p:spPr bwMode="auto">
            <a:xfrm>
              <a:off x="2922589" y="3979864"/>
              <a:ext cx="338138" cy="233363"/>
            </a:xfrm>
            <a:custGeom>
              <a:avLst/>
              <a:gdLst>
                <a:gd name="T0" fmla="*/ 268 w 292"/>
                <a:gd name="T1" fmla="*/ 45 h 201"/>
                <a:gd name="T2" fmla="*/ 224 w 292"/>
                <a:gd name="T3" fmla="*/ 31 h 201"/>
                <a:gd name="T4" fmla="*/ 219 w 292"/>
                <a:gd name="T5" fmla="*/ 31 h 201"/>
                <a:gd name="T6" fmla="*/ 219 w 292"/>
                <a:gd name="T7" fmla="*/ 0 h 201"/>
                <a:gd name="T8" fmla="*/ 0 w 292"/>
                <a:gd name="T9" fmla="*/ 0 h 201"/>
                <a:gd name="T10" fmla="*/ 0 w 292"/>
                <a:gd name="T11" fmla="*/ 122 h 201"/>
                <a:gd name="T12" fmla="*/ 97 w 292"/>
                <a:gd name="T13" fmla="*/ 201 h 201"/>
                <a:gd name="T14" fmla="*/ 122 w 292"/>
                <a:gd name="T15" fmla="*/ 201 h 201"/>
                <a:gd name="T16" fmla="*/ 205 w 292"/>
                <a:gd name="T17" fmla="*/ 170 h 201"/>
                <a:gd name="T18" fmla="*/ 221 w 292"/>
                <a:gd name="T19" fmla="*/ 171 h 201"/>
                <a:gd name="T20" fmla="*/ 265 w 292"/>
                <a:gd name="T21" fmla="*/ 157 h 201"/>
                <a:gd name="T22" fmla="*/ 292 w 292"/>
                <a:gd name="T23" fmla="*/ 100 h 201"/>
                <a:gd name="T24" fmla="*/ 268 w 292"/>
                <a:gd name="T25" fmla="*/ 45 h 201"/>
                <a:gd name="T26" fmla="*/ 246 w 292"/>
                <a:gd name="T27" fmla="*/ 129 h 201"/>
                <a:gd name="T28" fmla="*/ 221 w 292"/>
                <a:gd name="T29" fmla="*/ 137 h 201"/>
                <a:gd name="T30" fmla="*/ 217 w 292"/>
                <a:gd name="T31" fmla="*/ 137 h 201"/>
                <a:gd name="T32" fmla="*/ 219 w 292"/>
                <a:gd name="T33" fmla="*/ 122 h 201"/>
                <a:gd name="T34" fmla="*/ 219 w 292"/>
                <a:gd name="T35" fmla="*/ 65 h 201"/>
                <a:gd name="T36" fmla="*/ 224 w 292"/>
                <a:gd name="T37" fmla="*/ 65 h 201"/>
                <a:gd name="T38" fmla="*/ 248 w 292"/>
                <a:gd name="T39" fmla="*/ 73 h 201"/>
                <a:gd name="T40" fmla="*/ 258 w 292"/>
                <a:gd name="T41" fmla="*/ 100 h 201"/>
                <a:gd name="T42" fmla="*/ 246 w 292"/>
                <a:gd name="T43" fmla="*/ 12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2" h="201">
                  <a:moveTo>
                    <a:pt x="268" y="45"/>
                  </a:moveTo>
                  <a:cubicBezTo>
                    <a:pt x="250" y="33"/>
                    <a:pt x="233" y="31"/>
                    <a:pt x="224" y="31"/>
                  </a:cubicBezTo>
                  <a:cubicBezTo>
                    <a:pt x="222" y="31"/>
                    <a:pt x="221" y="31"/>
                    <a:pt x="219" y="31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75"/>
                    <a:pt x="43" y="201"/>
                    <a:pt x="97" y="201"/>
                  </a:cubicBezTo>
                  <a:cubicBezTo>
                    <a:pt x="122" y="201"/>
                    <a:pt x="122" y="201"/>
                    <a:pt x="122" y="201"/>
                  </a:cubicBezTo>
                  <a:cubicBezTo>
                    <a:pt x="158" y="201"/>
                    <a:pt x="189" y="199"/>
                    <a:pt x="205" y="170"/>
                  </a:cubicBezTo>
                  <a:cubicBezTo>
                    <a:pt x="208" y="171"/>
                    <a:pt x="214" y="171"/>
                    <a:pt x="221" y="171"/>
                  </a:cubicBezTo>
                  <a:cubicBezTo>
                    <a:pt x="230" y="171"/>
                    <a:pt x="247" y="169"/>
                    <a:pt x="265" y="157"/>
                  </a:cubicBezTo>
                  <a:cubicBezTo>
                    <a:pt x="284" y="145"/>
                    <a:pt x="292" y="129"/>
                    <a:pt x="292" y="100"/>
                  </a:cubicBezTo>
                  <a:cubicBezTo>
                    <a:pt x="292" y="75"/>
                    <a:pt x="285" y="57"/>
                    <a:pt x="268" y="45"/>
                  </a:cubicBezTo>
                  <a:close/>
                  <a:moveTo>
                    <a:pt x="246" y="129"/>
                  </a:moveTo>
                  <a:cubicBezTo>
                    <a:pt x="237" y="135"/>
                    <a:pt x="225" y="137"/>
                    <a:pt x="221" y="137"/>
                  </a:cubicBezTo>
                  <a:cubicBezTo>
                    <a:pt x="220" y="137"/>
                    <a:pt x="219" y="137"/>
                    <a:pt x="217" y="137"/>
                  </a:cubicBezTo>
                  <a:cubicBezTo>
                    <a:pt x="218" y="132"/>
                    <a:pt x="219" y="127"/>
                    <a:pt x="219" y="122"/>
                  </a:cubicBezTo>
                  <a:cubicBezTo>
                    <a:pt x="219" y="65"/>
                    <a:pt x="219" y="65"/>
                    <a:pt x="219" y="65"/>
                  </a:cubicBezTo>
                  <a:cubicBezTo>
                    <a:pt x="221" y="65"/>
                    <a:pt x="222" y="65"/>
                    <a:pt x="224" y="65"/>
                  </a:cubicBezTo>
                  <a:cubicBezTo>
                    <a:pt x="228" y="65"/>
                    <a:pt x="240" y="67"/>
                    <a:pt x="248" y="73"/>
                  </a:cubicBezTo>
                  <a:cubicBezTo>
                    <a:pt x="256" y="79"/>
                    <a:pt x="258" y="89"/>
                    <a:pt x="258" y="100"/>
                  </a:cubicBezTo>
                  <a:cubicBezTo>
                    <a:pt x="258" y="112"/>
                    <a:pt x="255" y="122"/>
                    <a:pt x="246" y="1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1" name="Freeform 808"/>
            <p:cNvSpPr/>
            <p:nvPr/>
          </p:nvSpPr>
          <p:spPr bwMode="auto">
            <a:xfrm>
              <a:off x="3590926" y="3992564"/>
              <a:ext cx="334963" cy="209550"/>
            </a:xfrm>
            <a:custGeom>
              <a:avLst/>
              <a:gdLst>
                <a:gd name="T0" fmla="*/ 270 w 288"/>
                <a:gd name="T1" fmla="*/ 41 h 180"/>
                <a:gd name="T2" fmla="*/ 252 w 288"/>
                <a:gd name="T3" fmla="*/ 58 h 180"/>
                <a:gd name="T4" fmla="*/ 252 w 288"/>
                <a:gd name="T5" fmla="*/ 101 h 180"/>
                <a:gd name="T6" fmla="*/ 36 w 288"/>
                <a:gd name="T7" fmla="*/ 101 h 180"/>
                <a:gd name="T8" fmla="*/ 36 w 288"/>
                <a:gd name="T9" fmla="*/ 18 h 180"/>
                <a:gd name="T10" fmla="*/ 18 w 288"/>
                <a:gd name="T11" fmla="*/ 0 h 180"/>
                <a:gd name="T12" fmla="*/ 0 w 288"/>
                <a:gd name="T13" fmla="*/ 18 h 180"/>
                <a:gd name="T14" fmla="*/ 0 w 288"/>
                <a:gd name="T15" fmla="*/ 162 h 180"/>
                <a:gd name="T16" fmla="*/ 18 w 288"/>
                <a:gd name="T17" fmla="*/ 180 h 180"/>
                <a:gd name="T18" fmla="*/ 36 w 288"/>
                <a:gd name="T19" fmla="*/ 162 h 180"/>
                <a:gd name="T20" fmla="*/ 36 w 288"/>
                <a:gd name="T21" fmla="*/ 144 h 180"/>
                <a:gd name="T22" fmla="*/ 252 w 288"/>
                <a:gd name="T23" fmla="*/ 144 h 180"/>
                <a:gd name="T24" fmla="*/ 252 w 288"/>
                <a:gd name="T25" fmla="*/ 162 h 180"/>
                <a:gd name="T26" fmla="*/ 270 w 288"/>
                <a:gd name="T27" fmla="*/ 180 h 180"/>
                <a:gd name="T28" fmla="*/ 288 w 288"/>
                <a:gd name="T29" fmla="*/ 162 h 180"/>
                <a:gd name="T30" fmla="*/ 288 w 288"/>
                <a:gd name="T31" fmla="*/ 58 h 180"/>
                <a:gd name="T32" fmla="*/ 270 w 288"/>
                <a:gd name="T33" fmla="*/ 4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8" h="180">
                  <a:moveTo>
                    <a:pt x="270" y="41"/>
                  </a:moveTo>
                  <a:cubicBezTo>
                    <a:pt x="260" y="41"/>
                    <a:pt x="252" y="49"/>
                    <a:pt x="252" y="58"/>
                  </a:cubicBezTo>
                  <a:cubicBezTo>
                    <a:pt x="252" y="101"/>
                    <a:pt x="252" y="101"/>
                    <a:pt x="252" y="101"/>
                  </a:cubicBezTo>
                  <a:cubicBezTo>
                    <a:pt x="36" y="101"/>
                    <a:pt x="36" y="101"/>
                    <a:pt x="36" y="101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6" y="8"/>
                    <a:pt x="2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72"/>
                    <a:pt x="8" y="180"/>
                    <a:pt x="18" y="180"/>
                  </a:cubicBezTo>
                  <a:cubicBezTo>
                    <a:pt x="28" y="180"/>
                    <a:pt x="36" y="172"/>
                    <a:pt x="36" y="162"/>
                  </a:cubicBezTo>
                  <a:cubicBezTo>
                    <a:pt x="36" y="144"/>
                    <a:pt x="36" y="144"/>
                    <a:pt x="36" y="144"/>
                  </a:cubicBezTo>
                  <a:cubicBezTo>
                    <a:pt x="252" y="144"/>
                    <a:pt x="252" y="144"/>
                    <a:pt x="252" y="144"/>
                  </a:cubicBezTo>
                  <a:cubicBezTo>
                    <a:pt x="252" y="162"/>
                    <a:pt x="252" y="162"/>
                    <a:pt x="252" y="162"/>
                  </a:cubicBezTo>
                  <a:cubicBezTo>
                    <a:pt x="252" y="172"/>
                    <a:pt x="260" y="180"/>
                    <a:pt x="270" y="180"/>
                  </a:cubicBezTo>
                  <a:cubicBezTo>
                    <a:pt x="280" y="180"/>
                    <a:pt x="288" y="172"/>
                    <a:pt x="288" y="162"/>
                  </a:cubicBezTo>
                  <a:cubicBezTo>
                    <a:pt x="288" y="58"/>
                    <a:pt x="288" y="58"/>
                    <a:pt x="288" y="58"/>
                  </a:cubicBezTo>
                  <a:cubicBezTo>
                    <a:pt x="288" y="49"/>
                    <a:pt x="280" y="41"/>
                    <a:pt x="270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2" name="Oval 809"/>
            <p:cNvSpPr>
              <a:spLocks noChangeArrowheads="1"/>
            </p:cNvSpPr>
            <p:nvPr/>
          </p:nvSpPr>
          <p:spPr bwMode="auto">
            <a:xfrm>
              <a:off x="3652839" y="4029076"/>
              <a:ext cx="63500" cy="635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3" name="Freeform 810"/>
            <p:cNvSpPr/>
            <p:nvPr/>
          </p:nvSpPr>
          <p:spPr bwMode="auto">
            <a:xfrm>
              <a:off x="3724276" y="4030664"/>
              <a:ext cx="139700" cy="61913"/>
            </a:xfrm>
            <a:custGeom>
              <a:avLst/>
              <a:gdLst>
                <a:gd name="T0" fmla="*/ 44 w 120"/>
                <a:gd name="T1" fmla="*/ 0 h 54"/>
                <a:gd name="T2" fmla="*/ 0 w 120"/>
                <a:gd name="T3" fmla="*/ 54 h 54"/>
                <a:gd name="T4" fmla="*/ 120 w 120"/>
                <a:gd name="T5" fmla="*/ 54 h 54"/>
                <a:gd name="T6" fmla="*/ 44 w 120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" h="54">
                  <a:moveTo>
                    <a:pt x="44" y="0"/>
                  </a:moveTo>
                  <a:cubicBezTo>
                    <a:pt x="7" y="0"/>
                    <a:pt x="0" y="54"/>
                    <a:pt x="0" y="54"/>
                  </a:cubicBezTo>
                  <a:cubicBezTo>
                    <a:pt x="120" y="54"/>
                    <a:pt x="120" y="54"/>
                    <a:pt x="120" y="54"/>
                  </a:cubicBezTo>
                  <a:cubicBezTo>
                    <a:pt x="120" y="54"/>
                    <a:pt x="89" y="0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4" name="Freeform 811"/>
            <p:cNvSpPr/>
            <p:nvPr/>
          </p:nvSpPr>
          <p:spPr bwMode="auto">
            <a:xfrm>
              <a:off x="4257676" y="3978276"/>
              <a:ext cx="336550" cy="242888"/>
            </a:xfrm>
            <a:custGeom>
              <a:avLst/>
              <a:gdLst>
                <a:gd name="T0" fmla="*/ 287 w 291"/>
                <a:gd name="T1" fmla="*/ 75 h 210"/>
                <a:gd name="T2" fmla="*/ 230 w 291"/>
                <a:gd name="T3" fmla="*/ 24 h 210"/>
                <a:gd name="T4" fmla="*/ 223 w 291"/>
                <a:gd name="T5" fmla="*/ 0 h 210"/>
                <a:gd name="T6" fmla="*/ 173 w 291"/>
                <a:gd name="T7" fmla="*/ 63 h 210"/>
                <a:gd name="T8" fmla="*/ 35 w 291"/>
                <a:gd name="T9" fmla="*/ 63 h 210"/>
                <a:gd name="T10" fmla="*/ 34 w 291"/>
                <a:gd name="T11" fmla="*/ 63 h 210"/>
                <a:gd name="T12" fmla="*/ 33 w 291"/>
                <a:gd name="T13" fmla="*/ 63 h 210"/>
                <a:gd name="T14" fmla="*/ 33 w 291"/>
                <a:gd name="T15" fmla="*/ 63 h 210"/>
                <a:gd name="T16" fmla="*/ 26 w 291"/>
                <a:gd name="T17" fmla="*/ 68 h 210"/>
                <a:gd name="T18" fmla="*/ 3 w 291"/>
                <a:gd name="T19" fmla="*/ 104 h 210"/>
                <a:gd name="T20" fmla="*/ 6 w 291"/>
                <a:gd name="T21" fmla="*/ 118 h 210"/>
                <a:gd name="T22" fmla="*/ 11 w 291"/>
                <a:gd name="T23" fmla="*/ 119 h 210"/>
                <a:gd name="T24" fmla="*/ 20 w 291"/>
                <a:gd name="T25" fmla="*/ 115 h 210"/>
                <a:gd name="T26" fmla="*/ 33 w 291"/>
                <a:gd name="T27" fmla="*/ 94 h 210"/>
                <a:gd name="T28" fmla="*/ 33 w 291"/>
                <a:gd name="T29" fmla="*/ 132 h 210"/>
                <a:gd name="T30" fmla="*/ 33 w 291"/>
                <a:gd name="T31" fmla="*/ 132 h 210"/>
                <a:gd name="T32" fmla="*/ 33 w 291"/>
                <a:gd name="T33" fmla="*/ 198 h 210"/>
                <a:gd name="T34" fmla="*/ 45 w 291"/>
                <a:gd name="T35" fmla="*/ 210 h 210"/>
                <a:gd name="T36" fmla="*/ 57 w 291"/>
                <a:gd name="T37" fmla="*/ 198 h 210"/>
                <a:gd name="T38" fmla="*/ 57 w 291"/>
                <a:gd name="T39" fmla="*/ 134 h 210"/>
                <a:gd name="T40" fmla="*/ 192 w 291"/>
                <a:gd name="T41" fmla="*/ 146 h 210"/>
                <a:gd name="T42" fmla="*/ 192 w 291"/>
                <a:gd name="T43" fmla="*/ 198 h 210"/>
                <a:gd name="T44" fmla="*/ 204 w 291"/>
                <a:gd name="T45" fmla="*/ 210 h 210"/>
                <a:gd name="T46" fmla="*/ 216 w 291"/>
                <a:gd name="T47" fmla="*/ 198 h 210"/>
                <a:gd name="T48" fmla="*/ 216 w 291"/>
                <a:gd name="T49" fmla="*/ 148 h 210"/>
                <a:gd name="T50" fmla="*/ 216 w 291"/>
                <a:gd name="T51" fmla="*/ 125 h 210"/>
                <a:gd name="T52" fmla="*/ 216 w 291"/>
                <a:gd name="T53" fmla="*/ 90 h 210"/>
                <a:gd name="T54" fmla="*/ 288 w 291"/>
                <a:gd name="T55" fmla="*/ 85 h 210"/>
                <a:gd name="T56" fmla="*/ 287 w 291"/>
                <a:gd name="T57" fmla="*/ 7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1" h="210">
                  <a:moveTo>
                    <a:pt x="287" y="75"/>
                  </a:moveTo>
                  <a:cubicBezTo>
                    <a:pt x="275" y="61"/>
                    <a:pt x="230" y="24"/>
                    <a:pt x="230" y="24"/>
                  </a:cubicBezTo>
                  <a:cubicBezTo>
                    <a:pt x="223" y="0"/>
                    <a:pt x="223" y="0"/>
                    <a:pt x="223" y="0"/>
                  </a:cubicBezTo>
                  <a:cubicBezTo>
                    <a:pt x="173" y="63"/>
                    <a:pt x="173" y="63"/>
                    <a:pt x="173" y="63"/>
                  </a:cubicBezTo>
                  <a:cubicBezTo>
                    <a:pt x="35" y="63"/>
                    <a:pt x="35" y="63"/>
                    <a:pt x="35" y="63"/>
                  </a:cubicBezTo>
                  <a:cubicBezTo>
                    <a:pt x="35" y="63"/>
                    <a:pt x="34" y="63"/>
                    <a:pt x="34" y="63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0" y="64"/>
                    <a:pt x="28" y="65"/>
                    <a:pt x="26" y="68"/>
                  </a:cubicBezTo>
                  <a:cubicBezTo>
                    <a:pt x="3" y="104"/>
                    <a:pt x="3" y="104"/>
                    <a:pt x="3" y="104"/>
                  </a:cubicBezTo>
                  <a:cubicBezTo>
                    <a:pt x="0" y="109"/>
                    <a:pt x="2" y="115"/>
                    <a:pt x="6" y="118"/>
                  </a:cubicBezTo>
                  <a:cubicBezTo>
                    <a:pt x="8" y="119"/>
                    <a:pt x="10" y="119"/>
                    <a:pt x="11" y="119"/>
                  </a:cubicBezTo>
                  <a:cubicBezTo>
                    <a:pt x="15" y="119"/>
                    <a:pt x="18" y="118"/>
                    <a:pt x="20" y="115"/>
                  </a:cubicBezTo>
                  <a:cubicBezTo>
                    <a:pt x="33" y="94"/>
                    <a:pt x="33" y="94"/>
                    <a:pt x="33" y="94"/>
                  </a:cubicBezTo>
                  <a:cubicBezTo>
                    <a:pt x="33" y="132"/>
                    <a:pt x="33" y="132"/>
                    <a:pt x="33" y="132"/>
                  </a:cubicBezTo>
                  <a:cubicBezTo>
                    <a:pt x="33" y="132"/>
                    <a:pt x="33" y="132"/>
                    <a:pt x="33" y="132"/>
                  </a:cubicBezTo>
                  <a:cubicBezTo>
                    <a:pt x="33" y="198"/>
                    <a:pt x="33" y="198"/>
                    <a:pt x="33" y="198"/>
                  </a:cubicBezTo>
                  <a:cubicBezTo>
                    <a:pt x="33" y="205"/>
                    <a:pt x="38" y="210"/>
                    <a:pt x="45" y="210"/>
                  </a:cubicBezTo>
                  <a:cubicBezTo>
                    <a:pt x="51" y="210"/>
                    <a:pt x="57" y="205"/>
                    <a:pt x="57" y="198"/>
                  </a:cubicBezTo>
                  <a:cubicBezTo>
                    <a:pt x="57" y="134"/>
                    <a:pt x="57" y="134"/>
                    <a:pt x="57" y="134"/>
                  </a:cubicBezTo>
                  <a:cubicBezTo>
                    <a:pt x="192" y="146"/>
                    <a:pt x="192" y="146"/>
                    <a:pt x="192" y="146"/>
                  </a:cubicBezTo>
                  <a:cubicBezTo>
                    <a:pt x="192" y="198"/>
                    <a:pt x="192" y="198"/>
                    <a:pt x="192" y="198"/>
                  </a:cubicBezTo>
                  <a:cubicBezTo>
                    <a:pt x="192" y="205"/>
                    <a:pt x="197" y="210"/>
                    <a:pt x="204" y="210"/>
                  </a:cubicBezTo>
                  <a:cubicBezTo>
                    <a:pt x="210" y="210"/>
                    <a:pt x="216" y="205"/>
                    <a:pt x="216" y="198"/>
                  </a:cubicBezTo>
                  <a:cubicBezTo>
                    <a:pt x="216" y="148"/>
                    <a:pt x="216" y="148"/>
                    <a:pt x="216" y="148"/>
                  </a:cubicBezTo>
                  <a:cubicBezTo>
                    <a:pt x="216" y="125"/>
                    <a:pt x="216" y="125"/>
                    <a:pt x="216" y="125"/>
                  </a:cubicBezTo>
                  <a:cubicBezTo>
                    <a:pt x="216" y="90"/>
                    <a:pt x="216" y="90"/>
                    <a:pt x="216" y="90"/>
                  </a:cubicBezTo>
                  <a:cubicBezTo>
                    <a:pt x="288" y="85"/>
                    <a:pt x="288" y="85"/>
                    <a:pt x="288" y="85"/>
                  </a:cubicBezTo>
                  <a:cubicBezTo>
                    <a:pt x="288" y="83"/>
                    <a:pt x="291" y="80"/>
                    <a:pt x="287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5" name="Freeform 812"/>
            <p:cNvSpPr/>
            <p:nvPr/>
          </p:nvSpPr>
          <p:spPr bwMode="auto">
            <a:xfrm>
              <a:off x="3638551" y="2727326"/>
              <a:ext cx="73025" cy="71438"/>
            </a:xfrm>
            <a:custGeom>
              <a:avLst/>
              <a:gdLst>
                <a:gd name="T0" fmla="*/ 62 w 62"/>
                <a:gd name="T1" fmla="*/ 0 h 62"/>
                <a:gd name="T2" fmla="*/ 62 w 62"/>
                <a:gd name="T3" fmla="*/ 0 h 62"/>
                <a:gd name="T4" fmla="*/ 60 w 62"/>
                <a:gd name="T5" fmla="*/ 0 h 62"/>
                <a:gd name="T6" fmla="*/ 3 w 62"/>
                <a:gd name="T7" fmla="*/ 0 h 62"/>
                <a:gd name="T8" fmla="*/ 1 w 62"/>
                <a:gd name="T9" fmla="*/ 0 h 62"/>
                <a:gd name="T10" fmla="*/ 1 w 62"/>
                <a:gd name="T11" fmla="*/ 0 h 62"/>
                <a:gd name="T12" fmla="*/ 1 w 62"/>
                <a:gd name="T13" fmla="*/ 0 h 62"/>
                <a:gd name="T14" fmla="*/ 0 w 62"/>
                <a:gd name="T15" fmla="*/ 2 h 62"/>
                <a:gd name="T16" fmla="*/ 0 w 62"/>
                <a:gd name="T17" fmla="*/ 59 h 62"/>
                <a:gd name="T18" fmla="*/ 0 w 62"/>
                <a:gd name="T19" fmla="*/ 61 h 62"/>
                <a:gd name="T20" fmla="*/ 1 w 62"/>
                <a:gd name="T21" fmla="*/ 62 h 62"/>
                <a:gd name="T22" fmla="*/ 1 w 62"/>
                <a:gd name="T23" fmla="*/ 62 h 62"/>
                <a:gd name="T24" fmla="*/ 3 w 62"/>
                <a:gd name="T25" fmla="*/ 62 h 62"/>
                <a:gd name="T26" fmla="*/ 60 w 62"/>
                <a:gd name="T27" fmla="*/ 62 h 62"/>
                <a:gd name="T28" fmla="*/ 62 w 62"/>
                <a:gd name="T29" fmla="*/ 62 h 62"/>
                <a:gd name="T30" fmla="*/ 62 w 62"/>
                <a:gd name="T31" fmla="*/ 62 h 62"/>
                <a:gd name="T32" fmla="*/ 62 w 62"/>
                <a:gd name="T33" fmla="*/ 61 h 62"/>
                <a:gd name="T34" fmla="*/ 62 w 62"/>
                <a:gd name="T35" fmla="*/ 59 h 62"/>
                <a:gd name="T36" fmla="*/ 62 w 62"/>
                <a:gd name="T37" fmla="*/ 2 h 62"/>
                <a:gd name="T38" fmla="*/ 62 w 62"/>
                <a:gd name="T39" fmla="*/ 1 h 62"/>
                <a:gd name="T40" fmla="*/ 62 w 62"/>
                <a:gd name="T4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2" h="62">
                  <a:moveTo>
                    <a:pt x="62" y="0"/>
                  </a:moveTo>
                  <a:cubicBezTo>
                    <a:pt x="62" y="0"/>
                    <a:pt x="62" y="0"/>
                    <a:pt x="62" y="0"/>
                  </a:cubicBezTo>
                  <a:cubicBezTo>
                    <a:pt x="62" y="0"/>
                    <a:pt x="61" y="0"/>
                    <a:pt x="6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0"/>
                    <a:pt x="0" y="61"/>
                    <a:pt x="0" y="61"/>
                  </a:cubicBez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2" y="62"/>
                    <a:pt x="3" y="62"/>
                  </a:cubicBezTo>
                  <a:cubicBezTo>
                    <a:pt x="60" y="62"/>
                    <a:pt x="60" y="62"/>
                    <a:pt x="60" y="62"/>
                  </a:cubicBezTo>
                  <a:cubicBezTo>
                    <a:pt x="61" y="62"/>
                    <a:pt x="61" y="62"/>
                    <a:pt x="62" y="62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62" y="62"/>
                    <a:pt x="62" y="62"/>
                    <a:pt x="62" y="61"/>
                  </a:cubicBezTo>
                  <a:cubicBezTo>
                    <a:pt x="62" y="61"/>
                    <a:pt x="62" y="60"/>
                    <a:pt x="62" y="59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2" y="2"/>
                    <a:pt x="62" y="1"/>
                    <a:pt x="62" y="1"/>
                  </a:cubicBezTo>
                  <a:cubicBezTo>
                    <a:pt x="62" y="0"/>
                    <a:pt x="62" y="0"/>
                    <a:pt x="6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6" name="Freeform 813"/>
            <p:cNvSpPr/>
            <p:nvPr/>
          </p:nvSpPr>
          <p:spPr bwMode="auto">
            <a:xfrm>
              <a:off x="3802064" y="2727326"/>
              <a:ext cx="71438" cy="71438"/>
            </a:xfrm>
            <a:custGeom>
              <a:avLst/>
              <a:gdLst>
                <a:gd name="T0" fmla="*/ 62 w 62"/>
                <a:gd name="T1" fmla="*/ 0 h 62"/>
                <a:gd name="T2" fmla="*/ 62 w 62"/>
                <a:gd name="T3" fmla="*/ 0 h 62"/>
                <a:gd name="T4" fmla="*/ 59 w 62"/>
                <a:gd name="T5" fmla="*/ 0 h 62"/>
                <a:gd name="T6" fmla="*/ 3 w 62"/>
                <a:gd name="T7" fmla="*/ 0 h 62"/>
                <a:gd name="T8" fmla="*/ 1 w 62"/>
                <a:gd name="T9" fmla="*/ 0 h 62"/>
                <a:gd name="T10" fmla="*/ 0 w 62"/>
                <a:gd name="T11" fmla="*/ 0 h 62"/>
                <a:gd name="T12" fmla="*/ 0 w 62"/>
                <a:gd name="T13" fmla="*/ 0 h 62"/>
                <a:gd name="T14" fmla="*/ 0 w 62"/>
                <a:gd name="T15" fmla="*/ 2 h 62"/>
                <a:gd name="T16" fmla="*/ 0 w 62"/>
                <a:gd name="T17" fmla="*/ 59 h 62"/>
                <a:gd name="T18" fmla="*/ 0 w 62"/>
                <a:gd name="T19" fmla="*/ 61 h 62"/>
                <a:gd name="T20" fmla="*/ 0 w 62"/>
                <a:gd name="T21" fmla="*/ 62 h 62"/>
                <a:gd name="T22" fmla="*/ 1 w 62"/>
                <a:gd name="T23" fmla="*/ 62 h 62"/>
                <a:gd name="T24" fmla="*/ 3 w 62"/>
                <a:gd name="T25" fmla="*/ 62 h 62"/>
                <a:gd name="T26" fmla="*/ 59 w 62"/>
                <a:gd name="T27" fmla="*/ 62 h 62"/>
                <a:gd name="T28" fmla="*/ 61 w 62"/>
                <a:gd name="T29" fmla="*/ 62 h 62"/>
                <a:gd name="T30" fmla="*/ 62 w 62"/>
                <a:gd name="T31" fmla="*/ 62 h 62"/>
                <a:gd name="T32" fmla="*/ 62 w 62"/>
                <a:gd name="T33" fmla="*/ 61 h 62"/>
                <a:gd name="T34" fmla="*/ 62 w 62"/>
                <a:gd name="T35" fmla="*/ 59 h 62"/>
                <a:gd name="T36" fmla="*/ 62 w 62"/>
                <a:gd name="T37" fmla="*/ 2 h 62"/>
                <a:gd name="T38" fmla="*/ 62 w 62"/>
                <a:gd name="T39" fmla="*/ 1 h 62"/>
                <a:gd name="T40" fmla="*/ 62 w 62"/>
                <a:gd name="T4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2" h="62">
                  <a:moveTo>
                    <a:pt x="62" y="0"/>
                  </a:moveTo>
                  <a:cubicBezTo>
                    <a:pt x="62" y="0"/>
                    <a:pt x="62" y="0"/>
                    <a:pt x="62" y="0"/>
                  </a:cubicBezTo>
                  <a:cubicBezTo>
                    <a:pt x="61" y="0"/>
                    <a:pt x="61" y="0"/>
                    <a:pt x="5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0"/>
                    <a:pt x="0" y="61"/>
                    <a:pt x="0" y="61"/>
                  </a:cubicBezTo>
                  <a:cubicBezTo>
                    <a:pt x="0" y="61"/>
                    <a:pt x="0" y="62"/>
                    <a:pt x="0" y="62"/>
                  </a:cubicBezTo>
                  <a:cubicBezTo>
                    <a:pt x="0" y="62"/>
                    <a:pt x="0" y="62"/>
                    <a:pt x="1" y="62"/>
                  </a:cubicBezTo>
                  <a:cubicBezTo>
                    <a:pt x="1" y="62"/>
                    <a:pt x="2" y="62"/>
                    <a:pt x="3" y="62"/>
                  </a:cubicBezTo>
                  <a:cubicBezTo>
                    <a:pt x="59" y="62"/>
                    <a:pt x="59" y="62"/>
                    <a:pt x="59" y="62"/>
                  </a:cubicBezTo>
                  <a:cubicBezTo>
                    <a:pt x="60" y="62"/>
                    <a:pt x="61" y="62"/>
                    <a:pt x="61" y="62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62" y="62"/>
                    <a:pt x="62" y="62"/>
                    <a:pt x="62" y="61"/>
                  </a:cubicBezTo>
                  <a:cubicBezTo>
                    <a:pt x="62" y="61"/>
                    <a:pt x="62" y="60"/>
                    <a:pt x="62" y="59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2" y="2"/>
                    <a:pt x="62" y="1"/>
                    <a:pt x="62" y="1"/>
                  </a:cubicBezTo>
                  <a:cubicBezTo>
                    <a:pt x="62" y="0"/>
                    <a:pt x="62" y="0"/>
                    <a:pt x="6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7" name="Freeform 814"/>
            <p:cNvSpPr>
              <a:spLocks noEditPoints="1"/>
            </p:cNvSpPr>
            <p:nvPr/>
          </p:nvSpPr>
          <p:spPr bwMode="auto">
            <a:xfrm>
              <a:off x="3589339" y="2676526"/>
              <a:ext cx="333375" cy="173038"/>
            </a:xfrm>
            <a:custGeom>
              <a:avLst/>
              <a:gdLst>
                <a:gd name="T0" fmla="*/ 265 w 288"/>
                <a:gd name="T1" fmla="*/ 0 h 148"/>
                <a:gd name="T2" fmla="*/ 246 w 288"/>
                <a:gd name="T3" fmla="*/ 13 h 148"/>
                <a:gd name="T4" fmla="*/ 228 w 288"/>
                <a:gd name="T5" fmla="*/ 0 h 148"/>
                <a:gd name="T6" fmla="*/ 209 w 288"/>
                <a:gd name="T7" fmla="*/ 13 h 148"/>
                <a:gd name="T8" fmla="*/ 191 w 288"/>
                <a:gd name="T9" fmla="*/ 0 h 148"/>
                <a:gd name="T10" fmla="*/ 172 w 288"/>
                <a:gd name="T11" fmla="*/ 13 h 148"/>
                <a:gd name="T12" fmla="*/ 154 w 288"/>
                <a:gd name="T13" fmla="*/ 0 h 148"/>
                <a:gd name="T14" fmla="*/ 135 w 288"/>
                <a:gd name="T15" fmla="*/ 13 h 148"/>
                <a:gd name="T16" fmla="*/ 116 w 288"/>
                <a:gd name="T17" fmla="*/ 0 h 148"/>
                <a:gd name="T18" fmla="*/ 98 w 288"/>
                <a:gd name="T19" fmla="*/ 13 h 148"/>
                <a:gd name="T20" fmla="*/ 79 w 288"/>
                <a:gd name="T21" fmla="*/ 0 h 148"/>
                <a:gd name="T22" fmla="*/ 61 w 288"/>
                <a:gd name="T23" fmla="*/ 13 h 148"/>
                <a:gd name="T24" fmla="*/ 42 w 288"/>
                <a:gd name="T25" fmla="*/ 0 h 148"/>
                <a:gd name="T26" fmla="*/ 24 w 288"/>
                <a:gd name="T27" fmla="*/ 13 h 148"/>
                <a:gd name="T28" fmla="*/ 21 w 288"/>
                <a:gd name="T29" fmla="*/ 0 h 148"/>
                <a:gd name="T30" fmla="*/ 0 w 288"/>
                <a:gd name="T31" fmla="*/ 127 h 148"/>
                <a:gd name="T32" fmla="*/ 24 w 288"/>
                <a:gd name="T33" fmla="*/ 148 h 148"/>
                <a:gd name="T34" fmla="*/ 42 w 288"/>
                <a:gd name="T35" fmla="*/ 135 h 148"/>
                <a:gd name="T36" fmla="*/ 61 w 288"/>
                <a:gd name="T37" fmla="*/ 148 h 148"/>
                <a:gd name="T38" fmla="*/ 79 w 288"/>
                <a:gd name="T39" fmla="*/ 135 h 148"/>
                <a:gd name="T40" fmla="*/ 98 w 288"/>
                <a:gd name="T41" fmla="*/ 148 h 148"/>
                <a:gd name="T42" fmla="*/ 116 w 288"/>
                <a:gd name="T43" fmla="*/ 135 h 148"/>
                <a:gd name="T44" fmla="*/ 135 w 288"/>
                <a:gd name="T45" fmla="*/ 148 h 148"/>
                <a:gd name="T46" fmla="*/ 154 w 288"/>
                <a:gd name="T47" fmla="*/ 135 h 148"/>
                <a:gd name="T48" fmla="*/ 172 w 288"/>
                <a:gd name="T49" fmla="*/ 148 h 148"/>
                <a:gd name="T50" fmla="*/ 191 w 288"/>
                <a:gd name="T51" fmla="*/ 135 h 148"/>
                <a:gd name="T52" fmla="*/ 209 w 288"/>
                <a:gd name="T53" fmla="*/ 148 h 148"/>
                <a:gd name="T54" fmla="*/ 228 w 288"/>
                <a:gd name="T55" fmla="*/ 135 h 148"/>
                <a:gd name="T56" fmla="*/ 246 w 288"/>
                <a:gd name="T57" fmla="*/ 148 h 148"/>
                <a:gd name="T58" fmla="*/ 265 w 288"/>
                <a:gd name="T59" fmla="*/ 135 h 148"/>
                <a:gd name="T60" fmla="*/ 268 w 288"/>
                <a:gd name="T61" fmla="*/ 148 h 148"/>
                <a:gd name="T62" fmla="*/ 288 w 288"/>
                <a:gd name="T63" fmla="*/ 20 h 148"/>
                <a:gd name="T64" fmla="*/ 122 w 288"/>
                <a:gd name="T65" fmla="*/ 102 h 148"/>
                <a:gd name="T66" fmla="*/ 103 w 288"/>
                <a:gd name="T67" fmla="*/ 121 h 148"/>
                <a:gd name="T68" fmla="*/ 46 w 288"/>
                <a:gd name="T69" fmla="*/ 121 h 148"/>
                <a:gd name="T70" fmla="*/ 27 w 288"/>
                <a:gd name="T71" fmla="*/ 102 h 148"/>
                <a:gd name="T72" fmla="*/ 32 w 288"/>
                <a:gd name="T73" fmla="*/ 31 h 148"/>
                <a:gd name="T74" fmla="*/ 103 w 288"/>
                <a:gd name="T75" fmla="*/ 26 h 148"/>
                <a:gd name="T76" fmla="*/ 122 w 288"/>
                <a:gd name="T77" fmla="*/ 45 h 148"/>
                <a:gd name="T78" fmla="*/ 262 w 288"/>
                <a:gd name="T79" fmla="*/ 102 h 148"/>
                <a:gd name="T80" fmla="*/ 243 w 288"/>
                <a:gd name="T81" fmla="*/ 121 h 148"/>
                <a:gd name="T82" fmla="*/ 186 w 288"/>
                <a:gd name="T83" fmla="*/ 121 h 148"/>
                <a:gd name="T84" fmla="*/ 166 w 288"/>
                <a:gd name="T85" fmla="*/ 102 h 148"/>
                <a:gd name="T86" fmla="*/ 172 w 288"/>
                <a:gd name="T87" fmla="*/ 31 h 148"/>
                <a:gd name="T88" fmla="*/ 242 w 288"/>
                <a:gd name="T89" fmla="*/ 26 h 148"/>
                <a:gd name="T90" fmla="*/ 262 w 288"/>
                <a:gd name="T91" fmla="*/ 45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8" h="148">
                  <a:moveTo>
                    <a:pt x="268" y="0"/>
                  </a:moveTo>
                  <a:cubicBezTo>
                    <a:pt x="265" y="0"/>
                    <a:pt x="265" y="0"/>
                    <a:pt x="265" y="0"/>
                  </a:cubicBezTo>
                  <a:cubicBezTo>
                    <a:pt x="265" y="13"/>
                    <a:pt x="265" y="13"/>
                    <a:pt x="265" y="13"/>
                  </a:cubicBezTo>
                  <a:cubicBezTo>
                    <a:pt x="246" y="13"/>
                    <a:pt x="246" y="13"/>
                    <a:pt x="246" y="13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28" y="13"/>
                    <a:pt x="228" y="13"/>
                    <a:pt x="228" y="13"/>
                  </a:cubicBezTo>
                  <a:cubicBezTo>
                    <a:pt x="209" y="13"/>
                    <a:pt x="209" y="13"/>
                    <a:pt x="209" y="13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91" y="13"/>
                    <a:pt x="191" y="13"/>
                    <a:pt x="191" y="13"/>
                  </a:cubicBezTo>
                  <a:cubicBezTo>
                    <a:pt x="172" y="13"/>
                    <a:pt x="172" y="13"/>
                    <a:pt x="172" y="13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4" y="13"/>
                    <a:pt x="154" y="13"/>
                    <a:pt x="154" y="13"/>
                  </a:cubicBezTo>
                  <a:cubicBezTo>
                    <a:pt x="135" y="13"/>
                    <a:pt x="135" y="13"/>
                    <a:pt x="135" y="13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13"/>
                    <a:pt x="116" y="13"/>
                    <a:pt x="116" y="13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7" y="0"/>
                    <a:pt x="0" y="7"/>
                    <a:pt x="0" y="20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41"/>
                    <a:pt x="7" y="148"/>
                    <a:pt x="21" y="148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24" y="135"/>
                    <a:pt x="24" y="135"/>
                    <a:pt x="24" y="135"/>
                  </a:cubicBezTo>
                  <a:cubicBezTo>
                    <a:pt x="42" y="135"/>
                    <a:pt x="42" y="135"/>
                    <a:pt x="42" y="135"/>
                  </a:cubicBezTo>
                  <a:cubicBezTo>
                    <a:pt x="42" y="148"/>
                    <a:pt x="42" y="148"/>
                    <a:pt x="42" y="148"/>
                  </a:cubicBezTo>
                  <a:cubicBezTo>
                    <a:pt x="61" y="148"/>
                    <a:pt x="61" y="148"/>
                    <a:pt x="61" y="148"/>
                  </a:cubicBezTo>
                  <a:cubicBezTo>
                    <a:pt x="61" y="135"/>
                    <a:pt x="61" y="135"/>
                    <a:pt x="61" y="135"/>
                  </a:cubicBezTo>
                  <a:cubicBezTo>
                    <a:pt x="79" y="135"/>
                    <a:pt x="79" y="135"/>
                    <a:pt x="79" y="135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8" y="135"/>
                    <a:pt x="98" y="135"/>
                    <a:pt x="98" y="135"/>
                  </a:cubicBezTo>
                  <a:cubicBezTo>
                    <a:pt x="116" y="135"/>
                    <a:pt x="116" y="135"/>
                    <a:pt x="116" y="135"/>
                  </a:cubicBezTo>
                  <a:cubicBezTo>
                    <a:pt x="116" y="148"/>
                    <a:pt x="116" y="148"/>
                    <a:pt x="116" y="148"/>
                  </a:cubicBezTo>
                  <a:cubicBezTo>
                    <a:pt x="135" y="148"/>
                    <a:pt x="135" y="148"/>
                    <a:pt x="135" y="148"/>
                  </a:cubicBezTo>
                  <a:cubicBezTo>
                    <a:pt x="135" y="135"/>
                    <a:pt x="135" y="135"/>
                    <a:pt x="135" y="135"/>
                  </a:cubicBezTo>
                  <a:cubicBezTo>
                    <a:pt x="154" y="135"/>
                    <a:pt x="154" y="135"/>
                    <a:pt x="154" y="135"/>
                  </a:cubicBezTo>
                  <a:cubicBezTo>
                    <a:pt x="154" y="148"/>
                    <a:pt x="154" y="148"/>
                    <a:pt x="154" y="148"/>
                  </a:cubicBezTo>
                  <a:cubicBezTo>
                    <a:pt x="172" y="148"/>
                    <a:pt x="172" y="148"/>
                    <a:pt x="172" y="148"/>
                  </a:cubicBezTo>
                  <a:cubicBezTo>
                    <a:pt x="172" y="135"/>
                    <a:pt x="172" y="135"/>
                    <a:pt x="172" y="135"/>
                  </a:cubicBezTo>
                  <a:cubicBezTo>
                    <a:pt x="191" y="135"/>
                    <a:pt x="191" y="135"/>
                    <a:pt x="191" y="135"/>
                  </a:cubicBezTo>
                  <a:cubicBezTo>
                    <a:pt x="191" y="148"/>
                    <a:pt x="191" y="148"/>
                    <a:pt x="191" y="148"/>
                  </a:cubicBezTo>
                  <a:cubicBezTo>
                    <a:pt x="209" y="148"/>
                    <a:pt x="209" y="148"/>
                    <a:pt x="209" y="148"/>
                  </a:cubicBezTo>
                  <a:cubicBezTo>
                    <a:pt x="209" y="135"/>
                    <a:pt x="209" y="135"/>
                    <a:pt x="209" y="135"/>
                  </a:cubicBezTo>
                  <a:cubicBezTo>
                    <a:pt x="228" y="135"/>
                    <a:pt x="228" y="135"/>
                    <a:pt x="228" y="135"/>
                  </a:cubicBezTo>
                  <a:cubicBezTo>
                    <a:pt x="228" y="148"/>
                    <a:pt x="228" y="148"/>
                    <a:pt x="228" y="148"/>
                  </a:cubicBezTo>
                  <a:cubicBezTo>
                    <a:pt x="246" y="148"/>
                    <a:pt x="246" y="148"/>
                    <a:pt x="246" y="148"/>
                  </a:cubicBezTo>
                  <a:cubicBezTo>
                    <a:pt x="246" y="135"/>
                    <a:pt x="246" y="135"/>
                    <a:pt x="246" y="135"/>
                  </a:cubicBezTo>
                  <a:cubicBezTo>
                    <a:pt x="265" y="135"/>
                    <a:pt x="265" y="135"/>
                    <a:pt x="265" y="135"/>
                  </a:cubicBezTo>
                  <a:cubicBezTo>
                    <a:pt x="265" y="148"/>
                    <a:pt x="265" y="148"/>
                    <a:pt x="265" y="148"/>
                  </a:cubicBezTo>
                  <a:cubicBezTo>
                    <a:pt x="268" y="148"/>
                    <a:pt x="268" y="148"/>
                    <a:pt x="268" y="148"/>
                  </a:cubicBezTo>
                  <a:cubicBezTo>
                    <a:pt x="281" y="148"/>
                    <a:pt x="288" y="141"/>
                    <a:pt x="288" y="127"/>
                  </a:cubicBezTo>
                  <a:cubicBezTo>
                    <a:pt x="288" y="20"/>
                    <a:pt x="288" y="20"/>
                    <a:pt x="288" y="20"/>
                  </a:cubicBezTo>
                  <a:cubicBezTo>
                    <a:pt x="288" y="7"/>
                    <a:pt x="281" y="0"/>
                    <a:pt x="268" y="0"/>
                  </a:cubicBezTo>
                  <a:close/>
                  <a:moveTo>
                    <a:pt x="122" y="102"/>
                  </a:moveTo>
                  <a:cubicBezTo>
                    <a:pt x="122" y="107"/>
                    <a:pt x="121" y="112"/>
                    <a:pt x="117" y="116"/>
                  </a:cubicBezTo>
                  <a:cubicBezTo>
                    <a:pt x="113" y="120"/>
                    <a:pt x="108" y="121"/>
                    <a:pt x="103" y="121"/>
                  </a:cubicBezTo>
                  <a:cubicBezTo>
                    <a:pt x="103" y="121"/>
                    <a:pt x="103" y="121"/>
                    <a:pt x="103" y="121"/>
                  </a:cubicBezTo>
                  <a:cubicBezTo>
                    <a:pt x="46" y="121"/>
                    <a:pt x="46" y="121"/>
                    <a:pt x="46" y="121"/>
                  </a:cubicBezTo>
                  <a:cubicBezTo>
                    <a:pt x="41" y="121"/>
                    <a:pt x="36" y="120"/>
                    <a:pt x="32" y="116"/>
                  </a:cubicBezTo>
                  <a:cubicBezTo>
                    <a:pt x="28" y="112"/>
                    <a:pt x="27" y="107"/>
                    <a:pt x="27" y="102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1"/>
                    <a:pt x="28" y="35"/>
                    <a:pt x="32" y="31"/>
                  </a:cubicBezTo>
                  <a:cubicBezTo>
                    <a:pt x="36" y="28"/>
                    <a:pt x="41" y="26"/>
                    <a:pt x="46" y="26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8" y="26"/>
                    <a:pt x="113" y="28"/>
                    <a:pt x="117" y="31"/>
                  </a:cubicBezTo>
                  <a:cubicBezTo>
                    <a:pt x="121" y="35"/>
                    <a:pt x="122" y="41"/>
                    <a:pt x="122" y="45"/>
                  </a:cubicBezTo>
                  <a:lnTo>
                    <a:pt x="122" y="102"/>
                  </a:lnTo>
                  <a:close/>
                  <a:moveTo>
                    <a:pt x="262" y="102"/>
                  </a:moveTo>
                  <a:cubicBezTo>
                    <a:pt x="262" y="107"/>
                    <a:pt x="260" y="112"/>
                    <a:pt x="256" y="116"/>
                  </a:cubicBezTo>
                  <a:cubicBezTo>
                    <a:pt x="253" y="120"/>
                    <a:pt x="247" y="121"/>
                    <a:pt x="243" y="121"/>
                  </a:cubicBezTo>
                  <a:cubicBezTo>
                    <a:pt x="243" y="121"/>
                    <a:pt x="242" y="121"/>
                    <a:pt x="242" y="121"/>
                  </a:cubicBezTo>
                  <a:cubicBezTo>
                    <a:pt x="186" y="121"/>
                    <a:pt x="186" y="121"/>
                    <a:pt x="186" y="121"/>
                  </a:cubicBezTo>
                  <a:cubicBezTo>
                    <a:pt x="181" y="121"/>
                    <a:pt x="176" y="120"/>
                    <a:pt x="172" y="116"/>
                  </a:cubicBezTo>
                  <a:cubicBezTo>
                    <a:pt x="168" y="112"/>
                    <a:pt x="166" y="107"/>
                    <a:pt x="166" y="102"/>
                  </a:cubicBezTo>
                  <a:cubicBezTo>
                    <a:pt x="166" y="45"/>
                    <a:pt x="166" y="45"/>
                    <a:pt x="166" y="45"/>
                  </a:cubicBezTo>
                  <a:cubicBezTo>
                    <a:pt x="166" y="41"/>
                    <a:pt x="168" y="35"/>
                    <a:pt x="172" y="31"/>
                  </a:cubicBezTo>
                  <a:cubicBezTo>
                    <a:pt x="176" y="28"/>
                    <a:pt x="181" y="26"/>
                    <a:pt x="186" y="26"/>
                  </a:cubicBezTo>
                  <a:cubicBezTo>
                    <a:pt x="242" y="26"/>
                    <a:pt x="242" y="26"/>
                    <a:pt x="242" y="26"/>
                  </a:cubicBezTo>
                  <a:cubicBezTo>
                    <a:pt x="247" y="26"/>
                    <a:pt x="253" y="28"/>
                    <a:pt x="256" y="31"/>
                  </a:cubicBezTo>
                  <a:cubicBezTo>
                    <a:pt x="260" y="35"/>
                    <a:pt x="262" y="41"/>
                    <a:pt x="262" y="45"/>
                  </a:cubicBezTo>
                  <a:lnTo>
                    <a:pt x="262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8" name="Freeform 815"/>
            <p:cNvSpPr>
              <a:spLocks noEditPoints="1"/>
            </p:cNvSpPr>
            <p:nvPr/>
          </p:nvSpPr>
          <p:spPr bwMode="auto">
            <a:xfrm>
              <a:off x="5605464" y="5267326"/>
              <a:ext cx="311150" cy="333375"/>
            </a:xfrm>
            <a:custGeom>
              <a:avLst/>
              <a:gdLst>
                <a:gd name="T0" fmla="*/ 251 w 269"/>
                <a:gd name="T1" fmla="*/ 192 h 288"/>
                <a:gd name="T2" fmla="*/ 234 w 269"/>
                <a:gd name="T3" fmla="*/ 209 h 288"/>
                <a:gd name="T4" fmla="*/ 234 w 269"/>
                <a:gd name="T5" fmla="*/ 211 h 288"/>
                <a:gd name="T6" fmla="*/ 201 w 269"/>
                <a:gd name="T7" fmla="*/ 233 h 288"/>
                <a:gd name="T8" fmla="*/ 160 w 269"/>
                <a:gd name="T9" fmla="*/ 240 h 288"/>
                <a:gd name="T10" fmla="*/ 148 w 269"/>
                <a:gd name="T11" fmla="*/ 187 h 288"/>
                <a:gd name="T12" fmla="*/ 146 w 269"/>
                <a:gd name="T13" fmla="*/ 121 h 288"/>
                <a:gd name="T14" fmla="*/ 193 w 269"/>
                <a:gd name="T15" fmla="*/ 121 h 288"/>
                <a:gd name="T16" fmla="*/ 211 w 269"/>
                <a:gd name="T17" fmla="*/ 117 h 288"/>
                <a:gd name="T18" fmla="*/ 222 w 269"/>
                <a:gd name="T19" fmla="*/ 123 h 288"/>
                <a:gd name="T20" fmla="*/ 236 w 269"/>
                <a:gd name="T21" fmla="*/ 109 h 288"/>
                <a:gd name="T22" fmla="*/ 222 w 269"/>
                <a:gd name="T23" fmla="*/ 95 h 288"/>
                <a:gd name="T24" fmla="*/ 210 w 269"/>
                <a:gd name="T25" fmla="*/ 101 h 288"/>
                <a:gd name="T26" fmla="*/ 145 w 269"/>
                <a:gd name="T27" fmla="*/ 101 h 288"/>
                <a:gd name="T28" fmla="*/ 144 w 269"/>
                <a:gd name="T29" fmla="*/ 68 h 288"/>
                <a:gd name="T30" fmla="*/ 169 w 269"/>
                <a:gd name="T31" fmla="*/ 35 h 288"/>
                <a:gd name="T32" fmla="*/ 134 w 269"/>
                <a:gd name="T33" fmla="*/ 0 h 288"/>
                <a:gd name="T34" fmla="*/ 99 w 269"/>
                <a:gd name="T35" fmla="*/ 35 h 288"/>
                <a:gd name="T36" fmla="*/ 124 w 269"/>
                <a:gd name="T37" fmla="*/ 68 h 288"/>
                <a:gd name="T38" fmla="*/ 123 w 269"/>
                <a:gd name="T39" fmla="*/ 101 h 288"/>
                <a:gd name="T40" fmla="*/ 58 w 269"/>
                <a:gd name="T41" fmla="*/ 101 h 288"/>
                <a:gd name="T42" fmla="*/ 46 w 269"/>
                <a:gd name="T43" fmla="*/ 95 h 288"/>
                <a:gd name="T44" fmla="*/ 32 w 269"/>
                <a:gd name="T45" fmla="*/ 109 h 288"/>
                <a:gd name="T46" fmla="*/ 46 w 269"/>
                <a:gd name="T47" fmla="*/ 123 h 288"/>
                <a:gd name="T48" fmla="*/ 57 w 269"/>
                <a:gd name="T49" fmla="*/ 117 h 288"/>
                <a:gd name="T50" fmla="*/ 76 w 269"/>
                <a:gd name="T51" fmla="*/ 121 h 288"/>
                <a:gd name="T52" fmla="*/ 122 w 269"/>
                <a:gd name="T53" fmla="*/ 121 h 288"/>
                <a:gd name="T54" fmla="*/ 120 w 269"/>
                <a:gd name="T55" fmla="*/ 187 h 288"/>
                <a:gd name="T56" fmla="*/ 109 w 269"/>
                <a:gd name="T57" fmla="*/ 239 h 288"/>
                <a:gd name="T58" fmla="*/ 59 w 269"/>
                <a:gd name="T59" fmla="*/ 227 h 288"/>
                <a:gd name="T60" fmla="*/ 34 w 269"/>
                <a:gd name="T61" fmla="*/ 212 h 288"/>
                <a:gd name="T62" fmla="*/ 35 w 269"/>
                <a:gd name="T63" fmla="*/ 209 h 288"/>
                <a:gd name="T64" fmla="*/ 17 w 269"/>
                <a:gd name="T65" fmla="*/ 192 h 288"/>
                <a:gd name="T66" fmla="*/ 0 w 269"/>
                <a:gd name="T67" fmla="*/ 209 h 288"/>
                <a:gd name="T68" fmla="*/ 17 w 269"/>
                <a:gd name="T69" fmla="*/ 227 h 288"/>
                <a:gd name="T70" fmla="*/ 21 w 269"/>
                <a:gd name="T71" fmla="*/ 226 h 288"/>
                <a:gd name="T72" fmla="*/ 48 w 269"/>
                <a:gd name="T73" fmla="*/ 247 h 288"/>
                <a:gd name="T74" fmla="*/ 102 w 269"/>
                <a:gd name="T75" fmla="*/ 273 h 288"/>
                <a:gd name="T76" fmla="*/ 135 w 269"/>
                <a:gd name="T77" fmla="*/ 288 h 288"/>
                <a:gd name="T78" fmla="*/ 166 w 269"/>
                <a:gd name="T79" fmla="*/ 273 h 288"/>
                <a:gd name="T80" fmla="*/ 220 w 269"/>
                <a:gd name="T81" fmla="*/ 247 h 288"/>
                <a:gd name="T82" fmla="*/ 247 w 269"/>
                <a:gd name="T83" fmla="*/ 226 h 288"/>
                <a:gd name="T84" fmla="*/ 251 w 269"/>
                <a:gd name="T85" fmla="*/ 227 h 288"/>
                <a:gd name="T86" fmla="*/ 269 w 269"/>
                <a:gd name="T87" fmla="*/ 209 h 288"/>
                <a:gd name="T88" fmla="*/ 251 w 269"/>
                <a:gd name="T89" fmla="*/ 192 h 288"/>
                <a:gd name="T90" fmla="*/ 115 w 269"/>
                <a:gd name="T91" fmla="*/ 35 h 288"/>
                <a:gd name="T92" fmla="*/ 134 w 269"/>
                <a:gd name="T93" fmla="*/ 16 h 288"/>
                <a:gd name="T94" fmla="*/ 152 w 269"/>
                <a:gd name="T95" fmla="*/ 35 h 288"/>
                <a:gd name="T96" fmla="*/ 134 w 269"/>
                <a:gd name="T97" fmla="*/ 53 h 288"/>
                <a:gd name="T98" fmla="*/ 115 w 269"/>
                <a:gd name="T99" fmla="*/ 35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9" h="288">
                  <a:moveTo>
                    <a:pt x="251" y="192"/>
                  </a:moveTo>
                  <a:cubicBezTo>
                    <a:pt x="241" y="192"/>
                    <a:pt x="234" y="200"/>
                    <a:pt x="234" y="209"/>
                  </a:cubicBezTo>
                  <a:cubicBezTo>
                    <a:pt x="234" y="210"/>
                    <a:pt x="234" y="211"/>
                    <a:pt x="234" y="211"/>
                  </a:cubicBezTo>
                  <a:cubicBezTo>
                    <a:pt x="226" y="217"/>
                    <a:pt x="215" y="224"/>
                    <a:pt x="201" y="233"/>
                  </a:cubicBezTo>
                  <a:cubicBezTo>
                    <a:pt x="189" y="240"/>
                    <a:pt x="174" y="241"/>
                    <a:pt x="160" y="240"/>
                  </a:cubicBezTo>
                  <a:cubicBezTo>
                    <a:pt x="148" y="187"/>
                    <a:pt x="148" y="187"/>
                    <a:pt x="148" y="187"/>
                  </a:cubicBezTo>
                  <a:cubicBezTo>
                    <a:pt x="148" y="187"/>
                    <a:pt x="147" y="153"/>
                    <a:pt x="146" y="121"/>
                  </a:cubicBezTo>
                  <a:cubicBezTo>
                    <a:pt x="193" y="121"/>
                    <a:pt x="193" y="121"/>
                    <a:pt x="193" y="121"/>
                  </a:cubicBezTo>
                  <a:cubicBezTo>
                    <a:pt x="211" y="117"/>
                    <a:pt x="211" y="117"/>
                    <a:pt x="211" y="117"/>
                  </a:cubicBezTo>
                  <a:cubicBezTo>
                    <a:pt x="213" y="120"/>
                    <a:pt x="217" y="123"/>
                    <a:pt x="222" y="123"/>
                  </a:cubicBezTo>
                  <a:cubicBezTo>
                    <a:pt x="230" y="123"/>
                    <a:pt x="236" y="116"/>
                    <a:pt x="236" y="109"/>
                  </a:cubicBezTo>
                  <a:cubicBezTo>
                    <a:pt x="236" y="101"/>
                    <a:pt x="230" y="95"/>
                    <a:pt x="222" y="95"/>
                  </a:cubicBezTo>
                  <a:cubicBezTo>
                    <a:pt x="217" y="95"/>
                    <a:pt x="213" y="97"/>
                    <a:pt x="210" y="101"/>
                  </a:cubicBezTo>
                  <a:cubicBezTo>
                    <a:pt x="145" y="101"/>
                    <a:pt x="145" y="101"/>
                    <a:pt x="145" y="101"/>
                  </a:cubicBezTo>
                  <a:cubicBezTo>
                    <a:pt x="145" y="87"/>
                    <a:pt x="144" y="75"/>
                    <a:pt x="144" y="68"/>
                  </a:cubicBezTo>
                  <a:cubicBezTo>
                    <a:pt x="158" y="63"/>
                    <a:pt x="169" y="50"/>
                    <a:pt x="169" y="35"/>
                  </a:cubicBezTo>
                  <a:cubicBezTo>
                    <a:pt x="169" y="16"/>
                    <a:pt x="153" y="0"/>
                    <a:pt x="134" y="0"/>
                  </a:cubicBezTo>
                  <a:cubicBezTo>
                    <a:pt x="115" y="0"/>
                    <a:pt x="99" y="16"/>
                    <a:pt x="99" y="35"/>
                  </a:cubicBezTo>
                  <a:cubicBezTo>
                    <a:pt x="99" y="50"/>
                    <a:pt x="110" y="64"/>
                    <a:pt x="124" y="68"/>
                  </a:cubicBezTo>
                  <a:cubicBezTo>
                    <a:pt x="124" y="75"/>
                    <a:pt x="124" y="87"/>
                    <a:pt x="123" y="101"/>
                  </a:cubicBezTo>
                  <a:cubicBezTo>
                    <a:pt x="58" y="101"/>
                    <a:pt x="58" y="101"/>
                    <a:pt x="58" y="101"/>
                  </a:cubicBezTo>
                  <a:cubicBezTo>
                    <a:pt x="55" y="97"/>
                    <a:pt x="51" y="95"/>
                    <a:pt x="46" y="95"/>
                  </a:cubicBezTo>
                  <a:cubicBezTo>
                    <a:pt x="38" y="95"/>
                    <a:pt x="32" y="101"/>
                    <a:pt x="32" y="109"/>
                  </a:cubicBezTo>
                  <a:cubicBezTo>
                    <a:pt x="32" y="116"/>
                    <a:pt x="38" y="123"/>
                    <a:pt x="46" y="123"/>
                  </a:cubicBezTo>
                  <a:cubicBezTo>
                    <a:pt x="51" y="123"/>
                    <a:pt x="55" y="120"/>
                    <a:pt x="57" y="117"/>
                  </a:cubicBezTo>
                  <a:cubicBezTo>
                    <a:pt x="76" y="121"/>
                    <a:pt x="76" y="121"/>
                    <a:pt x="76" y="121"/>
                  </a:cubicBezTo>
                  <a:cubicBezTo>
                    <a:pt x="122" y="121"/>
                    <a:pt x="122" y="121"/>
                    <a:pt x="122" y="121"/>
                  </a:cubicBezTo>
                  <a:cubicBezTo>
                    <a:pt x="121" y="153"/>
                    <a:pt x="120" y="187"/>
                    <a:pt x="120" y="187"/>
                  </a:cubicBezTo>
                  <a:cubicBezTo>
                    <a:pt x="109" y="239"/>
                    <a:pt x="109" y="239"/>
                    <a:pt x="109" y="239"/>
                  </a:cubicBezTo>
                  <a:cubicBezTo>
                    <a:pt x="91" y="239"/>
                    <a:pt x="73" y="237"/>
                    <a:pt x="59" y="227"/>
                  </a:cubicBezTo>
                  <a:cubicBezTo>
                    <a:pt x="49" y="221"/>
                    <a:pt x="41" y="217"/>
                    <a:pt x="34" y="212"/>
                  </a:cubicBezTo>
                  <a:cubicBezTo>
                    <a:pt x="35" y="211"/>
                    <a:pt x="35" y="210"/>
                    <a:pt x="35" y="209"/>
                  </a:cubicBezTo>
                  <a:cubicBezTo>
                    <a:pt x="35" y="200"/>
                    <a:pt x="27" y="192"/>
                    <a:pt x="17" y="192"/>
                  </a:cubicBezTo>
                  <a:cubicBezTo>
                    <a:pt x="8" y="192"/>
                    <a:pt x="0" y="200"/>
                    <a:pt x="0" y="209"/>
                  </a:cubicBezTo>
                  <a:cubicBezTo>
                    <a:pt x="0" y="219"/>
                    <a:pt x="8" y="227"/>
                    <a:pt x="17" y="227"/>
                  </a:cubicBezTo>
                  <a:cubicBezTo>
                    <a:pt x="19" y="227"/>
                    <a:pt x="20" y="227"/>
                    <a:pt x="21" y="226"/>
                  </a:cubicBezTo>
                  <a:cubicBezTo>
                    <a:pt x="28" y="232"/>
                    <a:pt x="37" y="239"/>
                    <a:pt x="48" y="247"/>
                  </a:cubicBezTo>
                  <a:cubicBezTo>
                    <a:pt x="64" y="257"/>
                    <a:pt x="82" y="267"/>
                    <a:pt x="102" y="273"/>
                  </a:cubicBezTo>
                  <a:cubicBezTo>
                    <a:pt x="105" y="274"/>
                    <a:pt x="128" y="288"/>
                    <a:pt x="135" y="288"/>
                  </a:cubicBezTo>
                  <a:cubicBezTo>
                    <a:pt x="141" y="288"/>
                    <a:pt x="161" y="276"/>
                    <a:pt x="166" y="273"/>
                  </a:cubicBezTo>
                  <a:cubicBezTo>
                    <a:pt x="186" y="267"/>
                    <a:pt x="205" y="257"/>
                    <a:pt x="220" y="247"/>
                  </a:cubicBezTo>
                  <a:cubicBezTo>
                    <a:pt x="231" y="239"/>
                    <a:pt x="241" y="232"/>
                    <a:pt x="247" y="226"/>
                  </a:cubicBezTo>
                  <a:cubicBezTo>
                    <a:pt x="248" y="227"/>
                    <a:pt x="250" y="227"/>
                    <a:pt x="251" y="227"/>
                  </a:cubicBezTo>
                  <a:cubicBezTo>
                    <a:pt x="261" y="227"/>
                    <a:pt x="269" y="219"/>
                    <a:pt x="269" y="209"/>
                  </a:cubicBezTo>
                  <a:cubicBezTo>
                    <a:pt x="269" y="200"/>
                    <a:pt x="261" y="192"/>
                    <a:pt x="251" y="192"/>
                  </a:cubicBezTo>
                  <a:close/>
                  <a:moveTo>
                    <a:pt x="115" y="35"/>
                  </a:moveTo>
                  <a:cubicBezTo>
                    <a:pt x="115" y="25"/>
                    <a:pt x="124" y="16"/>
                    <a:pt x="134" y="16"/>
                  </a:cubicBezTo>
                  <a:cubicBezTo>
                    <a:pt x="144" y="16"/>
                    <a:pt x="152" y="25"/>
                    <a:pt x="152" y="35"/>
                  </a:cubicBezTo>
                  <a:cubicBezTo>
                    <a:pt x="152" y="45"/>
                    <a:pt x="144" y="53"/>
                    <a:pt x="134" y="53"/>
                  </a:cubicBezTo>
                  <a:cubicBezTo>
                    <a:pt x="124" y="53"/>
                    <a:pt x="115" y="45"/>
                    <a:pt x="115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409" name="组合 408"/>
            <p:cNvGrpSpPr/>
            <p:nvPr/>
          </p:nvGrpSpPr>
          <p:grpSpPr>
            <a:xfrm>
              <a:off x="6264276" y="5265739"/>
              <a:ext cx="333375" cy="333375"/>
              <a:chOff x="6264276" y="5265739"/>
              <a:chExt cx="333375" cy="333375"/>
            </a:xfrm>
            <a:grpFill/>
          </p:grpSpPr>
          <p:sp>
            <p:nvSpPr>
              <p:cNvPr id="488" name="Freeform 816"/>
              <p:cNvSpPr/>
              <p:nvPr/>
            </p:nvSpPr>
            <p:spPr bwMode="auto">
              <a:xfrm>
                <a:off x="6315076" y="5478464"/>
                <a:ext cx="106363" cy="120650"/>
              </a:xfrm>
              <a:custGeom>
                <a:avLst/>
                <a:gdLst>
                  <a:gd name="T0" fmla="*/ 0 w 92"/>
                  <a:gd name="T1" fmla="*/ 0 h 104"/>
                  <a:gd name="T2" fmla="*/ 18 w 92"/>
                  <a:gd name="T3" fmla="*/ 24 h 104"/>
                  <a:gd name="T4" fmla="*/ 18 w 92"/>
                  <a:gd name="T5" fmla="*/ 89 h 104"/>
                  <a:gd name="T6" fmla="*/ 33 w 92"/>
                  <a:gd name="T7" fmla="*/ 104 h 104"/>
                  <a:gd name="T8" fmla="*/ 76 w 92"/>
                  <a:gd name="T9" fmla="*/ 104 h 104"/>
                  <a:gd name="T10" fmla="*/ 92 w 92"/>
                  <a:gd name="T11" fmla="*/ 89 h 104"/>
                  <a:gd name="T12" fmla="*/ 74 w 92"/>
                  <a:gd name="T13" fmla="*/ 24 h 104"/>
                  <a:gd name="T14" fmla="*/ 84 w 92"/>
                  <a:gd name="T15" fmla="*/ 9 h 104"/>
                  <a:gd name="T16" fmla="*/ 22 w 92"/>
                  <a:gd name="T17" fmla="*/ 2 h 104"/>
                  <a:gd name="T18" fmla="*/ 0 w 92"/>
                  <a:gd name="T19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" h="104">
                    <a:moveTo>
                      <a:pt x="0" y="0"/>
                    </a:move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89"/>
                      <a:pt x="18" y="89"/>
                      <a:pt x="18" y="89"/>
                    </a:cubicBezTo>
                    <a:cubicBezTo>
                      <a:pt x="18" y="97"/>
                      <a:pt x="25" y="104"/>
                      <a:pt x="33" y="104"/>
                    </a:cubicBezTo>
                    <a:cubicBezTo>
                      <a:pt x="76" y="104"/>
                      <a:pt x="76" y="104"/>
                      <a:pt x="76" y="104"/>
                    </a:cubicBezTo>
                    <a:cubicBezTo>
                      <a:pt x="85" y="104"/>
                      <a:pt x="92" y="97"/>
                      <a:pt x="92" y="89"/>
                    </a:cubicBezTo>
                    <a:cubicBezTo>
                      <a:pt x="74" y="24"/>
                      <a:pt x="74" y="24"/>
                      <a:pt x="74" y="24"/>
                    </a:cubicBezTo>
                    <a:cubicBezTo>
                      <a:pt x="84" y="9"/>
                      <a:pt x="84" y="9"/>
                      <a:pt x="84" y="9"/>
                    </a:cubicBezTo>
                    <a:cubicBezTo>
                      <a:pt x="62" y="5"/>
                      <a:pt x="40" y="2"/>
                      <a:pt x="22" y="2"/>
                    </a:cubicBezTo>
                    <a:cubicBezTo>
                      <a:pt x="14" y="2"/>
                      <a:pt x="7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9" name="Freeform 817"/>
              <p:cNvSpPr/>
              <p:nvPr/>
            </p:nvSpPr>
            <p:spPr bwMode="auto">
              <a:xfrm>
                <a:off x="6369051" y="5265739"/>
                <a:ext cx="228600" cy="254000"/>
              </a:xfrm>
              <a:custGeom>
                <a:avLst/>
                <a:gdLst>
                  <a:gd name="T0" fmla="*/ 0 w 198"/>
                  <a:gd name="T1" fmla="*/ 160 h 219"/>
                  <a:gd name="T2" fmla="*/ 198 w 198"/>
                  <a:gd name="T3" fmla="*/ 219 h 219"/>
                  <a:gd name="T4" fmla="*/ 198 w 198"/>
                  <a:gd name="T5" fmla="*/ 0 h 219"/>
                  <a:gd name="T6" fmla="*/ 0 w 198"/>
                  <a:gd name="T7" fmla="*/ 59 h 219"/>
                  <a:gd name="T8" fmla="*/ 0 w 198"/>
                  <a:gd name="T9" fmla="*/ 16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8" h="219">
                    <a:moveTo>
                      <a:pt x="0" y="160"/>
                    </a:moveTo>
                    <a:cubicBezTo>
                      <a:pt x="78" y="168"/>
                      <a:pt x="185" y="207"/>
                      <a:pt x="198" y="219"/>
                    </a:cubicBezTo>
                    <a:cubicBezTo>
                      <a:pt x="198" y="0"/>
                      <a:pt x="198" y="0"/>
                      <a:pt x="198" y="0"/>
                    </a:cubicBezTo>
                    <a:cubicBezTo>
                      <a:pt x="182" y="14"/>
                      <a:pt x="77" y="52"/>
                      <a:pt x="0" y="59"/>
                    </a:cubicBezTo>
                    <a:lnTo>
                      <a:pt x="0" y="1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0" name="Freeform 818"/>
              <p:cNvSpPr/>
              <p:nvPr/>
            </p:nvSpPr>
            <p:spPr bwMode="auto">
              <a:xfrm>
                <a:off x="6264276" y="5335589"/>
                <a:ext cx="66675" cy="114300"/>
              </a:xfrm>
              <a:custGeom>
                <a:avLst/>
                <a:gdLst>
                  <a:gd name="T0" fmla="*/ 57 w 57"/>
                  <a:gd name="T1" fmla="*/ 98 h 98"/>
                  <a:gd name="T2" fmla="*/ 57 w 57"/>
                  <a:gd name="T3" fmla="*/ 0 h 98"/>
                  <a:gd name="T4" fmla="*/ 0 w 57"/>
                  <a:gd name="T5" fmla="*/ 49 h 98"/>
                  <a:gd name="T6" fmla="*/ 57 w 57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98">
                    <a:moveTo>
                      <a:pt x="57" y="98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11" y="3"/>
                      <a:pt x="0" y="31"/>
                      <a:pt x="0" y="49"/>
                    </a:cubicBezTo>
                    <a:cubicBezTo>
                      <a:pt x="0" y="68"/>
                      <a:pt x="10" y="94"/>
                      <a:pt x="57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410" name="Freeform 819"/>
            <p:cNvSpPr>
              <a:spLocks noEditPoints="1"/>
            </p:cNvSpPr>
            <p:nvPr/>
          </p:nvSpPr>
          <p:spPr bwMode="auto">
            <a:xfrm>
              <a:off x="4297364" y="2633664"/>
              <a:ext cx="260350" cy="174625"/>
            </a:xfrm>
            <a:custGeom>
              <a:avLst/>
              <a:gdLst>
                <a:gd name="T0" fmla="*/ 225 w 225"/>
                <a:gd name="T1" fmla="*/ 13 h 150"/>
                <a:gd name="T2" fmla="*/ 212 w 225"/>
                <a:gd name="T3" fmla="*/ 0 h 150"/>
                <a:gd name="T4" fmla="*/ 13 w 225"/>
                <a:gd name="T5" fmla="*/ 0 h 150"/>
                <a:gd name="T6" fmla="*/ 0 w 225"/>
                <a:gd name="T7" fmla="*/ 13 h 150"/>
                <a:gd name="T8" fmla="*/ 0 w 225"/>
                <a:gd name="T9" fmla="*/ 150 h 150"/>
                <a:gd name="T10" fmla="*/ 225 w 225"/>
                <a:gd name="T11" fmla="*/ 150 h 150"/>
                <a:gd name="T12" fmla="*/ 225 w 225"/>
                <a:gd name="T13" fmla="*/ 13 h 150"/>
                <a:gd name="T14" fmla="*/ 207 w 225"/>
                <a:gd name="T15" fmla="*/ 132 h 150"/>
                <a:gd name="T16" fmla="*/ 18 w 225"/>
                <a:gd name="T17" fmla="*/ 132 h 150"/>
                <a:gd name="T18" fmla="*/ 18 w 225"/>
                <a:gd name="T19" fmla="*/ 19 h 150"/>
                <a:gd name="T20" fmla="*/ 207 w 225"/>
                <a:gd name="T21" fmla="*/ 19 h 150"/>
                <a:gd name="T22" fmla="*/ 207 w 225"/>
                <a:gd name="T23" fmla="*/ 132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5" h="150">
                  <a:moveTo>
                    <a:pt x="225" y="13"/>
                  </a:moveTo>
                  <a:cubicBezTo>
                    <a:pt x="225" y="4"/>
                    <a:pt x="221" y="0"/>
                    <a:pt x="21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4" y="0"/>
                    <a:pt x="0" y="4"/>
                    <a:pt x="0" y="13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225" y="150"/>
                    <a:pt x="225" y="150"/>
                    <a:pt x="225" y="150"/>
                  </a:cubicBezTo>
                  <a:lnTo>
                    <a:pt x="225" y="13"/>
                  </a:lnTo>
                  <a:close/>
                  <a:moveTo>
                    <a:pt x="207" y="132"/>
                  </a:moveTo>
                  <a:cubicBezTo>
                    <a:pt x="18" y="132"/>
                    <a:pt x="18" y="132"/>
                    <a:pt x="18" y="132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207" y="19"/>
                    <a:pt x="207" y="19"/>
                    <a:pt x="207" y="19"/>
                  </a:cubicBezTo>
                  <a:lnTo>
                    <a:pt x="207" y="1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1" name="Freeform 820"/>
            <p:cNvSpPr>
              <a:spLocks noEditPoints="1"/>
            </p:cNvSpPr>
            <p:nvPr/>
          </p:nvSpPr>
          <p:spPr bwMode="auto">
            <a:xfrm>
              <a:off x="4260851" y="2822576"/>
              <a:ext cx="331788" cy="38100"/>
            </a:xfrm>
            <a:custGeom>
              <a:avLst/>
              <a:gdLst>
                <a:gd name="T0" fmla="*/ 187 w 209"/>
                <a:gd name="T1" fmla="*/ 0 h 24"/>
                <a:gd name="T2" fmla="*/ 23 w 209"/>
                <a:gd name="T3" fmla="*/ 0 h 24"/>
                <a:gd name="T4" fmla="*/ 0 w 209"/>
                <a:gd name="T5" fmla="*/ 24 h 24"/>
                <a:gd name="T6" fmla="*/ 209 w 209"/>
                <a:gd name="T7" fmla="*/ 24 h 24"/>
                <a:gd name="T8" fmla="*/ 187 w 209"/>
                <a:gd name="T9" fmla="*/ 0 h 24"/>
                <a:gd name="T10" fmla="*/ 80 w 209"/>
                <a:gd name="T11" fmla="*/ 17 h 24"/>
                <a:gd name="T12" fmla="*/ 89 w 209"/>
                <a:gd name="T13" fmla="*/ 8 h 24"/>
                <a:gd name="T14" fmla="*/ 121 w 209"/>
                <a:gd name="T15" fmla="*/ 8 h 24"/>
                <a:gd name="T16" fmla="*/ 129 w 209"/>
                <a:gd name="T17" fmla="*/ 17 h 24"/>
                <a:gd name="T18" fmla="*/ 80 w 209"/>
                <a:gd name="T19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9" h="24">
                  <a:moveTo>
                    <a:pt x="187" y="0"/>
                  </a:moveTo>
                  <a:lnTo>
                    <a:pt x="23" y="0"/>
                  </a:lnTo>
                  <a:lnTo>
                    <a:pt x="0" y="24"/>
                  </a:lnTo>
                  <a:lnTo>
                    <a:pt x="209" y="24"/>
                  </a:lnTo>
                  <a:lnTo>
                    <a:pt x="187" y="0"/>
                  </a:lnTo>
                  <a:close/>
                  <a:moveTo>
                    <a:pt x="80" y="17"/>
                  </a:moveTo>
                  <a:lnTo>
                    <a:pt x="89" y="8"/>
                  </a:lnTo>
                  <a:lnTo>
                    <a:pt x="121" y="8"/>
                  </a:lnTo>
                  <a:lnTo>
                    <a:pt x="129" y="17"/>
                  </a:lnTo>
                  <a:lnTo>
                    <a:pt x="80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2" name="Freeform 821"/>
            <p:cNvSpPr/>
            <p:nvPr/>
          </p:nvSpPr>
          <p:spPr bwMode="auto">
            <a:xfrm>
              <a:off x="4260851" y="2874964"/>
              <a:ext cx="331788" cy="12700"/>
            </a:xfrm>
            <a:custGeom>
              <a:avLst/>
              <a:gdLst>
                <a:gd name="T0" fmla="*/ 9 w 286"/>
                <a:gd name="T1" fmla="*/ 12 h 12"/>
                <a:gd name="T2" fmla="*/ 277 w 286"/>
                <a:gd name="T3" fmla="*/ 12 h 12"/>
                <a:gd name="T4" fmla="*/ 286 w 286"/>
                <a:gd name="T5" fmla="*/ 0 h 12"/>
                <a:gd name="T6" fmla="*/ 0 w 286"/>
                <a:gd name="T7" fmla="*/ 0 h 12"/>
                <a:gd name="T8" fmla="*/ 9 w 286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12">
                  <a:moveTo>
                    <a:pt x="9" y="12"/>
                  </a:moveTo>
                  <a:cubicBezTo>
                    <a:pt x="20" y="12"/>
                    <a:pt x="269" y="12"/>
                    <a:pt x="277" y="12"/>
                  </a:cubicBezTo>
                  <a:cubicBezTo>
                    <a:pt x="286" y="12"/>
                    <a:pt x="286" y="0"/>
                    <a:pt x="2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2"/>
                    <a:pt x="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3" name="Freeform 822"/>
            <p:cNvSpPr/>
            <p:nvPr/>
          </p:nvSpPr>
          <p:spPr bwMode="auto">
            <a:xfrm>
              <a:off x="10272714" y="5287964"/>
              <a:ext cx="287338" cy="212725"/>
            </a:xfrm>
            <a:custGeom>
              <a:avLst/>
              <a:gdLst>
                <a:gd name="T0" fmla="*/ 38 w 248"/>
                <a:gd name="T1" fmla="*/ 134 h 184"/>
                <a:gd name="T2" fmla="*/ 39 w 248"/>
                <a:gd name="T3" fmla="*/ 132 h 184"/>
                <a:gd name="T4" fmla="*/ 25 w 248"/>
                <a:gd name="T5" fmla="*/ 93 h 184"/>
                <a:gd name="T6" fmla="*/ 35 w 248"/>
                <a:gd name="T7" fmla="*/ 74 h 184"/>
                <a:gd name="T8" fmla="*/ 183 w 248"/>
                <a:gd name="T9" fmla="*/ 24 h 184"/>
                <a:gd name="T10" fmla="*/ 202 w 248"/>
                <a:gd name="T11" fmla="*/ 33 h 184"/>
                <a:gd name="T12" fmla="*/ 223 w 248"/>
                <a:gd name="T13" fmla="*/ 95 h 184"/>
                <a:gd name="T14" fmla="*/ 248 w 248"/>
                <a:gd name="T15" fmla="*/ 95 h 184"/>
                <a:gd name="T16" fmla="*/ 221 w 248"/>
                <a:gd name="T17" fmla="*/ 15 h 184"/>
                <a:gd name="T18" fmla="*/ 198 w 248"/>
                <a:gd name="T19" fmla="*/ 0 h 184"/>
                <a:gd name="T20" fmla="*/ 9 w 248"/>
                <a:gd name="T21" fmla="*/ 65 h 184"/>
                <a:gd name="T22" fmla="*/ 0 w 248"/>
                <a:gd name="T23" fmla="*/ 90 h 184"/>
                <a:gd name="T24" fmla="*/ 32 w 248"/>
                <a:gd name="T25" fmla="*/ 184 h 184"/>
                <a:gd name="T26" fmla="*/ 38 w 248"/>
                <a:gd name="T27" fmla="*/ 183 h 184"/>
                <a:gd name="T28" fmla="*/ 38 w 248"/>
                <a:gd name="T29" fmla="*/ 133 h 184"/>
                <a:gd name="T30" fmla="*/ 38 w 248"/>
                <a:gd name="T31" fmla="*/ 13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8" h="184">
                  <a:moveTo>
                    <a:pt x="38" y="134"/>
                  </a:moveTo>
                  <a:cubicBezTo>
                    <a:pt x="38" y="134"/>
                    <a:pt x="39" y="133"/>
                    <a:pt x="39" y="132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34" y="86"/>
                    <a:pt x="35" y="74"/>
                  </a:cubicBezTo>
                  <a:cubicBezTo>
                    <a:pt x="183" y="24"/>
                    <a:pt x="183" y="24"/>
                    <a:pt x="183" y="24"/>
                  </a:cubicBezTo>
                  <a:cubicBezTo>
                    <a:pt x="190" y="32"/>
                    <a:pt x="202" y="33"/>
                    <a:pt x="202" y="33"/>
                  </a:cubicBezTo>
                  <a:cubicBezTo>
                    <a:pt x="223" y="95"/>
                    <a:pt x="223" y="95"/>
                    <a:pt x="223" y="95"/>
                  </a:cubicBezTo>
                  <a:cubicBezTo>
                    <a:pt x="248" y="95"/>
                    <a:pt x="248" y="95"/>
                    <a:pt x="248" y="95"/>
                  </a:cubicBezTo>
                  <a:cubicBezTo>
                    <a:pt x="221" y="15"/>
                    <a:pt x="221" y="15"/>
                    <a:pt x="221" y="15"/>
                  </a:cubicBezTo>
                  <a:cubicBezTo>
                    <a:pt x="221" y="15"/>
                    <a:pt x="206" y="20"/>
                    <a:pt x="198" y="0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15" y="85"/>
                    <a:pt x="0" y="90"/>
                    <a:pt x="0" y="90"/>
                  </a:cubicBezTo>
                  <a:cubicBezTo>
                    <a:pt x="32" y="184"/>
                    <a:pt x="32" y="184"/>
                    <a:pt x="32" y="184"/>
                  </a:cubicBezTo>
                  <a:cubicBezTo>
                    <a:pt x="32" y="184"/>
                    <a:pt x="35" y="183"/>
                    <a:pt x="38" y="183"/>
                  </a:cubicBezTo>
                  <a:cubicBezTo>
                    <a:pt x="38" y="133"/>
                    <a:pt x="38" y="133"/>
                    <a:pt x="38" y="133"/>
                  </a:cubicBezTo>
                  <a:cubicBezTo>
                    <a:pt x="38" y="134"/>
                    <a:pt x="38" y="134"/>
                    <a:pt x="38" y="1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4" name="Freeform 823"/>
            <p:cNvSpPr/>
            <p:nvPr/>
          </p:nvSpPr>
          <p:spPr bwMode="auto">
            <a:xfrm>
              <a:off x="10318751" y="5332414"/>
              <a:ext cx="196850" cy="96838"/>
            </a:xfrm>
            <a:custGeom>
              <a:avLst/>
              <a:gdLst>
                <a:gd name="T0" fmla="*/ 139 w 170"/>
                <a:gd name="T1" fmla="*/ 0 h 84"/>
                <a:gd name="T2" fmla="*/ 7 w 170"/>
                <a:gd name="T3" fmla="*/ 45 h 84"/>
                <a:gd name="T4" fmla="*/ 0 w 170"/>
                <a:gd name="T5" fmla="*/ 59 h 84"/>
                <a:gd name="T6" fmla="*/ 9 w 170"/>
                <a:gd name="T7" fmla="*/ 84 h 84"/>
                <a:gd name="T8" fmla="*/ 14 w 170"/>
                <a:gd name="T9" fmla="*/ 79 h 84"/>
                <a:gd name="T10" fmla="*/ 13 w 170"/>
                <a:gd name="T11" fmla="*/ 79 h 84"/>
                <a:gd name="T12" fmla="*/ 13 w 170"/>
                <a:gd name="T13" fmla="*/ 79 h 84"/>
                <a:gd name="T14" fmla="*/ 13 w 170"/>
                <a:gd name="T15" fmla="*/ 79 h 84"/>
                <a:gd name="T16" fmla="*/ 13 w 170"/>
                <a:gd name="T17" fmla="*/ 79 h 84"/>
                <a:gd name="T18" fmla="*/ 15 w 170"/>
                <a:gd name="T19" fmla="*/ 73 h 84"/>
                <a:gd name="T20" fmla="*/ 31 w 170"/>
                <a:gd name="T21" fmla="*/ 57 h 84"/>
                <a:gd name="T22" fmla="*/ 170 w 170"/>
                <a:gd name="T23" fmla="*/ 57 h 84"/>
                <a:gd name="T24" fmla="*/ 153 w 170"/>
                <a:gd name="T25" fmla="*/ 7 h 84"/>
                <a:gd name="T26" fmla="*/ 139 w 170"/>
                <a:gd name="T2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0" h="84">
                  <a:moveTo>
                    <a:pt x="139" y="0"/>
                  </a:moveTo>
                  <a:cubicBezTo>
                    <a:pt x="7" y="45"/>
                    <a:pt x="7" y="45"/>
                    <a:pt x="7" y="45"/>
                  </a:cubicBezTo>
                  <a:cubicBezTo>
                    <a:pt x="6" y="51"/>
                    <a:pt x="3" y="56"/>
                    <a:pt x="0" y="59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11" y="82"/>
                    <a:pt x="12" y="79"/>
                    <a:pt x="14" y="79"/>
                  </a:cubicBezTo>
                  <a:cubicBezTo>
                    <a:pt x="14" y="79"/>
                    <a:pt x="13" y="79"/>
                    <a:pt x="13" y="79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79"/>
                    <a:pt x="14" y="77"/>
                    <a:pt x="15" y="73"/>
                  </a:cubicBezTo>
                  <a:cubicBezTo>
                    <a:pt x="15" y="64"/>
                    <a:pt x="22" y="57"/>
                    <a:pt x="31" y="57"/>
                  </a:cubicBezTo>
                  <a:cubicBezTo>
                    <a:pt x="170" y="57"/>
                    <a:pt x="170" y="57"/>
                    <a:pt x="170" y="57"/>
                  </a:cubicBezTo>
                  <a:cubicBezTo>
                    <a:pt x="153" y="7"/>
                    <a:pt x="153" y="7"/>
                    <a:pt x="153" y="7"/>
                  </a:cubicBezTo>
                  <a:cubicBezTo>
                    <a:pt x="149" y="6"/>
                    <a:pt x="144" y="4"/>
                    <a:pt x="13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5" name="Freeform 824"/>
            <p:cNvSpPr>
              <a:spLocks noEditPoints="1"/>
            </p:cNvSpPr>
            <p:nvPr/>
          </p:nvSpPr>
          <p:spPr bwMode="auto">
            <a:xfrm>
              <a:off x="10334626" y="5418139"/>
              <a:ext cx="271463" cy="163513"/>
            </a:xfrm>
            <a:custGeom>
              <a:avLst/>
              <a:gdLst>
                <a:gd name="T0" fmla="*/ 217 w 234"/>
                <a:gd name="T1" fmla="*/ 0 h 141"/>
                <a:gd name="T2" fmla="*/ 17 w 234"/>
                <a:gd name="T3" fmla="*/ 0 h 141"/>
                <a:gd name="T4" fmla="*/ 0 w 234"/>
                <a:gd name="T5" fmla="*/ 21 h 141"/>
                <a:gd name="T6" fmla="*/ 0 w 234"/>
                <a:gd name="T7" fmla="*/ 119 h 141"/>
                <a:gd name="T8" fmla="*/ 17 w 234"/>
                <a:gd name="T9" fmla="*/ 141 h 141"/>
                <a:gd name="T10" fmla="*/ 217 w 234"/>
                <a:gd name="T11" fmla="*/ 141 h 141"/>
                <a:gd name="T12" fmla="*/ 234 w 234"/>
                <a:gd name="T13" fmla="*/ 119 h 141"/>
                <a:gd name="T14" fmla="*/ 234 w 234"/>
                <a:gd name="T15" fmla="*/ 21 h 141"/>
                <a:gd name="T16" fmla="*/ 217 w 234"/>
                <a:gd name="T17" fmla="*/ 0 h 141"/>
                <a:gd name="T18" fmla="*/ 210 w 234"/>
                <a:gd name="T19" fmla="*/ 109 h 141"/>
                <a:gd name="T20" fmla="*/ 195 w 234"/>
                <a:gd name="T21" fmla="*/ 124 h 141"/>
                <a:gd name="T22" fmla="*/ 38 w 234"/>
                <a:gd name="T23" fmla="*/ 124 h 141"/>
                <a:gd name="T24" fmla="*/ 24 w 234"/>
                <a:gd name="T25" fmla="*/ 109 h 141"/>
                <a:gd name="T26" fmla="*/ 24 w 234"/>
                <a:gd name="T27" fmla="*/ 31 h 141"/>
                <a:gd name="T28" fmla="*/ 38 w 234"/>
                <a:gd name="T29" fmla="*/ 17 h 141"/>
                <a:gd name="T30" fmla="*/ 195 w 234"/>
                <a:gd name="T31" fmla="*/ 17 h 141"/>
                <a:gd name="T32" fmla="*/ 210 w 234"/>
                <a:gd name="T33" fmla="*/ 31 h 141"/>
                <a:gd name="T34" fmla="*/ 210 w 234"/>
                <a:gd name="T35" fmla="*/ 10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4" h="141">
                  <a:moveTo>
                    <a:pt x="2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6" y="21"/>
                    <a:pt x="0" y="21"/>
                    <a:pt x="0" y="21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19"/>
                    <a:pt x="17" y="120"/>
                    <a:pt x="17" y="141"/>
                  </a:cubicBezTo>
                  <a:cubicBezTo>
                    <a:pt x="217" y="141"/>
                    <a:pt x="217" y="141"/>
                    <a:pt x="217" y="141"/>
                  </a:cubicBezTo>
                  <a:cubicBezTo>
                    <a:pt x="217" y="120"/>
                    <a:pt x="234" y="119"/>
                    <a:pt x="234" y="119"/>
                  </a:cubicBezTo>
                  <a:cubicBezTo>
                    <a:pt x="234" y="21"/>
                    <a:pt x="234" y="21"/>
                    <a:pt x="234" y="21"/>
                  </a:cubicBezTo>
                  <a:cubicBezTo>
                    <a:pt x="234" y="21"/>
                    <a:pt x="218" y="21"/>
                    <a:pt x="217" y="0"/>
                  </a:cubicBezTo>
                  <a:close/>
                  <a:moveTo>
                    <a:pt x="210" y="109"/>
                  </a:moveTo>
                  <a:cubicBezTo>
                    <a:pt x="210" y="109"/>
                    <a:pt x="199" y="113"/>
                    <a:pt x="195" y="124"/>
                  </a:cubicBezTo>
                  <a:cubicBezTo>
                    <a:pt x="38" y="124"/>
                    <a:pt x="38" y="124"/>
                    <a:pt x="38" y="124"/>
                  </a:cubicBezTo>
                  <a:cubicBezTo>
                    <a:pt x="35" y="113"/>
                    <a:pt x="24" y="109"/>
                    <a:pt x="24" y="109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34" y="27"/>
                    <a:pt x="38" y="17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9" y="27"/>
                    <a:pt x="210" y="31"/>
                    <a:pt x="210" y="31"/>
                  </a:cubicBezTo>
                  <a:lnTo>
                    <a:pt x="210" y="1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6" name="Freeform 825"/>
            <p:cNvSpPr/>
            <p:nvPr/>
          </p:nvSpPr>
          <p:spPr bwMode="auto">
            <a:xfrm>
              <a:off x="10375901" y="5451476"/>
              <a:ext cx="187325" cy="95250"/>
            </a:xfrm>
            <a:custGeom>
              <a:avLst/>
              <a:gdLst>
                <a:gd name="T0" fmla="*/ 12 w 161"/>
                <a:gd name="T1" fmla="*/ 83 h 83"/>
                <a:gd name="T2" fmla="*/ 150 w 161"/>
                <a:gd name="T3" fmla="*/ 83 h 83"/>
                <a:gd name="T4" fmla="*/ 161 w 161"/>
                <a:gd name="T5" fmla="*/ 71 h 83"/>
                <a:gd name="T6" fmla="*/ 161 w 161"/>
                <a:gd name="T7" fmla="*/ 11 h 83"/>
                <a:gd name="T8" fmla="*/ 150 w 161"/>
                <a:gd name="T9" fmla="*/ 0 h 83"/>
                <a:gd name="T10" fmla="*/ 11 w 161"/>
                <a:gd name="T11" fmla="*/ 0 h 83"/>
                <a:gd name="T12" fmla="*/ 0 w 161"/>
                <a:gd name="T13" fmla="*/ 11 h 83"/>
                <a:gd name="T14" fmla="*/ 0 w 161"/>
                <a:gd name="T15" fmla="*/ 71 h 83"/>
                <a:gd name="T16" fmla="*/ 12 w 161"/>
                <a:gd name="T1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1" h="83">
                  <a:moveTo>
                    <a:pt x="12" y="83"/>
                  </a:moveTo>
                  <a:cubicBezTo>
                    <a:pt x="150" y="83"/>
                    <a:pt x="150" y="83"/>
                    <a:pt x="150" y="83"/>
                  </a:cubicBezTo>
                  <a:cubicBezTo>
                    <a:pt x="153" y="77"/>
                    <a:pt x="158" y="73"/>
                    <a:pt x="161" y="71"/>
                  </a:cubicBezTo>
                  <a:cubicBezTo>
                    <a:pt x="161" y="11"/>
                    <a:pt x="161" y="11"/>
                    <a:pt x="161" y="11"/>
                  </a:cubicBezTo>
                  <a:cubicBezTo>
                    <a:pt x="158" y="9"/>
                    <a:pt x="154" y="5"/>
                    <a:pt x="15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8" y="5"/>
                    <a:pt x="4" y="9"/>
                    <a:pt x="0" y="1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4" y="73"/>
                    <a:pt x="8" y="77"/>
                    <a:pt x="12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7" name="Freeform 826"/>
            <p:cNvSpPr/>
            <p:nvPr/>
          </p:nvSpPr>
          <p:spPr bwMode="auto">
            <a:xfrm>
              <a:off x="10945814" y="5476876"/>
              <a:ext cx="325438" cy="125413"/>
            </a:xfrm>
            <a:custGeom>
              <a:avLst/>
              <a:gdLst>
                <a:gd name="T0" fmla="*/ 34 w 280"/>
                <a:gd name="T1" fmla="*/ 75 h 108"/>
                <a:gd name="T2" fmla="*/ 10 w 280"/>
                <a:gd name="T3" fmla="*/ 75 h 108"/>
                <a:gd name="T4" fmla="*/ 0 w 280"/>
                <a:gd name="T5" fmla="*/ 85 h 108"/>
                <a:gd name="T6" fmla="*/ 0 w 280"/>
                <a:gd name="T7" fmla="*/ 98 h 108"/>
                <a:gd name="T8" fmla="*/ 10 w 280"/>
                <a:gd name="T9" fmla="*/ 108 h 108"/>
                <a:gd name="T10" fmla="*/ 270 w 280"/>
                <a:gd name="T11" fmla="*/ 108 h 108"/>
                <a:gd name="T12" fmla="*/ 280 w 280"/>
                <a:gd name="T13" fmla="*/ 98 h 108"/>
                <a:gd name="T14" fmla="*/ 280 w 280"/>
                <a:gd name="T15" fmla="*/ 85 h 108"/>
                <a:gd name="T16" fmla="*/ 270 w 280"/>
                <a:gd name="T17" fmla="*/ 75 h 108"/>
                <a:gd name="T18" fmla="*/ 248 w 280"/>
                <a:gd name="T19" fmla="*/ 75 h 108"/>
                <a:gd name="T20" fmla="*/ 220 w 280"/>
                <a:gd name="T21" fmla="*/ 0 h 108"/>
                <a:gd name="T22" fmla="*/ 62 w 280"/>
                <a:gd name="T23" fmla="*/ 0 h 108"/>
                <a:gd name="T24" fmla="*/ 34 w 280"/>
                <a:gd name="T25" fmla="*/ 7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0" h="108">
                  <a:moveTo>
                    <a:pt x="34" y="75"/>
                  </a:moveTo>
                  <a:cubicBezTo>
                    <a:pt x="10" y="75"/>
                    <a:pt x="10" y="75"/>
                    <a:pt x="10" y="75"/>
                  </a:cubicBezTo>
                  <a:cubicBezTo>
                    <a:pt x="5" y="75"/>
                    <a:pt x="0" y="79"/>
                    <a:pt x="0" y="85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03"/>
                    <a:pt x="5" y="108"/>
                    <a:pt x="10" y="108"/>
                  </a:cubicBezTo>
                  <a:cubicBezTo>
                    <a:pt x="270" y="108"/>
                    <a:pt x="270" y="108"/>
                    <a:pt x="270" y="108"/>
                  </a:cubicBezTo>
                  <a:cubicBezTo>
                    <a:pt x="276" y="108"/>
                    <a:pt x="280" y="103"/>
                    <a:pt x="280" y="98"/>
                  </a:cubicBezTo>
                  <a:cubicBezTo>
                    <a:pt x="280" y="85"/>
                    <a:pt x="280" y="85"/>
                    <a:pt x="280" y="85"/>
                  </a:cubicBezTo>
                  <a:cubicBezTo>
                    <a:pt x="280" y="79"/>
                    <a:pt x="276" y="75"/>
                    <a:pt x="270" y="75"/>
                  </a:cubicBezTo>
                  <a:cubicBezTo>
                    <a:pt x="248" y="75"/>
                    <a:pt x="248" y="75"/>
                    <a:pt x="248" y="75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62" y="0"/>
                    <a:pt x="62" y="0"/>
                    <a:pt x="62" y="0"/>
                  </a:cubicBezTo>
                  <a:lnTo>
                    <a:pt x="34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8" name="Freeform 827"/>
            <p:cNvSpPr/>
            <p:nvPr/>
          </p:nvSpPr>
          <p:spPr bwMode="auto">
            <a:xfrm>
              <a:off x="11064876" y="5267326"/>
              <a:ext cx="90488" cy="85725"/>
            </a:xfrm>
            <a:custGeom>
              <a:avLst/>
              <a:gdLst>
                <a:gd name="T0" fmla="*/ 54 w 78"/>
                <a:gd name="T1" fmla="*/ 9 h 75"/>
                <a:gd name="T2" fmla="*/ 39 w 78"/>
                <a:gd name="T3" fmla="*/ 0 h 75"/>
                <a:gd name="T4" fmla="*/ 24 w 78"/>
                <a:gd name="T5" fmla="*/ 10 h 75"/>
                <a:gd name="T6" fmla="*/ 0 w 78"/>
                <a:gd name="T7" fmla="*/ 75 h 75"/>
                <a:gd name="T8" fmla="*/ 78 w 78"/>
                <a:gd name="T9" fmla="*/ 75 h 75"/>
                <a:gd name="T10" fmla="*/ 54 w 78"/>
                <a:gd name="T11" fmla="*/ 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75">
                  <a:moveTo>
                    <a:pt x="54" y="9"/>
                  </a:moveTo>
                  <a:cubicBezTo>
                    <a:pt x="54" y="9"/>
                    <a:pt x="52" y="0"/>
                    <a:pt x="39" y="0"/>
                  </a:cubicBezTo>
                  <a:cubicBezTo>
                    <a:pt x="26" y="0"/>
                    <a:pt x="24" y="10"/>
                    <a:pt x="24" y="10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78" y="75"/>
                    <a:pt x="78" y="75"/>
                    <a:pt x="78" y="75"/>
                  </a:cubicBezTo>
                  <a:lnTo>
                    <a:pt x="54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9" name="Freeform 828"/>
            <p:cNvSpPr/>
            <p:nvPr/>
          </p:nvSpPr>
          <p:spPr bwMode="auto">
            <a:xfrm>
              <a:off x="11031539" y="5387976"/>
              <a:ext cx="157163" cy="55563"/>
            </a:xfrm>
            <a:custGeom>
              <a:avLst/>
              <a:gdLst>
                <a:gd name="T0" fmla="*/ 13 w 99"/>
                <a:gd name="T1" fmla="*/ 0 h 35"/>
                <a:gd name="T2" fmla="*/ 0 w 99"/>
                <a:gd name="T3" fmla="*/ 35 h 35"/>
                <a:gd name="T4" fmla="*/ 99 w 99"/>
                <a:gd name="T5" fmla="*/ 35 h 35"/>
                <a:gd name="T6" fmla="*/ 86 w 99"/>
                <a:gd name="T7" fmla="*/ 0 h 35"/>
                <a:gd name="T8" fmla="*/ 13 w 99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35">
                  <a:moveTo>
                    <a:pt x="13" y="0"/>
                  </a:moveTo>
                  <a:lnTo>
                    <a:pt x="0" y="35"/>
                  </a:lnTo>
                  <a:lnTo>
                    <a:pt x="99" y="35"/>
                  </a:lnTo>
                  <a:lnTo>
                    <a:pt x="86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0" name="Freeform 829"/>
            <p:cNvSpPr>
              <a:spLocks noEditPoints="1"/>
            </p:cNvSpPr>
            <p:nvPr/>
          </p:nvSpPr>
          <p:spPr bwMode="auto">
            <a:xfrm>
              <a:off x="277814" y="5935664"/>
              <a:ext cx="279400" cy="333375"/>
            </a:xfrm>
            <a:custGeom>
              <a:avLst/>
              <a:gdLst>
                <a:gd name="T0" fmla="*/ 241 w 241"/>
                <a:gd name="T1" fmla="*/ 30 h 288"/>
                <a:gd name="T2" fmla="*/ 129 w 241"/>
                <a:gd name="T3" fmla="*/ 30 h 288"/>
                <a:gd name="T4" fmla="*/ 129 w 241"/>
                <a:gd name="T5" fmla="*/ 10 h 288"/>
                <a:gd name="T6" fmla="*/ 119 w 241"/>
                <a:gd name="T7" fmla="*/ 0 h 288"/>
                <a:gd name="T8" fmla="*/ 109 w 241"/>
                <a:gd name="T9" fmla="*/ 10 h 288"/>
                <a:gd name="T10" fmla="*/ 109 w 241"/>
                <a:gd name="T11" fmla="*/ 30 h 288"/>
                <a:gd name="T12" fmla="*/ 0 w 241"/>
                <a:gd name="T13" fmla="*/ 30 h 288"/>
                <a:gd name="T14" fmla="*/ 0 w 241"/>
                <a:gd name="T15" fmla="*/ 196 h 288"/>
                <a:gd name="T16" fmla="*/ 75 w 241"/>
                <a:gd name="T17" fmla="*/ 196 h 288"/>
                <a:gd name="T18" fmla="*/ 45 w 241"/>
                <a:gd name="T19" fmla="*/ 272 h 288"/>
                <a:gd name="T20" fmla="*/ 52 w 241"/>
                <a:gd name="T21" fmla="*/ 288 h 288"/>
                <a:gd name="T22" fmla="*/ 56 w 241"/>
                <a:gd name="T23" fmla="*/ 288 h 288"/>
                <a:gd name="T24" fmla="*/ 67 w 241"/>
                <a:gd name="T25" fmla="*/ 281 h 288"/>
                <a:gd name="T26" fmla="*/ 100 w 241"/>
                <a:gd name="T27" fmla="*/ 196 h 288"/>
                <a:gd name="T28" fmla="*/ 138 w 241"/>
                <a:gd name="T29" fmla="*/ 196 h 288"/>
                <a:gd name="T30" fmla="*/ 171 w 241"/>
                <a:gd name="T31" fmla="*/ 281 h 288"/>
                <a:gd name="T32" fmla="*/ 182 w 241"/>
                <a:gd name="T33" fmla="*/ 288 h 288"/>
                <a:gd name="T34" fmla="*/ 186 w 241"/>
                <a:gd name="T35" fmla="*/ 288 h 288"/>
                <a:gd name="T36" fmla="*/ 193 w 241"/>
                <a:gd name="T37" fmla="*/ 272 h 288"/>
                <a:gd name="T38" fmla="*/ 164 w 241"/>
                <a:gd name="T39" fmla="*/ 196 h 288"/>
                <a:gd name="T40" fmla="*/ 241 w 241"/>
                <a:gd name="T41" fmla="*/ 196 h 288"/>
                <a:gd name="T42" fmla="*/ 241 w 241"/>
                <a:gd name="T43" fmla="*/ 30 h 288"/>
                <a:gd name="T44" fmla="*/ 218 w 241"/>
                <a:gd name="T45" fmla="*/ 172 h 288"/>
                <a:gd name="T46" fmla="*/ 23 w 241"/>
                <a:gd name="T47" fmla="*/ 172 h 288"/>
                <a:gd name="T48" fmla="*/ 23 w 241"/>
                <a:gd name="T49" fmla="*/ 53 h 288"/>
                <a:gd name="T50" fmla="*/ 218 w 241"/>
                <a:gd name="T51" fmla="*/ 53 h 288"/>
                <a:gd name="T52" fmla="*/ 218 w 241"/>
                <a:gd name="T53" fmla="*/ 17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1" h="288">
                  <a:moveTo>
                    <a:pt x="241" y="30"/>
                  </a:moveTo>
                  <a:cubicBezTo>
                    <a:pt x="129" y="30"/>
                    <a:pt x="129" y="30"/>
                    <a:pt x="129" y="30"/>
                  </a:cubicBezTo>
                  <a:cubicBezTo>
                    <a:pt x="129" y="10"/>
                    <a:pt x="129" y="10"/>
                    <a:pt x="129" y="10"/>
                  </a:cubicBezTo>
                  <a:cubicBezTo>
                    <a:pt x="129" y="5"/>
                    <a:pt x="125" y="0"/>
                    <a:pt x="119" y="0"/>
                  </a:cubicBezTo>
                  <a:cubicBezTo>
                    <a:pt x="114" y="0"/>
                    <a:pt x="109" y="5"/>
                    <a:pt x="109" y="10"/>
                  </a:cubicBezTo>
                  <a:cubicBezTo>
                    <a:pt x="109" y="30"/>
                    <a:pt x="109" y="30"/>
                    <a:pt x="109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75" y="196"/>
                    <a:pt x="75" y="196"/>
                    <a:pt x="75" y="196"/>
                  </a:cubicBezTo>
                  <a:cubicBezTo>
                    <a:pt x="45" y="272"/>
                    <a:pt x="45" y="272"/>
                    <a:pt x="45" y="272"/>
                  </a:cubicBezTo>
                  <a:cubicBezTo>
                    <a:pt x="43" y="278"/>
                    <a:pt x="46" y="285"/>
                    <a:pt x="52" y="288"/>
                  </a:cubicBezTo>
                  <a:cubicBezTo>
                    <a:pt x="53" y="288"/>
                    <a:pt x="55" y="288"/>
                    <a:pt x="56" y="288"/>
                  </a:cubicBezTo>
                  <a:cubicBezTo>
                    <a:pt x="61" y="288"/>
                    <a:pt x="65" y="286"/>
                    <a:pt x="67" y="281"/>
                  </a:cubicBezTo>
                  <a:cubicBezTo>
                    <a:pt x="100" y="196"/>
                    <a:pt x="100" y="196"/>
                    <a:pt x="100" y="196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71" y="281"/>
                    <a:pt x="171" y="281"/>
                    <a:pt x="171" y="281"/>
                  </a:cubicBezTo>
                  <a:cubicBezTo>
                    <a:pt x="173" y="286"/>
                    <a:pt x="177" y="288"/>
                    <a:pt x="182" y="288"/>
                  </a:cubicBezTo>
                  <a:cubicBezTo>
                    <a:pt x="184" y="288"/>
                    <a:pt x="185" y="288"/>
                    <a:pt x="186" y="288"/>
                  </a:cubicBezTo>
                  <a:cubicBezTo>
                    <a:pt x="193" y="285"/>
                    <a:pt x="196" y="278"/>
                    <a:pt x="193" y="272"/>
                  </a:cubicBezTo>
                  <a:cubicBezTo>
                    <a:pt x="164" y="196"/>
                    <a:pt x="164" y="196"/>
                    <a:pt x="164" y="196"/>
                  </a:cubicBezTo>
                  <a:cubicBezTo>
                    <a:pt x="241" y="196"/>
                    <a:pt x="241" y="196"/>
                    <a:pt x="241" y="196"/>
                  </a:cubicBezTo>
                  <a:lnTo>
                    <a:pt x="241" y="30"/>
                  </a:lnTo>
                  <a:close/>
                  <a:moveTo>
                    <a:pt x="218" y="172"/>
                  </a:moveTo>
                  <a:cubicBezTo>
                    <a:pt x="23" y="172"/>
                    <a:pt x="23" y="172"/>
                    <a:pt x="23" y="172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218" y="53"/>
                    <a:pt x="218" y="53"/>
                    <a:pt x="218" y="53"/>
                  </a:cubicBezTo>
                  <a:lnTo>
                    <a:pt x="218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1" name="Freeform 830"/>
            <p:cNvSpPr/>
            <p:nvPr/>
          </p:nvSpPr>
          <p:spPr bwMode="auto">
            <a:xfrm>
              <a:off x="323851" y="6018214"/>
              <a:ext cx="184150" cy="96838"/>
            </a:xfrm>
            <a:custGeom>
              <a:avLst/>
              <a:gdLst>
                <a:gd name="T0" fmla="*/ 6 w 116"/>
                <a:gd name="T1" fmla="*/ 61 h 61"/>
                <a:gd name="T2" fmla="*/ 46 w 116"/>
                <a:gd name="T3" fmla="*/ 34 h 61"/>
                <a:gd name="T4" fmla="*/ 55 w 116"/>
                <a:gd name="T5" fmla="*/ 48 h 61"/>
                <a:gd name="T6" fmla="*/ 98 w 116"/>
                <a:gd name="T7" fmla="*/ 20 h 61"/>
                <a:gd name="T8" fmla="*/ 104 w 116"/>
                <a:gd name="T9" fmla="*/ 28 h 61"/>
                <a:gd name="T10" fmla="*/ 116 w 116"/>
                <a:gd name="T11" fmla="*/ 0 h 61"/>
                <a:gd name="T12" fmla="*/ 85 w 116"/>
                <a:gd name="T13" fmla="*/ 2 h 61"/>
                <a:gd name="T14" fmla="*/ 92 w 116"/>
                <a:gd name="T15" fmla="*/ 10 h 61"/>
                <a:gd name="T16" fmla="*/ 58 w 116"/>
                <a:gd name="T17" fmla="*/ 33 h 61"/>
                <a:gd name="T18" fmla="*/ 49 w 116"/>
                <a:gd name="T19" fmla="*/ 18 h 61"/>
                <a:gd name="T20" fmla="*/ 0 w 116"/>
                <a:gd name="T21" fmla="*/ 51 h 61"/>
                <a:gd name="T22" fmla="*/ 6 w 116"/>
                <a:gd name="T23" fmla="*/ 61 h 61"/>
                <a:gd name="T24" fmla="*/ 6 w 116"/>
                <a:gd name="T2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" h="61">
                  <a:moveTo>
                    <a:pt x="6" y="61"/>
                  </a:moveTo>
                  <a:lnTo>
                    <a:pt x="46" y="34"/>
                  </a:lnTo>
                  <a:lnTo>
                    <a:pt x="55" y="48"/>
                  </a:lnTo>
                  <a:lnTo>
                    <a:pt x="98" y="20"/>
                  </a:lnTo>
                  <a:lnTo>
                    <a:pt x="104" y="28"/>
                  </a:lnTo>
                  <a:lnTo>
                    <a:pt x="116" y="0"/>
                  </a:lnTo>
                  <a:lnTo>
                    <a:pt x="85" y="2"/>
                  </a:lnTo>
                  <a:lnTo>
                    <a:pt x="92" y="10"/>
                  </a:lnTo>
                  <a:lnTo>
                    <a:pt x="58" y="33"/>
                  </a:lnTo>
                  <a:lnTo>
                    <a:pt x="49" y="18"/>
                  </a:lnTo>
                  <a:lnTo>
                    <a:pt x="0" y="51"/>
                  </a:lnTo>
                  <a:lnTo>
                    <a:pt x="6" y="61"/>
                  </a:lnTo>
                  <a:lnTo>
                    <a:pt x="6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2" name="Freeform 831"/>
            <p:cNvSpPr>
              <a:spLocks noEditPoints="1"/>
            </p:cNvSpPr>
            <p:nvPr/>
          </p:nvSpPr>
          <p:spPr bwMode="auto">
            <a:xfrm>
              <a:off x="6262689" y="6008689"/>
              <a:ext cx="334963" cy="188913"/>
            </a:xfrm>
            <a:custGeom>
              <a:avLst/>
              <a:gdLst>
                <a:gd name="T0" fmla="*/ 247 w 288"/>
                <a:gd name="T1" fmla="*/ 82 h 164"/>
                <a:gd name="T2" fmla="*/ 288 w 288"/>
                <a:gd name="T3" fmla="*/ 69 h 164"/>
                <a:gd name="T4" fmla="*/ 253 w 288"/>
                <a:gd name="T5" fmla="*/ 52 h 164"/>
                <a:gd name="T6" fmla="*/ 198 w 288"/>
                <a:gd name="T7" fmla="*/ 0 h 164"/>
                <a:gd name="T8" fmla="*/ 142 w 288"/>
                <a:gd name="T9" fmla="*/ 56 h 164"/>
                <a:gd name="T10" fmla="*/ 142 w 288"/>
                <a:gd name="T11" fmla="*/ 57 h 164"/>
                <a:gd name="T12" fmla="*/ 135 w 288"/>
                <a:gd name="T13" fmla="*/ 66 h 164"/>
                <a:gd name="T14" fmla="*/ 62 w 288"/>
                <a:gd name="T15" fmla="*/ 52 h 164"/>
                <a:gd name="T16" fmla="*/ 89 w 288"/>
                <a:gd name="T17" fmla="*/ 99 h 164"/>
                <a:gd name="T18" fmla="*/ 0 w 288"/>
                <a:gd name="T19" fmla="*/ 94 h 164"/>
                <a:gd name="T20" fmla="*/ 126 w 288"/>
                <a:gd name="T21" fmla="*/ 164 h 164"/>
                <a:gd name="T22" fmla="*/ 232 w 288"/>
                <a:gd name="T23" fmla="*/ 99 h 164"/>
                <a:gd name="T24" fmla="*/ 247 w 288"/>
                <a:gd name="T25" fmla="*/ 82 h 164"/>
                <a:gd name="T26" fmla="*/ 210 w 288"/>
                <a:gd name="T27" fmla="*/ 28 h 164"/>
                <a:gd name="T28" fmla="*/ 225 w 288"/>
                <a:gd name="T29" fmla="*/ 43 h 164"/>
                <a:gd name="T30" fmla="*/ 210 w 288"/>
                <a:gd name="T31" fmla="*/ 59 h 164"/>
                <a:gd name="T32" fmla="*/ 194 w 288"/>
                <a:gd name="T33" fmla="*/ 43 h 164"/>
                <a:gd name="T34" fmla="*/ 210 w 288"/>
                <a:gd name="T35" fmla="*/ 28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8" h="164">
                  <a:moveTo>
                    <a:pt x="247" y="82"/>
                  </a:moveTo>
                  <a:cubicBezTo>
                    <a:pt x="288" y="69"/>
                    <a:pt x="288" y="69"/>
                    <a:pt x="288" y="69"/>
                  </a:cubicBezTo>
                  <a:cubicBezTo>
                    <a:pt x="253" y="52"/>
                    <a:pt x="253" y="52"/>
                    <a:pt x="253" y="52"/>
                  </a:cubicBezTo>
                  <a:cubicBezTo>
                    <a:pt x="251" y="23"/>
                    <a:pt x="227" y="0"/>
                    <a:pt x="198" y="0"/>
                  </a:cubicBezTo>
                  <a:cubicBezTo>
                    <a:pt x="167" y="0"/>
                    <a:pt x="142" y="25"/>
                    <a:pt x="142" y="56"/>
                  </a:cubicBezTo>
                  <a:cubicBezTo>
                    <a:pt x="142" y="56"/>
                    <a:pt x="142" y="57"/>
                    <a:pt x="142" y="57"/>
                  </a:cubicBezTo>
                  <a:cubicBezTo>
                    <a:pt x="140" y="60"/>
                    <a:pt x="137" y="63"/>
                    <a:pt x="135" y="66"/>
                  </a:cubicBezTo>
                  <a:cubicBezTo>
                    <a:pt x="112" y="68"/>
                    <a:pt x="77" y="67"/>
                    <a:pt x="62" y="52"/>
                  </a:cubicBezTo>
                  <a:cubicBezTo>
                    <a:pt x="43" y="34"/>
                    <a:pt x="52" y="83"/>
                    <a:pt x="89" y="99"/>
                  </a:cubicBezTo>
                  <a:cubicBezTo>
                    <a:pt x="43" y="115"/>
                    <a:pt x="0" y="94"/>
                    <a:pt x="0" y="94"/>
                  </a:cubicBezTo>
                  <a:cubicBezTo>
                    <a:pt x="0" y="94"/>
                    <a:pt x="31" y="164"/>
                    <a:pt x="126" y="164"/>
                  </a:cubicBezTo>
                  <a:cubicBezTo>
                    <a:pt x="197" y="164"/>
                    <a:pt x="223" y="121"/>
                    <a:pt x="232" y="99"/>
                  </a:cubicBezTo>
                  <a:cubicBezTo>
                    <a:pt x="238" y="94"/>
                    <a:pt x="243" y="89"/>
                    <a:pt x="247" y="82"/>
                  </a:cubicBezTo>
                  <a:close/>
                  <a:moveTo>
                    <a:pt x="210" y="28"/>
                  </a:moveTo>
                  <a:cubicBezTo>
                    <a:pt x="218" y="28"/>
                    <a:pt x="225" y="35"/>
                    <a:pt x="225" y="43"/>
                  </a:cubicBezTo>
                  <a:cubicBezTo>
                    <a:pt x="225" y="52"/>
                    <a:pt x="218" y="59"/>
                    <a:pt x="210" y="59"/>
                  </a:cubicBezTo>
                  <a:cubicBezTo>
                    <a:pt x="201" y="59"/>
                    <a:pt x="194" y="52"/>
                    <a:pt x="194" y="43"/>
                  </a:cubicBezTo>
                  <a:cubicBezTo>
                    <a:pt x="194" y="35"/>
                    <a:pt x="201" y="28"/>
                    <a:pt x="21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3" name="Freeform 832"/>
            <p:cNvSpPr>
              <a:spLocks noEditPoints="1"/>
            </p:cNvSpPr>
            <p:nvPr/>
          </p:nvSpPr>
          <p:spPr bwMode="auto">
            <a:xfrm>
              <a:off x="6924676" y="5995989"/>
              <a:ext cx="341313" cy="214313"/>
            </a:xfrm>
            <a:custGeom>
              <a:avLst/>
              <a:gdLst>
                <a:gd name="T0" fmla="*/ 263 w 293"/>
                <a:gd name="T1" fmla="*/ 26 h 186"/>
                <a:gd name="T2" fmla="*/ 224 w 293"/>
                <a:gd name="T3" fmla="*/ 1 h 186"/>
                <a:gd name="T4" fmla="*/ 188 w 293"/>
                <a:gd name="T5" fmla="*/ 44 h 186"/>
                <a:gd name="T6" fmla="*/ 189 w 293"/>
                <a:gd name="T7" fmla="*/ 47 h 186"/>
                <a:gd name="T8" fmla="*/ 112 w 293"/>
                <a:gd name="T9" fmla="*/ 79 h 186"/>
                <a:gd name="T10" fmla="*/ 6 w 293"/>
                <a:gd name="T11" fmla="*/ 66 h 186"/>
                <a:gd name="T12" fmla="*/ 147 w 293"/>
                <a:gd name="T13" fmla="*/ 157 h 186"/>
                <a:gd name="T14" fmla="*/ 146 w 293"/>
                <a:gd name="T15" fmla="*/ 181 h 186"/>
                <a:gd name="T16" fmla="*/ 141 w 293"/>
                <a:gd name="T17" fmla="*/ 182 h 186"/>
                <a:gd name="T18" fmla="*/ 145 w 293"/>
                <a:gd name="T19" fmla="*/ 183 h 186"/>
                <a:gd name="T20" fmla="*/ 142 w 293"/>
                <a:gd name="T21" fmla="*/ 185 h 186"/>
                <a:gd name="T22" fmla="*/ 148 w 293"/>
                <a:gd name="T23" fmla="*/ 184 h 186"/>
                <a:gd name="T24" fmla="*/ 153 w 293"/>
                <a:gd name="T25" fmla="*/ 186 h 186"/>
                <a:gd name="T26" fmla="*/ 151 w 293"/>
                <a:gd name="T27" fmla="*/ 182 h 186"/>
                <a:gd name="T28" fmla="*/ 150 w 293"/>
                <a:gd name="T29" fmla="*/ 181 h 186"/>
                <a:gd name="T30" fmla="*/ 154 w 293"/>
                <a:gd name="T31" fmla="*/ 157 h 186"/>
                <a:gd name="T32" fmla="*/ 165 w 293"/>
                <a:gd name="T33" fmla="*/ 156 h 186"/>
                <a:gd name="T34" fmla="*/ 169 w 293"/>
                <a:gd name="T35" fmla="*/ 181 h 186"/>
                <a:gd name="T36" fmla="*/ 168 w 293"/>
                <a:gd name="T37" fmla="*/ 182 h 186"/>
                <a:gd name="T38" fmla="*/ 167 w 293"/>
                <a:gd name="T39" fmla="*/ 186 h 186"/>
                <a:gd name="T40" fmla="*/ 171 w 293"/>
                <a:gd name="T41" fmla="*/ 184 h 186"/>
                <a:gd name="T42" fmla="*/ 177 w 293"/>
                <a:gd name="T43" fmla="*/ 185 h 186"/>
                <a:gd name="T44" fmla="*/ 174 w 293"/>
                <a:gd name="T45" fmla="*/ 183 h 186"/>
                <a:gd name="T46" fmla="*/ 178 w 293"/>
                <a:gd name="T47" fmla="*/ 182 h 186"/>
                <a:gd name="T48" fmla="*/ 173 w 293"/>
                <a:gd name="T49" fmla="*/ 181 h 186"/>
                <a:gd name="T50" fmla="*/ 173 w 293"/>
                <a:gd name="T51" fmla="*/ 155 h 186"/>
                <a:gd name="T52" fmla="*/ 194 w 293"/>
                <a:gd name="T53" fmla="*/ 149 h 186"/>
                <a:gd name="T54" fmla="*/ 231 w 293"/>
                <a:gd name="T55" fmla="*/ 73 h 186"/>
                <a:gd name="T56" fmla="*/ 265 w 293"/>
                <a:gd name="T57" fmla="*/ 49 h 186"/>
                <a:gd name="T58" fmla="*/ 293 w 293"/>
                <a:gd name="T59" fmla="*/ 33 h 186"/>
                <a:gd name="T60" fmla="*/ 263 w 293"/>
                <a:gd name="T61" fmla="*/ 26 h 186"/>
                <a:gd name="T62" fmla="*/ 164 w 293"/>
                <a:gd name="T63" fmla="*/ 127 h 186"/>
                <a:gd name="T64" fmla="*/ 108 w 293"/>
                <a:gd name="T65" fmla="*/ 113 h 186"/>
                <a:gd name="T66" fmla="*/ 113 w 293"/>
                <a:gd name="T67" fmla="*/ 113 h 186"/>
                <a:gd name="T68" fmla="*/ 163 w 293"/>
                <a:gd name="T69" fmla="*/ 118 h 186"/>
                <a:gd name="T70" fmla="*/ 200 w 293"/>
                <a:gd name="T71" fmla="*/ 86 h 186"/>
                <a:gd name="T72" fmla="*/ 164 w 293"/>
                <a:gd name="T73" fmla="*/ 127 h 186"/>
                <a:gd name="T74" fmla="*/ 240 w 293"/>
                <a:gd name="T75" fmla="*/ 32 h 186"/>
                <a:gd name="T76" fmla="*/ 232 w 293"/>
                <a:gd name="T77" fmla="*/ 24 h 186"/>
                <a:gd name="T78" fmla="*/ 240 w 293"/>
                <a:gd name="T79" fmla="*/ 16 h 186"/>
                <a:gd name="T80" fmla="*/ 248 w 293"/>
                <a:gd name="T81" fmla="*/ 24 h 186"/>
                <a:gd name="T82" fmla="*/ 240 w 293"/>
                <a:gd name="T83" fmla="*/ 3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3" h="186">
                  <a:moveTo>
                    <a:pt x="263" y="26"/>
                  </a:moveTo>
                  <a:cubicBezTo>
                    <a:pt x="257" y="10"/>
                    <a:pt x="241" y="0"/>
                    <a:pt x="224" y="1"/>
                  </a:cubicBezTo>
                  <a:cubicBezTo>
                    <a:pt x="202" y="3"/>
                    <a:pt x="186" y="22"/>
                    <a:pt x="188" y="44"/>
                  </a:cubicBezTo>
                  <a:cubicBezTo>
                    <a:pt x="188" y="45"/>
                    <a:pt x="189" y="46"/>
                    <a:pt x="189" y="47"/>
                  </a:cubicBezTo>
                  <a:cubicBezTo>
                    <a:pt x="158" y="59"/>
                    <a:pt x="134" y="74"/>
                    <a:pt x="112" y="79"/>
                  </a:cubicBezTo>
                  <a:cubicBezTo>
                    <a:pt x="92" y="84"/>
                    <a:pt x="0" y="64"/>
                    <a:pt x="6" y="66"/>
                  </a:cubicBezTo>
                  <a:cubicBezTo>
                    <a:pt x="80" y="102"/>
                    <a:pt x="104" y="153"/>
                    <a:pt x="147" y="157"/>
                  </a:cubicBezTo>
                  <a:cubicBezTo>
                    <a:pt x="146" y="181"/>
                    <a:pt x="146" y="181"/>
                    <a:pt x="146" y="181"/>
                  </a:cubicBezTo>
                  <a:cubicBezTo>
                    <a:pt x="141" y="182"/>
                    <a:pt x="141" y="182"/>
                    <a:pt x="141" y="182"/>
                  </a:cubicBezTo>
                  <a:cubicBezTo>
                    <a:pt x="145" y="183"/>
                    <a:pt x="145" y="183"/>
                    <a:pt x="145" y="183"/>
                  </a:cubicBezTo>
                  <a:cubicBezTo>
                    <a:pt x="142" y="185"/>
                    <a:pt x="142" y="185"/>
                    <a:pt x="142" y="185"/>
                  </a:cubicBezTo>
                  <a:cubicBezTo>
                    <a:pt x="148" y="184"/>
                    <a:pt x="148" y="184"/>
                    <a:pt x="148" y="184"/>
                  </a:cubicBezTo>
                  <a:cubicBezTo>
                    <a:pt x="153" y="186"/>
                    <a:pt x="153" y="186"/>
                    <a:pt x="153" y="186"/>
                  </a:cubicBezTo>
                  <a:cubicBezTo>
                    <a:pt x="151" y="182"/>
                    <a:pt x="151" y="182"/>
                    <a:pt x="151" y="182"/>
                  </a:cubicBezTo>
                  <a:cubicBezTo>
                    <a:pt x="150" y="181"/>
                    <a:pt x="150" y="181"/>
                    <a:pt x="150" y="181"/>
                  </a:cubicBezTo>
                  <a:cubicBezTo>
                    <a:pt x="154" y="157"/>
                    <a:pt x="154" y="157"/>
                    <a:pt x="154" y="157"/>
                  </a:cubicBezTo>
                  <a:cubicBezTo>
                    <a:pt x="157" y="157"/>
                    <a:pt x="161" y="157"/>
                    <a:pt x="165" y="156"/>
                  </a:cubicBezTo>
                  <a:cubicBezTo>
                    <a:pt x="169" y="181"/>
                    <a:pt x="169" y="181"/>
                    <a:pt x="169" y="181"/>
                  </a:cubicBezTo>
                  <a:cubicBezTo>
                    <a:pt x="168" y="182"/>
                    <a:pt x="168" y="182"/>
                    <a:pt x="168" y="182"/>
                  </a:cubicBezTo>
                  <a:cubicBezTo>
                    <a:pt x="167" y="186"/>
                    <a:pt x="167" y="186"/>
                    <a:pt x="167" y="186"/>
                  </a:cubicBezTo>
                  <a:cubicBezTo>
                    <a:pt x="171" y="184"/>
                    <a:pt x="171" y="184"/>
                    <a:pt x="171" y="184"/>
                  </a:cubicBezTo>
                  <a:cubicBezTo>
                    <a:pt x="177" y="185"/>
                    <a:pt x="177" y="185"/>
                    <a:pt x="177" y="185"/>
                  </a:cubicBezTo>
                  <a:cubicBezTo>
                    <a:pt x="174" y="183"/>
                    <a:pt x="174" y="183"/>
                    <a:pt x="174" y="183"/>
                  </a:cubicBezTo>
                  <a:cubicBezTo>
                    <a:pt x="178" y="182"/>
                    <a:pt x="178" y="182"/>
                    <a:pt x="178" y="182"/>
                  </a:cubicBezTo>
                  <a:cubicBezTo>
                    <a:pt x="173" y="181"/>
                    <a:pt x="173" y="181"/>
                    <a:pt x="173" y="181"/>
                  </a:cubicBezTo>
                  <a:cubicBezTo>
                    <a:pt x="173" y="155"/>
                    <a:pt x="173" y="155"/>
                    <a:pt x="173" y="155"/>
                  </a:cubicBezTo>
                  <a:cubicBezTo>
                    <a:pt x="180" y="154"/>
                    <a:pt x="185" y="153"/>
                    <a:pt x="194" y="149"/>
                  </a:cubicBezTo>
                  <a:cubicBezTo>
                    <a:pt x="218" y="140"/>
                    <a:pt x="239" y="108"/>
                    <a:pt x="231" y="73"/>
                  </a:cubicBezTo>
                  <a:cubicBezTo>
                    <a:pt x="246" y="70"/>
                    <a:pt x="260" y="62"/>
                    <a:pt x="265" y="49"/>
                  </a:cubicBezTo>
                  <a:cubicBezTo>
                    <a:pt x="293" y="33"/>
                    <a:pt x="293" y="33"/>
                    <a:pt x="293" y="33"/>
                  </a:cubicBezTo>
                  <a:lnTo>
                    <a:pt x="263" y="26"/>
                  </a:lnTo>
                  <a:close/>
                  <a:moveTo>
                    <a:pt x="164" y="127"/>
                  </a:moveTo>
                  <a:cubicBezTo>
                    <a:pt x="140" y="130"/>
                    <a:pt x="109" y="113"/>
                    <a:pt x="108" y="113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13" y="113"/>
                    <a:pt x="138" y="121"/>
                    <a:pt x="163" y="118"/>
                  </a:cubicBezTo>
                  <a:cubicBezTo>
                    <a:pt x="189" y="115"/>
                    <a:pt x="200" y="86"/>
                    <a:pt x="200" y="86"/>
                  </a:cubicBezTo>
                  <a:cubicBezTo>
                    <a:pt x="200" y="87"/>
                    <a:pt x="200" y="123"/>
                    <a:pt x="164" y="127"/>
                  </a:cubicBezTo>
                  <a:close/>
                  <a:moveTo>
                    <a:pt x="240" y="32"/>
                  </a:moveTo>
                  <a:cubicBezTo>
                    <a:pt x="236" y="32"/>
                    <a:pt x="232" y="28"/>
                    <a:pt x="232" y="24"/>
                  </a:cubicBezTo>
                  <a:cubicBezTo>
                    <a:pt x="232" y="19"/>
                    <a:pt x="236" y="16"/>
                    <a:pt x="240" y="16"/>
                  </a:cubicBezTo>
                  <a:cubicBezTo>
                    <a:pt x="244" y="16"/>
                    <a:pt x="248" y="19"/>
                    <a:pt x="248" y="24"/>
                  </a:cubicBezTo>
                  <a:cubicBezTo>
                    <a:pt x="248" y="28"/>
                    <a:pt x="244" y="32"/>
                    <a:pt x="240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4" name="Freeform 833"/>
            <p:cNvSpPr>
              <a:spLocks noEditPoints="1"/>
            </p:cNvSpPr>
            <p:nvPr/>
          </p:nvSpPr>
          <p:spPr bwMode="auto">
            <a:xfrm>
              <a:off x="10968039" y="4760914"/>
              <a:ext cx="276225" cy="171450"/>
            </a:xfrm>
            <a:custGeom>
              <a:avLst/>
              <a:gdLst>
                <a:gd name="T0" fmla="*/ 13 w 174"/>
                <a:gd name="T1" fmla="*/ 108 h 108"/>
                <a:gd name="T2" fmla="*/ 162 w 174"/>
                <a:gd name="T3" fmla="*/ 108 h 108"/>
                <a:gd name="T4" fmla="*/ 174 w 174"/>
                <a:gd name="T5" fmla="*/ 0 h 108"/>
                <a:gd name="T6" fmla="*/ 0 w 174"/>
                <a:gd name="T7" fmla="*/ 0 h 108"/>
                <a:gd name="T8" fmla="*/ 13 w 174"/>
                <a:gd name="T9" fmla="*/ 108 h 108"/>
                <a:gd name="T10" fmla="*/ 124 w 174"/>
                <a:gd name="T11" fmla="*/ 31 h 108"/>
                <a:gd name="T12" fmla="*/ 146 w 174"/>
                <a:gd name="T13" fmla="*/ 31 h 108"/>
                <a:gd name="T14" fmla="*/ 139 w 174"/>
                <a:gd name="T15" fmla="*/ 78 h 108"/>
                <a:gd name="T16" fmla="*/ 116 w 174"/>
                <a:gd name="T17" fmla="*/ 78 h 108"/>
                <a:gd name="T18" fmla="*/ 124 w 174"/>
                <a:gd name="T19" fmla="*/ 31 h 108"/>
                <a:gd name="T20" fmla="*/ 76 w 174"/>
                <a:gd name="T21" fmla="*/ 31 h 108"/>
                <a:gd name="T22" fmla="*/ 98 w 174"/>
                <a:gd name="T23" fmla="*/ 31 h 108"/>
                <a:gd name="T24" fmla="*/ 98 w 174"/>
                <a:gd name="T25" fmla="*/ 78 h 108"/>
                <a:gd name="T26" fmla="*/ 76 w 174"/>
                <a:gd name="T27" fmla="*/ 78 h 108"/>
                <a:gd name="T28" fmla="*/ 76 w 174"/>
                <a:gd name="T29" fmla="*/ 31 h 108"/>
                <a:gd name="T30" fmla="*/ 51 w 174"/>
                <a:gd name="T31" fmla="*/ 31 h 108"/>
                <a:gd name="T32" fmla="*/ 58 w 174"/>
                <a:gd name="T33" fmla="*/ 78 h 108"/>
                <a:gd name="T34" fmla="*/ 35 w 174"/>
                <a:gd name="T35" fmla="*/ 78 h 108"/>
                <a:gd name="T36" fmla="*/ 28 w 174"/>
                <a:gd name="T37" fmla="*/ 31 h 108"/>
                <a:gd name="T38" fmla="*/ 51 w 174"/>
                <a:gd name="T39" fmla="*/ 3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4" h="108">
                  <a:moveTo>
                    <a:pt x="13" y="108"/>
                  </a:moveTo>
                  <a:lnTo>
                    <a:pt x="162" y="108"/>
                  </a:lnTo>
                  <a:lnTo>
                    <a:pt x="174" y="0"/>
                  </a:lnTo>
                  <a:lnTo>
                    <a:pt x="0" y="0"/>
                  </a:lnTo>
                  <a:lnTo>
                    <a:pt x="13" y="108"/>
                  </a:lnTo>
                  <a:close/>
                  <a:moveTo>
                    <a:pt x="124" y="31"/>
                  </a:moveTo>
                  <a:lnTo>
                    <a:pt x="146" y="31"/>
                  </a:lnTo>
                  <a:lnTo>
                    <a:pt x="139" y="78"/>
                  </a:lnTo>
                  <a:lnTo>
                    <a:pt x="116" y="78"/>
                  </a:lnTo>
                  <a:lnTo>
                    <a:pt x="124" y="31"/>
                  </a:lnTo>
                  <a:close/>
                  <a:moveTo>
                    <a:pt x="76" y="31"/>
                  </a:moveTo>
                  <a:lnTo>
                    <a:pt x="98" y="31"/>
                  </a:lnTo>
                  <a:lnTo>
                    <a:pt x="98" y="78"/>
                  </a:lnTo>
                  <a:lnTo>
                    <a:pt x="76" y="78"/>
                  </a:lnTo>
                  <a:lnTo>
                    <a:pt x="76" y="31"/>
                  </a:lnTo>
                  <a:close/>
                  <a:moveTo>
                    <a:pt x="51" y="31"/>
                  </a:moveTo>
                  <a:lnTo>
                    <a:pt x="58" y="78"/>
                  </a:lnTo>
                  <a:lnTo>
                    <a:pt x="35" y="78"/>
                  </a:lnTo>
                  <a:lnTo>
                    <a:pt x="28" y="31"/>
                  </a:lnTo>
                  <a:lnTo>
                    <a:pt x="5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5" name="Freeform 834"/>
            <p:cNvSpPr/>
            <p:nvPr/>
          </p:nvSpPr>
          <p:spPr bwMode="auto">
            <a:xfrm>
              <a:off x="10968039" y="4598989"/>
              <a:ext cx="276225" cy="146050"/>
            </a:xfrm>
            <a:custGeom>
              <a:avLst/>
              <a:gdLst>
                <a:gd name="T0" fmla="*/ 157 w 174"/>
                <a:gd name="T1" fmla="*/ 80 h 92"/>
                <a:gd name="T2" fmla="*/ 115 w 174"/>
                <a:gd name="T3" fmla="*/ 0 h 92"/>
                <a:gd name="T4" fmla="*/ 93 w 174"/>
                <a:gd name="T5" fmla="*/ 11 h 92"/>
                <a:gd name="T6" fmla="*/ 129 w 174"/>
                <a:gd name="T7" fmla="*/ 80 h 92"/>
                <a:gd name="T8" fmla="*/ 45 w 174"/>
                <a:gd name="T9" fmla="*/ 80 h 92"/>
                <a:gd name="T10" fmla="*/ 81 w 174"/>
                <a:gd name="T11" fmla="*/ 11 h 92"/>
                <a:gd name="T12" fmla="*/ 59 w 174"/>
                <a:gd name="T13" fmla="*/ 0 h 92"/>
                <a:gd name="T14" fmla="*/ 18 w 174"/>
                <a:gd name="T15" fmla="*/ 80 h 92"/>
                <a:gd name="T16" fmla="*/ 0 w 174"/>
                <a:gd name="T17" fmla="*/ 80 h 92"/>
                <a:gd name="T18" fmla="*/ 0 w 174"/>
                <a:gd name="T19" fmla="*/ 92 h 92"/>
                <a:gd name="T20" fmla="*/ 174 w 174"/>
                <a:gd name="T21" fmla="*/ 92 h 92"/>
                <a:gd name="T22" fmla="*/ 174 w 174"/>
                <a:gd name="T23" fmla="*/ 80 h 92"/>
                <a:gd name="T24" fmla="*/ 157 w 174"/>
                <a:gd name="T25" fmla="*/ 8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4" h="92">
                  <a:moveTo>
                    <a:pt x="157" y="80"/>
                  </a:moveTo>
                  <a:lnTo>
                    <a:pt x="115" y="0"/>
                  </a:lnTo>
                  <a:lnTo>
                    <a:pt x="93" y="11"/>
                  </a:lnTo>
                  <a:lnTo>
                    <a:pt x="129" y="80"/>
                  </a:lnTo>
                  <a:lnTo>
                    <a:pt x="45" y="80"/>
                  </a:lnTo>
                  <a:lnTo>
                    <a:pt x="81" y="11"/>
                  </a:lnTo>
                  <a:lnTo>
                    <a:pt x="59" y="0"/>
                  </a:lnTo>
                  <a:lnTo>
                    <a:pt x="18" y="80"/>
                  </a:lnTo>
                  <a:lnTo>
                    <a:pt x="0" y="80"/>
                  </a:lnTo>
                  <a:lnTo>
                    <a:pt x="0" y="92"/>
                  </a:lnTo>
                  <a:lnTo>
                    <a:pt x="174" y="92"/>
                  </a:lnTo>
                  <a:lnTo>
                    <a:pt x="174" y="80"/>
                  </a:lnTo>
                  <a:lnTo>
                    <a:pt x="157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6" name="Freeform 835"/>
            <p:cNvSpPr/>
            <p:nvPr/>
          </p:nvSpPr>
          <p:spPr bwMode="auto">
            <a:xfrm>
              <a:off x="8269289" y="5935664"/>
              <a:ext cx="333375" cy="331788"/>
            </a:xfrm>
            <a:custGeom>
              <a:avLst/>
              <a:gdLst>
                <a:gd name="T0" fmla="*/ 288 w 288"/>
                <a:gd name="T1" fmla="*/ 144 h 287"/>
                <a:gd name="T2" fmla="*/ 144 w 288"/>
                <a:gd name="T3" fmla="*/ 0 h 287"/>
                <a:gd name="T4" fmla="*/ 0 w 288"/>
                <a:gd name="T5" fmla="*/ 144 h 287"/>
                <a:gd name="T6" fmla="*/ 128 w 288"/>
                <a:gd name="T7" fmla="*/ 287 h 287"/>
                <a:gd name="T8" fmla="*/ 128 w 288"/>
                <a:gd name="T9" fmla="*/ 177 h 287"/>
                <a:gd name="T10" fmla="*/ 104 w 288"/>
                <a:gd name="T11" fmla="*/ 177 h 287"/>
                <a:gd name="T12" fmla="*/ 104 w 288"/>
                <a:gd name="T13" fmla="*/ 136 h 287"/>
                <a:gd name="T14" fmla="*/ 128 w 288"/>
                <a:gd name="T15" fmla="*/ 136 h 287"/>
                <a:gd name="T16" fmla="*/ 128 w 288"/>
                <a:gd name="T17" fmla="*/ 102 h 287"/>
                <a:gd name="T18" fmla="*/ 180 w 288"/>
                <a:gd name="T19" fmla="*/ 54 h 287"/>
                <a:gd name="T20" fmla="*/ 217 w 288"/>
                <a:gd name="T21" fmla="*/ 54 h 287"/>
                <a:gd name="T22" fmla="*/ 217 w 288"/>
                <a:gd name="T23" fmla="*/ 97 h 287"/>
                <a:gd name="T24" fmla="*/ 190 w 288"/>
                <a:gd name="T25" fmla="*/ 97 h 287"/>
                <a:gd name="T26" fmla="*/ 179 w 288"/>
                <a:gd name="T27" fmla="*/ 107 h 287"/>
                <a:gd name="T28" fmla="*/ 179 w 288"/>
                <a:gd name="T29" fmla="*/ 136 h 287"/>
                <a:gd name="T30" fmla="*/ 217 w 288"/>
                <a:gd name="T31" fmla="*/ 136 h 287"/>
                <a:gd name="T32" fmla="*/ 212 w 288"/>
                <a:gd name="T33" fmla="*/ 177 h 287"/>
                <a:gd name="T34" fmla="*/ 178 w 288"/>
                <a:gd name="T35" fmla="*/ 177 h 287"/>
                <a:gd name="T36" fmla="*/ 178 w 288"/>
                <a:gd name="T37" fmla="*/ 283 h 287"/>
                <a:gd name="T38" fmla="*/ 288 w 288"/>
                <a:gd name="T39" fmla="*/ 14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8" h="287">
                  <a:moveTo>
                    <a:pt x="288" y="144"/>
                  </a:moveTo>
                  <a:cubicBezTo>
                    <a:pt x="288" y="64"/>
                    <a:pt x="223" y="0"/>
                    <a:pt x="144" y="0"/>
                  </a:cubicBezTo>
                  <a:cubicBezTo>
                    <a:pt x="64" y="0"/>
                    <a:pt x="0" y="64"/>
                    <a:pt x="0" y="144"/>
                  </a:cubicBezTo>
                  <a:cubicBezTo>
                    <a:pt x="0" y="218"/>
                    <a:pt x="56" y="279"/>
                    <a:pt x="128" y="287"/>
                  </a:cubicBezTo>
                  <a:cubicBezTo>
                    <a:pt x="128" y="177"/>
                    <a:pt x="128" y="177"/>
                    <a:pt x="128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28" y="136"/>
                    <a:pt x="128" y="136"/>
                    <a:pt x="128" y="136"/>
                  </a:cubicBezTo>
                  <a:cubicBezTo>
                    <a:pt x="128" y="136"/>
                    <a:pt x="128" y="108"/>
                    <a:pt x="128" y="102"/>
                  </a:cubicBezTo>
                  <a:cubicBezTo>
                    <a:pt x="128" y="96"/>
                    <a:pt x="127" y="54"/>
                    <a:pt x="180" y="54"/>
                  </a:cubicBezTo>
                  <a:cubicBezTo>
                    <a:pt x="187" y="54"/>
                    <a:pt x="203" y="54"/>
                    <a:pt x="217" y="54"/>
                  </a:cubicBezTo>
                  <a:cubicBezTo>
                    <a:pt x="217" y="72"/>
                    <a:pt x="217" y="92"/>
                    <a:pt x="217" y="97"/>
                  </a:cubicBezTo>
                  <a:cubicBezTo>
                    <a:pt x="206" y="97"/>
                    <a:pt x="195" y="97"/>
                    <a:pt x="190" y="97"/>
                  </a:cubicBezTo>
                  <a:cubicBezTo>
                    <a:pt x="184" y="97"/>
                    <a:pt x="179" y="103"/>
                    <a:pt x="179" y="107"/>
                  </a:cubicBezTo>
                  <a:cubicBezTo>
                    <a:pt x="179" y="111"/>
                    <a:pt x="179" y="136"/>
                    <a:pt x="179" y="136"/>
                  </a:cubicBezTo>
                  <a:cubicBezTo>
                    <a:pt x="179" y="136"/>
                    <a:pt x="213" y="136"/>
                    <a:pt x="217" y="136"/>
                  </a:cubicBezTo>
                  <a:cubicBezTo>
                    <a:pt x="215" y="157"/>
                    <a:pt x="212" y="177"/>
                    <a:pt x="212" y="177"/>
                  </a:cubicBezTo>
                  <a:cubicBezTo>
                    <a:pt x="178" y="177"/>
                    <a:pt x="178" y="177"/>
                    <a:pt x="178" y="177"/>
                  </a:cubicBezTo>
                  <a:cubicBezTo>
                    <a:pt x="178" y="283"/>
                    <a:pt x="178" y="283"/>
                    <a:pt x="178" y="283"/>
                  </a:cubicBezTo>
                  <a:cubicBezTo>
                    <a:pt x="241" y="268"/>
                    <a:pt x="288" y="211"/>
                    <a:pt x="288" y="1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7" name="Freeform 836"/>
            <p:cNvSpPr>
              <a:spLocks noEditPoints="1"/>
            </p:cNvSpPr>
            <p:nvPr/>
          </p:nvSpPr>
          <p:spPr bwMode="auto">
            <a:xfrm>
              <a:off x="8937626" y="5935664"/>
              <a:ext cx="333375" cy="333375"/>
            </a:xfrm>
            <a:custGeom>
              <a:avLst/>
              <a:gdLst>
                <a:gd name="T0" fmla="*/ 144 w 288"/>
                <a:gd name="T1" fmla="*/ 0 h 288"/>
                <a:gd name="T2" fmla="*/ 0 w 288"/>
                <a:gd name="T3" fmla="*/ 144 h 288"/>
                <a:gd name="T4" fmla="*/ 144 w 288"/>
                <a:gd name="T5" fmla="*/ 288 h 288"/>
                <a:gd name="T6" fmla="*/ 288 w 288"/>
                <a:gd name="T7" fmla="*/ 144 h 288"/>
                <a:gd name="T8" fmla="*/ 144 w 288"/>
                <a:gd name="T9" fmla="*/ 0 h 288"/>
                <a:gd name="T10" fmla="*/ 264 w 288"/>
                <a:gd name="T11" fmla="*/ 143 h 288"/>
                <a:gd name="T12" fmla="*/ 212 w 288"/>
                <a:gd name="T13" fmla="*/ 137 h 288"/>
                <a:gd name="T14" fmla="*/ 176 w 288"/>
                <a:gd name="T15" fmla="*/ 141 h 288"/>
                <a:gd name="T16" fmla="*/ 166 w 288"/>
                <a:gd name="T17" fmla="*/ 116 h 288"/>
                <a:gd name="T18" fmla="*/ 235 w 288"/>
                <a:gd name="T19" fmla="*/ 66 h 288"/>
                <a:gd name="T20" fmla="*/ 264 w 288"/>
                <a:gd name="T21" fmla="*/ 143 h 288"/>
                <a:gd name="T22" fmla="*/ 222 w 288"/>
                <a:gd name="T23" fmla="*/ 53 h 288"/>
                <a:gd name="T24" fmla="*/ 158 w 288"/>
                <a:gd name="T25" fmla="*/ 99 h 288"/>
                <a:gd name="T26" fmla="*/ 113 w 288"/>
                <a:gd name="T27" fmla="*/ 29 h 288"/>
                <a:gd name="T28" fmla="*/ 144 w 288"/>
                <a:gd name="T29" fmla="*/ 24 h 288"/>
                <a:gd name="T30" fmla="*/ 222 w 288"/>
                <a:gd name="T31" fmla="*/ 53 h 288"/>
                <a:gd name="T32" fmla="*/ 94 w 288"/>
                <a:gd name="T33" fmla="*/ 35 h 288"/>
                <a:gd name="T34" fmla="*/ 140 w 288"/>
                <a:gd name="T35" fmla="*/ 106 h 288"/>
                <a:gd name="T36" fmla="*/ 41 w 288"/>
                <a:gd name="T37" fmla="*/ 120 h 288"/>
                <a:gd name="T38" fmla="*/ 27 w 288"/>
                <a:gd name="T39" fmla="*/ 120 h 288"/>
                <a:gd name="T40" fmla="*/ 94 w 288"/>
                <a:gd name="T41" fmla="*/ 35 h 288"/>
                <a:gd name="T42" fmla="*/ 25 w 288"/>
                <a:gd name="T43" fmla="*/ 144 h 288"/>
                <a:gd name="T44" fmla="*/ 25 w 288"/>
                <a:gd name="T45" fmla="*/ 138 h 288"/>
                <a:gd name="T46" fmla="*/ 41 w 288"/>
                <a:gd name="T47" fmla="*/ 138 h 288"/>
                <a:gd name="T48" fmla="*/ 148 w 288"/>
                <a:gd name="T49" fmla="*/ 122 h 288"/>
                <a:gd name="T50" fmla="*/ 158 w 288"/>
                <a:gd name="T51" fmla="*/ 145 h 288"/>
                <a:gd name="T52" fmla="*/ 91 w 288"/>
                <a:gd name="T53" fmla="*/ 184 h 288"/>
                <a:gd name="T54" fmla="*/ 57 w 288"/>
                <a:gd name="T55" fmla="*/ 225 h 288"/>
                <a:gd name="T56" fmla="*/ 25 w 288"/>
                <a:gd name="T57" fmla="*/ 144 h 288"/>
                <a:gd name="T58" fmla="*/ 70 w 288"/>
                <a:gd name="T59" fmla="*/ 237 h 288"/>
                <a:gd name="T60" fmla="*/ 71 w 288"/>
                <a:gd name="T61" fmla="*/ 236 h 288"/>
                <a:gd name="T62" fmla="*/ 165 w 288"/>
                <a:gd name="T63" fmla="*/ 162 h 288"/>
                <a:gd name="T64" fmla="*/ 190 w 288"/>
                <a:gd name="T65" fmla="*/ 254 h 288"/>
                <a:gd name="T66" fmla="*/ 144 w 288"/>
                <a:gd name="T67" fmla="*/ 263 h 288"/>
                <a:gd name="T68" fmla="*/ 70 w 288"/>
                <a:gd name="T69" fmla="*/ 237 h 288"/>
                <a:gd name="T70" fmla="*/ 207 w 288"/>
                <a:gd name="T71" fmla="*/ 245 h 288"/>
                <a:gd name="T72" fmla="*/ 183 w 288"/>
                <a:gd name="T73" fmla="*/ 158 h 288"/>
                <a:gd name="T74" fmla="*/ 212 w 288"/>
                <a:gd name="T75" fmla="*/ 155 h 288"/>
                <a:gd name="T76" fmla="*/ 262 w 288"/>
                <a:gd name="T77" fmla="*/ 162 h 288"/>
                <a:gd name="T78" fmla="*/ 207 w 288"/>
                <a:gd name="T79" fmla="*/ 245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8" h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223"/>
                    <a:pt x="65" y="288"/>
                    <a:pt x="144" y="288"/>
                  </a:cubicBezTo>
                  <a:cubicBezTo>
                    <a:pt x="224" y="288"/>
                    <a:pt x="288" y="223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  <a:moveTo>
                    <a:pt x="264" y="143"/>
                  </a:moveTo>
                  <a:cubicBezTo>
                    <a:pt x="245" y="139"/>
                    <a:pt x="228" y="137"/>
                    <a:pt x="212" y="137"/>
                  </a:cubicBezTo>
                  <a:cubicBezTo>
                    <a:pt x="199" y="137"/>
                    <a:pt x="187" y="138"/>
                    <a:pt x="176" y="141"/>
                  </a:cubicBezTo>
                  <a:cubicBezTo>
                    <a:pt x="173" y="132"/>
                    <a:pt x="169" y="124"/>
                    <a:pt x="166" y="116"/>
                  </a:cubicBezTo>
                  <a:cubicBezTo>
                    <a:pt x="191" y="105"/>
                    <a:pt x="216" y="90"/>
                    <a:pt x="235" y="66"/>
                  </a:cubicBezTo>
                  <a:cubicBezTo>
                    <a:pt x="253" y="87"/>
                    <a:pt x="263" y="114"/>
                    <a:pt x="264" y="143"/>
                  </a:cubicBezTo>
                  <a:close/>
                  <a:moveTo>
                    <a:pt x="222" y="53"/>
                  </a:moveTo>
                  <a:cubicBezTo>
                    <a:pt x="205" y="75"/>
                    <a:pt x="182" y="89"/>
                    <a:pt x="158" y="99"/>
                  </a:cubicBezTo>
                  <a:cubicBezTo>
                    <a:pt x="140" y="64"/>
                    <a:pt x="123" y="41"/>
                    <a:pt x="113" y="29"/>
                  </a:cubicBezTo>
                  <a:cubicBezTo>
                    <a:pt x="123" y="26"/>
                    <a:pt x="133" y="24"/>
                    <a:pt x="144" y="24"/>
                  </a:cubicBezTo>
                  <a:cubicBezTo>
                    <a:pt x="174" y="24"/>
                    <a:pt x="201" y="35"/>
                    <a:pt x="222" y="53"/>
                  </a:cubicBezTo>
                  <a:close/>
                  <a:moveTo>
                    <a:pt x="94" y="35"/>
                  </a:moveTo>
                  <a:cubicBezTo>
                    <a:pt x="102" y="44"/>
                    <a:pt x="120" y="67"/>
                    <a:pt x="140" y="106"/>
                  </a:cubicBezTo>
                  <a:cubicBezTo>
                    <a:pt x="102" y="118"/>
                    <a:pt x="64" y="120"/>
                    <a:pt x="41" y="120"/>
                  </a:cubicBezTo>
                  <a:cubicBezTo>
                    <a:pt x="35" y="120"/>
                    <a:pt x="30" y="120"/>
                    <a:pt x="27" y="120"/>
                  </a:cubicBezTo>
                  <a:cubicBezTo>
                    <a:pt x="35" y="82"/>
                    <a:pt x="60" y="51"/>
                    <a:pt x="94" y="35"/>
                  </a:cubicBezTo>
                  <a:close/>
                  <a:moveTo>
                    <a:pt x="25" y="144"/>
                  </a:moveTo>
                  <a:cubicBezTo>
                    <a:pt x="25" y="142"/>
                    <a:pt x="25" y="140"/>
                    <a:pt x="25" y="138"/>
                  </a:cubicBezTo>
                  <a:cubicBezTo>
                    <a:pt x="28" y="138"/>
                    <a:pt x="34" y="138"/>
                    <a:pt x="41" y="138"/>
                  </a:cubicBezTo>
                  <a:cubicBezTo>
                    <a:pt x="65" y="138"/>
                    <a:pt x="107" y="136"/>
                    <a:pt x="148" y="122"/>
                  </a:cubicBezTo>
                  <a:cubicBezTo>
                    <a:pt x="152" y="130"/>
                    <a:pt x="155" y="137"/>
                    <a:pt x="158" y="145"/>
                  </a:cubicBezTo>
                  <a:cubicBezTo>
                    <a:pt x="129" y="154"/>
                    <a:pt x="107" y="169"/>
                    <a:pt x="91" y="184"/>
                  </a:cubicBezTo>
                  <a:cubicBezTo>
                    <a:pt x="73" y="200"/>
                    <a:pt x="62" y="216"/>
                    <a:pt x="57" y="225"/>
                  </a:cubicBezTo>
                  <a:cubicBezTo>
                    <a:pt x="37" y="203"/>
                    <a:pt x="25" y="175"/>
                    <a:pt x="25" y="144"/>
                  </a:cubicBezTo>
                  <a:close/>
                  <a:moveTo>
                    <a:pt x="70" y="237"/>
                  </a:moveTo>
                  <a:cubicBezTo>
                    <a:pt x="71" y="237"/>
                    <a:pt x="71" y="237"/>
                    <a:pt x="71" y="236"/>
                  </a:cubicBezTo>
                  <a:cubicBezTo>
                    <a:pt x="79" y="223"/>
                    <a:pt x="108" y="179"/>
                    <a:pt x="165" y="162"/>
                  </a:cubicBezTo>
                  <a:cubicBezTo>
                    <a:pt x="175" y="189"/>
                    <a:pt x="183" y="219"/>
                    <a:pt x="190" y="254"/>
                  </a:cubicBezTo>
                  <a:cubicBezTo>
                    <a:pt x="176" y="260"/>
                    <a:pt x="160" y="263"/>
                    <a:pt x="144" y="263"/>
                  </a:cubicBezTo>
                  <a:cubicBezTo>
                    <a:pt x="116" y="263"/>
                    <a:pt x="91" y="254"/>
                    <a:pt x="70" y="237"/>
                  </a:cubicBezTo>
                  <a:close/>
                  <a:moveTo>
                    <a:pt x="207" y="245"/>
                  </a:moveTo>
                  <a:cubicBezTo>
                    <a:pt x="200" y="213"/>
                    <a:pt x="192" y="183"/>
                    <a:pt x="183" y="158"/>
                  </a:cubicBezTo>
                  <a:cubicBezTo>
                    <a:pt x="192" y="156"/>
                    <a:pt x="202" y="155"/>
                    <a:pt x="212" y="155"/>
                  </a:cubicBezTo>
                  <a:cubicBezTo>
                    <a:pt x="227" y="155"/>
                    <a:pt x="244" y="157"/>
                    <a:pt x="262" y="162"/>
                  </a:cubicBezTo>
                  <a:cubicBezTo>
                    <a:pt x="257" y="197"/>
                    <a:pt x="236" y="227"/>
                    <a:pt x="207" y="2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8" name="Freeform 837"/>
            <p:cNvSpPr/>
            <p:nvPr/>
          </p:nvSpPr>
          <p:spPr bwMode="auto">
            <a:xfrm>
              <a:off x="9744076" y="5995989"/>
              <a:ext cx="98425" cy="66675"/>
            </a:xfrm>
            <a:custGeom>
              <a:avLst/>
              <a:gdLst>
                <a:gd name="T0" fmla="*/ 84 w 84"/>
                <a:gd name="T1" fmla="*/ 22 h 58"/>
                <a:gd name="T2" fmla="*/ 24 w 84"/>
                <a:gd name="T3" fmla="*/ 0 h 58"/>
                <a:gd name="T4" fmla="*/ 0 w 84"/>
                <a:gd name="T5" fmla="*/ 3 h 58"/>
                <a:gd name="T6" fmla="*/ 34 w 84"/>
                <a:gd name="T7" fmla="*/ 58 h 58"/>
                <a:gd name="T8" fmla="*/ 84 w 84"/>
                <a:gd name="T9" fmla="*/ 2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58">
                  <a:moveTo>
                    <a:pt x="84" y="22"/>
                  </a:moveTo>
                  <a:cubicBezTo>
                    <a:pt x="68" y="8"/>
                    <a:pt x="47" y="0"/>
                    <a:pt x="24" y="0"/>
                  </a:cubicBezTo>
                  <a:cubicBezTo>
                    <a:pt x="16" y="0"/>
                    <a:pt x="7" y="1"/>
                    <a:pt x="0" y="3"/>
                  </a:cubicBezTo>
                  <a:cubicBezTo>
                    <a:pt x="7" y="12"/>
                    <a:pt x="21" y="31"/>
                    <a:pt x="34" y="58"/>
                  </a:cubicBezTo>
                  <a:cubicBezTo>
                    <a:pt x="53" y="50"/>
                    <a:pt x="71" y="39"/>
                    <a:pt x="84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9" name="Freeform 838"/>
            <p:cNvSpPr/>
            <p:nvPr/>
          </p:nvSpPr>
          <p:spPr bwMode="auto">
            <a:xfrm>
              <a:off x="9667876" y="6003926"/>
              <a:ext cx="101600" cy="77788"/>
            </a:xfrm>
            <a:custGeom>
              <a:avLst/>
              <a:gdLst>
                <a:gd name="T0" fmla="*/ 87 w 87"/>
                <a:gd name="T1" fmla="*/ 55 h 66"/>
                <a:gd name="T2" fmla="*/ 51 w 87"/>
                <a:gd name="T3" fmla="*/ 0 h 66"/>
                <a:gd name="T4" fmla="*/ 0 w 87"/>
                <a:gd name="T5" fmla="*/ 65 h 66"/>
                <a:gd name="T6" fmla="*/ 11 w 87"/>
                <a:gd name="T7" fmla="*/ 66 h 66"/>
                <a:gd name="T8" fmla="*/ 87 w 87"/>
                <a:gd name="T9" fmla="*/ 5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66">
                  <a:moveTo>
                    <a:pt x="87" y="55"/>
                  </a:moveTo>
                  <a:cubicBezTo>
                    <a:pt x="72" y="25"/>
                    <a:pt x="57" y="7"/>
                    <a:pt x="51" y="0"/>
                  </a:cubicBezTo>
                  <a:cubicBezTo>
                    <a:pt x="25" y="12"/>
                    <a:pt x="5" y="36"/>
                    <a:pt x="0" y="65"/>
                  </a:cubicBezTo>
                  <a:cubicBezTo>
                    <a:pt x="2" y="66"/>
                    <a:pt x="6" y="66"/>
                    <a:pt x="11" y="66"/>
                  </a:cubicBezTo>
                  <a:cubicBezTo>
                    <a:pt x="28" y="66"/>
                    <a:pt x="58" y="64"/>
                    <a:pt x="8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0" name="Freeform 839"/>
            <p:cNvSpPr/>
            <p:nvPr/>
          </p:nvSpPr>
          <p:spPr bwMode="auto">
            <a:xfrm>
              <a:off x="9791701" y="6032501"/>
              <a:ext cx="88900" cy="69850"/>
            </a:xfrm>
            <a:custGeom>
              <a:avLst/>
              <a:gdLst>
                <a:gd name="T0" fmla="*/ 8 w 76"/>
                <a:gd name="T1" fmla="*/ 58 h 60"/>
                <a:gd name="T2" fmla="*/ 36 w 76"/>
                <a:gd name="T3" fmla="*/ 55 h 60"/>
                <a:gd name="T4" fmla="*/ 76 w 76"/>
                <a:gd name="T5" fmla="*/ 60 h 60"/>
                <a:gd name="T6" fmla="*/ 53 w 76"/>
                <a:gd name="T7" fmla="*/ 0 h 60"/>
                <a:gd name="T8" fmla="*/ 0 w 76"/>
                <a:gd name="T9" fmla="*/ 39 h 60"/>
                <a:gd name="T10" fmla="*/ 8 w 76"/>
                <a:gd name="T11" fmla="*/ 5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60">
                  <a:moveTo>
                    <a:pt x="8" y="58"/>
                  </a:moveTo>
                  <a:cubicBezTo>
                    <a:pt x="17" y="56"/>
                    <a:pt x="26" y="55"/>
                    <a:pt x="36" y="55"/>
                  </a:cubicBezTo>
                  <a:cubicBezTo>
                    <a:pt x="48" y="55"/>
                    <a:pt x="61" y="57"/>
                    <a:pt x="76" y="60"/>
                  </a:cubicBezTo>
                  <a:cubicBezTo>
                    <a:pt x="75" y="37"/>
                    <a:pt x="67" y="16"/>
                    <a:pt x="53" y="0"/>
                  </a:cubicBezTo>
                  <a:cubicBezTo>
                    <a:pt x="39" y="18"/>
                    <a:pt x="20" y="30"/>
                    <a:pt x="0" y="39"/>
                  </a:cubicBezTo>
                  <a:cubicBezTo>
                    <a:pt x="2" y="45"/>
                    <a:pt x="5" y="51"/>
                    <a:pt x="8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1" name="Freeform 840"/>
            <p:cNvSpPr/>
            <p:nvPr/>
          </p:nvSpPr>
          <p:spPr bwMode="auto">
            <a:xfrm>
              <a:off x="9807576" y="6111876"/>
              <a:ext cx="69850" cy="82550"/>
            </a:xfrm>
            <a:custGeom>
              <a:avLst/>
              <a:gdLst>
                <a:gd name="T0" fmla="*/ 0 w 61"/>
                <a:gd name="T1" fmla="*/ 2 h 70"/>
                <a:gd name="T2" fmla="*/ 19 w 61"/>
                <a:gd name="T3" fmla="*/ 70 h 70"/>
                <a:gd name="T4" fmla="*/ 61 w 61"/>
                <a:gd name="T5" fmla="*/ 5 h 70"/>
                <a:gd name="T6" fmla="*/ 23 w 61"/>
                <a:gd name="T7" fmla="*/ 0 h 70"/>
                <a:gd name="T8" fmla="*/ 0 w 61"/>
                <a:gd name="T9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70">
                  <a:moveTo>
                    <a:pt x="0" y="2"/>
                  </a:moveTo>
                  <a:cubicBezTo>
                    <a:pt x="7" y="22"/>
                    <a:pt x="14" y="44"/>
                    <a:pt x="19" y="70"/>
                  </a:cubicBezTo>
                  <a:cubicBezTo>
                    <a:pt x="41" y="56"/>
                    <a:pt x="57" y="32"/>
                    <a:pt x="61" y="5"/>
                  </a:cubicBezTo>
                  <a:cubicBezTo>
                    <a:pt x="47" y="2"/>
                    <a:pt x="34" y="0"/>
                    <a:pt x="23" y="0"/>
                  </a:cubicBezTo>
                  <a:cubicBezTo>
                    <a:pt x="15" y="0"/>
                    <a:pt x="7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2" name="Freeform 841"/>
            <p:cNvSpPr>
              <a:spLocks noEditPoints="1"/>
            </p:cNvSpPr>
            <p:nvPr/>
          </p:nvSpPr>
          <p:spPr bwMode="auto">
            <a:xfrm>
              <a:off x="9605964" y="5935664"/>
              <a:ext cx="333375" cy="333375"/>
            </a:xfrm>
            <a:custGeom>
              <a:avLst/>
              <a:gdLst>
                <a:gd name="T0" fmla="*/ 144 w 288"/>
                <a:gd name="T1" fmla="*/ 0 h 288"/>
                <a:gd name="T2" fmla="*/ 0 w 288"/>
                <a:gd name="T3" fmla="*/ 144 h 288"/>
                <a:gd name="T4" fmla="*/ 144 w 288"/>
                <a:gd name="T5" fmla="*/ 288 h 288"/>
                <a:gd name="T6" fmla="*/ 288 w 288"/>
                <a:gd name="T7" fmla="*/ 144 h 288"/>
                <a:gd name="T8" fmla="*/ 144 w 288"/>
                <a:gd name="T9" fmla="*/ 0 h 288"/>
                <a:gd name="T10" fmla="*/ 144 w 288"/>
                <a:gd name="T11" fmla="*/ 256 h 288"/>
                <a:gd name="T12" fmla="*/ 33 w 288"/>
                <a:gd name="T13" fmla="*/ 144 h 288"/>
                <a:gd name="T14" fmla="*/ 144 w 288"/>
                <a:gd name="T15" fmla="*/ 33 h 288"/>
                <a:gd name="T16" fmla="*/ 256 w 288"/>
                <a:gd name="T17" fmla="*/ 144 h 288"/>
                <a:gd name="T18" fmla="*/ 144 w 288"/>
                <a:gd name="T19" fmla="*/ 256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" h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223"/>
                    <a:pt x="64" y="288"/>
                    <a:pt x="144" y="288"/>
                  </a:cubicBezTo>
                  <a:cubicBezTo>
                    <a:pt x="223" y="288"/>
                    <a:pt x="288" y="223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  <a:moveTo>
                    <a:pt x="144" y="256"/>
                  </a:moveTo>
                  <a:cubicBezTo>
                    <a:pt x="83" y="256"/>
                    <a:pt x="33" y="206"/>
                    <a:pt x="33" y="144"/>
                  </a:cubicBezTo>
                  <a:cubicBezTo>
                    <a:pt x="33" y="83"/>
                    <a:pt x="83" y="33"/>
                    <a:pt x="144" y="33"/>
                  </a:cubicBezTo>
                  <a:cubicBezTo>
                    <a:pt x="206" y="33"/>
                    <a:pt x="256" y="83"/>
                    <a:pt x="256" y="144"/>
                  </a:cubicBezTo>
                  <a:cubicBezTo>
                    <a:pt x="256" y="206"/>
                    <a:pt x="206" y="256"/>
                    <a:pt x="144" y="2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3" name="Freeform 842"/>
            <p:cNvSpPr/>
            <p:nvPr/>
          </p:nvSpPr>
          <p:spPr bwMode="auto">
            <a:xfrm>
              <a:off x="9705976" y="6118226"/>
              <a:ext cx="106363" cy="92075"/>
            </a:xfrm>
            <a:custGeom>
              <a:avLst/>
              <a:gdLst>
                <a:gd name="T0" fmla="*/ 1 w 92"/>
                <a:gd name="T1" fmla="*/ 57 h 79"/>
                <a:gd name="T2" fmla="*/ 0 w 92"/>
                <a:gd name="T3" fmla="*/ 59 h 79"/>
                <a:gd name="T4" fmla="*/ 57 w 92"/>
                <a:gd name="T5" fmla="*/ 79 h 79"/>
                <a:gd name="T6" fmla="*/ 92 w 92"/>
                <a:gd name="T7" fmla="*/ 72 h 79"/>
                <a:gd name="T8" fmla="*/ 73 w 92"/>
                <a:gd name="T9" fmla="*/ 0 h 79"/>
                <a:gd name="T10" fmla="*/ 1 w 92"/>
                <a:gd name="T11" fmla="*/ 5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79">
                  <a:moveTo>
                    <a:pt x="1" y="57"/>
                  </a:moveTo>
                  <a:cubicBezTo>
                    <a:pt x="0" y="58"/>
                    <a:pt x="0" y="58"/>
                    <a:pt x="0" y="59"/>
                  </a:cubicBezTo>
                  <a:cubicBezTo>
                    <a:pt x="16" y="71"/>
                    <a:pt x="36" y="79"/>
                    <a:pt x="57" y="79"/>
                  </a:cubicBezTo>
                  <a:cubicBezTo>
                    <a:pt x="70" y="79"/>
                    <a:pt x="81" y="76"/>
                    <a:pt x="92" y="72"/>
                  </a:cubicBezTo>
                  <a:cubicBezTo>
                    <a:pt x="87" y="45"/>
                    <a:pt x="81" y="21"/>
                    <a:pt x="73" y="0"/>
                  </a:cubicBezTo>
                  <a:cubicBezTo>
                    <a:pt x="29" y="13"/>
                    <a:pt x="6" y="48"/>
                    <a:pt x="1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4" name="Freeform 843"/>
            <p:cNvSpPr/>
            <p:nvPr/>
          </p:nvSpPr>
          <p:spPr bwMode="auto">
            <a:xfrm>
              <a:off x="9666289" y="6083301"/>
              <a:ext cx="119063" cy="92075"/>
            </a:xfrm>
            <a:custGeom>
              <a:avLst/>
              <a:gdLst>
                <a:gd name="T0" fmla="*/ 51 w 103"/>
                <a:gd name="T1" fmla="*/ 47 h 79"/>
                <a:gd name="T2" fmla="*/ 103 w 103"/>
                <a:gd name="T3" fmla="*/ 17 h 79"/>
                <a:gd name="T4" fmla="*/ 95 w 103"/>
                <a:gd name="T5" fmla="*/ 0 h 79"/>
                <a:gd name="T6" fmla="*/ 13 w 103"/>
                <a:gd name="T7" fmla="*/ 12 h 79"/>
                <a:gd name="T8" fmla="*/ 0 w 103"/>
                <a:gd name="T9" fmla="*/ 12 h 79"/>
                <a:gd name="T10" fmla="*/ 0 w 103"/>
                <a:gd name="T11" fmla="*/ 16 h 79"/>
                <a:gd name="T12" fmla="*/ 24 w 103"/>
                <a:gd name="T13" fmla="*/ 79 h 79"/>
                <a:gd name="T14" fmla="*/ 51 w 103"/>
                <a:gd name="T15" fmla="*/ 4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79">
                  <a:moveTo>
                    <a:pt x="51" y="47"/>
                  </a:moveTo>
                  <a:cubicBezTo>
                    <a:pt x="63" y="36"/>
                    <a:pt x="81" y="24"/>
                    <a:pt x="103" y="17"/>
                  </a:cubicBezTo>
                  <a:cubicBezTo>
                    <a:pt x="100" y="11"/>
                    <a:pt x="98" y="5"/>
                    <a:pt x="95" y="0"/>
                  </a:cubicBezTo>
                  <a:cubicBezTo>
                    <a:pt x="63" y="10"/>
                    <a:pt x="31" y="12"/>
                    <a:pt x="13" y="12"/>
                  </a:cubicBezTo>
                  <a:cubicBezTo>
                    <a:pt x="7" y="12"/>
                    <a:pt x="2" y="12"/>
                    <a:pt x="0" y="12"/>
                  </a:cubicBezTo>
                  <a:cubicBezTo>
                    <a:pt x="0" y="13"/>
                    <a:pt x="0" y="15"/>
                    <a:pt x="0" y="16"/>
                  </a:cubicBezTo>
                  <a:cubicBezTo>
                    <a:pt x="0" y="40"/>
                    <a:pt x="9" y="62"/>
                    <a:pt x="24" y="79"/>
                  </a:cubicBezTo>
                  <a:cubicBezTo>
                    <a:pt x="28" y="72"/>
                    <a:pt x="37" y="60"/>
                    <a:pt x="51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5" name="Freeform 844"/>
            <p:cNvSpPr/>
            <p:nvPr/>
          </p:nvSpPr>
          <p:spPr bwMode="auto">
            <a:xfrm>
              <a:off x="10996614" y="6002339"/>
              <a:ext cx="271463" cy="266700"/>
            </a:xfrm>
            <a:custGeom>
              <a:avLst/>
              <a:gdLst>
                <a:gd name="T0" fmla="*/ 224 w 234"/>
                <a:gd name="T1" fmla="*/ 11 h 230"/>
                <a:gd name="T2" fmla="*/ 216 w 234"/>
                <a:gd name="T3" fmla="*/ 0 h 230"/>
                <a:gd name="T4" fmla="*/ 216 w 234"/>
                <a:gd name="T5" fmla="*/ 9 h 230"/>
                <a:gd name="T6" fmla="*/ 207 w 234"/>
                <a:gd name="T7" fmla="*/ 55 h 230"/>
                <a:gd name="T8" fmla="*/ 184 w 234"/>
                <a:gd name="T9" fmla="*/ 91 h 230"/>
                <a:gd name="T10" fmla="*/ 154 w 234"/>
                <a:gd name="T11" fmla="*/ 113 h 230"/>
                <a:gd name="T12" fmla="*/ 115 w 234"/>
                <a:gd name="T13" fmla="*/ 123 h 230"/>
                <a:gd name="T14" fmla="*/ 69 w 234"/>
                <a:gd name="T15" fmla="*/ 125 h 230"/>
                <a:gd name="T16" fmla="*/ 64 w 234"/>
                <a:gd name="T17" fmla="*/ 125 h 230"/>
                <a:gd name="T18" fmla="*/ 51 w 234"/>
                <a:gd name="T19" fmla="*/ 187 h 230"/>
                <a:gd name="T20" fmla="*/ 49 w 234"/>
                <a:gd name="T21" fmla="*/ 196 h 230"/>
                <a:gd name="T22" fmla="*/ 46 w 234"/>
                <a:gd name="T23" fmla="*/ 212 h 230"/>
                <a:gd name="T24" fmla="*/ 29 w 234"/>
                <a:gd name="T25" fmla="*/ 212 h 230"/>
                <a:gd name="T26" fmla="*/ 4 w 234"/>
                <a:gd name="T27" fmla="*/ 212 h 230"/>
                <a:gd name="T28" fmla="*/ 0 w 234"/>
                <a:gd name="T29" fmla="*/ 230 h 230"/>
                <a:gd name="T30" fmla="*/ 68 w 234"/>
                <a:gd name="T31" fmla="*/ 230 h 230"/>
                <a:gd name="T32" fmla="*/ 70 w 234"/>
                <a:gd name="T33" fmla="*/ 222 h 230"/>
                <a:gd name="T34" fmla="*/ 86 w 234"/>
                <a:gd name="T35" fmla="*/ 143 h 230"/>
                <a:gd name="T36" fmla="*/ 108 w 234"/>
                <a:gd name="T37" fmla="*/ 143 h 230"/>
                <a:gd name="T38" fmla="*/ 151 w 234"/>
                <a:gd name="T39" fmla="*/ 141 h 230"/>
                <a:gd name="T40" fmla="*/ 184 w 234"/>
                <a:gd name="T41" fmla="*/ 133 h 230"/>
                <a:gd name="T42" fmla="*/ 208 w 234"/>
                <a:gd name="T43" fmla="*/ 116 h 230"/>
                <a:gd name="T44" fmla="*/ 227 w 234"/>
                <a:gd name="T45" fmla="*/ 86 h 230"/>
                <a:gd name="T46" fmla="*/ 234 w 234"/>
                <a:gd name="T47" fmla="*/ 49 h 230"/>
                <a:gd name="T48" fmla="*/ 224 w 234"/>
                <a:gd name="T49" fmla="*/ 11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230">
                  <a:moveTo>
                    <a:pt x="224" y="11"/>
                  </a:moveTo>
                  <a:cubicBezTo>
                    <a:pt x="222" y="7"/>
                    <a:pt x="219" y="3"/>
                    <a:pt x="216" y="0"/>
                  </a:cubicBezTo>
                  <a:cubicBezTo>
                    <a:pt x="216" y="3"/>
                    <a:pt x="216" y="6"/>
                    <a:pt x="216" y="9"/>
                  </a:cubicBezTo>
                  <a:cubicBezTo>
                    <a:pt x="216" y="25"/>
                    <a:pt x="213" y="40"/>
                    <a:pt x="207" y="55"/>
                  </a:cubicBezTo>
                  <a:cubicBezTo>
                    <a:pt x="201" y="70"/>
                    <a:pt x="193" y="82"/>
                    <a:pt x="184" y="91"/>
                  </a:cubicBezTo>
                  <a:cubicBezTo>
                    <a:pt x="175" y="101"/>
                    <a:pt x="165" y="108"/>
                    <a:pt x="154" y="113"/>
                  </a:cubicBezTo>
                  <a:cubicBezTo>
                    <a:pt x="143" y="117"/>
                    <a:pt x="131" y="121"/>
                    <a:pt x="115" y="123"/>
                  </a:cubicBezTo>
                  <a:cubicBezTo>
                    <a:pt x="105" y="124"/>
                    <a:pt x="92" y="125"/>
                    <a:pt x="69" y="125"/>
                  </a:cubicBezTo>
                  <a:cubicBezTo>
                    <a:pt x="64" y="125"/>
                    <a:pt x="64" y="125"/>
                    <a:pt x="64" y="125"/>
                  </a:cubicBezTo>
                  <a:cubicBezTo>
                    <a:pt x="51" y="187"/>
                    <a:pt x="51" y="187"/>
                    <a:pt x="51" y="187"/>
                  </a:cubicBezTo>
                  <a:cubicBezTo>
                    <a:pt x="49" y="196"/>
                    <a:pt x="49" y="196"/>
                    <a:pt x="49" y="196"/>
                  </a:cubicBezTo>
                  <a:cubicBezTo>
                    <a:pt x="46" y="212"/>
                    <a:pt x="46" y="212"/>
                    <a:pt x="46" y="212"/>
                  </a:cubicBezTo>
                  <a:cubicBezTo>
                    <a:pt x="29" y="212"/>
                    <a:pt x="29" y="212"/>
                    <a:pt x="29" y="212"/>
                  </a:cubicBezTo>
                  <a:cubicBezTo>
                    <a:pt x="4" y="212"/>
                    <a:pt x="4" y="212"/>
                    <a:pt x="4" y="212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68" y="230"/>
                    <a:pt x="68" y="230"/>
                    <a:pt x="68" y="230"/>
                  </a:cubicBezTo>
                  <a:cubicBezTo>
                    <a:pt x="70" y="222"/>
                    <a:pt x="70" y="222"/>
                    <a:pt x="70" y="222"/>
                  </a:cubicBezTo>
                  <a:cubicBezTo>
                    <a:pt x="86" y="143"/>
                    <a:pt x="86" y="143"/>
                    <a:pt x="86" y="143"/>
                  </a:cubicBezTo>
                  <a:cubicBezTo>
                    <a:pt x="108" y="143"/>
                    <a:pt x="108" y="143"/>
                    <a:pt x="108" y="143"/>
                  </a:cubicBezTo>
                  <a:cubicBezTo>
                    <a:pt x="129" y="143"/>
                    <a:pt x="142" y="143"/>
                    <a:pt x="151" y="141"/>
                  </a:cubicBezTo>
                  <a:cubicBezTo>
                    <a:pt x="164" y="140"/>
                    <a:pt x="175" y="137"/>
                    <a:pt x="184" y="133"/>
                  </a:cubicBezTo>
                  <a:cubicBezTo>
                    <a:pt x="193" y="129"/>
                    <a:pt x="201" y="123"/>
                    <a:pt x="208" y="116"/>
                  </a:cubicBezTo>
                  <a:cubicBezTo>
                    <a:pt x="216" y="108"/>
                    <a:pt x="222" y="98"/>
                    <a:pt x="227" y="86"/>
                  </a:cubicBezTo>
                  <a:cubicBezTo>
                    <a:pt x="232" y="74"/>
                    <a:pt x="234" y="61"/>
                    <a:pt x="234" y="49"/>
                  </a:cubicBezTo>
                  <a:cubicBezTo>
                    <a:pt x="234" y="35"/>
                    <a:pt x="231" y="22"/>
                    <a:pt x="22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6" name="Freeform 845"/>
            <p:cNvSpPr>
              <a:spLocks noEditPoints="1"/>
            </p:cNvSpPr>
            <p:nvPr/>
          </p:nvSpPr>
          <p:spPr bwMode="auto">
            <a:xfrm>
              <a:off x="10952164" y="5935664"/>
              <a:ext cx="271463" cy="288925"/>
            </a:xfrm>
            <a:custGeom>
              <a:avLst/>
              <a:gdLst>
                <a:gd name="T0" fmla="*/ 153 w 234"/>
                <a:gd name="T1" fmla="*/ 0 h 249"/>
                <a:gd name="T2" fmla="*/ 52 w 234"/>
                <a:gd name="T3" fmla="*/ 0 h 249"/>
                <a:gd name="T4" fmla="*/ 0 w 234"/>
                <a:gd name="T5" fmla="*/ 249 h 249"/>
                <a:gd name="T6" fmla="*/ 68 w 234"/>
                <a:gd name="T7" fmla="*/ 249 h 249"/>
                <a:gd name="T8" fmla="*/ 70 w 234"/>
                <a:gd name="T9" fmla="*/ 241 h 249"/>
                <a:gd name="T10" fmla="*/ 86 w 234"/>
                <a:gd name="T11" fmla="*/ 162 h 249"/>
                <a:gd name="T12" fmla="*/ 108 w 234"/>
                <a:gd name="T13" fmla="*/ 162 h 249"/>
                <a:gd name="T14" fmla="*/ 151 w 234"/>
                <a:gd name="T15" fmla="*/ 160 h 249"/>
                <a:gd name="T16" fmla="*/ 184 w 234"/>
                <a:gd name="T17" fmla="*/ 152 h 249"/>
                <a:gd name="T18" fmla="*/ 208 w 234"/>
                <a:gd name="T19" fmla="*/ 135 h 249"/>
                <a:gd name="T20" fmla="*/ 227 w 234"/>
                <a:gd name="T21" fmla="*/ 105 h 249"/>
                <a:gd name="T22" fmla="*/ 234 w 234"/>
                <a:gd name="T23" fmla="*/ 68 h 249"/>
                <a:gd name="T24" fmla="*/ 224 w 234"/>
                <a:gd name="T25" fmla="*/ 30 h 249"/>
                <a:gd name="T26" fmla="*/ 197 w 234"/>
                <a:gd name="T27" fmla="*/ 6 h 249"/>
                <a:gd name="T28" fmla="*/ 153 w 234"/>
                <a:gd name="T29" fmla="*/ 0 h 249"/>
                <a:gd name="T30" fmla="*/ 108 w 234"/>
                <a:gd name="T31" fmla="*/ 58 h 249"/>
                <a:gd name="T32" fmla="*/ 133 w 234"/>
                <a:gd name="T33" fmla="*/ 58 h 249"/>
                <a:gd name="T34" fmla="*/ 135 w 234"/>
                <a:gd name="T35" fmla="*/ 58 h 249"/>
                <a:gd name="T36" fmla="*/ 159 w 234"/>
                <a:gd name="T37" fmla="*/ 60 h 249"/>
                <a:gd name="T38" fmla="*/ 159 w 234"/>
                <a:gd name="T39" fmla="*/ 60 h 249"/>
                <a:gd name="T40" fmla="*/ 165 w 234"/>
                <a:gd name="T41" fmla="*/ 64 h 249"/>
                <a:gd name="T42" fmla="*/ 167 w 234"/>
                <a:gd name="T43" fmla="*/ 71 h 249"/>
                <a:gd name="T44" fmla="*/ 161 w 234"/>
                <a:gd name="T45" fmla="*/ 88 h 249"/>
                <a:gd name="T46" fmla="*/ 146 w 234"/>
                <a:gd name="T47" fmla="*/ 99 h 249"/>
                <a:gd name="T48" fmla="*/ 144 w 234"/>
                <a:gd name="T49" fmla="*/ 100 h 249"/>
                <a:gd name="T50" fmla="*/ 102 w 234"/>
                <a:gd name="T51" fmla="*/ 103 h 249"/>
                <a:gd name="T52" fmla="*/ 100 w 234"/>
                <a:gd name="T53" fmla="*/ 103 h 249"/>
                <a:gd name="T54" fmla="*/ 98 w 234"/>
                <a:gd name="T55" fmla="*/ 103 h 249"/>
                <a:gd name="T56" fmla="*/ 108 w 234"/>
                <a:gd name="T57" fmla="*/ 58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4" h="249">
                  <a:moveTo>
                    <a:pt x="153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0" y="249"/>
                    <a:pt x="0" y="249"/>
                    <a:pt x="0" y="249"/>
                  </a:cubicBezTo>
                  <a:cubicBezTo>
                    <a:pt x="68" y="249"/>
                    <a:pt x="68" y="249"/>
                    <a:pt x="68" y="249"/>
                  </a:cubicBezTo>
                  <a:cubicBezTo>
                    <a:pt x="70" y="241"/>
                    <a:pt x="70" y="241"/>
                    <a:pt x="70" y="241"/>
                  </a:cubicBezTo>
                  <a:cubicBezTo>
                    <a:pt x="86" y="162"/>
                    <a:pt x="86" y="162"/>
                    <a:pt x="86" y="162"/>
                  </a:cubicBezTo>
                  <a:cubicBezTo>
                    <a:pt x="108" y="162"/>
                    <a:pt x="108" y="162"/>
                    <a:pt x="108" y="162"/>
                  </a:cubicBezTo>
                  <a:cubicBezTo>
                    <a:pt x="129" y="162"/>
                    <a:pt x="142" y="162"/>
                    <a:pt x="151" y="160"/>
                  </a:cubicBezTo>
                  <a:cubicBezTo>
                    <a:pt x="164" y="159"/>
                    <a:pt x="175" y="156"/>
                    <a:pt x="184" y="152"/>
                  </a:cubicBezTo>
                  <a:cubicBezTo>
                    <a:pt x="193" y="148"/>
                    <a:pt x="201" y="142"/>
                    <a:pt x="208" y="135"/>
                  </a:cubicBezTo>
                  <a:cubicBezTo>
                    <a:pt x="216" y="127"/>
                    <a:pt x="222" y="117"/>
                    <a:pt x="227" y="105"/>
                  </a:cubicBezTo>
                  <a:cubicBezTo>
                    <a:pt x="232" y="93"/>
                    <a:pt x="234" y="80"/>
                    <a:pt x="234" y="68"/>
                  </a:cubicBezTo>
                  <a:cubicBezTo>
                    <a:pt x="234" y="53"/>
                    <a:pt x="231" y="41"/>
                    <a:pt x="224" y="30"/>
                  </a:cubicBezTo>
                  <a:cubicBezTo>
                    <a:pt x="218" y="19"/>
                    <a:pt x="208" y="11"/>
                    <a:pt x="197" y="6"/>
                  </a:cubicBezTo>
                  <a:cubicBezTo>
                    <a:pt x="185" y="2"/>
                    <a:pt x="171" y="0"/>
                    <a:pt x="153" y="0"/>
                  </a:cubicBezTo>
                  <a:close/>
                  <a:moveTo>
                    <a:pt x="108" y="58"/>
                  </a:moveTo>
                  <a:cubicBezTo>
                    <a:pt x="133" y="58"/>
                    <a:pt x="133" y="58"/>
                    <a:pt x="133" y="58"/>
                  </a:cubicBezTo>
                  <a:cubicBezTo>
                    <a:pt x="134" y="58"/>
                    <a:pt x="135" y="58"/>
                    <a:pt x="135" y="58"/>
                  </a:cubicBezTo>
                  <a:cubicBezTo>
                    <a:pt x="147" y="58"/>
                    <a:pt x="156" y="59"/>
                    <a:pt x="159" y="60"/>
                  </a:cubicBezTo>
                  <a:cubicBezTo>
                    <a:pt x="159" y="60"/>
                    <a:pt x="159" y="60"/>
                    <a:pt x="159" y="60"/>
                  </a:cubicBezTo>
                  <a:cubicBezTo>
                    <a:pt x="162" y="61"/>
                    <a:pt x="163" y="62"/>
                    <a:pt x="165" y="64"/>
                  </a:cubicBezTo>
                  <a:cubicBezTo>
                    <a:pt x="166" y="65"/>
                    <a:pt x="167" y="67"/>
                    <a:pt x="167" y="71"/>
                  </a:cubicBezTo>
                  <a:cubicBezTo>
                    <a:pt x="166" y="78"/>
                    <a:pt x="165" y="83"/>
                    <a:pt x="161" y="88"/>
                  </a:cubicBezTo>
                  <a:cubicBezTo>
                    <a:pt x="158" y="93"/>
                    <a:pt x="153" y="97"/>
                    <a:pt x="146" y="99"/>
                  </a:cubicBezTo>
                  <a:cubicBezTo>
                    <a:pt x="146" y="100"/>
                    <a:pt x="145" y="100"/>
                    <a:pt x="144" y="100"/>
                  </a:cubicBezTo>
                  <a:cubicBezTo>
                    <a:pt x="137" y="102"/>
                    <a:pt x="122" y="103"/>
                    <a:pt x="102" y="103"/>
                  </a:cubicBezTo>
                  <a:cubicBezTo>
                    <a:pt x="101" y="103"/>
                    <a:pt x="101" y="103"/>
                    <a:pt x="100" y="103"/>
                  </a:cubicBezTo>
                  <a:cubicBezTo>
                    <a:pt x="98" y="103"/>
                    <a:pt x="98" y="103"/>
                    <a:pt x="98" y="103"/>
                  </a:cubicBezTo>
                  <a:lnTo>
                    <a:pt x="108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7" name="Freeform 846"/>
            <p:cNvSpPr/>
            <p:nvPr/>
          </p:nvSpPr>
          <p:spPr bwMode="auto">
            <a:xfrm>
              <a:off x="10415589" y="6045201"/>
              <a:ext cx="46038" cy="30163"/>
            </a:xfrm>
            <a:custGeom>
              <a:avLst/>
              <a:gdLst>
                <a:gd name="T0" fmla="*/ 2 w 40"/>
                <a:gd name="T1" fmla="*/ 26 h 26"/>
                <a:gd name="T2" fmla="*/ 26 w 40"/>
                <a:gd name="T3" fmla="*/ 24 h 26"/>
                <a:gd name="T4" fmla="*/ 28 w 40"/>
                <a:gd name="T5" fmla="*/ 24 h 26"/>
                <a:gd name="T6" fmla="*/ 37 w 40"/>
                <a:gd name="T7" fmla="*/ 17 h 26"/>
                <a:gd name="T8" fmla="*/ 40 w 40"/>
                <a:gd name="T9" fmla="*/ 7 h 26"/>
                <a:gd name="T10" fmla="*/ 39 w 40"/>
                <a:gd name="T11" fmla="*/ 3 h 26"/>
                <a:gd name="T12" fmla="*/ 35 w 40"/>
                <a:gd name="T13" fmla="*/ 1 h 26"/>
                <a:gd name="T14" fmla="*/ 35 w 40"/>
                <a:gd name="T15" fmla="*/ 1 h 26"/>
                <a:gd name="T16" fmla="*/ 22 w 40"/>
                <a:gd name="T17" fmla="*/ 0 h 26"/>
                <a:gd name="T18" fmla="*/ 20 w 40"/>
                <a:gd name="T19" fmla="*/ 0 h 26"/>
                <a:gd name="T20" fmla="*/ 6 w 40"/>
                <a:gd name="T21" fmla="*/ 0 h 26"/>
                <a:gd name="T22" fmla="*/ 0 w 40"/>
                <a:gd name="T23" fmla="*/ 26 h 26"/>
                <a:gd name="T24" fmla="*/ 1 w 40"/>
                <a:gd name="T25" fmla="*/ 26 h 26"/>
                <a:gd name="T26" fmla="*/ 2 w 40"/>
                <a:gd name="T2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26">
                  <a:moveTo>
                    <a:pt x="2" y="26"/>
                  </a:moveTo>
                  <a:cubicBezTo>
                    <a:pt x="14" y="26"/>
                    <a:pt x="22" y="25"/>
                    <a:pt x="26" y="24"/>
                  </a:cubicBezTo>
                  <a:cubicBezTo>
                    <a:pt x="27" y="24"/>
                    <a:pt x="28" y="24"/>
                    <a:pt x="28" y="24"/>
                  </a:cubicBezTo>
                  <a:cubicBezTo>
                    <a:pt x="32" y="22"/>
                    <a:pt x="34" y="20"/>
                    <a:pt x="37" y="17"/>
                  </a:cubicBezTo>
                  <a:cubicBezTo>
                    <a:pt x="39" y="14"/>
                    <a:pt x="40" y="11"/>
                    <a:pt x="40" y="7"/>
                  </a:cubicBezTo>
                  <a:cubicBezTo>
                    <a:pt x="40" y="5"/>
                    <a:pt x="39" y="4"/>
                    <a:pt x="39" y="3"/>
                  </a:cubicBezTo>
                  <a:cubicBezTo>
                    <a:pt x="38" y="2"/>
                    <a:pt x="37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3" y="0"/>
                    <a:pt x="28" y="0"/>
                    <a:pt x="22" y="0"/>
                  </a:cubicBezTo>
                  <a:cubicBezTo>
                    <a:pt x="21" y="0"/>
                    <a:pt x="21" y="0"/>
                    <a:pt x="2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2" y="26"/>
                    <a:pt x="2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8" name="Freeform 847"/>
            <p:cNvSpPr>
              <a:spLocks noEditPoints="1"/>
            </p:cNvSpPr>
            <p:nvPr/>
          </p:nvSpPr>
          <p:spPr bwMode="auto">
            <a:xfrm>
              <a:off x="10272714" y="5935664"/>
              <a:ext cx="334963" cy="333375"/>
            </a:xfrm>
            <a:custGeom>
              <a:avLst/>
              <a:gdLst>
                <a:gd name="T0" fmla="*/ 144 w 288"/>
                <a:gd name="T1" fmla="*/ 0 h 288"/>
                <a:gd name="T2" fmla="*/ 0 w 288"/>
                <a:gd name="T3" fmla="*/ 144 h 288"/>
                <a:gd name="T4" fmla="*/ 144 w 288"/>
                <a:gd name="T5" fmla="*/ 288 h 288"/>
                <a:gd name="T6" fmla="*/ 288 w 288"/>
                <a:gd name="T7" fmla="*/ 144 h 288"/>
                <a:gd name="T8" fmla="*/ 144 w 288"/>
                <a:gd name="T9" fmla="*/ 0 h 288"/>
                <a:gd name="T10" fmla="*/ 95 w 288"/>
                <a:gd name="T11" fmla="*/ 61 h 288"/>
                <a:gd name="T12" fmla="*/ 154 w 288"/>
                <a:gd name="T13" fmla="*/ 61 h 288"/>
                <a:gd name="T14" fmla="*/ 179 w 288"/>
                <a:gd name="T15" fmla="*/ 65 h 288"/>
                <a:gd name="T16" fmla="*/ 195 w 288"/>
                <a:gd name="T17" fmla="*/ 78 h 288"/>
                <a:gd name="T18" fmla="*/ 201 w 288"/>
                <a:gd name="T19" fmla="*/ 100 h 288"/>
                <a:gd name="T20" fmla="*/ 197 w 288"/>
                <a:gd name="T21" fmla="*/ 122 h 288"/>
                <a:gd name="T22" fmla="*/ 186 w 288"/>
                <a:gd name="T23" fmla="*/ 139 h 288"/>
                <a:gd name="T24" fmla="*/ 172 w 288"/>
                <a:gd name="T25" fmla="*/ 149 h 288"/>
                <a:gd name="T26" fmla="*/ 153 w 288"/>
                <a:gd name="T27" fmla="*/ 154 h 288"/>
                <a:gd name="T28" fmla="*/ 128 w 288"/>
                <a:gd name="T29" fmla="*/ 155 h 288"/>
                <a:gd name="T30" fmla="*/ 115 w 288"/>
                <a:gd name="T31" fmla="*/ 155 h 288"/>
                <a:gd name="T32" fmla="*/ 105 w 288"/>
                <a:gd name="T33" fmla="*/ 201 h 288"/>
                <a:gd name="T34" fmla="*/ 104 w 288"/>
                <a:gd name="T35" fmla="*/ 206 h 288"/>
                <a:gd name="T36" fmla="*/ 65 w 288"/>
                <a:gd name="T37" fmla="*/ 206 h 288"/>
                <a:gd name="T38" fmla="*/ 95 w 288"/>
                <a:gd name="T39" fmla="*/ 61 h 288"/>
                <a:gd name="T40" fmla="*/ 219 w 288"/>
                <a:gd name="T41" fmla="*/ 145 h 288"/>
                <a:gd name="T42" fmla="*/ 208 w 288"/>
                <a:gd name="T43" fmla="*/ 162 h 288"/>
                <a:gd name="T44" fmla="*/ 194 w 288"/>
                <a:gd name="T45" fmla="*/ 172 h 288"/>
                <a:gd name="T46" fmla="*/ 175 w 288"/>
                <a:gd name="T47" fmla="*/ 177 h 288"/>
                <a:gd name="T48" fmla="*/ 150 w 288"/>
                <a:gd name="T49" fmla="*/ 178 h 288"/>
                <a:gd name="T50" fmla="*/ 138 w 288"/>
                <a:gd name="T51" fmla="*/ 178 h 288"/>
                <a:gd name="T52" fmla="*/ 128 w 288"/>
                <a:gd name="T53" fmla="*/ 224 h 288"/>
                <a:gd name="T54" fmla="*/ 127 w 288"/>
                <a:gd name="T55" fmla="*/ 228 h 288"/>
                <a:gd name="T56" fmla="*/ 87 w 288"/>
                <a:gd name="T57" fmla="*/ 228 h 288"/>
                <a:gd name="T58" fmla="*/ 90 w 288"/>
                <a:gd name="T59" fmla="*/ 218 h 288"/>
                <a:gd name="T60" fmla="*/ 104 w 288"/>
                <a:gd name="T61" fmla="*/ 218 h 288"/>
                <a:gd name="T62" fmla="*/ 114 w 288"/>
                <a:gd name="T63" fmla="*/ 218 h 288"/>
                <a:gd name="T64" fmla="*/ 116 w 288"/>
                <a:gd name="T65" fmla="*/ 208 h 288"/>
                <a:gd name="T66" fmla="*/ 117 w 288"/>
                <a:gd name="T67" fmla="*/ 204 h 288"/>
                <a:gd name="T68" fmla="*/ 125 w 288"/>
                <a:gd name="T69" fmla="*/ 167 h 288"/>
                <a:gd name="T70" fmla="*/ 128 w 288"/>
                <a:gd name="T71" fmla="*/ 167 h 288"/>
                <a:gd name="T72" fmla="*/ 154 w 288"/>
                <a:gd name="T73" fmla="*/ 166 h 288"/>
                <a:gd name="T74" fmla="*/ 177 w 288"/>
                <a:gd name="T75" fmla="*/ 160 h 288"/>
                <a:gd name="T76" fmla="*/ 194 w 288"/>
                <a:gd name="T77" fmla="*/ 148 h 288"/>
                <a:gd name="T78" fmla="*/ 208 w 288"/>
                <a:gd name="T79" fmla="*/ 127 h 288"/>
                <a:gd name="T80" fmla="*/ 213 w 288"/>
                <a:gd name="T81" fmla="*/ 100 h 288"/>
                <a:gd name="T82" fmla="*/ 213 w 288"/>
                <a:gd name="T83" fmla="*/ 95 h 288"/>
                <a:gd name="T84" fmla="*/ 218 w 288"/>
                <a:gd name="T85" fmla="*/ 101 h 288"/>
                <a:gd name="T86" fmla="*/ 224 w 288"/>
                <a:gd name="T87" fmla="*/ 123 h 288"/>
                <a:gd name="T88" fmla="*/ 219 w 288"/>
                <a:gd name="T89" fmla="*/ 145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88" h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223"/>
                    <a:pt x="64" y="288"/>
                    <a:pt x="144" y="288"/>
                  </a:cubicBezTo>
                  <a:cubicBezTo>
                    <a:pt x="223" y="288"/>
                    <a:pt x="288" y="223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  <a:moveTo>
                    <a:pt x="95" y="61"/>
                  </a:moveTo>
                  <a:cubicBezTo>
                    <a:pt x="154" y="61"/>
                    <a:pt x="154" y="61"/>
                    <a:pt x="154" y="61"/>
                  </a:cubicBezTo>
                  <a:cubicBezTo>
                    <a:pt x="164" y="61"/>
                    <a:pt x="172" y="62"/>
                    <a:pt x="179" y="65"/>
                  </a:cubicBezTo>
                  <a:cubicBezTo>
                    <a:pt x="186" y="67"/>
                    <a:pt x="191" y="72"/>
                    <a:pt x="195" y="78"/>
                  </a:cubicBezTo>
                  <a:cubicBezTo>
                    <a:pt x="199" y="85"/>
                    <a:pt x="201" y="92"/>
                    <a:pt x="201" y="100"/>
                  </a:cubicBezTo>
                  <a:cubicBezTo>
                    <a:pt x="201" y="108"/>
                    <a:pt x="200" y="115"/>
                    <a:pt x="197" y="122"/>
                  </a:cubicBezTo>
                  <a:cubicBezTo>
                    <a:pt x="194" y="129"/>
                    <a:pt x="190" y="135"/>
                    <a:pt x="186" y="139"/>
                  </a:cubicBezTo>
                  <a:cubicBezTo>
                    <a:pt x="182" y="144"/>
                    <a:pt x="177" y="147"/>
                    <a:pt x="172" y="149"/>
                  </a:cubicBezTo>
                  <a:cubicBezTo>
                    <a:pt x="167" y="152"/>
                    <a:pt x="160" y="153"/>
                    <a:pt x="153" y="154"/>
                  </a:cubicBezTo>
                  <a:cubicBezTo>
                    <a:pt x="148" y="155"/>
                    <a:pt x="140" y="155"/>
                    <a:pt x="128" y="155"/>
                  </a:cubicBezTo>
                  <a:cubicBezTo>
                    <a:pt x="115" y="155"/>
                    <a:pt x="115" y="155"/>
                    <a:pt x="115" y="155"/>
                  </a:cubicBezTo>
                  <a:cubicBezTo>
                    <a:pt x="105" y="201"/>
                    <a:pt x="105" y="201"/>
                    <a:pt x="105" y="201"/>
                  </a:cubicBezTo>
                  <a:cubicBezTo>
                    <a:pt x="104" y="206"/>
                    <a:pt x="104" y="206"/>
                    <a:pt x="104" y="206"/>
                  </a:cubicBezTo>
                  <a:cubicBezTo>
                    <a:pt x="65" y="206"/>
                    <a:pt x="65" y="206"/>
                    <a:pt x="65" y="206"/>
                  </a:cubicBezTo>
                  <a:lnTo>
                    <a:pt x="95" y="61"/>
                  </a:lnTo>
                  <a:close/>
                  <a:moveTo>
                    <a:pt x="219" y="145"/>
                  </a:moveTo>
                  <a:cubicBezTo>
                    <a:pt x="216" y="152"/>
                    <a:pt x="213" y="157"/>
                    <a:pt x="208" y="162"/>
                  </a:cubicBezTo>
                  <a:cubicBezTo>
                    <a:pt x="204" y="166"/>
                    <a:pt x="200" y="170"/>
                    <a:pt x="194" y="172"/>
                  </a:cubicBezTo>
                  <a:cubicBezTo>
                    <a:pt x="189" y="174"/>
                    <a:pt x="183" y="176"/>
                    <a:pt x="175" y="177"/>
                  </a:cubicBezTo>
                  <a:cubicBezTo>
                    <a:pt x="170" y="177"/>
                    <a:pt x="162" y="178"/>
                    <a:pt x="150" y="178"/>
                  </a:cubicBezTo>
                  <a:cubicBezTo>
                    <a:pt x="138" y="178"/>
                    <a:pt x="138" y="178"/>
                    <a:pt x="138" y="178"/>
                  </a:cubicBezTo>
                  <a:cubicBezTo>
                    <a:pt x="128" y="224"/>
                    <a:pt x="128" y="224"/>
                    <a:pt x="128" y="224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87" y="228"/>
                    <a:pt x="87" y="228"/>
                    <a:pt x="87" y="228"/>
                  </a:cubicBezTo>
                  <a:cubicBezTo>
                    <a:pt x="90" y="218"/>
                    <a:pt x="90" y="218"/>
                    <a:pt x="90" y="218"/>
                  </a:cubicBezTo>
                  <a:cubicBezTo>
                    <a:pt x="104" y="218"/>
                    <a:pt x="104" y="218"/>
                    <a:pt x="104" y="218"/>
                  </a:cubicBezTo>
                  <a:cubicBezTo>
                    <a:pt x="114" y="218"/>
                    <a:pt x="114" y="218"/>
                    <a:pt x="114" y="218"/>
                  </a:cubicBezTo>
                  <a:cubicBezTo>
                    <a:pt x="116" y="208"/>
                    <a:pt x="116" y="208"/>
                    <a:pt x="116" y="208"/>
                  </a:cubicBezTo>
                  <a:cubicBezTo>
                    <a:pt x="117" y="204"/>
                    <a:pt x="117" y="204"/>
                    <a:pt x="117" y="204"/>
                  </a:cubicBezTo>
                  <a:cubicBezTo>
                    <a:pt x="125" y="167"/>
                    <a:pt x="125" y="167"/>
                    <a:pt x="125" y="167"/>
                  </a:cubicBezTo>
                  <a:cubicBezTo>
                    <a:pt x="128" y="167"/>
                    <a:pt x="128" y="167"/>
                    <a:pt x="128" y="167"/>
                  </a:cubicBezTo>
                  <a:cubicBezTo>
                    <a:pt x="141" y="167"/>
                    <a:pt x="149" y="167"/>
                    <a:pt x="154" y="166"/>
                  </a:cubicBezTo>
                  <a:cubicBezTo>
                    <a:pt x="164" y="165"/>
                    <a:pt x="171" y="163"/>
                    <a:pt x="177" y="160"/>
                  </a:cubicBezTo>
                  <a:cubicBezTo>
                    <a:pt x="183" y="157"/>
                    <a:pt x="189" y="153"/>
                    <a:pt x="194" y="148"/>
                  </a:cubicBezTo>
                  <a:cubicBezTo>
                    <a:pt x="200" y="142"/>
                    <a:pt x="204" y="135"/>
                    <a:pt x="208" y="127"/>
                  </a:cubicBezTo>
                  <a:cubicBezTo>
                    <a:pt x="211" y="118"/>
                    <a:pt x="213" y="109"/>
                    <a:pt x="213" y="100"/>
                  </a:cubicBezTo>
                  <a:cubicBezTo>
                    <a:pt x="213" y="98"/>
                    <a:pt x="213" y="97"/>
                    <a:pt x="213" y="95"/>
                  </a:cubicBezTo>
                  <a:cubicBezTo>
                    <a:pt x="215" y="97"/>
                    <a:pt x="216" y="99"/>
                    <a:pt x="218" y="101"/>
                  </a:cubicBezTo>
                  <a:cubicBezTo>
                    <a:pt x="222" y="107"/>
                    <a:pt x="224" y="115"/>
                    <a:pt x="224" y="123"/>
                  </a:cubicBezTo>
                  <a:cubicBezTo>
                    <a:pt x="224" y="130"/>
                    <a:pt x="222" y="138"/>
                    <a:pt x="219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9" name="Freeform 848"/>
            <p:cNvSpPr/>
            <p:nvPr/>
          </p:nvSpPr>
          <p:spPr bwMode="auto">
            <a:xfrm>
              <a:off x="11690351" y="5948364"/>
              <a:ext cx="95250" cy="123825"/>
            </a:xfrm>
            <a:custGeom>
              <a:avLst/>
              <a:gdLst>
                <a:gd name="T0" fmla="*/ 82 w 82"/>
                <a:gd name="T1" fmla="*/ 69 h 107"/>
                <a:gd name="T2" fmla="*/ 35 w 82"/>
                <a:gd name="T3" fmla="*/ 0 h 107"/>
                <a:gd name="T4" fmla="*/ 8 w 82"/>
                <a:gd name="T5" fmla="*/ 12 h 107"/>
                <a:gd name="T6" fmla="*/ 0 w 82"/>
                <a:gd name="T7" fmla="*/ 40 h 107"/>
                <a:gd name="T8" fmla="*/ 47 w 82"/>
                <a:gd name="T9" fmla="*/ 107 h 107"/>
                <a:gd name="T10" fmla="*/ 73 w 82"/>
                <a:gd name="T11" fmla="*/ 97 h 107"/>
                <a:gd name="T12" fmla="*/ 82 w 82"/>
                <a:gd name="T13" fmla="*/ 6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107">
                  <a:moveTo>
                    <a:pt x="82" y="69"/>
                  </a:moveTo>
                  <a:cubicBezTo>
                    <a:pt x="82" y="42"/>
                    <a:pt x="66" y="0"/>
                    <a:pt x="35" y="0"/>
                  </a:cubicBezTo>
                  <a:cubicBezTo>
                    <a:pt x="25" y="0"/>
                    <a:pt x="15" y="5"/>
                    <a:pt x="8" y="12"/>
                  </a:cubicBezTo>
                  <a:cubicBezTo>
                    <a:pt x="2" y="20"/>
                    <a:pt x="0" y="30"/>
                    <a:pt x="0" y="40"/>
                  </a:cubicBezTo>
                  <a:cubicBezTo>
                    <a:pt x="0" y="66"/>
                    <a:pt x="15" y="107"/>
                    <a:pt x="47" y="107"/>
                  </a:cubicBezTo>
                  <a:cubicBezTo>
                    <a:pt x="57" y="107"/>
                    <a:pt x="67" y="103"/>
                    <a:pt x="73" y="97"/>
                  </a:cubicBezTo>
                  <a:cubicBezTo>
                    <a:pt x="82" y="88"/>
                    <a:pt x="82" y="76"/>
                    <a:pt x="82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0" name="Freeform 849"/>
            <p:cNvSpPr/>
            <p:nvPr/>
          </p:nvSpPr>
          <p:spPr bwMode="auto">
            <a:xfrm>
              <a:off x="11745914" y="5943601"/>
              <a:ext cx="198438" cy="325438"/>
            </a:xfrm>
            <a:custGeom>
              <a:avLst/>
              <a:gdLst>
                <a:gd name="T0" fmla="*/ 73 w 171"/>
                <a:gd name="T1" fmla="*/ 0 h 281"/>
                <a:gd name="T2" fmla="*/ 64 w 171"/>
                <a:gd name="T3" fmla="*/ 5 h 281"/>
                <a:gd name="T4" fmla="*/ 41 w 171"/>
                <a:gd name="T5" fmla="*/ 5 h 281"/>
                <a:gd name="T6" fmla="*/ 68 w 171"/>
                <a:gd name="T7" fmla="*/ 56 h 281"/>
                <a:gd name="T8" fmla="*/ 36 w 171"/>
                <a:gd name="T9" fmla="*/ 110 h 281"/>
                <a:gd name="T10" fmla="*/ 25 w 171"/>
                <a:gd name="T11" fmla="*/ 128 h 281"/>
                <a:gd name="T12" fmla="*/ 35 w 171"/>
                <a:gd name="T13" fmla="*/ 144 h 281"/>
                <a:gd name="T14" fmla="*/ 49 w 171"/>
                <a:gd name="T15" fmla="*/ 155 h 281"/>
                <a:gd name="T16" fmla="*/ 81 w 171"/>
                <a:gd name="T17" fmla="*/ 208 h 281"/>
                <a:gd name="T18" fmla="*/ 0 w 171"/>
                <a:gd name="T19" fmla="*/ 278 h 281"/>
                <a:gd name="T20" fmla="*/ 27 w 171"/>
                <a:gd name="T21" fmla="*/ 281 h 281"/>
                <a:gd name="T22" fmla="*/ 171 w 171"/>
                <a:gd name="T23" fmla="*/ 137 h 281"/>
                <a:gd name="T24" fmla="*/ 73 w 171"/>
                <a:gd name="T25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" h="281">
                  <a:moveTo>
                    <a:pt x="73" y="0"/>
                  </a:moveTo>
                  <a:cubicBezTo>
                    <a:pt x="64" y="5"/>
                    <a:pt x="64" y="5"/>
                    <a:pt x="64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50" y="12"/>
                    <a:pt x="68" y="27"/>
                    <a:pt x="68" y="56"/>
                  </a:cubicBezTo>
                  <a:cubicBezTo>
                    <a:pt x="68" y="84"/>
                    <a:pt x="52" y="97"/>
                    <a:pt x="36" y="110"/>
                  </a:cubicBezTo>
                  <a:cubicBezTo>
                    <a:pt x="31" y="114"/>
                    <a:pt x="25" y="120"/>
                    <a:pt x="25" y="128"/>
                  </a:cubicBezTo>
                  <a:cubicBezTo>
                    <a:pt x="25" y="136"/>
                    <a:pt x="31" y="141"/>
                    <a:pt x="35" y="144"/>
                  </a:cubicBezTo>
                  <a:cubicBezTo>
                    <a:pt x="49" y="155"/>
                    <a:pt x="49" y="155"/>
                    <a:pt x="49" y="155"/>
                  </a:cubicBezTo>
                  <a:cubicBezTo>
                    <a:pt x="65" y="169"/>
                    <a:pt x="81" y="182"/>
                    <a:pt x="81" y="208"/>
                  </a:cubicBezTo>
                  <a:cubicBezTo>
                    <a:pt x="81" y="240"/>
                    <a:pt x="53" y="272"/>
                    <a:pt x="0" y="278"/>
                  </a:cubicBezTo>
                  <a:cubicBezTo>
                    <a:pt x="9" y="280"/>
                    <a:pt x="18" y="281"/>
                    <a:pt x="27" y="281"/>
                  </a:cubicBezTo>
                  <a:cubicBezTo>
                    <a:pt x="106" y="281"/>
                    <a:pt x="171" y="216"/>
                    <a:pt x="171" y="137"/>
                  </a:cubicBezTo>
                  <a:cubicBezTo>
                    <a:pt x="171" y="73"/>
                    <a:pt x="130" y="19"/>
                    <a:pt x="7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1" name="Freeform 850"/>
            <p:cNvSpPr/>
            <p:nvPr/>
          </p:nvSpPr>
          <p:spPr bwMode="auto">
            <a:xfrm>
              <a:off x="11668126" y="6142039"/>
              <a:ext cx="141288" cy="106363"/>
            </a:xfrm>
            <a:custGeom>
              <a:avLst/>
              <a:gdLst>
                <a:gd name="T0" fmla="*/ 81 w 122"/>
                <a:gd name="T1" fmla="*/ 1 h 91"/>
                <a:gd name="T2" fmla="*/ 72 w 122"/>
                <a:gd name="T3" fmla="*/ 0 h 91"/>
                <a:gd name="T4" fmla="*/ 33 w 122"/>
                <a:gd name="T5" fmla="*/ 6 h 91"/>
                <a:gd name="T6" fmla="*/ 0 w 122"/>
                <a:gd name="T7" fmla="*/ 45 h 91"/>
                <a:gd name="T8" fmla="*/ 67 w 122"/>
                <a:gd name="T9" fmla="*/ 91 h 91"/>
                <a:gd name="T10" fmla="*/ 122 w 122"/>
                <a:gd name="T11" fmla="*/ 51 h 91"/>
                <a:gd name="T12" fmla="*/ 81 w 122"/>
                <a:gd name="T13" fmla="*/ 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91">
                  <a:moveTo>
                    <a:pt x="81" y="1"/>
                  </a:moveTo>
                  <a:cubicBezTo>
                    <a:pt x="78" y="0"/>
                    <a:pt x="76" y="0"/>
                    <a:pt x="72" y="0"/>
                  </a:cubicBezTo>
                  <a:cubicBezTo>
                    <a:pt x="69" y="0"/>
                    <a:pt x="49" y="1"/>
                    <a:pt x="33" y="6"/>
                  </a:cubicBezTo>
                  <a:cubicBezTo>
                    <a:pt x="24" y="9"/>
                    <a:pt x="0" y="18"/>
                    <a:pt x="0" y="45"/>
                  </a:cubicBezTo>
                  <a:cubicBezTo>
                    <a:pt x="0" y="72"/>
                    <a:pt x="26" y="91"/>
                    <a:pt x="67" y="91"/>
                  </a:cubicBezTo>
                  <a:cubicBezTo>
                    <a:pt x="103" y="91"/>
                    <a:pt x="122" y="74"/>
                    <a:pt x="122" y="51"/>
                  </a:cubicBezTo>
                  <a:cubicBezTo>
                    <a:pt x="122" y="31"/>
                    <a:pt x="110" y="21"/>
                    <a:pt x="8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2" name="Freeform 851"/>
            <p:cNvSpPr/>
            <p:nvPr/>
          </p:nvSpPr>
          <p:spPr bwMode="auto">
            <a:xfrm>
              <a:off x="11609389" y="5981701"/>
              <a:ext cx="136525" cy="204788"/>
            </a:xfrm>
            <a:custGeom>
              <a:avLst/>
              <a:gdLst>
                <a:gd name="T0" fmla="*/ 46 w 118"/>
                <a:gd name="T1" fmla="*/ 145 h 176"/>
                <a:gd name="T2" fmla="*/ 118 w 118"/>
                <a:gd name="T3" fmla="*/ 128 h 176"/>
                <a:gd name="T4" fmla="*/ 107 w 118"/>
                <a:gd name="T5" fmla="*/ 102 h 176"/>
                <a:gd name="T6" fmla="*/ 111 w 118"/>
                <a:gd name="T7" fmla="*/ 87 h 176"/>
                <a:gd name="T8" fmla="*/ 99 w 118"/>
                <a:gd name="T9" fmla="*/ 88 h 176"/>
                <a:gd name="T10" fmla="*/ 36 w 118"/>
                <a:gd name="T11" fmla="*/ 29 h 176"/>
                <a:gd name="T12" fmla="*/ 43 w 118"/>
                <a:gd name="T13" fmla="*/ 0 h 176"/>
                <a:gd name="T14" fmla="*/ 0 w 118"/>
                <a:gd name="T15" fmla="*/ 103 h 176"/>
                <a:gd name="T16" fmla="*/ 20 w 118"/>
                <a:gd name="T17" fmla="*/ 176 h 176"/>
                <a:gd name="T18" fmla="*/ 46 w 118"/>
                <a:gd name="T19" fmla="*/ 14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76">
                  <a:moveTo>
                    <a:pt x="46" y="145"/>
                  </a:moveTo>
                  <a:cubicBezTo>
                    <a:pt x="70" y="131"/>
                    <a:pt x="101" y="129"/>
                    <a:pt x="118" y="128"/>
                  </a:cubicBezTo>
                  <a:cubicBezTo>
                    <a:pt x="113" y="121"/>
                    <a:pt x="107" y="114"/>
                    <a:pt x="107" y="102"/>
                  </a:cubicBezTo>
                  <a:cubicBezTo>
                    <a:pt x="107" y="96"/>
                    <a:pt x="109" y="92"/>
                    <a:pt x="111" y="87"/>
                  </a:cubicBezTo>
                  <a:cubicBezTo>
                    <a:pt x="107" y="88"/>
                    <a:pt x="102" y="88"/>
                    <a:pt x="99" y="88"/>
                  </a:cubicBezTo>
                  <a:cubicBezTo>
                    <a:pt x="59" y="88"/>
                    <a:pt x="36" y="58"/>
                    <a:pt x="36" y="29"/>
                  </a:cubicBezTo>
                  <a:cubicBezTo>
                    <a:pt x="36" y="19"/>
                    <a:pt x="38" y="9"/>
                    <a:pt x="43" y="0"/>
                  </a:cubicBezTo>
                  <a:cubicBezTo>
                    <a:pt x="16" y="26"/>
                    <a:pt x="0" y="62"/>
                    <a:pt x="0" y="103"/>
                  </a:cubicBezTo>
                  <a:cubicBezTo>
                    <a:pt x="0" y="129"/>
                    <a:pt x="7" y="154"/>
                    <a:pt x="20" y="176"/>
                  </a:cubicBezTo>
                  <a:cubicBezTo>
                    <a:pt x="24" y="165"/>
                    <a:pt x="31" y="154"/>
                    <a:pt x="46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3" name="Freeform 852"/>
            <p:cNvSpPr>
              <a:spLocks noEditPoints="1"/>
            </p:cNvSpPr>
            <p:nvPr/>
          </p:nvSpPr>
          <p:spPr bwMode="auto">
            <a:xfrm>
              <a:off x="5595939" y="3263901"/>
              <a:ext cx="333375" cy="333375"/>
            </a:xfrm>
            <a:custGeom>
              <a:avLst/>
              <a:gdLst>
                <a:gd name="T0" fmla="*/ 144 w 288"/>
                <a:gd name="T1" fmla="*/ 0 h 288"/>
                <a:gd name="T2" fmla="*/ 0 w 288"/>
                <a:gd name="T3" fmla="*/ 144 h 288"/>
                <a:gd name="T4" fmla="*/ 144 w 288"/>
                <a:gd name="T5" fmla="*/ 288 h 288"/>
                <a:gd name="T6" fmla="*/ 288 w 288"/>
                <a:gd name="T7" fmla="*/ 144 h 288"/>
                <a:gd name="T8" fmla="*/ 144 w 288"/>
                <a:gd name="T9" fmla="*/ 0 h 288"/>
                <a:gd name="T10" fmla="*/ 134 w 288"/>
                <a:gd name="T11" fmla="*/ 244 h 288"/>
                <a:gd name="T12" fmla="*/ 107 w 288"/>
                <a:gd name="T13" fmla="*/ 174 h 288"/>
                <a:gd name="T14" fmla="*/ 136 w 288"/>
                <a:gd name="T15" fmla="*/ 174 h 288"/>
                <a:gd name="T16" fmla="*/ 150 w 288"/>
                <a:gd name="T17" fmla="*/ 132 h 288"/>
                <a:gd name="T18" fmla="*/ 90 w 288"/>
                <a:gd name="T19" fmla="*/ 133 h 288"/>
                <a:gd name="T20" fmla="*/ 90 w 288"/>
                <a:gd name="T21" fmla="*/ 132 h 288"/>
                <a:gd name="T22" fmla="*/ 90 w 288"/>
                <a:gd name="T23" fmla="*/ 132 h 288"/>
                <a:gd name="T24" fmla="*/ 90 w 288"/>
                <a:gd name="T25" fmla="*/ 132 h 288"/>
                <a:gd name="T26" fmla="*/ 121 w 288"/>
                <a:gd name="T27" fmla="*/ 44 h 288"/>
                <a:gd name="T28" fmla="*/ 155 w 288"/>
                <a:gd name="T29" fmla="*/ 44 h 288"/>
                <a:gd name="T30" fmla="*/ 133 w 288"/>
                <a:gd name="T31" fmla="*/ 109 h 288"/>
                <a:gd name="T32" fmla="*/ 193 w 288"/>
                <a:gd name="T33" fmla="*/ 109 h 288"/>
                <a:gd name="T34" fmla="*/ 193 w 288"/>
                <a:gd name="T35" fmla="*/ 109 h 288"/>
                <a:gd name="T36" fmla="*/ 193 w 288"/>
                <a:gd name="T37" fmla="*/ 109 h 288"/>
                <a:gd name="T38" fmla="*/ 193 w 288"/>
                <a:gd name="T39" fmla="*/ 109 h 288"/>
                <a:gd name="T40" fmla="*/ 170 w 288"/>
                <a:gd name="T41" fmla="*/ 174 h 288"/>
                <a:gd name="T42" fmla="*/ 200 w 288"/>
                <a:gd name="T43" fmla="*/ 174 h 288"/>
                <a:gd name="T44" fmla="*/ 134 w 288"/>
                <a:gd name="T45" fmla="*/ 2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8" h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223"/>
                    <a:pt x="64" y="288"/>
                    <a:pt x="144" y="288"/>
                  </a:cubicBezTo>
                  <a:cubicBezTo>
                    <a:pt x="223" y="288"/>
                    <a:pt x="288" y="223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  <a:moveTo>
                    <a:pt x="134" y="244"/>
                  </a:moveTo>
                  <a:cubicBezTo>
                    <a:pt x="107" y="174"/>
                    <a:pt x="107" y="174"/>
                    <a:pt x="107" y="174"/>
                  </a:cubicBezTo>
                  <a:cubicBezTo>
                    <a:pt x="136" y="174"/>
                    <a:pt x="136" y="174"/>
                    <a:pt x="136" y="174"/>
                  </a:cubicBezTo>
                  <a:cubicBezTo>
                    <a:pt x="142" y="153"/>
                    <a:pt x="150" y="133"/>
                    <a:pt x="150" y="132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132"/>
                    <a:pt x="90" y="132"/>
                    <a:pt x="90" y="132"/>
                  </a:cubicBezTo>
                  <a:cubicBezTo>
                    <a:pt x="90" y="132"/>
                    <a:pt x="90" y="132"/>
                    <a:pt x="90" y="132"/>
                  </a:cubicBezTo>
                  <a:cubicBezTo>
                    <a:pt x="90" y="132"/>
                    <a:pt x="90" y="132"/>
                    <a:pt x="90" y="132"/>
                  </a:cubicBezTo>
                  <a:cubicBezTo>
                    <a:pt x="121" y="44"/>
                    <a:pt x="121" y="44"/>
                    <a:pt x="121" y="44"/>
                  </a:cubicBezTo>
                  <a:cubicBezTo>
                    <a:pt x="155" y="44"/>
                    <a:pt x="155" y="44"/>
                    <a:pt x="155" y="44"/>
                  </a:cubicBezTo>
                  <a:cubicBezTo>
                    <a:pt x="148" y="69"/>
                    <a:pt x="133" y="108"/>
                    <a:pt x="133" y="109"/>
                  </a:cubicBezTo>
                  <a:cubicBezTo>
                    <a:pt x="193" y="109"/>
                    <a:pt x="193" y="109"/>
                    <a:pt x="193" y="109"/>
                  </a:cubicBezTo>
                  <a:cubicBezTo>
                    <a:pt x="193" y="109"/>
                    <a:pt x="193" y="109"/>
                    <a:pt x="193" y="109"/>
                  </a:cubicBezTo>
                  <a:cubicBezTo>
                    <a:pt x="193" y="109"/>
                    <a:pt x="193" y="109"/>
                    <a:pt x="193" y="109"/>
                  </a:cubicBezTo>
                  <a:cubicBezTo>
                    <a:pt x="193" y="109"/>
                    <a:pt x="193" y="109"/>
                    <a:pt x="193" y="109"/>
                  </a:cubicBezTo>
                  <a:cubicBezTo>
                    <a:pt x="170" y="174"/>
                    <a:pt x="170" y="174"/>
                    <a:pt x="170" y="174"/>
                  </a:cubicBezTo>
                  <a:cubicBezTo>
                    <a:pt x="200" y="174"/>
                    <a:pt x="200" y="174"/>
                    <a:pt x="200" y="174"/>
                  </a:cubicBezTo>
                  <a:lnTo>
                    <a:pt x="134" y="2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4" name="Freeform 853"/>
            <p:cNvSpPr>
              <a:spLocks noEditPoints="1"/>
            </p:cNvSpPr>
            <p:nvPr/>
          </p:nvSpPr>
          <p:spPr bwMode="auto">
            <a:xfrm>
              <a:off x="11664951" y="2593976"/>
              <a:ext cx="219075" cy="334963"/>
            </a:xfrm>
            <a:custGeom>
              <a:avLst/>
              <a:gdLst>
                <a:gd name="T0" fmla="*/ 177 w 190"/>
                <a:gd name="T1" fmla="*/ 0 h 289"/>
                <a:gd name="T2" fmla="*/ 14 w 190"/>
                <a:gd name="T3" fmla="*/ 0 h 289"/>
                <a:gd name="T4" fmla="*/ 0 w 190"/>
                <a:gd name="T5" fmla="*/ 14 h 289"/>
                <a:gd name="T6" fmla="*/ 0 w 190"/>
                <a:gd name="T7" fmla="*/ 275 h 289"/>
                <a:gd name="T8" fmla="*/ 14 w 190"/>
                <a:gd name="T9" fmla="*/ 289 h 289"/>
                <a:gd name="T10" fmla="*/ 177 w 190"/>
                <a:gd name="T11" fmla="*/ 289 h 289"/>
                <a:gd name="T12" fmla="*/ 190 w 190"/>
                <a:gd name="T13" fmla="*/ 275 h 289"/>
                <a:gd name="T14" fmla="*/ 190 w 190"/>
                <a:gd name="T15" fmla="*/ 14 h 289"/>
                <a:gd name="T16" fmla="*/ 177 w 190"/>
                <a:gd name="T17" fmla="*/ 0 h 289"/>
                <a:gd name="T18" fmla="*/ 95 w 190"/>
                <a:gd name="T19" fmla="*/ 265 h 289"/>
                <a:gd name="T20" fmla="*/ 38 w 190"/>
                <a:gd name="T21" fmla="*/ 208 h 289"/>
                <a:gd name="T22" fmla="*/ 95 w 190"/>
                <a:gd name="T23" fmla="*/ 151 h 289"/>
                <a:gd name="T24" fmla="*/ 152 w 190"/>
                <a:gd name="T25" fmla="*/ 208 h 289"/>
                <a:gd name="T26" fmla="*/ 95 w 190"/>
                <a:gd name="T27" fmla="*/ 265 h 289"/>
                <a:gd name="T28" fmla="*/ 161 w 190"/>
                <a:gd name="T29" fmla="*/ 117 h 289"/>
                <a:gd name="T30" fmla="*/ 154 w 190"/>
                <a:gd name="T31" fmla="*/ 124 h 289"/>
                <a:gd name="T32" fmla="*/ 36 w 190"/>
                <a:gd name="T33" fmla="*/ 124 h 289"/>
                <a:gd name="T34" fmla="*/ 29 w 190"/>
                <a:gd name="T35" fmla="*/ 117 h 289"/>
                <a:gd name="T36" fmla="*/ 29 w 190"/>
                <a:gd name="T37" fmla="*/ 34 h 289"/>
                <a:gd name="T38" fmla="*/ 36 w 190"/>
                <a:gd name="T39" fmla="*/ 27 h 289"/>
                <a:gd name="T40" fmla="*/ 154 w 190"/>
                <a:gd name="T41" fmla="*/ 27 h 289"/>
                <a:gd name="T42" fmla="*/ 161 w 190"/>
                <a:gd name="T43" fmla="*/ 34 h 289"/>
                <a:gd name="T44" fmla="*/ 161 w 190"/>
                <a:gd name="T45" fmla="*/ 117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0" h="289">
                  <a:moveTo>
                    <a:pt x="177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0" y="282"/>
                    <a:pt x="6" y="289"/>
                    <a:pt x="14" y="289"/>
                  </a:cubicBezTo>
                  <a:cubicBezTo>
                    <a:pt x="177" y="289"/>
                    <a:pt x="177" y="289"/>
                    <a:pt x="177" y="289"/>
                  </a:cubicBezTo>
                  <a:cubicBezTo>
                    <a:pt x="184" y="289"/>
                    <a:pt x="190" y="282"/>
                    <a:pt x="190" y="275"/>
                  </a:cubicBezTo>
                  <a:cubicBezTo>
                    <a:pt x="190" y="14"/>
                    <a:pt x="190" y="14"/>
                    <a:pt x="190" y="14"/>
                  </a:cubicBezTo>
                  <a:cubicBezTo>
                    <a:pt x="190" y="7"/>
                    <a:pt x="184" y="0"/>
                    <a:pt x="177" y="0"/>
                  </a:cubicBezTo>
                  <a:close/>
                  <a:moveTo>
                    <a:pt x="95" y="265"/>
                  </a:moveTo>
                  <a:cubicBezTo>
                    <a:pt x="64" y="265"/>
                    <a:pt x="38" y="240"/>
                    <a:pt x="38" y="208"/>
                  </a:cubicBezTo>
                  <a:cubicBezTo>
                    <a:pt x="38" y="177"/>
                    <a:pt x="64" y="151"/>
                    <a:pt x="95" y="151"/>
                  </a:cubicBezTo>
                  <a:cubicBezTo>
                    <a:pt x="127" y="151"/>
                    <a:pt x="152" y="177"/>
                    <a:pt x="152" y="208"/>
                  </a:cubicBezTo>
                  <a:cubicBezTo>
                    <a:pt x="152" y="240"/>
                    <a:pt x="127" y="265"/>
                    <a:pt x="95" y="265"/>
                  </a:cubicBezTo>
                  <a:close/>
                  <a:moveTo>
                    <a:pt x="161" y="117"/>
                  </a:moveTo>
                  <a:cubicBezTo>
                    <a:pt x="161" y="121"/>
                    <a:pt x="158" y="124"/>
                    <a:pt x="154" y="124"/>
                  </a:cubicBezTo>
                  <a:cubicBezTo>
                    <a:pt x="36" y="124"/>
                    <a:pt x="36" y="124"/>
                    <a:pt x="36" y="124"/>
                  </a:cubicBezTo>
                  <a:cubicBezTo>
                    <a:pt x="33" y="124"/>
                    <a:pt x="29" y="121"/>
                    <a:pt x="29" y="117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0"/>
                    <a:pt x="33" y="27"/>
                    <a:pt x="36" y="27"/>
                  </a:cubicBezTo>
                  <a:cubicBezTo>
                    <a:pt x="154" y="27"/>
                    <a:pt x="154" y="27"/>
                    <a:pt x="154" y="27"/>
                  </a:cubicBezTo>
                  <a:cubicBezTo>
                    <a:pt x="158" y="27"/>
                    <a:pt x="161" y="30"/>
                    <a:pt x="161" y="34"/>
                  </a:cubicBezTo>
                  <a:lnTo>
                    <a:pt x="161" y="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5" name="Oval 855"/>
            <p:cNvSpPr>
              <a:spLocks noChangeArrowheads="1"/>
            </p:cNvSpPr>
            <p:nvPr/>
          </p:nvSpPr>
          <p:spPr bwMode="auto">
            <a:xfrm>
              <a:off x="11750676" y="2809876"/>
              <a:ext cx="47625" cy="492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6" name="Freeform 856"/>
            <p:cNvSpPr/>
            <p:nvPr/>
          </p:nvSpPr>
          <p:spPr bwMode="auto">
            <a:xfrm>
              <a:off x="412751" y="3932238"/>
              <a:ext cx="169863" cy="320675"/>
            </a:xfrm>
            <a:custGeom>
              <a:avLst/>
              <a:gdLst>
                <a:gd name="T0" fmla="*/ 0 w 107"/>
                <a:gd name="T1" fmla="*/ 111 h 202"/>
                <a:gd name="T2" fmla="*/ 27 w 107"/>
                <a:gd name="T3" fmla="*/ 202 h 202"/>
                <a:gd name="T4" fmla="*/ 107 w 107"/>
                <a:gd name="T5" fmla="*/ 0 h 202"/>
                <a:gd name="T6" fmla="*/ 0 w 107"/>
                <a:gd name="T7" fmla="*/ 11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02">
                  <a:moveTo>
                    <a:pt x="0" y="111"/>
                  </a:moveTo>
                  <a:lnTo>
                    <a:pt x="27" y="202"/>
                  </a:lnTo>
                  <a:lnTo>
                    <a:pt x="107" y="0"/>
                  </a:lnTo>
                  <a:lnTo>
                    <a:pt x="0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7" name="Freeform 857"/>
            <p:cNvSpPr/>
            <p:nvPr/>
          </p:nvSpPr>
          <p:spPr bwMode="auto">
            <a:xfrm>
              <a:off x="352426" y="4121151"/>
              <a:ext cx="90488" cy="142875"/>
            </a:xfrm>
            <a:custGeom>
              <a:avLst/>
              <a:gdLst>
                <a:gd name="T0" fmla="*/ 0 w 57"/>
                <a:gd name="T1" fmla="*/ 31 h 90"/>
                <a:gd name="T2" fmla="*/ 20 w 57"/>
                <a:gd name="T3" fmla="*/ 90 h 90"/>
                <a:gd name="T4" fmla="*/ 57 w 57"/>
                <a:gd name="T5" fmla="*/ 90 h 90"/>
                <a:gd name="T6" fmla="*/ 30 w 57"/>
                <a:gd name="T7" fmla="*/ 0 h 90"/>
                <a:gd name="T8" fmla="*/ 0 w 57"/>
                <a:gd name="T9" fmla="*/ 3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90">
                  <a:moveTo>
                    <a:pt x="0" y="31"/>
                  </a:moveTo>
                  <a:lnTo>
                    <a:pt x="20" y="90"/>
                  </a:lnTo>
                  <a:lnTo>
                    <a:pt x="57" y="90"/>
                  </a:lnTo>
                  <a:lnTo>
                    <a:pt x="30" y="0"/>
                  </a:lnTo>
                  <a:lnTo>
                    <a:pt x="0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8" name="Freeform 858"/>
            <p:cNvSpPr/>
            <p:nvPr/>
          </p:nvSpPr>
          <p:spPr bwMode="auto">
            <a:xfrm>
              <a:off x="261938" y="3930651"/>
              <a:ext cx="319088" cy="171450"/>
            </a:xfrm>
            <a:custGeom>
              <a:avLst/>
              <a:gdLst>
                <a:gd name="T0" fmla="*/ 201 w 201"/>
                <a:gd name="T1" fmla="*/ 0 h 108"/>
                <a:gd name="T2" fmla="*/ 0 w 201"/>
                <a:gd name="T3" fmla="*/ 81 h 108"/>
                <a:gd name="T4" fmla="*/ 91 w 201"/>
                <a:gd name="T5" fmla="*/ 108 h 108"/>
                <a:gd name="T6" fmla="*/ 201 w 201"/>
                <a:gd name="T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1" h="108">
                  <a:moveTo>
                    <a:pt x="201" y="0"/>
                  </a:moveTo>
                  <a:lnTo>
                    <a:pt x="0" y="81"/>
                  </a:lnTo>
                  <a:lnTo>
                    <a:pt x="91" y="108"/>
                  </a:lnTo>
                  <a:lnTo>
                    <a:pt x="20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9" name="Freeform 859"/>
            <p:cNvSpPr/>
            <p:nvPr/>
          </p:nvSpPr>
          <p:spPr bwMode="auto">
            <a:xfrm>
              <a:off x="250826" y="4071938"/>
              <a:ext cx="142875" cy="90488"/>
            </a:xfrm>
            <a:custGeom>
              <a:avLst/>
              <a:gdLst>
                <a:gd name="T0" fmla="*/ 90 w 90"/>
                <a:gd name="T1" fmla="*/ 27 h 57"/>
                <a:gd name="T2" fmla="*/ 0 w 90"/>
                <a:gd name="T3" fmla="*/ 0 h 57"/>
                <a:gd name="T4" fmla="*/ 0 w 90"/>
                <a:gd name="T5" fmla="*/ 37 h 57"/>
                <a:gd name="T6" fmla="*/ 59 w 90"/>
                <a:gd name="T7" fmla="*/ 57 h 57"/>
                <a:gd name="T8" fmla="*/ 90 w 90"/>
                <a:gd name="T9" fmla="*/ 2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7">
                  <a:moveTo>
                    <a:pt x="90" y="27"/>
                  </a:moveTo>
                  <a:lnTo>
                    <a:pt x="0" y="0"/>
                  </a:lnTo>
                  <a:lnTo>
                    <a:pt x="0" y="37"/>
                  </a:lnTo>
                  <a:lnTo>
                    <a:pt x="59" y="57"/>
                  </a:lnTo>
                  <a:lnTo>
                    <a:pt x="9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0" name="Freeform 860"/>
            <p:cNvSpPr/>
            <p:nvPr/>
          </p:nvSpPr>
          <p:spPr bwMode="auto">
            <a:xfrm>
              <a:off x="315913" y="4176713"/>
              <a:ext cx="31750" cy="50800"/>
            </a:xfrm>
            <a:custGeom>
              <a:avLst/>
              <a:gdLst>
                <a:gd name="T0" fmla="*/ 0 w 20"/>
                <a:gd name="T1" fmla="*/ 14 h 32"/>
                <a:gd name="T2" fmla="*/ 3 w 20"/>
                <a:gd name="T3" fmla="*/ 32 h 32"/>
                <a:gd name="T4" fmla="*/ 20 w 20"/>
                <a:gd name="T5" fmla="*/ 14 h 32"/>
                <a:gd name="T6" fmla="*/ 15 w 20"/>
                <a:gd name="T7" fmla="*/ 0 h 32"/>
                <a:gd name="T8" fmla="*/ 0 w 20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2">
                  <a:moveTo>
                    <a:pt x="0" y="14"/>
                  </a:moveTo>
                  <a:lnTo>
                    <a:pt x="3" y="32"/>
                  </a:lnTo>
                  <a:lnTo>
                    <a:pt x="20" y="14"/>
                  </a:lnTo>
                  <a:lnTo>
                    <a:pt x="15" y="0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1" name="Oval 861"/>
            <p:cNvSpPr>
              <a:spLocks noChangeArrowheads="1"/>
            </p:cNvSpPr>
            <p:nvPr/>
          </p:nvSpPr>
          <p:spPr bwMode="auto">
            <a:xfrm>
              <a:off x="7810501" y="6054726"/>
              <a:ext cx="28575" cy="269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2" name="Freeform 862"/>
            <p:cNvSpPr>
              <a:spLocks noEditPoints="1"/>
            </p:cNvSpPr>
            <p:nvPr/>
          </p:nvSpPr>
          <p:spPr bwMode="auto">
            <a:xfrm>
              <a:off x="7599363" y="5935663"/>
              <a:ext cx="334963" cy="333375"/>
            </a:xfrm>
            <a:custGeom>
              <a:avLst/>
              <a:gdLst>
                <a:gd name="T0" fmla="*/ 144 w 288"/>
                <a:gd name="T1" fmla="*/ 0 h 288"/>
                <a:gd name="T2" fmla="*/ 0 w 288"/>
                <a:gd name="T3" fmla="*/ 144 h 288"/>
                <a:gd name="T4" fmla="*/ 144 w 288"/>
                <a:gd name="T5" fmla="*/ 288 h 288"/>
                <a:gd name="T6" fmla="*/ 288 w 288"/>
                <a:gd name="T7" fmla="*/ 144 h 288"/>
                <a:gd name="T8" fmla="*/ 144 w 288"/>
                <a:gd name="T9" fmla="*/ 0 h 288"/>
                <a:gd name="T10" fmla="*/ 223 w 288"/>
                <a:gd name="T11" fmla="*/ 144 h 288"/>
                <a:gd name="T12" fmla="*/ 211 w 288"/>
                <a:gd name="T13" fmla="*/ 157 h 288"/>
                <a:gd name="T14" fmla="*/ 131 w 288"/>
                <a:gd name="T15" fmla="*/ 207 h 288"/>
                <a:gd name="T16" fmla="*/ 34 w 288"/>
                <a:gd name="T17" fmla="*/ 153 h 288"/>
                <a:gd name="T18" fmla="*/ 102 w 288"/>
                <a:gd name="T19" fmla="*/ 157 h 288"/>
                <a:gd name="T20" fmla="*/ 82 w 288"/>
                <a:gd name="T21" fmla="*/ 121 h 288"/>
                <a:gd name="T22" fmla="*/ 137 w 288"/>
                <a:gd name="T23" fmla="*/ 132 h 288"/>
                <a:gd name="T24" fmla="*/ 143 w 288"/>
                <a:gd name="T25" fmla="*/ 125 h 288"/>
                <a:gd name="T26" fmla="*/ 143 w 288"/>
                <a:gd name="T27" fmla="*/ 124 h 288"/>
                <a:gd name="T28" fmla="*/ 185 w 288"/>
                <a:gd name="T29" fmla="*/ 82 h 288"/>
                <a:gd name="T30" fmla="*/ 227 w 288"/>
                <a:gd name="T31" fmla="*/ 121 h 288"/>
                <a:gd name="T32" fmla="*/ 254 w 288"/>
                <a:gd name="T33" fmla="*/ 134 h 288"/>
                <a:gd name="T34" fmla="*/ 223 w 288"/>
                <a:gd name="T35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8" h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224"/>
                    <a:pt x="65" y="288"/>
                    <a:pt x="144" y="288"/>
                  </a:cubicBezTo>
                  <a:cubicBezTo>
                    <a:pt x="224" y="288"/>
                    <a:pt x="288" y="22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23" y="144"/>
                  </a:moveTo>
                  <a:cubicBezTo>
                    <a:pt x="220" y="149"/>
                    <a:pt x="216" y="154"/>
                    <a:pt x="211" y="157"/>
                  </a:cubicBezTo>
                  <a:cubicBezTo>
                    <a:pt x="205" y="174"/>
                    <a:pt x="184" y="207"/>
                    <a:pt x="131" y="207"/>
                  </a:cubicBezTo>
                  <a:cubicBezTo>
                    <a:pt x="58" y="207"/>
                    <a:pt x="34" y="153"/>
                    <a:pt x="34" y="153"/>
                  </a:cubicBezTo>
                  <a:cubicBezTo>
                    <a:pt x="34" y="153"/>
                    <a:pt x="67" y="170"/>
                    <a:pt x="102" y="157"/>
                  </a:cubicBezTo>
                  <a:cubicBezTo>
                    <a:pt x="73" y="145"/>
                    <a:pt x="67" y="107"/>
                    <a:pt x="82" y="121"/>
                  </a:cubicBezTo>
                  <a:cubicBezTo>
                    <a:pt x="93" y="132"/>
                    <a:pt x="119" y="133"/>
                    <a:pt x="137" y="132"/>
                  </a:cubicBezTo>
                  <a:cubicBezTo>
                    <a:pt x="139" y="130"/>
                    <a:pt x="141" y="128"/>
                    <a:pt x="143" y="125"/>
                  </a:cubicBezTo>
                  <a:cubicBezTo>
                    <a:pt x="143" y="125"/>
                    <a:pt x="143" y="124"/>
                    <a:pt x="143" y="124"/>
                  </a:cubicBezTo>
                  <a:cubicBezTo>
                    <a:pt x="143" y="101"/>
                    <a:pt x="162" y="82"/>
                    <a:pt x="185" y="82"/>
                  </a:cubicBezTo>
                  <a:cubicBezTo>
                    <a:pt x="208" y="82"/>
                    <a:pt x="226" y="99"/>
                    <a:pt x="227" y="121"/>
                  </a:cubicBezTo>
                  <a:cubicBezTo>
                    <a:pt x="254" y="134"/>
                    <a:pt x="254" y="134"/>
                    <a:pt x="254" y="134"/>
                  </a:cubicBezTo>
                  <a:lnTo>
                    <a:pt x="22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3" name="Freeform 863"/>
            <p:cNvSpPr>
              <a:spLocks noEditPoints="1"/>
            </p:cNvSpPr>
            <p:nvPr/>
          </p:nvSpPr>
          <p:spPr bwMode="auto">
            <a:xfrm>
              <a:off x="2254251" y="5948363"/>
              <a:ext cx="333375" cy="296863"/>
            </a:xfrm>
            <a:custGeom>
              <a:avLst/>
              <a:gdLst>
                <a:gd name="T0" fmla="*/ 276 w 288"/>
                <a:gd name="T1" fmla="*/ 133 h 256"/>
                <a:gd name="T2" fmla="*/ 282 w 288"/>
                <a:gd name="T3" fmla="*/ 101 h 256"/>
                <a:gd name="T4" fmla="*/ 200 w 288"/>
                <a:gd name="T5" fmla="*/ 19 h 256"/>
                <a:gd name="T6" fmla="*/ 177 w 288"/>
                <a:gd name="T7" fmla="*/ 23 h 256"/>
                <a:gd name="T8" fmla="*/ 135 w 288"/>
                <a:gd name="T9" fmla="*/ 0 h 256"/>
                <a:gd name="T10" fmla="*/ 85 w 288"/>
                <a:gd name="T11" fmla="*/ 42 h 256"/>
                <a:gd name="T12" fmla="*/ 66 w 288"/>
                <a:gd name="T13" fmla="*/ 36 h 256"/>
                <a:gd name="T14" fmla="*/ 29 w 288"/>
                <a:gd name="T15" fmla="*/ 73 h 256"/>
                <a:gd name="T16" fmla="*/ 30 w 288"/>
                <a:gd name="T17" fmla="*/ 80 h 256"/>
                <a:gd name="T18" fmla="*/ 0 w 288"/>
                <a:gd name="T19" fmla="*/ 135 h 256"/>
                <a:gd name="T20" fmla="*/ 39 w 288"/>
                <a:gd name="T21" fmla="*/ 195 h 256"/>
                <a:gd name="T22" fmla="*/ 37 w 288"/>
                <a:gd name="T23" fmla="*/ 207 h 256"/>
                <a:gd name="T24" fmla="*/ 78 w 288"/>
                <a:gd name="T25" fmla="*/ 247 h 256"/>
                <a:gd name="T26" fmla="*/ 109 w 288"/>
                <a:gd name="T27" fmla="*/ 233 h 256"/>
                <a:gd name="T28" fmla="*/ 159 w 288"/>
                <a:gd name="T29" fmla="*/ 256 h 256"/>
                <a:gd name="T30" fmla="*/ 220 w 288"/>
                <a:gd name="T31" fmla="*/ 215 h 256"/>
                <a:gd name="T32" fmla="*/ 236 w 288"/>
                <a:gd name="T33" fmla="*/ 218 h 256"/>
                <a:gd name="T34" fmla="*/ 288 w 288"/>
                <a:gd name="T35" fmla="*/ 166 h 256"/>
                <a:gd name="T36" fmla="*/ 276 w 288"/>
                <a:gd name="T37" fmla="*/ 133 h 256"/>
                <a:gd name="T38" fmla="*/ 236 w 288"/>
                <a:gd name="T39" fmla="*/ 198 h 256"/>
                <a:gd name="T40" fmla="*/ 226 w 288"/>
                <a:gd name="T41" fmla="*/ 196 h 256"/>
                <a:gd name="T42" fmla="*/ 219 w 288"/>
                <a:gd name="T43" fmla="*/ 194 h 256"/>
                <a:gd name="T44" fmla="*/ 210 w 288"/>
                <a:gd name="T45" fmla="*/ 170 h 256"/>
                <a:gd name="T46" fmla="*/ 199 w 288"/>
                <a:gd name="T47" fmla="*/ 162 h 256"/>
                <a:gd name="T48" fmla="*/ 188 w 288"/>
                <a:gd name="T49" fmla="*/ 167 h 256"/>
                <a:gd name="T50" fmla="*/ 193 w 288"/>
                <a:gd name="T51" fmla="*/ 177 h 256"/>
                <a:gd name="T52" fmla="*/ 198 w 288"/>
                <a:gd name="T53" fmla="*/ 181 h 256"/>
                <a:gd name="T54" fmla="*/ 204 w 288"/>
                <a:gd name="T55" fmla="*/ 201 h 256"/>
                <a:gd name="T56" fmla="*/ 204 w 288"/>
                <a:gd name="T57" fmla="*/ 202 h 256"/>
                <a:gd name="T58" fmla="*/ 201 w 288"/>
                <a:gd name="T59" fmla="*/ 207 h 256"/>
                <a:gd name="T60" fmla="*/ 159 w 288"/>
                <a:gd name="T61" fmla="*/ 236 h 256"/>
                <a:gd name="T62" fmla="*/ 124 w 288"/>
                <a:gd name="T63" fmla="*/ 220 h 256"/>
                <a:gd name="T64" fmla="*/ 108 w 288"/>
                <a:gd name="T65" fmla="*/ 202 h 256"/>
                <a:gd name="T66" fmla="*/ 93 w 288"/>
                <a:gd name="T67" fmla="*/ 220 h 256"/>
                <a:gd name="T68" fmla="*/ 78 w 288"/>
                <a:gd name="T69" fmla="*/ 227 h 256"/>
                <a:gd name="T70" fmla="*/ 57 w 288"/>
                <a:gd name="T71" fmla="*/ 207 h 256"/>
                <a:gd name="T72" fmla="*/ 58 w 288"/>
                <a:gd name="T73" fmla="*/ 201 h 256"/>
                <a:gd name="T74" fmla="*/ 63 w 288"/>
                <a:gd name="T75" fmla="*/ 184 h 256"/>
                <a:gd name="T76" fmla="*/ 47 w 288"/>
                <a:gd name="T77" fmla="*/ 177 h 256"/>
                <a:gd name="T78" fmla="*/ 20 w 288"/>
                <a:gd name="T79" fmla="*/ 135 h 256"/>
                <a:gd name="T80" fmla="*/ 41 w 288"/>
                <a:gd name="T81" fmla="*/ 97 h 256"/>
                <a:gd name="T82" fmla="*/ 52 w 288"/>
                <a:gd name="T83" fmla="*/ 90 h 256"/>
                <a:gd name="T84" fmla="*/ 50 w 288"/>
                <a:gd name="T85" fmla="*/ 77 h 256"/>
                <a:gd name="T86" fmla="*/ 49 w 288"/>
                <a:gd name="T87" fmla="*/ 73 h 256"/>
                <a:gd name="T88" fmla="*/ 66 w 288"/>
                <a:gd name="T89" fmla="*/ 56 h 256"/>
                <a:gd name="T90" fmla="*/ 75 w 288"/>
                <a:gd name="T91" fmla="*/ 59 h 256"/>
                <a:gd name="T92" fmla="*/ 99 w 288"/>
                <a:gd name="T93" fmla="*/ 74 h 256"/>
                <a:gd name="T94" fmla="*/ 105 w 288"/>
                <a:gd name="T95" fmla="*/ 45 h 256"/>
                <a:gd name="T96" fmla="*/ 135 w 288"/>
                <a:gd name="T97" fmla="*/ 20 h 256"/>
                <a:gd name="T98" fmla="*/ 160 w 288"/>
                <a:gd name="T99" fmla="*/ 34 h 256"/>
                <a:gd name="T100" fmla="*/ 169 w 288"/>
                <a:gd name="T101" fmla="*/ 46 h 256"/>
                <a:gd name="T102" fmla="*/ 183 w 288"/>
                <a:gd name="T103" fmla="*/ 42 h 256"/>
                <a:gd name="T104" fmla="*/ 200 w 288"/>
                <a:gd name="T105" fmla="*/ 39 h 256"/>
                <a:gd name="T106" fmla="*/ 262 w 288"/>
                <a:gd name="T107" fmla="*/ 101 h 256"/>
                <a:gd name="T108" fmla="*/ 257 w 288"/>
                <a:gd name="T109" fmla="*/ 125 h 256"/>
                <a:gd name="T110" fmla="*/ 253 w 288"/>
                <a:gd name="T111" fmla="*/ 136 h 256"/>
                <a:gd name="T112" fmla="*/ 261 w 288"/>
                <a:gd name="T113" fmla="*/ 146 h 256"/>
                <a:gd name="T114" fmla="*/ 268 w 288"/>
                <a:gd name="T115" fmla="*/ 166 h 256"/>
                <a:gd name="T116" fmla="*/ 236 w 288"/>
                <a:gd name="T117" fmla="*/ 19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8" h="256">
                  <a:moveTo>
                    <a:pt x="276" y="133"/>
                  </a:moveTo>
                  <a:cubicBezTo>
                    <a:pt x="280" y="123"/>
                    <a:pt x="282" y="112"/>
                    <a:pt x="282" y="101"/>
                  </a:cubicBezTo>
                  <a:cubicBezTo>
                    <a:pt x="282" y="56"/>
                    <a:pt x="246" y="19"/>
                    <a:pt x="200" y="19"/>
                  </a:cubicBezTo>
                  <a:cubicBezTo>
                    <a:pt x="192" y="19"/>
                    <a:pt x="185" y="20"/>
                    <a:pt x="177" y="23"/>
                  </a:cubicBezTo>
                  <a:cubicBezTo>
                    <a:pt x="168" y="9"/>
                    <a:pt x="152" y="0"/>
                    <a:pt x="135" y="0"/>
                  </a:cubicBezTo>
                  <a:cubicBezTo>
                    <a:pt x="110" y="0"/>
                    <a:pt x="89" y="18"/>
                    <a:pt x="85" y="42"/>
                  </a:cubicBezTo>
                  <a:cubicBezTo>
                    <a:pt x="79" y="38"/>
                    <a:pt x="73" y="36"/>
                    <a:pt x="66" y="36"/>
                  </a:cubicBezTo>
                  <a:cubicBezTo>
                    <a:pt x="46" y="36"/>
                    <a:pt x="29" y="53"/>
                    <a:pt x="29" y="73"/>
                  </a:cubicBezTo>
                  <a:cubicBezTo>
                    <a:pt x="29" y="76"/>
                    <a:pt x="29" y="78"/>
                    <a:pt x="30" y="80"/>
                  </a:cubicBezTo>
                  <a:cubicBezTo>
                    <a:pt x="12" y="92"/>
                    <a:pt x="0" y="112"/>
                    <a:pt x="0" y="135"/>
                  </a:cubicBezTo>
                  <a:cubicBezTo>
                    <a:pt x="0" y="162"/>
                    <a:pt x="16" y="184"/>
                    <a:pt x="39" y="195"/>
                  </a:cubicBezTo>
                  <a:cubicBezTo>
                    <a:pt x="38" y="199"/>
                    <a:pt x="37" y="203"/>
                    <a:pt x="37" y="207"/>
                  </a:cubicBezTo>
                  <a:cubicBezTo>
                    <a:pt x="37" y="229"/>
                    <a:pt x="55" y="247"/>
                    <a:pt x="78" y="247"/>
                  </a:cubicBezTo>
                  <a:cubicBezTo>
                    <a:pt x="90" y="247"/>
                    <a:pt x="101" y="242"/>
                    <a:pt x="109" y="233"/>
                  </a:cubicBezTo>
                  <a:cubicBezTo>
                    <a:pt x="121" y="247"/>
                    <a:pt x="139" y="256"/>
                    <a:pt x="159" y="256"/>
                  </a:cubicBezTo>
                  <a:cubicBezTo>
                    <a:pt x="186" y="256"/>
                    <a:pt x="210" y="239"/>
                    <a:pt x="220" y="215"/>
                  </a:cubicBezTo>
                  <a:cubicBezTo>
                    <a:pt x="225" y="217"/>
                    <a:pt x="231" y="218"/>
                    <a:pt x="236" y="218"/>
                  </a:cubicBezTo>
                  <a:cubicBezTo>
                    <a:pt x="265" y="218"/>
                    <a:pt x="288" y="195"/>
                    <a:pt x="288" y="166"/>
                  </a:cubicBezTo>
                  <a:cubicBezTo>
                    <a:pt x="288" y="153"/>
                    <a:pt x="284" y="142"/>
                    <a:pt x="276" y="133"/>
                  </a:cubicBezTo>
                  <a:close/>
                  <a:moveTo>
                    <a:pt x="236" y="198"/>
                  </a:moveTo>
                  <a:cubicBezTo>
                    <a:pt x="233" y="198"/>
                    <a:pt x="230" y="197"/>
                    <a:pt x="226" y="196"/>
                  </a:cubicBezTo>
                  <a:cubicBezTo>
                    <a:pt x="219" y="194"/>
                    <a:pt x="219" y="194"/>
                    <a:pt x="219" y="194"/>
                  </a:cubicBezTo>
                  <a:cubicBezTo>
                    <a:pt x="218" y="183"/>
                    <a:pt x="214" y="175"/>
                    <a:pt x="210" y="170"/>
                  </a:cubicBezTo>
                  <a:cubicBezTo>
                    <a:pt x="205" y="164"/>
                    <a:pt x="200" y="162"/>
                    <a:pt x="199" y="162"/>
                  </a:cubicBezTo>
                  <a:cubicBezTo>
                    <a:pt x="194" y="160"/>
                    <a:pt x="190" y="163"/>
                    <a:pt x="188" y="167"/>
                  </a:cubicBezTo>
                  <a:cubicBezTo>
                    <a:pt x="187" y="171"/>
                    <a:pt x="189" y="175"/>
                    <a:pt x="193" y="177"/>
                  </a:cubicBezTo>
                  <a:cubicBezTo>
                    <a:pt x="194" y="177"/>
                    <a:pt x="196" y="178"/>
                    <a:pt x="198" y="181"/>
                  </a:cubicBezTo>
                  <a:cubicBezTo>
                    <a:pt x="201" y="184"/>
                    <a:pt x="203" y="190"/>
                    <a:pt x="204" y="201"/>
                  </a:cubicBezTo>
                  <a:cubicBezTo>
                    <a:pt x="204" y="201"/>
                    <a:pt x="204" y="201"/>
                    <a:pt x="204" y="202"/>
                  </a:cubicBezTo>
                  <a:cubicBezTo>
                    <a:pt x="201" y="207"/>
                    <a:pt x="201" y="207"/>
                    <a:pt x="201" y="207"/>
                  </a:cubicBezTo>
                  <a:cubicBezTo>
                    <a:pt x="194" y="225"/>
                    <a:pt x="177" y="236"/>
                    <a:pt x="159" y="236"/>
                  </a:cubicBezTo>
                  <a:cubicBezTo>
                    <a:pt x="145" y="236"/>
                    <a:pt x="132" y="230"/>
                    <a:pt x="124" y="220"/>
                  </a:cubicBezTo>
                  <a:cubicBezTo>
                    <a:pt x="108" y="202"/>
                    <a:pt x="108" y="202"/>
                    <a:pt x="108" y="202"/>
                  </a:cubicBezTo>
                  <a:cubicBezTo>
                    <a:pt x="93" y="220"/>
                    <a:pt x="93" y="220"/>
                    <a:pt x="93" y="220"/>
                  </a:cubicBezTo>
                  <a:cubicBezTo>
                    <a:pt x="89" y="225"/>
                    <a:pt x="84" y="227"/>
                    <a:pt x="78" y="227"/>
                  </a:cubicBezTo>
                  <a:cubicBezTo>
                    <a:pt x="66" y="227"/>
                    <a:pt x="57" y="218"/>
                    <a:pt x="57" y="207"/>
                  </a:cubicBezTo>
                  <a:cubicBezTo>
                    <a:pt x="57" y="205"/>
                    <a:pt x="57" y="203"/>
                    <a:pt x="58" y="201"/>
                  </a:cubicBezTo>
                  <a:cubicBezTo>
                    <a:pt x="63" y="184"/>
                    <a:pt x="63" y="184"/>
                    <a:pt x="63" y="184"/>
                  </a:cubicBezTo>
                  <a:cubicBezTo>
                    <a:pt x="47" y="177"/>
                    <a:pt x="47" y="177"/>
                    <a:pt x="47" y="177"/>
                  </a:cubicBezTo>
                  <a:cubicBezTo>
                    <a:pt x="31" y="169"/>
                    <a:pt x="20" y="153"/>
                    <a:pt x="20" y="135"/>
                  </a:cubicBezTo>
                  <a:cubicBezTo>
                    <a:pt x="20" y="120"/>
                    <a:pt x="28" y="105"/>
                    <a:pt x="41" y="97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49" y="75"/>
                    <a:pt x="49" y="74"/>
                    <a:pt x="49" y="73"/>
                  </a:cubicBezTo>
                  <a:cubicBezTo>
                    <a:pt x="49" y="64"/>
                    <a:pt x="57" y="56"/>
                    <a:pt x="66" y="56"/>
                  </a:cubicBezTo>
                  <a:cubicBezTo>
                    <a:pt x="69" y="56"/>
                    <a:pt x="72" y="57"/>
                    <a:pt x="75" y="59"/>
                  </a:cubicBezTo>
                  <a:cubicBezTo>
                    <a:pt x="99" y="74"/>
                    <a:pt x="99" y="74"/>
                    <a:pt x="99" y="74"/>
                  </a:cubicBezTo>
                  <a:cubicBezTo>
                    <a:pt x="105" y="45"/>
                    <a:pt x="105" y="45"/>
                    <a:pt x="105" y="45"/>
                  </a:cubicBezTo>
                  <a:cubicBezTo>
                    <a:pt x="107" y="30"/>
                    <a:pt x="120" y="20"/>
                    <a:pt x="135" y="20"/>
                  </a:cubicBezTo>
                  <a:cubicBezTo>
                    <a:pt x="145" y="20"/>
                    <a:pt x="155" y="25"/>
                    <a:pt x="160" y="34"/>
                  </a:cubicBezTo>
                  <a:cubicBezTo>
                    <a:pt x="169" y="46"/>
                    <a:pt x="169" y="46"/>
                    <a:pt x="169" y="46"/>
                  </a:cubicBezTo>
                  <a:cubicBezTo>
                    <a:pt x="183" y="42"/>
                    <a:pt x="183" y="42"/>
                    <a:pt x="183" y="42"/>
                  </a:cubicBezTo>
                  <a:cubicBezTo>
                    <a:pt x="189" y="40"/>
                    <a:pt x="195" y="39"/>
                    <a:pt x="200" y="39"/>
                  </a:cubicBezTo>
                  <a:cubicBezTo>
                    <a:pt x="235" y="39"/>
                    <a:pt x="262" y="67"/>
                    <a:pt x="262" y="101"/>
                  </a:cubicBezTo>
                  <a:cubicBezTo>
                    <a:pt x="262" y="109"/>
                    <a:pt x="261" y="117"/>
                    <a:pt x="257" y="125"/>
                  </a:cubicBezTo>
                  <a:cubicBezTo>
                    <a:pt x="253" y="136"/>
                    <a:pt x="253" y="136"/>
                    <a:pt x="253" y="136"/>
                  </a:cubicBezTo>
                  <a:cubicBezTo>
                    <a:pt x="261" y="146"/>
                    <a:pt x="261" y="146"/>
                    <a:pt x="261" y="146"/>
                  </a:cubicBezTo>
                  <a:cubicBezTo>
                    <a:pt x="264" y="150"/>
                    <a:pt x="268" y="157"/>
                    <a:pt x="268" y="166"/>
                  </a:cubicBezTo>
                  <a:cubicBezTo>
                    <a:pt x="268" y="184"/>
                    <a:pt x="254" y="198"/>
                    <a:pt x="236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4" name="Freeform 864"/>
            <p:cNvSpPr/>
            <p:nvPr/>
          </p:nvSpPr>
          <p:spPr bwMode="auto">
            <a:xfrm>
              <a:off x="2414588" y="6030913"/>
              <a:ext cx="98425" cy="85725"/>
            </a:xfrm>
            <a:custGeom>
              <a:avLst/>
              <a:gdLst>
                <a:gd name="T0" fmla="*/ 76 w 85"/>
                <a:gd name="T1" fmla="*/ 58 h 74"/>
                <a:gd name="T2" fmla="*/ 66 w 85"/>
                <a:gd name="T3" fmla="*/ 58 h 74"/>
                <a:gd name="T4" fmla="*/ 23 w 85"/>
                <a:gd name="T5" fmla="*/ 39 h 74"/>
                <a:gd name="T6" fmla="*/ 16 w 85"/>
                <a:gd name="T7" fmla="*/ 12 h 74"/>
                <a:gd name="T8" fmla="*/ 16 w 85"/>
                <a:gd name="T9" fmla="*/ 9 h 74"/>
                <a:gd name="T10" fmla="*/ 9 w 85"/>
                <a:gd name="T11" fmla="*/ 1 h 74"/>
                <a:gd name="T12" fmla="*/ 0 w 85"/>
                <a:gd name="T13" fmla="*/ 8 h 74"/>
                <a:gd name="T14" fmla="*/ 0 w 85"/>
                <a:gd name="T15" fmla="*/ 8 h 74"/>
                <a:gd name="T16" fmla="*/ 0 w 85"/>
                <a:gd name="T17" fmla="*/ 12 h 74"/>
                <a:gd name="T18" fmla="*/ 10 w 85"/>
                <a:gd name="T19" fmla="*/ 48 h 74"/>
                <a:gd name="T20" fmla="*/ 65 w 85"/>
                <a:gd name="T21" fmla="*/ 74 h 74"/>
                <a:gd name="T22" fmla="*/ 66 w 85"/>
                <a:gd name="T23" fmla="*/ 74 h 74"/>
                <a:gd name="T24" fmla="*/ 78 w 85"/>
                <a:gd name="T25" fmla="*/ 74 h 74"/>
                <a:gd name="T26" fmla="*/ 85 w 85"/>
                <a:gd name="T27" fmla="*/ 65 h 74"/>
                <a:gd name="T28" fmla="*/ 76 w 85"/>
                <a:gd name="T29" fmla="*/ 5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" h="74">
                  <a:moveTo>
                    <a:pt x="76" y="58"/>
                  </a:moveTo>
                  <a:cubicBezTo>
                    <a:pt x="73" y="58"/>
                    <a:pt x="69" y="58"/>
                    <a:pt x="66" y="58"/>
                  </a:cubicBezTo>
                  <a:cubicBezTo>
                    <a:pt x="41" y="58"/>
                    <a:pt x="30" y="49"/>
                    <a:pt x="23" y="39"/>
                  </a:cubicBezTo>
                  <a:cubicBezTo>
                    <a:pt x="17" y="29"/>
                    <a:pt x="16" y="17"/>
                    <a:pt x="16" y="12"/>
                  </a:cubicBezTo>
                  <a:cubicBezTo>
                    <a:pt x="16" y="10"/>
                    <a:pt x="16" y="9"/>
                    <a:pt x="16" y="9"/>
                  </a:cubicBezTo>
                  <a:cubicBezTo>
                    <a:pt x="16" y="5"/>
                    <a:pt x="13" y="1"/>
                    <a:pt x="9" y="1"/>
                  </a:cubicBezTo>
                  <a:cubicBezTo>
                    <a:pt x="4" y="0"/>
                    <a:pt x="1" y="4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10"/>
                    <a:pt x="0" y="12"/>
                  </a:cubicBezTo>
                  <a:cubicBezTo>
                    <a:pt x="0" y="18"/>
                    <a:pt x="1" y="33"/>
                    <a:pt x="10" y="48"/>
                  </a:cubicBezTo>
                  <a:cubicBezTo>
                    <a:pt x="19" y="62"/>
                    <a:pt x="36" y="74"/>
                    <a:pt x="65" y="74"/>
                  </a:cubicBezTo>
                  <a:cubicBezTo>
                    <a:pt x="65" y="74"/>
                    <a:pt x="66" y="74"/>
                    <a:pt x="66" y="74"/>
                  </a:cubicBezTo>
                  <a:cubicBezTo>
                    <a:pt x="70" y="74"/>
                    <a:pt x="74" y="74"/>
                    <a:pt x="78" y="74"/>
                  </a:cubicBezTo>
                  <a:cubicBezTo>
                    <a:pt x="82" y="73"/>
                    <a:pt x="85" y="69"/>
                    <a:pt x="85" y="65"/>
                  </a:cubicBezTo>
                  <a:cubicBezTo>
                    <a:pt x="85" y="60"/>
                    <a:pt x="81" y="57"/>
                    <a:pt x="76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5" name="Freeform 865"/>
            <p:cNvSpPr/>
            <p:nvPr/>
          </p:nvSpPr>
          <p:spPr bwMode="auto">
            <a:xfrm>
              <a:off x="2344738" y="6059488"/>
              <a:ext cx="53975" cy="95250"/>
            </a:xfrm>
            <a:custGeom>
              <a:avLst/>
              <a:gdLst>
                <a:gd name="T0" fmla="*/ 41 w 46"/>
                <a:gd name="T1" fmla="*/ 62 h 82"/>
                <a:gd name="T2" fmla="*/ 24 w 46"/>
                <a:gd name="T3" fmla="*/ 51 h 82"/>
                <a:gd name="T4" fmla="*/ 27 w 46"/>
                <a:gd name="T5" fmla="*/ 35 h 82"/>
                <a:gd name="T6" fmla="*/ 16 w 46"/>
                <a:gd name="T7" fmla="*/ 4 h 82"/>
                <a:gd name="T8" fmla="*/ 4 w 46"/>
                <a:gd name="T9" fmla="*/ 3 h 82"/>
                <a:gd name="T10" fmla="*/ 3 w 46"/>
                <a:gd name="T11" fmla="*/ 14 h 82"/>
                <a:gd name="T12" fmla="*/ 3 w 46"/>
                <a:gd name="T13" fmla="*/ 14 h 82"/>
                <a:gd name="T14" fmla="*/ 11 w 46"/>
                <a:gd name="T15" fmla="*/ 35 h 82"/>
                <a:gd name="T16" fmla="*/ 3 w 46"/>
                <a:gd name="T17" fmla="*/ 52 h 82"/>
                <a:gd name="T18" fmla="*/ 1 w 46"/>
                <a:gd name="T19" fmla="*/ 60 h 82"/>
                <a:gd name="T20" fmla="*/ 2 w 46"/>
                <a:gd name="T21" fmla="*/ 63 h 82"/>
                <a:gd name="T22" fmla="*/ 12 w 46"/>
                <a:gd name="T23" fmla="*/ 68 h 82"/>
                <a:gd name="T24" fmla="*/ 19 w 46"/>
                <a:gd name="T25" fmla="*/ 66 h 82"/>
                <a:gd name="T26" fmla="*/ 27 w 46"/>
                <a:gd name="T27" fmla="*/ 71 h 82"/>
                <a:gd name="T28" fmla="*/ 29 w 46"/>
                <a:gd name="T29" fmla="*/ 74 h 82"/>
                <a:gd name="T30" fmla="*/ 29 w 46"/>
                <a:gd name="T31" fmla="*/ 75 h 82"/>
                <a:gd name="T32" fmla="*/ 29 w 46"/>
                <a:gd name="T33" fmla="*/ 75 h 82"/>
                <a:gd name="T34" fmla="*/ 29 w 46"/>
                <a:gd name="T35" fmla="*/ 75 h 82"/>
                <a:gd name="T36" fmla="*/ 37 w 46"/>
                <a:gd name="T37" fmla="*/ 82 h 82"/>
                <a:gd name="T38" fmla="*/ 38 w 46"/>
                <a:gd name="T39" fmla="*/ 82 h 82"/>
                <a:gd name="T40" fmla="*/ 45 w 46"/>
                <a:gd name="T41" fmla="*/ 73 h 82"/>
                <a:gd name="T42" fmla="*/ 41 w 46"/>
                <a:gd name="T43" fmla="*/ 6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82">
                  <a:moveTo>
                    <a:pt x="41" y="62"/>
                  </a:moveTo>
                  <a:cubicBezTo>
                    <a:pt x="38" y="57"/>
                    <a:pt x="32" y="52"/>
                    <a:pt x="24" y="51"/>
                  </a:cubicBezTo>
                  <a:cubicBezTo>
                    <a:pt x="26" y="45"/>
                    <a:pt x="27" y="40"/>
                    <a:pt x="27" y="35"/>
                  </a:cubicBezTo>
                  <a:cubicBezTo>
                    <a:pt x="27" y="17"/>
                    <a:pt x="16" y="5"/>
                    <a:pt x="16" y="4"/>
                  </a:cubicBezTo>
                  <a:cubicBezTo>
                    <a:pt x="13" y="1"/>
                    <a:pt x="8" y="0"/>
                    <a:pt x="4" y="3"/>
                  </a:cubicBezTo>
                  <a:cubicBezTo>
                    <a:pt x="1" y="6"/>
                    <a:pt x="0" y="11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5" y="16"/>
                    <a:pt x="11" y="26"/>
                    <a:pt x="11" y="35"/>
                  </a:cubicBezTo>
                  <a:cubicBezTo>
                    <a:pt x="11" y="41"/>
                    <a:pt x="9" y="46"/>
                    <a:pt x="3" y="52"/>
                  </a:cubicBezTo>
                  <a:cubicBezTo>
                    <a:pt x="1" y="54"/>
                    <a:pt x="1" y="58"/>
                    <a:pt x="1" y="60"/>
                  </a:cubicBezTo>
                  <a:cubicBezTo>
                    <a:pt x="1" y="61"/>
                    <a:pt x="1" y="62"/>
                    <a:pt x="2" y="63"/>
                  </a:cubicBezTo>
                  <a:cubicBezTo>
                    <a:pt x="3" y="67"/>
                    <a:pt x="8" y="69"/>
                    <a:pt x="12" y="68"/>
                  </a:cubicBezTo>
                  <a:cubicBezTo>
                    <a:pt x="15" y="67"/>
                    <a:pt x="18" y="66"/>
                    <a:pt x="19" y="66"/>
                  </a:cubicBezTo>
                  <a:cubicBezTo>
                    <a:pt x="24" y="67"/>
                    <a:pt x="26" y="68"/>
                    <a:pt x="27" y="71"/>
                  </a:cubicBezTo>
                  <a:cubicBezTo>
                    <a:pt x="28" y="72"/>
                    <a:pt x="29" y="73"/>
                    <a:pt x="29" y="74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30" y="79"/>
                    <a:pt x="33" y="82"/>
                    <a:pt x="37" y="82"/>
                  </a:cubicBezTo>
                  <a:cubicBezTo>
                    <a:pt x="38" y="82"/>
                    <a:pt x="38" y="82"/>
                    <a:pt x="38" y="82"/>
                  </a:cubicBezTo>
                  <a:cubicBezTo>
                    <a:pt x="43" y="82"/>
                    <a:pt x="46" y="78"/>
                    <a:pt x="45" y="73"/>
                  </a:cubicBezTo>
                  <a:cubicBezTo>
                    <a:pt x="45" y="73"/>
                    <a:pt x="44" y="68"/>
                    <a:pt x="41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6" name="Freeform 866"/>
            <p:cNvSpPr>
              <a:spLocks noEditPoints="1"/>
            </p:cNvSpPr>
            <p:nvPr/>
          </p:nvSpPr>
          <p:spPr bwMode="auto">
            <a:xfrm>
              <a:off x="2925763" y="5935663"/>
              <a:ext cx="306388" cy="271463"/>
            </a:xfrm>
            <a:custGeom>
              <a:avLst/>
              <a:gdLst>
                <a:gd name="T0" fmla="*/ 217 w 265"/>
                <a:gd name="T1" fmla="*/ 201 h 235"/>
                <a:gd name="T2" fmla="*/ 265 w 265"/>
                <a:gd name="T3" fmla="*/ 153 h 235"/>
                <a:gd name="T4" fmla="*/ 253 w 265"/>
                <a:gd name="T5" fmla="*/ 122 h 235"/>
                <a:gd name="T6" fmla="*/ 259 w 265"/>
                <a:gd name="T7" fmla="*/ 93 h 235"/>
                <a:gd name="T8" fmla="*/ 184 w 265"/>
                <a:gd name="T9" fmla="*/ 18 h 235"/>
                <a:gd name="T10" fmla="*/ 163 w 265"/>
                <a:gd name="T11" fmla="*/ 21 h 235"/>
                <a:gd name="T12" fmla="*/ 124 w 265"/>
                <a:gd name="T13" fmla="*/ 0 h 235"/>
                <a:gd name="T14" fmla="*/ 78 w 265"/>
                <a:gd name="T15" fmla="*/ 38 h 235"/>
                <a:gd name="T16" fmla="*/ 60 w 265"/>
                <a:gd name="T17" fmla="*/ 34 h 235"/>
                <a:gd name="T18" fmla="*/ 26 w 265"/>
                <a:gd name="T19" fmla="*/ 67 h 235"/>
                <a:gd name="T20" fmla="*/ 27 w 265"/>
                <a:gd name="T21" fmla="*/ 74 h 235"/>
                <a:gd name="T22" fmla="*/ 0 w 265"/>
                <a:gd name="T23" fmla="*/ 124 h 235"/>
                <a:gd name="T24" fmla="*/ 35 w 265"/>
                <a:gd name="T25" fmla="*/ 179 h 235"/>
                <a:gd name="T26" fmla="*/ 34 w 265"/>
                <a:gd name="T27" fmla="*/ 190 h 235"/>
                <a:gd name="T28" fmla="*/ 71 w 265"/>
                <a:gd name="T29" fmla="*/ 228 h 235"/>
                <a:gd name="T30" fmla="*/ 99 w 265"/>
                <a:gd name="T31" fmla="*/ 214 h 235"/>
                <a:gd name="T32" fmla="*/ 145 w 265"/>
                <a:gd name="T33" fmla="*/ 235 h 235"/>
                <a:gd name="T34" fmla="*/ 202 w 265"/>
                <a:gd name="T35" fmla="*/ 198 h 235"/>
                <a:gd name="T36" fmla="*/ 217 w 265"/>
                <a:gd name="T37" fmla="*/ 201 h 235"/>
                <a:gd name="T38" fmla="*/ 185 w 265"/>
                <a:gd name="T39" fmla="*/ 191 h 235"/>
                <a:gd name="T40" fmla="*/ 145 w 265"/>
                <a:gd name="T41" fmla="*/ 217 h 235"/>
                <a:gd name="T42" fmla="*/ 113 w 265"/>
                <a:gd name="T43" fmla="*/ 202 h 235"/>
                <a:gd name="T44" fmla="*/ 99 w 265"/>
                <a:gd name="T45" fmla="*/ 186 h 235"/>
                <a:gd name="T46" fmla="*/ 85 w 265"/>
                <a:gd name="T47" fmla="*/ 202 h 235"/>
                <a:gd name="T48" fmla="*/ 71 w 265"/>
                <a:gd name="T49" fmla="*/ 209 h 235"/>
                <a:gd name="T50" fmla="*/ 52 w 265"/>
                <a:gd name="T51" fmla="*/ 190 h 235"/>
                <a:gd name="T52" fmla="*/ 53 w 265"/>
                <a:gd name="T53" fmla="*/ 185 h 235"/>
                <a:gd name="T54" fmla="*/ 57 w 265"/>
                <a:gd name="T55" fmla="*/ 169 h 235"/>
                <a:gd name="T56" fmla="*/ 43 w 265"/>
                <a:gd name="T57" fmla="*/ 163 h 235"/>
                <a:gd name="T58" fmla="*/ 18 w 265"/>
                <a:gd name="T59" fmla="*/ 124 h 235"/>
                <a:gd name="T60" fmla="*/ 37 w 265"/>
                <a:gd name="T61" fmla="*/ 89 h 235"/>
                <a:gd name="T62" fmla="*/ 47 w 265"/>
                <a:gd name="T63" fmla="*/ 82 h 235"/>
                <a:gd name="T64" fmla="*/ 45 w 265"/>
                <a:gd name="T65" fmla="*/ 70 h 235"/>
                <a:gd name="T66" fmla="*/ 45 w 265"/>
                <a:gd name="T67" fmla="*/ 67 h 235"/>
                <a:gd name="T68" fmla="*/ 60 w 265"/>
                <a:gd name="T69" fmla="*/ 52 h 235"/>
                <a:gd name="T70" fmla="*/ 68 w 265"/>
                <a:gd name="T71" fmla="*/ 54 h 235"/>
                <a:gd name="T72" fmla="*/ 91 w 265"/>
                <a:gd name="T73" fmla="*/ 68 h 235"/>
                <a:gd name="T74" fmla="*/ 96 w 265"/>
                <a:gd name="T75" fmla="*/ 42 h 235"/>
                <a:gd name="T76" fmla="*/ 124 w 265"/>
                <a:gd name="T77" fmla="*/ 18 h 235"/>
                <a:gd name="T78" fmla="*/ 147 w 265"/>
                <a:gd name="T79" fmla="*/ 31 h 235"/>
                <a:gd name="T80" fmla="*/ 155 w 265"/>
                <a:gd name="T81" fmla="*/ 42 h 235"/>
                <a:gd name="T82" fmla="*/ 168 w 265"/>
                <a:gd name="T83" fmla="*/ 38 h 235"/>
                <a:gd name="T84" fmla="*/ 184 w 265"/>
                <a:gd name="T85" fmla="*/ 36 h 235"/>
                <a:gd name="T86" fmla="*/ 241 w 265"/>
                <a:gd name="T87" fmla="*/ 93 h 235"/>
                <a:gd name="T88" fmla="*/ 236 w 265"/>
                <a:gd name="T89" fmla="*/ 115 h 235"/>
                <a:gd name="T90" fmla="*/ 232 w 265"/>
                <a:gd name="T91" fmla="*/ 125 h 235"/>
                <a:gd name="T92" fmla="*/ 239 w 265"/>
                <a:gd name="T93" fmla="*/ 134 h 235"/>
                <a:gd name="T94" fmla="*/ 246 w 265"/>
                <a:gd name="T95" fmla="*/ 153 h 235"/>
                <a:gd name="T96" fmla="*/ 217 w 265"/>
                <a:gd name="T97" fmla="*/ 182 h 235"/>
                <a:gd name="T98" fmla="*/ 208 w 265"/>
                <a:gd name="T99" fmla="*/ 181 h 235"/>
                <a:gd name="T100" fmla="*/ 191 w 265"/>
                <a:gd name="T101" fmla="*/ 175 h 235"/>
                <a:gd name="T102" fmla="*/ 185 w 265"/>
                <a:gd name="T103" fmla="*/ 191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65" h="235">
                  <a:moveTo>
                    <a:pt x="217" y="201"/>
                  </a:moveTo>
                  <a:cubicBezTo>
                    <a:pt x="243" y="201"/>
                    <a:pt x="265" y="179"/>
                    <a:pt x="265" y="153"/>
                  </a:cubicBezTo>
                  <a:cubicBezTo>
                    <a:pt x="265" y="141"/>
                    <a:pt x="260" y="130"/>
                    <a:pt x="253" y="122"/>
                  </a:cubicBezTo>
                  <a:cubicBezTo>
                    <a:pt x="257" y="113"/>
                    <a:pt x="259" y="103"/>
                    <a:pt x="259" y="93"/>
                  </a:cubicBezTo>
                  <a:cubicBezTo>
                    <a:pt x="259" y="51"/>
                    <a:pt x="226" y="18"/>
                    <a:pt x="184" y="18"/>
                  </a:cubicBezTo>
                  <a:cubicBezTo>
                    <a:pt x="177" y="18"/>
                    <a:pt x="169" y="19"/>
                    <a:pt x="163" y="21"/>
                  </a:cubicBezTo>
                  <a:cubicBezTo>
                    <a:pt x="154" y="8"/>
                    <a:pt x="140" y="0"/>
                    <a:pt x="124" y="0"/>
                  </a:cubicBezTo>
                  <a:cubicBezTo>
                    <a:pt x="101" y="0"/>
                    <a:pt x="81" y="16"/>
                    <a:pt x="78" y="38"/>
                  </a:cubicBezTo>
                  <a:cubicBezTo>
                    <a:pt x="73" y="35"/>
                    <a:pt x="67" y="34"/>
                    <a:pt x="60" y="34"/>
                  </a:cubicBezTo>
                  <a:cubicBezTo>
                    <a:pt x="42" y="34"/>
                    <a:pt x="26" y="49"/>
                    <a:pt x="26" y="67"/>
                  </a:cubicBezTo>
                  <a:cubicBezTo>
                    <a:pt x="26" y="70"/>
                    <a:pt x="27" y="72"/>
                    <a:pt x="27" y="74"/>
                  </a:cubicBezTo>
                  <a:cubicBezTo>
                    <a:pt x="11" y="85"/>
                    <a:pt x="0" y="103"/>
                    <a:pt x="0" y="124"/>
                  </a:cubicBezTo>
                  <a:cubicBezTo>
                    <a:pt x="0" y="149"/>
                    <a:pt x="14" y="170"/>
                    <a:pt x="35" y="179"/>
                  </a:cubicBezTo>
                  <a:cubicBezTo>
                    <a:pt x="34" y="183"/>
                    <a:pt x="34" y="186"/>
                    <a:pt x="34" y="190"/>
                  </a:cubicBezTo>
                  <a:cubicBezTo>
                    <a:pt x="34" y="211"/>
                    <a:pt x="50" y="228"/>
                    <a:pt x="71" y="228"/>
                  </a:cubicBezTo>
                  <a:cubicBezTo>
                    <a:pt x="82" y="228"/>
                    <a:pt x="93" y="222"/>
                    <a:pt x="99" y="214"/>
                  </a:cubicBezTo>
                  <a:cubicBezTo>
                    <a:pt x="111" y="227"/>
                    <a:pt x="127" y="235"/>
                    <a:pt x="145" y="235"/>
                  </a:cubicBezTo>
                  <a:cubicBezTo>
                    <a:pt x="171" y="235"/>
                    <a:pt x="192" y="220"/>
                    <a:pt x="202" y="198"/>
                  </a:cubicBezTo>
                  <a:cubicBezTo>
                    <a:pt x="207" y="200"/>
                    <a:pt x="212" y="201"/>
                    <a:pt x="217" y="201"/>
                  </a:cubicBezTo>
                  <a:close/>
                  <a:moveTo>
                    <a:pt x="185" y="191"/>
                  </a:moveTo>
                  <a:cubicBezTo>
                    <a:pt x="178" y="207"/>
                    <a:pt x="163" y="217"/>
                    <a:pt x="145" y="217"/>
                  </a:cubicBezTo>
                  <a:cubicBezTo>
                    <a:pt x="133" y="217"/>
                    <a:pt x="121" y="212"/>
                    <a:pt x="113" y="202"/>
                  </a:cubicBezTo>
                  <a:cubicBezTo>
                    <a:pt x="99" y="186"/>
                    <a:pt x="99" y="186"/>
                    <a:pt x="99" y="186"/>
                  </a:cubicBezTo>
                  <a:cubicBezTo>
                    <a:pt x="85" y="202"/>
                    <a:pt x="85" y="202"/>
                    <a:pt x="85" y="202"/>
                  </a:cubicBezTo>
                  <a:cubicBezTo>
                    <a:pt x="82" y="207"/>
                    <a:pt x="77" y="209"/>
                    <a:pt x="71" y="209"/>
                  </a:cubicBezTo>
                  <a:cubicBezTo>
                    <a:pt x="60" y="209"/>
                    <a:pt x="52" y="201"/>
                    <a:pt x="52" y="190"/>
                  </a:cubicBezTo>
                  <a:cubicBezTo>
                    <a:pt x="52" y="188"/>
                    <a:pt x="52" y="186"/>
                    <a:pt x="53" y="185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43" y="163"/>
                    <a:pt x="43" y="163"/>
                    <a:pt x="43" y="163"/>
                  </a:cubicBezTo>
                  <a:cubicBezTo>
                    <a:pt x="28" y="156"/>
                    <a:pt x="18" y="141"/>
                    <a:pt x="18" y="124"/>
                  </a:cubicBezTo>
                  <a:cubicBezTo>
                    <a:pt x="18" y="110"/>
                    <a:pt x="25" y="97"/>
                    <a:pt x="37" y="89"/>
                  </a:cubicBezTo>
                  <a:cubicBezTo>
                    <a:pt x="47" y="82"/>
                    <a:pt x="47" y="82"/>
                    <a:pt x="47" y="8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69"/>
                    <a:pt x="45" y="68"/>
                    <a:pt x="45" y="67"/>
                  </a:cubicBezTo>
                  <a:cubicBezTo>
                    <a:pt x="45" y="59"/>
                    <a:pt x="52" y="52"/>
                    <a:pt x="60" y="52"/>
                  </a:cubicBezTo>
                  <a:cubicBezTo>
                    <a:pt x="63" y="52"/>
                    <a:pt x="66" y="53"/>
                    <a:pt x="68" y="54"/>
                  </a:cubicBezTo>
                  <a:cubicBezTo>
                    <a:pt x="91" y="68"/>
                    <a:pt x="91" y="68"/>
                    <a:pt x="91" y="68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8" y="28"/>
                    <a:pt x="110" y="18"/>
                    <a:pt x="124" y="18"/>
                  </a:cubicBezTo>
                  <a:cubicBezTo>
                    <a:pt x="133" y="18"/>
                    <a:pt x="142" y="23"/>
                    <a:pt x="147" y="31"/>
                  </a:cubicBezTo>
                  <a:cubicBezTo>
                    <a:pt x="155" y="42"/>
                    <a:pt x="155" y="42"/>
                    <a:pt x="155" y="42"/>
                  </a:cubicBezTo>
                  <a:cubicBezTo>
                    <a:pt x="168" y="38"/>
                    <a:pt x="168" y="38"/>
                    <a:pt x="168" y="38"/>
                  </a:cubicBezTo>
                  <a:cubicBezTo>
                    <a:pt x="173" y="37"/>
                    <a:pt x="179" y="36"/>
                    <a:pt x="184" y="36"/>
                  </a:cubicBezTo>
                  <a:cubicBezTo>
                    <a:pt x="215" y="36"/>
                    <a:pt x="241" y="62"/>
                    <a:pt x="241" y="93"/>
                  </a:cubicBezTo>
                  <a:cubicBezTo>
                    <a:pt x="241" y="101"/>
                    <a:pt x="239" y="108"/>
                    <a:pt x="236" y="115"/>
                  </a:cubicBezTo>
                  <a:cubicBezTo>
                    <a:pt x="232" y="125"/>
                    <a:pt x="232" y="125"/>
                    <a:pt x="232" y="125"/>
                  </a:cubicBezTo>
                  <a:cubicBezTo>
                    <a:pt x="239" y="134"/>
                    <a:pt x="239" y="134"/>
                    <a:pt x="239" y="134"/>
                  </a:cubicBezTo>
                  <a:cubicBezTo>
                    <a:pt x="243" y="138"/>
                    <a:pt x="246" y="144"/>
                    <a:pt x="246" y="153"/>
                  </a:cubicBezTo>
                  <a:cubicBezTo>
                    <a:pt x="246" y="169"/>
                    <a:pt x="233" y="182"/>
                    <a:pt x="217" y="182"/>
                  </a:cubicBezTo>
                  <a:cubicBezTo>
                    <a:pt x="214" y="182"/>
                    <a:pt x="211" y="182"/>
                    <a:pt x="208" y="181"/>
                  </a:cubicBezTo>
                  <a:cubicBezTo>
                    <a:pt x="191" y="175"/>
                    <a:pt x="191" y="175"/>
                    <a:pt x="191" y="175"/>
                  </a:cubicBezTo>
                  <a:lnTo>
                    <a:pt x="185" y="1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7" name="Oval 867"/>
            <p:cNvSpPr>
              <a:spLocks noChangeArrowheads="1"/>
            </p:cNvSpPr>
            <p:nvPr/>
          </p:nvSpPr>
          <p:spPr bwMode="auto">
            <a:xfrm>
              <a:off x="2984501" y="6054726"/>
              <a:ext cx="41275" cy="396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8" name="Oval 868"/>
            <p:cNvSpPr>
              <a:spLocks noChangeArrowheads="1"/>
            </p:cNvSpPr>
            <p:nvPr/>
          </p:nvSpPr>
          <p:spPr bwMode="auto">
            <a:xfrm>
              <a:off x="3055938" y="6054726"/>
              <a:ext cx="41275" cy="396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9" name="Oval 869"/>
            <p:cNvSpPr>
              <a:spLocks noChangeArrowheads="1"/>
            </p:cNvSpPr>
            <p:nvPr/>
          </p:nvSpPr>
          <p:spPr bwMode="auto">
            <a:xfrm>
              <a:off x="3128963" y="6054726"/>
              <a:ext cx="39688" cy="396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0" name="Freeform 870"/>
            <p:cNvSpPr>
              <a:spLocks noEditPoints="1"/>
            </p:cNvSpPr>
            <p:nvPr/>
          </p:nvSpPr>
          <p:spPr bwMode="auto">
            <a:xfrm>
              <a:off x="3155951" y="6178551"/>
              <a:ext cx="65088" cy="63500"/>
            </a:xfrm>
            <a:custGeom>
              <a:avLst/>
              <a:gdLst>
                <a:gd name="T0" fmla="*/ 28 w 56"/>
                <a:gd name="T1" fmla="*/ 0 h 55"/>
                <a:gd name="T2" fmla="*/ 0 w 56"/>
                <a:gd name="T3" fmla="*/ 27 h 55"/>
                <a:gd name="T4" fmla="*/ 28 w 56"/>
                <a:gd name="T5" fmla="*/ 55 h 55"/>
                <a:gd name="T6" fmla="*/ 56 w 56"/>
                <a:gd name="T7" fmla="*/ 27 h 55"/>
                <a:gd name="T8" fmla="*/ 28 w 56"/>
                <a:gd name="T9" fmla="*/ 0 h 55"/>
                <a:gd name="T10" fmla="*/ 28 w 56"/>
                <a:gd name="T11" fmla="*/ 40 h 55"/>
                <a:gd name="T12" fmla="*/ 15 w 56"/>
                <a:gd name="T13" fmla="*/ 27 h 55"/>
                <a:gd name="T14" fmla="*/ 28 w 56"/>
                <a:gd name="T15" fmla="*/ 15 h 55"/>
                <a:gd name="T16" fmla="*/ 41 w 56"/>
                <a:gd name="T17" fmla="*/ 27 h 55"/>
                <a:gd name="T18" fmla="*/ 28 w 56"/>
                <a:gd name="T19" fmla="*/ 4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5">
                  <a:moveTo>
                    <a:pt x="28" y="0"/>
                  </a:moveTo>
                  <a:cubicBezTo>
                    <a:pt x="13" y="0"/>
                    <a:pt x="0" y="12"/>
                    <a:pt x="0" y="27"/>
                  </a:cubicBezTo>
                  <a:cubicBezTo>
                    <a:pt x="0" y="43"/>
                    <a:pt x="13" y="55"/>
                    <a:pt x="28" y="55"/>
                  </a:cubicBezTo>
                  <a:cubicBezTo>
                    <a:pt x="43" y="55"/>
                    <a:pt x="56" y="43"/>
                    <a:pt x="56" y="27"/>
                  </a:cubicBezTo>
                  <a:cubicBezTo>
                    <a:pt x="56" y="12"/>
                    <a:pt x="43" y="0"/>
                    <a:pt x="28" y="0"/>
                  </a:cubicBezTo>
                  <a:close/>
                  <a:moveTo>
                    <a:pt x="28" y="40"/>
                  </a:moveTo>
                  <a:cubicBezTo>
                    <a:pt x="21" y="40"/>
                    <a:pt x="15" y="34"/>
                    <a:pt x="15" y="27"/>
                  </a:cubicBezTo>
                  <a:cubicBezTo>
                    <a:pt x="15" y="20"/>
                    <a:pt x="21" y="15"/>
                    <a:pt x="28" y="15"/>
                  </a:cubicBezTo>
                  <a:cubicBezTo>
                    <a:pt x="35" y="15"/>
                    <a:pt x="41" y="20"/>
                    <a:pt x="41" y="27"/>
                  </a:cubicBezTo>
                  <a:cubicBezTo>
                    <a:pt x="41" y="34"/>
                    <a:pt x="35" y="40"/>
                    <a:pt x="28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1" name="Oval 871"/>
            <p:cNvSpPr>
              <a:spLocks noChangeArrowheads="1"/>
            </p:cNvSpPr>
            <p:nvPr/>
          </p:nvSpPr>
          <p:spPr bwMode="auto">
            <a:xfrm>
              <a:off x="3219451" y="6235701"/>
              <a:ext cx="34925" cy="333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2" name="Freeform 872"/>
            <p:cNvSpPr/>
            <p:nvPr/>
          </p:nvSpPr>
          <p:spPr bwMode="auto">
            <a:xfrm>
              <a:off x="3641726" y="5948363"/>
              <a:ext cx="125413" cy="320675"/>
            </a:xfrm>
            <a:custGeom>
              <a:avLst/>
              <a:gdLst>
                <a:gd name="T0" fmla="*/ 86 w 109"/>
                <a:gd name="T1" fmla="*/ 94 h 276"/>
                <a:gd name="T2" fmla="*/ 76 w 109"/>
                <a:gd name="T3" fmla="*/ 104 h 276"/>
                <a:gd name="T4" fmla="*/ 66 w 109"/>
                <a:gd name="T5" fmla="*/ 94 h 276"/>
                <a:gd name="T6" fmla="*/ 66 w 109"/>
                <a:gd name="T7" fmla="*/ 0 h 276"/>
                <a:gd name="T8" fmla="*/ 42 w 109"/>
                <a:gd name="T9" fmla="*/ 0 h 276"/>
                <a:gd name="T10" fmla="*/ 42 w 109"/>
                <a:gd name="T11" fmla="*/ 94 h 276"/>
                <a:gd name="T12" fmla="*/ 32 w 109"/>
                <a:gd name="T13" fmla="*/ 104 h 276"/>
                <a:gd name="T14" fmla="*/ 22 w 109"/>
                <a:gd name="T15" fmla="*/ 94 h 276"/>
                <a:gd name="T16" fmla="*/ 22 w 109"/>
                <a:gd name="T17" fmla="*/ 0 h 276"/>
                <a:gd name="T18" fmla="*/ 0 w 109"/>
                <a:gd name="T19" fmla="*/ 0 h 276"/>
                <a:gd name="T20" fmla="*/ 1 w 109"/>
                <a:gd name="T21" fmla="*/ 96 h 276"/>
                <a:gd name="T22" fmla="*/ 37 w 109"/>
                <a:gd name="T23" fmla="*/ 133 h 276"/>
                <a:gd name="T24" fmla="*/ 36 w 109"/>
                <a:gd name="T25" fmla="*/ 276 h 276"/>
                <a:gd name="T26" fmla="*/ 73 w 109"/>
                <a:gd name="T27" fmla="*/ 276 h 276"/>
                <a:gd name="T28" fmla="*/ 73 w 109"/>
                <a:gd name="T29" fmla="*/ 132 h 276"/>
                <a:gd name="T30" fmla="*/ 108 w 109"/>
                <a:gd name="T31" fmla="*/ 96 h 276"/>
                <a:gd name="T32" fmla="*/ 108 w 109"/>
                <a:gd name="T33" fmla="*/ 0 h 276"/>
                <a:gd name="T34" fmla="*/ 86 w 109"/>
                <a:gd name="T35" fmla="*/ 0 h 276"/>
                <a:gd name="T36" fmla="*/ 86 w 109"/>
                <a:gd name="T37" fmla="*/ 94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9" h="276">
                  <a:moveTo>
                    <a:pt x="86" y="94"/>
                  </a:moveTo>
                  <a:cubicBezTo>
                    <a:pt x="86" y="100"/>
                    <a:pt x="82" y="104"/>
                    <a:pt x="76" y="104"/>
                  </a:cubicBezTo>
                  <a:cubicBezTo>
                    <a:pt x="71" y="104"/>
                    <a:pt x="66" y="100"/>
                    <a:pt x="66" y="94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94"/>
                    <a:pt x="42" y="94"/>
                    <a:pt x="42" y="94"/>
                  </a:cubicBezTo>
                  <a:cubicBezTo>
                    <a:pt x="42" y="100"/>
                    <a:pt x="38" y="104"/>
                    <a:pt x="32" y="104"/>
                  </a:cubicBezTo>
                  <a:cubicBezTo>
                    <a:pt x="27" y="104"/>
                    <a:pt x="22" y="100"/>
                    <a:pt x="22" y="94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96"/>
                    <a:pt x="1" y="96"/>
                    <a:pt x="1" y="96"/>
                  </a:cubicBezTo>
                  <a:cubicBezTo>
                    <a:pt x="1" y="96"/>
                    <a:pt x="1" y="133"/>
                    <a:pt x="37" y="133"/>
                  </a:cubicBezTo>
                  <a:cubicBezTo>
                    <a:pt x="36" y="276"/>
                    <a:pt x="36" y="276"/>
                    <a:pt x="36" y="276"/>
                  </a:cubicBezTo>
                  <a:cubicBezTo>
                    <a:pt x="73" y="276"/>
                    <a:pt x="73" y="276"/>
                    <a:pt x="73" y="276"/>
                  </a:cubicBezTo>
                  <a:cubicBezTo>
                    <a:pt x="73" y="132"/>
                    <a:pt x="73" y="132"/>
                    <a:pt x="73" y="132"/>
                  </a:cubicBezTo>
                  <a:cubicBezTo>
                    <a:pt x="109" y="132"/>
                    <a:pt x="108" y="96"/>
                    <a:pt x="108" y="96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86" y="0"/>
                    <a:pt x="86" y="0"/>
                    <a:pt x="86" y="0"/>
                  </a:cubicBezTo>
                  <a:lnTo>
                    <a:pt x="86" y="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3" name="Freeform 873"/>
            <p:cNvSpPr/>
            <p:nvPr/>
          </p:nvSpPr>
          <p:spPr bwMode="auto">
            <a:xfrm>
              <a:off x="3810001" y="5935663"/>
              <a:ext cx="65088" cy="333375"/>
            </a:xfrm>
            <a:custGeom>
              <a:avLst/>
              <a:gdLst>
                <a:gd name="T0" fmla="*/ 0 w 55"/>
                <a:gd name="T1" fmla="*/ 92 h 288"/>
                <a:gd name="T2" fmla="*/ 19 w 55"/>
                <a:gd name="T3" fmla="*/ 180 h 288"/>
                <a:gd name="T4" fmla="*/ 19 w 55"/>
                <a:gd name="T5" fmla="*/ 288 h 288"/>
                <a:gd name="T6" fmla="*/ 55 w 55"/>
                <a:gd name="T7" fmla="*/ 288 h 288"/>
                <a:gd name="T8" fmla="*/ 55 w 55"/>
                <a:gd name="T9" fmla="*/ 0 h 288"/>
                <a:gd name="T10" fmla="*/ 0 w 55"/>
                <a:gd name="T11" fmla="*/ 9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288">
                  <a:moveTo>
                    <a:pt x="0" y="92"/>
                  </a:moveTo>
                  <a:cubicBezTo>
                    <a:pt x="0" y="144"/>
                    <a:pt x="19" y="180"/>
                    <a:pt x="19" y="180"/>
                  </a:cubicBezTo>
                  <a:cubicBezTo>
                    <a:pt x="19" y="288"/>
                    <a:pt x="19" y="288"/>
                    <a:pt x="19" y="288"/>
                  </a:cubicBezTo>
                  <a:cubicBezTo>
                    <a:pt x="55" y="288"/>
                    <a:pt x="55" y="288"/>
                    <a:pt x="55" y="288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0" y="0"/>
                    <a:pt x="0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4" name="Freeform 874"/>
            <p:cNvSpPr>
              <a:spLocks noEditPoints="1"/>
            </p:cNvSpPr>
            <p:nvPr/>
          </p:nvSpPr>
          <p:spPr bwMode="auto">
            <a:xfrm>
              <a:off x="4476751" y="5935663"/>
              <a:ext cx="95250" cy="333375"/>
            </a:xfrm>
            <a:custGeom>
              <a:avLst/>
              <a:gdLst>
                <a:gd name="T0" fmla="*/ 0 w 60"/>
                <a:gd name="T1" fmla="*/ 0 h 210"/>
                <a:gd name="T2" fmla="*/ 0 w 60"/>
                <a:gd name="T3" fmla="*/ 210 h 210"/>
                <a:gd name="T4" fmla="*/ 60 w 60"/>
                <a:gd name="T5" fmla="*/ 210 h 210"/>
                <a:gd name="T6" fmla="*/ 60 w 60"/>
                <a:gd name="T7" fmla="*/ 0 h 210"/>
                <a:gd name="T8" fmla="*/ 0 w 60"/>
                <a:gd name="T9" fmla="*/ 0 h 210"/>
                <a:gd name="T10" fmla="*/ 43 w 60"/>
                <a:gd name="T11" fmla="*/ 157 h 210"/>
                <a:gd name="T12" fmla="*/ 17 w 60"/>
                <a:gd name="T13" fmla="*/ 157 h 210"/>
                <a:gd name="T14" fmla="*/ 17 w 60"/>
                <a:gd name="T15" fmla="*/ 131 h 210"/>
                <a:gd name="T16" fmla="*/ 43 w 60"/>
                <a:gd name="T17" fmla="*/ 131 h 210"/>
                <a:gd name="T18" fmla="*/ 43 w 60"/>
                <a:gd name="T19" fmla="*/ 157 h 210"/>
                <a:gd name="T20" fmla="*/ 43 w 60"/>
                <a:gd name="T21" fmla="*/ 105 h 210"/>
                <a:gd name="T22" fmla="*/ 17 w 60"/>
                <a:gd name="T23" fmla="*/ 105 h 210"/>
                <a:gd name="T24" fmla="*/ 17 w 60"/>
                <a:gd name="T25" fmla="*/ 78 h 210"/>
                <a:gd name="T26" fmla="*/ 43 w 60"/>
                <a:gd name="T27" fmla="*/ 78 h 210"/>
                <a:gd name="T28" fmla="*/ 43 w 60"/>
                <a:gd name="T29" fmla="*/ 105 h 210"/>
                <a:gd name="T30" fmla="*/ 43 w 60"/>
                <a:gd name="T31" fmla="*/ 52 h 210"/>
                <a:gd name="T32" fmla="*/ 17 w 60"/>
                <a:gd name="T33" fmla="*/ 52 h 210"/>
                <a:gd name="T34" fmla="*/ 17 w 60"/>
                <a:gd name="T35" fmla="*/ 26 h 210"/>
                <a:gd name="T36" fmla="*/ 43 w 60"/>
                <a:gd name="T37" fmla="*/ 26 h 210"/>
                <a:gd name="T38" fmla="*/ 43 w 60"/>
                <a:gd name="T39" fmla="*/ 52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210">
                  <a:moveTo>
                    <a:pt x="0" y="0"/>
                  </a:moveTo>
                  <a:lnTo>
                    <a:pt x="0" y="210"/>
                  </a:lnTo>
                  <a:lnTo>
                    <a:pt x="60" y="210"/>
                  </a:lnTo>
                  <a:lnTo>
                    <a:pt x="60" y="0"/>
                  </a:lnTo>
                  <a:lnTo>
                    <a:pt x="0" y="0"/>
                  </a:lnTo>
                  <a:close/>
                  <a:moveTo>
                    <a:pt x="43" y="157"/>
                  </a:moveTo>
                  <a:lnTo>
                    <a:pt x="17" y="157"/>
                  </a:lnTo>
                  <a:lnTo>
                    <a:pt x="17" y="131"/>
                  </a:lnTo>
                  <a:lnTo>
                    <a:pt x="43" y="131"/>
                  </a:lnTo>
                  <a:lnTo>
                    <a:pt x="43" y="157"/>
                  </a:lnTo>
                  <a:close/>
                  <a:moveTo>
                    <a:pt x="43" y="105"/>
                  </a:moveTo>
                  <a:lnTo>
                    <a:pt x="17" y="105"/>
                  </a:lnTo>
                  <a:lnTo>
                    <a:pt x="17" y="78"/>
                  </a:lnTo>
                  <a:lnTo>
                    <a:pt x="43" y="78"/>
                  </a:lnTo>
                  <a:lnTo>
                    <a:pt x="43" y="105"/>
                  </a:lnTo>
                  <a:close/>
                  <a:moveTo>
                    <a:pt x="43" y="52"/>
                  </a:moveTo>
                  <a:lnTo>
                    <a:pt x="17" y="52"/>
                  </a:lnTo>
                  <a:lnTo>
                    <a:pt x="17" y="26"/>
                  </a:lnTo>
                  <a:lnTo>
                    <a:pt x="43" y="26"/>
                  </a:lnTo>
                  <a:lnTo>
                    <a:pt x="43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5" name="Freeform 875"/>
            <p:cNvSpPr>
              <a:spLocks noEditPoints="1"/>
            </p:cNvSpPr>
            <p:nvPr/>
          </p:nvSpPr>
          <p:spPr bwMode="auto">
            <a:xfrm>
              <a:off x="4279901" y="5981701"/>
              <a:ext cx="166688" cy="287338"/>
            </a:xfrm>
            <a:custGeom>
              <a:avLst/>
              <a:gdLst>
                <a:gd name="T0" fmla="*/ 87 w 105"/>
                <a:gd name="T1" fmla="*/ 9 h 181"/>
                <a:gd name="T2" fmla="*/ 49 w 105"/>
                <a:gd name="T3" fmla="*/ 9 h 181"/>
                <a:gd name="T4" fmla="*/ 49 w 105"/>
                <a:gd name="T5" fmla="*/ 23 h 181"/>
                <a:gd name="T6" fmla="*/ 24 w 105"/>
                <a:gd name="T7" fmla="*/ 23 h 181"/>
                <a:gd name="T8" fmla="*/ 24 w 105"/>
                <a:gd name="T9" fmla="*/ 0 h 181"/>
                <a:gd name="T10" fmla="*/ 16 w 105"/>
                <a:gd name="T11" fmla="*/ 0 h 181"/>
                <a:gd name="T12" fmla="*/ 16 w 105"/>
                <a:gd name="T13" fmla="*/ 23 h 181"/>
                <a:gd name="T14" fmla="*/ 0 w 105"/>
                <a:gd name="T15" fmla="*/ 23 h 181"/>
                <a:gd name="T16" fmla="*/ 0 w 105"/>
                <a:gd name="T17" fmla="*/ 181 h 181"/>
                <a:gd name="T18" fmla="*/ 105 w 105"/>
                <a:gd name="T19" fmla="*/ 181 h 181"/>
                <a:gd name="T20" fmla="*/ 105 w 105"/>
                <a:gd name="T21" fmla="*/ 23 h 181"/>
                <a:gd name="T22" fmla="*/ 87 w 105"/>
                <a:gd name="T23" fmla="*/ 23 h 181"/>
                <a:gd name="T24" fmla="*/ 87 w 105"/>
                <a:gd name="T25" fmla="*/ 9 h 181"/>
                <a:gd name="T26" fmla="*/ 43 w 105"/>
                <a:gd name="T27" fmla="*/ 128 h 181"/>
                <a:gd name="T28" fmla="*/ 16 w 105"/>
                <a:gd name="T29" fmla="*/ 128 h 181"/>
                <a:gd name="T30" fmla="*/ 16 w 105"/>
                <a:gd name="T31" fmla="*/ 102 h 181"/>
                <a:gd name="T32" fmla="*/ 43 w 105"/>
                <a:gd name="T33" fmla="*/ 102 h 181"/>
                <a:gd name="T34" fmla="*/ 43 w 105"/>
                <a:gd name="T35" fmla="*/ 128 h 181"/>
                <a:gd name="T36" fmla="*/ 43 w 105"/>
                <a:gd name="T37" fmla="*/ 76 h 181"/>
                <a:gd name="T38" fmla="*/ 16 w 105"/>
                <a:gd name="T39" fmla="*/ 76 h 181"/>
                <a:gd name="T40" fmla="*/ 16 w 105"/>
                <a:gd name="T41" fmla="*/ 49 h 181"/>
                <a:gd name="T42" fmla="*/ 43 w 105"/>
                <a:gd name="T43" fmla="*/ 49 h 181"/>
                <a:gd name="T44" fmla="*/ 43 w 105"/>
                <a:gd name="T45" fmla="*/ 76 h 181"/>
                <a:gd name="T46" fmla="*/ 87 w 105"/>
                <a:gd name="T47" fmla="*/ 128 h 181"/>
                <a:gd name="T48" fmla="*/ 61 w 105"/>
                <a:gd name="T49" fmla="*/ 128 h 181"/>
                <a:gd name="T50" fmla="*/ 61 w 105"/>
                <a:gd name="T51" fmla="*/ 102 h 181"/>
                <a:gd name="T52" fmla="*/ 87 w 105"/>
                <a:gd name="T53" fmla="*/ 102 h 181"/>
                <a:gd name="T54" fmla="*/ 87 w 105"/>
                <a:gd name="T55" fmla="*/ 128 h 181"/>
                <a:gd name="T56" fmla="*/ 87 w 105"/>
                <a:gd name="T57" fmla="*/ 76 h 181"/>
                <a:gd name="T58" fmla="*/ 61 w 105"/>
                <a:gd name="T59" fmla="*/ 76 h 181"/>
                <a:gd name="T60" fmla="*/ 61 w 105"/>
                <a:gd name="T61" fmla="*/ 49 h 181"/>
                <a:gd name="T62" fmla="*/ 87 w 105"/>
                <a:gd name="T63" fmla="*/ 49 h 181"/>
                <a:gd name="T64" fmla="*/ 87 w 105"/>
                <a:gd name="T65" fmla="*/ 7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5" h="181">
                  <a:moveTo>
                    <a:pt x="87" y="9"/>
                  </a:moveTo>
                  <a:lnTo>
                    <a:pt x="49" y="9"/>
                  </a:lnTo>
                  <a:lnTo>
                    <a:pt x="49" y="23"/>
                  </a:lnTo>
                  <a:lnTo>
                    <a:pt x="24" y="23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6" y="23"/>
                  </a:lnTo>
                  <a:lnTo>
                    <a:pt x="0" y="23"/>
                  </a:lnTo>
                  <a:lnTo>
                    <a:pt x="0" y="181"/>
                  </a:lnTo>
                  <a:lnTo>
                    <a:pt x="105" y="181"/>
                  </a:lnTo>
                  <a:lnTo>
                    <a:pt x="105" y="23"/>
                  </a:lnTo>
                  <a:lnTo>
                    <a:pt x="87" y="23"/>
                  </a:lnTo>
                  <a:lnTo>
                    <a:pt x="87" y="9"/>
                  </a:lnTo>
                  <a:close/>
                  <a:moveTo>
                    <a:pt x="43" y="128"/>
                  </a:moveTo>
                  <a:lnTo>
                    <a:pt x="16" y="128"/>
                  </a:lnTo>
                  <a:lnTo>
                    <a:pt x="16" y="102"/>
                  </a:lnTo>
                  <a:lnTo>
                    <a:pt x="43" y="102"/>
                  </a:lnTo>
                  <a:lnTo>
                    <a:pt x="43" y="128"/>
                  </a:lnTo>
                  <a:close/>
                  <a:moveTo>
                    <a:pt x="43" y="76"/>
                  </a:moveTo>
                  <a:lnTo>
                    <a:pt x="16" y="76"/>
                  </a:lnTo>
                  <a:lnTo>
                    <a:pt x="16" y="49"/>
                  </a:lnTo>
                  <a:lnTo>
                    <a:pt x="43" y="49"/>
                  </a:lnTo>
                  <a:lnTo>
                    <a:pt x="43" y="76"/>
                  </a:lnTo>
                  <a:close/>
                  <a:moveTo>
                    <a:pt x="87" y="128"/>
                  </a:moveTo>
                  <a:lnTo>
                    <a:pt x="61" y="128"/>
                  </a:lnTo>
                  <a:lnTo>
                    <a:pt x="61" y="102"/>
                  </a:lnTo>
                  <a:lnTo>
                    <a:pt x="87" y="102"/>
                  </a:lnTo>
                  <a:lnTo>
                    <a:pt x="87" y="128"/>
                  </a:lnTo>
                  <a:close/>
                  <a:moveTo>
                    <a:pt x="87" y="76"/>
                  </a:moveTo>
                  <a:lnTo>
                    <a:pt x="61" y="76"/>
                  </a:lnTo>
                  <a:lnTo>
                    <a:pt x="61" y="49"/>
                  </a:lnTo>
                  <a:lnTo>
                    <a:pt x="87" y="49"/>
                  </a:lnTo>
                  <a:lnTo>
                    <a:pt x="87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6" name="Freeform 876"/>
            <p:cNvSpPr>
              <a:spLocks noEditPoints="1"/>
            </p:cNvSpPr>
            <p:nvPr/>
          </p:nvSpPr>
          <p:spPr bwMode="auto">
            <a:xfrm>
              <a:off x="4926013" y="6003926"/>
              <a:ext cx="334963" cy="195263"/>
            </a:xfrm>
            <a:custGeom>
              <a:avLst/>
              <a:gdLst>
                <a:gd name="T0" fmla="*/ 278 w 288"/>
                <a:gd name="T1" fmla="*/ 87 h 168"/>
                <a:gd name="T2" fmla="*/ 278 w 288"/>
                <a:gd name="T3" fmla="*/ 87 h 168"/>
                <a:gd name="T4" fmla="*/ 199 w 288"/>
                <a:gd name="T5" fmla="*/ 0 h 168"/>
                <a:gd name="T6" fmla="*/ 161 w 288"/>
                <a:gd name="T7" fmla="*/ 22 h 168"/>
                <a:gd name="T8" fmla="*/ 170 w 288"/>
                <a:gd name="T9" fmla="*/ 37 h 168"/>
                <a:gd name="T10" fmla="*/ 195 w 288"/>
                <a:gd name="T11" fmla="*/ 23 h 168"/>
                <a:gd name="T12" fmla="*/ 240 w 288"/>
                <a:gd name="T13" fmla="*/ 72 h 168"/>
                <a:gd name="T14" fmla="*/ 222 w 288"/>
                <a:gd name="T15" fmla="*/ 71 h 168"/>
                <a:gd name="T16" fmla="*/ 161 w 288"/>
                <a:gd name="T17" fmla="*/ 109 h 168"/>
                <a:gd name="T18" fmla="*/ 128 w 288"/>
                <a:gd name="T19" fmla="*/ 109 h 168"/>
                <a:gd name="T20" fmla="*/ 62 w 288"/>
                <a:gd name="T21" fmla="*/ 71 h 168"/>
                <a:gd name="T22" fmla="*/ 48 w 288"/>
                <a:gd name="T23" fmla="*/ 72 h 168"/>
                <a:gd name="T24" fmla="*/ 92 w 288"/>
                <a:gd name="T25" fmla="*/ 23 h 168"/>
                <a:gd name="T26" fmla="*/ 117 w 288"/>
                <a:gd name="T27" fmla="*/ 37 h 168"/>
                <a:gd name="T28" fmla="*/ 126 w 288"/>
                <a:gd name="T29" fmla="*/ 22 h 168"/>
                <a:gd name="T30" fmla="*/ 88 w 288"/>
                <a:gd name="T31" fmla="*/ 0 h 168"/>
                <a:gd name="T32" fmla="*/ 11 w 288"/>
                <a:gd name="T33" fmla="*/ 85 h 168"/>
                <a:gd name="T34" fmla="*/ 11 w 288"/>
                <a:gd name="T35" fmla="*/ 86 h 168"/>
                <a:gd name="T36" fmla="*/ 9 w 288"/>
                <a:gd name="T37" fmla="*/ 87 h 168"/>
                <a:gd name="T38" fmla="*/ 9 w 288"/>
                <a:gd name="T39" fmla="*/ 87 h 168"/>
                <a:gd name="T40" fmla="*/ 0 w 288"/>
                <a:gd name="T41" fmla="*/ 117 h 168"/>
                <a:gd name="T42" fmla="*/ 62 w 288"/>
                <a:gd name="T43" fmla="*/ 168 h 168"/>
                <a:gd name="T44" fmla="*/ 128 w 288"/>
                <a:gd name="T45" fmla="*/ 127 h 168"/>
                <a:gd name="T46" fmla="*/ 161 w 288"/>
                <a:gd name="T47" fmla="*/ 127 h 168"/>
                <a:gd name="T48" fmla="*/ 222 w 288"/>
                <a:gd name="T49" fmla="*/ 168 h 168"/>
                <a:gd name="T50" fmla="*/ 288 w 288"/>
                <a:gd name="T51" fmla="*/ 117 h 168"/>
                <a:gd name="T52" fmla="*/ 278 w 288"/>
                <a:gd name="T53" fmla="*/ 87 h 168"/>
                <a:gd name="T54" fmla="*/ 62 w 288"/>
                <a:gd name="T55" fmla="*/ 149 h 168"/>
                <a:gd name="T56" fmla="*/ 19 w 288"/>
                <a:gd name="T57" fmla="*/ 117 h 168"/>
                <a:gd name="T58" fmla="*/ 24 w 288"/>
                <a:gd name="T59" fmla="*/ 99 h 168"/>
                <a:gd name="T60" fmla="*/ 24 w 288"/>
                <a:gd name="T61" fmla="*/ 98 h 168"/>
                <a:gd name="T62" fmla="*/ 62 w 288"/>
                <a:gd name="T63" fmla="*/ 90 h 168"/>
                <a:gd name="T64" fmla="*/ 110 w 288"/>
                <a:gd name="T65" fmla="*/ 117 h 168"/>
                <a:gd name="T66" fmla="*/ 62 w 288"/>
                <a:gd name="T67" fmla="*/ 149 h 168"/>
                <a:gd name="T68" fmla="*/ 222 w 288"/>
                <a:gd name="T69" fmla="*/ 149 h 168"/>
                <a:gd name="T70" fmla="*/ 178 w 288"/>
                <a:gd name="T71" fmla="*/ 117 h 168"/>
                <a:gd name="T72" fmla="*/ 222 w 288"/>
                <a:gd name="T73" fmla="*/ 90 h 168"/>
                <a:gd name="T74" fmla="*/ 270 w 288"/>
                <a:gd name="T75" fmla="*/ 117 h 168"/>
                <a:gd name="T76" fmla="*/ 222 w 288"/>
                <a:gd name="T77" fmla="*/ 149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8" h="168">
                  <a:moveTo>
                    <a:pt x="278" y="87"/>
                  </a:moveTo>
                  <a:cubicBezTo>
                    <a:pt x="278" y="87"/>
                    <a:pt x="278" y="87"/>
                    <a:pt x="278" y="87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161" y="22"/>
                    <a:pt x="161" y="22"/>
                    <a:pt x="161" y="22"/>
                  </a:cubicBezTo>
                  <a:cubicBezTo>
                    <a:pt x="170" y="37"/>
                    <a:pt x="170" y="37"/>
                    <a:pt x="170" y="37"/>
                  </a:cubicBezTo>
                  <a:cubicBezTo>
                    <a:pt x="195" y="23"/>
                    <a:pt x="195" y="23"/>
                    <a:pt x="195" y="23"/>
                  </a:cubicBezTo>
                  <a:cubicBezTo>
                    <a:pt x="240" y="72"/>
                    <a:pt x="240" y="72"/>
                    <a:pt x="240" y="72"/>
                  </a:cubicBezTo>
                  <a:cubicBezTo>
                    <a:pt x="234" y="72"/>
                    <a:pt x="228" y="71"/>
                    <a:pt x="222" y="71"/>
                  </a:cubicBezTo>
                  <a:cubicBezTo>
                    <a:pt x="190" y="71"/>
                    <a:pt x="164" y="76"/>
                    <a:pt x="161" y="109"/>
                  </a:cubicBezTo>
                  <a:cubicBezTo>
                    <a:pt x="128" y="109"/>
                    <a:pt x="128" y="109"/>
                    <a:pt x="128" y="109"/>
                  </a:cubicBezTo>
                  <a:cubicBezTo>
                    <a:pt x="124" y="76"/>
                    <a:pt x="94" y="71"/>
                    <a:pt x="62" y="71"/>
                  </a:cubicBezTo>
                  <a:cubicBezTo>
                    <a:pt x="57" y="71"/>
                    <a:pt x="52" y="72"/>
                    <a:pt x="48" y="72"/>
                  </a:cubicBezTo>
                  <a:cubicBezTo>
                    <a:pt x="92" y="23"/>
                    <a:pt x="92" y="23"/>
                    <a:pt x="92" y="23"/>
                  </a:cubicBezTo>
                  <a:cubicBezTo>
                    <a:pt x="117" y="37"/>
                    <a:pt x="117" y="37"/>
                    <a:pt x="117" y="37"/>
                  </a:cubicBezTo>
                  <a:cubicBezTo>
                    <a:pt x="126" y="22"/>
                    <a:pt x="126" y="22"/>
                    <a:pt x="126" y="22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11" y="85"/>
                    <a:pt x="11" y="85"/>
                    <a:pt x="11" y="86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4" y="94"/>
                    <a:pt x="0" y="103"/>
                    <a:pt x="0" y="117"/>
                  </a:cubicBezTo>
                  <a:cubicBezTo>
                    <a:pt x="0" y="158"/>
                    <a:pt x="28" y="168"/>
                    <a:pt x="62" y="168"/>
                  </a:cubicBezTo>
                  <a:cubicBezTo>
                    <a:pt x="93" y="168"/>
                    <a:pt x="123" y="160"/>
                    <a:pt x="128" y="127"/>
                  </a:cubicBezTo>
                  <a:cubicBezTo>
                    <a:pt x="161" y="127"/>
                    <a:pt x="161" y="127"/>
                    <a:pt x="161" y="127"/>
                  </a:cubicBezTo>
                  <a:cubicBezTo>
                    <a:pt x="165" y="159"/>
                    <a:pt x="191" y="168"/>
                    <a:pt x="222" y="168"/>
                  </a:cubicBezTo>
                  <a:cubicBezTo>
                    <a:pt x="256" y="168"/>
                    <a:pt x="288" y="158"/>
                    <a:pt x="288" y="117"/>
                  </a:cubicBezTo>
                  <a:cubicBezTo>
                    <a:pt x="288" y="103"/>
                    <a:pt x="284" y="94"/>
                    <a:pt x="278" y="87"/>
                  </a:cubicBezTo>
                  <a:close/>
                  <a:moveTo>
                    <a:pt x="62" y="149"/>
                  </a:moveTo>
                  <a:cubicBezTo>
                    <a:pt x="26" y="149"/>
                    <a:pt x="19" y="138"/>
                    <a:pt x="19" y="117"/>
                  </a:cubicBezTo>
                  <a:cubicBezTo>
                    <a:pt x="19" y="109"/>
                    <a:pt x="19" y="103"/>
                    <a:pt x="24" y="99"/>
                  </a:cubicBezTo>
                  <a:cubicBezTo>
                    <a:pt x="24" y="98"/>
                    <a:pt x="24" y="98"/>
                    <a:pt x="24" y="98"/>
                  </a:cubicBezTo>
                  <a:cubicBezTo>
                    <a:pt x="29" y="93"/>
                    <a:pt x="40" y="90"/>
                    <a:pt x="62" y="90"/>
                  </a:cubicBezTo>
                  <a:cubicBezTo>
                    <a:pt x="107" y="90"/>
                    <a:pt x="110" y="102"/>
                    <a:pt x="110" y="117"/>
                  </a:cubicBezTo>
                  <a:cubicBezTo>
                    <a:pt x="110" y="133"/>
                    <a:pt x="107" y="149"/>
                    <a:pt x="62" y="149"/>
                  </a:cubicBezTo>
                  <a:close/>
                  <a:moveTo>
                    <a:pt x="222" y="149"/>
                  </a:moveTo>
                  <a:cubicBezTo>
                    <a:pt x="185" y="149"/>
                    <a:pt x="178" y="138"/>
                    <a:pt x="178" y="117"/>
                  </a:cubicBezTo>
                  <a:cubicBezTo>
                    <a:pt x="178" y="99"/>
                    <a:pt x="183" y="90"/>
                    <a:pt x="222" y="90"/>
                  </a:cubicBezTo>
                  <a:cubicBezTo>
                    <a:pt x="266" y="90"/>
                    <a:pt x="270" y="102"/>
                    <a:pt x="270" y="117"/>
                  </a:cubicBezTo>
                  <a:cubicBezTo>
                    <a:pt x="270" y="133"/>
                    <a:pt x="266" y="149"/>
                    <a:pt x="222" y="1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7" name="Freeform 877"/>
            <p:cNvSpPr>
              <a:spLocks noEditPoints="1"/>
            </p:cNvSpPr>
            <p:nvPr/>
          </p:nvSpPr>
          <p:spPr bwMode="auto">
            <a:xfrm>
              <a:off x="9605963" y="5332413"/>
              <a:ext cx="331788" cy="201613"/>
            </a:xfrm>
            <a:custGeom>
              <a:avLst/>
              <a:gdLst>
                <a:gd name="T0" fmla="*/ 267 w 287"/>
                <a:gd name="T1" fmla="*/ 0 h 174"/>
                <a:gd name="T2" fmla="*/ 20 w 287"/>
                <a:gd name="T3" fmla="*/ 0 h 174"/>
                <a:gd name="T4" fmla="*/ 0 w 287"/>
                <a:gd name="T5" fmla="*/ 26 h 174"/>
                <a:gd name="T6" fmla="*/ 0 w 287"/>
                <a:gd name="T7" fmla="*/ 148 h 174"/>
                <a:gd name="T8" fmla="*/ 20 w 287"/>
                <a:gd name="T9" fmla="*/ 174 h 174"/>
                <a:gd name="T10" fmla="*/ 267 w 287"/>
                <a:gd name="T11" fmla="*/ 174 h 174"/>
                <a:gd name="T12" fmla="*/ 287 w 287"/>
                <a:gd name="T13" fmla="*/ 148 h 174"/>
                <a:gd name="T14" fmla="*/ 287 w 287"/>
                <a:gd name="T15" fmla="*/ 26 h 174"/>
                <a:gd name="T16" fmla="*/ 267 w 287"/>
                <a:gd name="T17" fmla="*/ 0 h 174"/>
                <a:gd name="T18" fmla="*/ 258 w 287"/>
                <a:gd name="T19" fmla="*/ 135 h 174"/>
                <a:gd name="T20" fmla="*/ 240 w 287"/>
                <a:gd name="T21" fmla="*/ 154 h 174"/>
                <a:gd name="T22" fmla="*/ 47 w 287"/>
                <a:gd name="T23" fmla="*/ 154 h 174"/>
                <a:gd name="T24" fmla="*/ 28 w 287"/>
                <a:gd name="T25" fmla="*/ 135 h 174"/>
                <a:gd name="T26" fmla="*/ 28 w 287"/>
                <a:gd name="T27" fmla="*/ 39 h 174"/>
                <a:gd name="T28" fmla="*/ 46 w 287"/>
                <a:gd name="T29" fmla="*/ 21 h 174"/>
                <a:gd name="T30" fmla="*/ 240 w 287"/>
                <a:gd name="T31" fmla="*/ 21 h 174"/>
                <a:gd name="T32" fmla="*/ 258 w 287"/>
                <a:gd name="T33" fmla="*/ 39 h 174"/>
                <a:gd name="T34" fmla="*/ 258 w 287"/>
                <a:gd name="T35" fmla="*/ 13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7" h="174">
                  <a:moveTo>
                    <a:pt x="26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9" y="26"/>
                    <a:pt x="0" y="26"/>
                    <a:pt x="0" y="26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20" y="148"/>
                    <a:pt x="20" y="174"/>
                  </a:cubicBezTo>
                  <a:cubicBezTo>
                    <a:pt x="267" y="174"/>
                    <a:pt x="267" y="174"/>
                    <a:pt x="267" y="174"/>
                  </a:cubicBezTo>
                  <a:cubicBezTo>
                    <a:pt x="267" y="148"/>
                    <a:pt x="287" y="148"/>
                    <a:pt x="287" y="148"/>
                  </a:cubicBezTo>
                  <a:cubicBezTo>
                    <a:pt x="287" y="26"/>
                    <a:pt x="287" y="26"/>
                    <a:pt x="287" y="26"/>
                  </a:cubicBezTo>
                  <a:cubicBezTo>
                    <a:pt x="287" y="26"/>
                    <a:pt x="268" y="26"/>
                    <a:pt x="267" y="0"/>
                  </a:cubicBezTo>
                  <a:close/>
                  <a:moveTo>
                    <a:pt x="258" y="135"/>
                  </a:moveTo>
                  <a:cubicBezTo>
                    <a:pt x="258" y="135"/>
                    <a:pt x="244" y="140"/>
                    <a:pt x="240" y="154"/>
                  </a:cubicBezTo>
                  <a:cubicBezTo>
                    <a:pt x="47" y="154"/>
                    <a:pt x="47" y="154"/>
                    <a:pt x="47" y="154"/>
                  </a:cubicBezTo>
                  <a:cubicBezTo>
                    <a:pt x="42" y="140"/>
                    <a:pt x="28" y="135"/>
                    <a:pt x="28" y="135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8" y="39"/>
                    <a:pt x="41" y="34"/>
                    <a:pt x="46" y="21"/>
                  </a:cubicBezTo>
                  <a:cubicBezTo>
                    <a:pt x="240" y="21"/>
                    <a:pt x="240" y="21"/>
                    <a:pt x="240" y="21"/>
                  </a:cubicBezTo>
                  <a:cubicBezTo>
                    <a:pt x="245" y="33"/>
                    <a:pt x="258" y="39"/>
                    <a:pt x="258" y="39"/>
                  </a:cubicBezTo>
                  <a:lnTo>
                    <a:pt x="258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8" name="Freeform 878"/>
            <p:cNvSpPr/>
            <p:nvPr/>
          </p:nvSpPr>
          <p:spPr bwMode="auto">
            <a:xfrm>
              <a:off x="9693276" y="5429251"/>
              <a:ext cx="4763" cy="7938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1 h 5"/>
                <a:gd name="T4" fmla="*/ 0 w 3"/>
                <a:gd name="T5" fmla="*/ 5 h 5"/>
                <a:gd name="T6" fmla="*/ 3 w 3"/>
                <a:gd name="T7" fmla="*/ 5 h 5"/>
                <a:gd name="T8" fmla="*/ 2 w 3"/>
                <a:gd name="T9" fmla="*/ 1 h 5"/>
                <a:gd name="T10" fmla="*/ 2 w 3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1"/>
                  </a:lnTo>
                  <a:lnTo>
                    <a:pt x="0" y="5"/>
                  </a:lnTo>
                  <a:lnTo>
                    <a:pt x="3" y="5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9" name="Freeform 879"/>
            <p:cNvSpPr/>
            <p:nvPr/>
          </p:nvSpPr>
          <p:spPr bwMode="auto">
            <a:xfrm>
              <a:off x="9729788" y="5421313"/>
              <a:ext cx="12700" cy="23813"/>
            </a:xfrm>
            <a:custGeom>
              <a:avLst/>
              <a:gdLst>
                <a:gd name="T0" fmla="*/ 11 w 11"/>
                <a:gd name="T1" fmla="*/ 15 h 21"/>
                <a:gd name="T2" fmla="*/ 11 w 11"/>
                <a:gd name="T3" fmla="*/ 11 h 21"/>
                <a:gd name="T4" fmla="*/ 11 w 11"/>
                <a:gd name="T5" fmla="*/ 7 h 21"/>
                <a:gd name="T6" fmla="*/ 9 w 11"/>
                <a:gd name="T7" fmla="*/ 4 h 21"/>
                <a:gd name="T8" fmla="*/ 7 w 11"/>
                <a:gd name="T9" fmla="*/ 1 h 21"/>
                <a:gd name="T10" fmla="*/ 3 w 11"/>
                <a:gd name="T11" fmla="*/ 0 h 21"/>
                <a:gd name="T12" fmla="*/ 1 w 11"/>
                <a:gd name="T13" fmla="*/ 1 h 21"/>
                <a:gd name="T14" fmla="*/ 0 w 11"/>
                <a:gd name="T15" fmla="*/ 1 h 21"/>
                <a:gd name="T16" fmla="*/ 0 w 11"/>
                <a:gd name="T17" fmla="*/ 21 h 21"/>
                <a:gd name="T18" fmla="*/ 1 w 11"/>
                <a:gd name="T19" fmla="*/ 21 h 21"/>
                <a:gd name="T20" fmla="*/ 1 w 11"/>
                <a:gd name="T21" fmla="*/ 21 h 21"/>
                <a:gd name="T22" fmla="*/ 2 w 11"/>
                <a:gd name="T23" fmla="*/ 21 h 21"/>
                <a:gd name="T24" fmla="*/ 3 w 11"/>
                <a:gd name="T25" fmla="*/ 21 h 21"/>
                <a:gd name="T26" fmla="*/ 7 w 11"/>
                <a:gd name="T27" fmla="*/ 20 h 21"/>
                <a:gd name="T28" fmla="*/ 9 w 11"/>
                <a:gd name="T29" fmla="*/ 18 h 21"/>
                <a:gd name="T30" fmla="*/ 11 w 11"/>
                <a:gd name="T31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" h="21">
                  <a:moveTo>
                    <a:pt x="11" y="15"/>
                  </a:moveTo>
                  <a:cubicBezTo>
                    <a:pt x="11" y="13"/>
                    <a:pt x="11" y="12"/>
                    <a:pt x="11" y="11"/>
                  </a:cubicBezTo>
                  <a:cubicBezTo>
                    <a:pt x="11" y="9"/>
                    <a:pt x="11" y="8"/>
                    <a:pt x="11" y="7"/>
                  </a:cubicBezTo>
                  <a:cubicBezTo>
                    <a:pt x="10" y="6"/>
                    <a:pt x="10" y="5"/>
                    <a:pt x="9" y="4"/>
                  </a:cubicBezTo>
                  <a:cubicBezTo>
                    <a:pt x="9" y="3"/>
                    <a:pt x="8" y="2"/>
                    <a:pt x="7" y="1"/>
                  </a:cubicBez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2" y="0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3" y="21"/>
                  </a:cubicBezTo>
                  <a:cubicBezTo>
                    <a:pt x="4" y="21"/>
                    <a:pt x="6" y="21"/>
                    <a:pt x="7" y="20"/>
                  </a:cubicBezTo>
                  <a:cubicBezTo>
                    <a:pt x="8" y="20"/>
                    <a:pt x="9" y="19"/>
                    <a:pt x="9" y="18"/>
                  </a:cubicBezTo>
                  <a:cubicBezTo>
                    <a:pt x="10" y="17"/>
                    <a:pt x="10" y="16"/>
                    <a:pt x="1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0" name="Freeform 880"/>
            <p:cNvSpPr>
              <a:spLocks noEditPoints="1"/>
            </p:cNvSpPr>
            <p:nvPr/>
          </p:nvSpPr>
          <p:spPr bwMode="auto">
            <a:xfrm>
              <a:off x="9656763" y="5375276"/>
              <a:ext cx="228600" cy="117475"/>
            </a:xfrm>
            <a:custGeom>
              <a:avLst/>
              <a:gdLst>
                <a:gd name="T0" fmla="*/ 13 w 198"/>
                <a:gd name="T1" fmla="*/ 0 h 101"/>
                <a:gd name="T2" fmla="*/ 0 w 198"/>
                <a:gd name="T3" fmla="*/ 87 h 101"/>
                <a:gd name="T4" fmla="*/ 184 w 198"/>
                <a:gd name="T5" fmla="*/ 101 h 101"/>
                <a:gd name="T6" fmla="*/ 198 w 198"/>
                <a:gd name="T7" fmla="*/ 13 h 101"/>
                <a:gd name="T8" fmla="*/ 49 w 198"/>
                <a:gd name="T9" fmla="*/ 68 h 101"/>
                <a:gd name="T10" fmla="*/ 41 w 198"/>
                <a:gd name="T11" fmla="*/ 68 h 101"/>
                <a:gd name="T12" fmla="*/ 39 w 198"/>
                <a:gd name="T13" fmla="*/ 60 h 101"/>
                <a:gd name="T14" fmla="*/ 27 w 198"/>
                <a:gd name="T15" fmla="*/ 67 h 101"/>
                <a:gd name="T16" fmla="*/ 26 w 198"/>
                <a:gd name="T17" fmla="*/ 68 h 101"/>
                <a:gd name="T18" fmla="*/ 18 w 198"/>
                <a:gd name="T19" fmla="*/ 68 h 101"/>
                <a:gd name="T20" fmla="*/ 31 w 198"/>
                <a:gd name="T21" fmla="*/ 33 h 101"/>
                <a:gd name="T22" fmla="*/ 32 w 198"/>
                <a:gd name="T23" fmla="*/ 32 h 101"/>
                <a:gd name="T24" fmla="*/ 38 w 198"/>
                <a:gd name="T25" fmla="*/ 32 h 101"/>
                <a:gd name="T26" fmla="*/ 50 w 198"/>
                <a:gd name="T27" fmla="*/ 66 h 101"/>
                <a:gd name="T28" fmla="*/ 49 w 198"/>
                <a:gd name="T29" fmla="*/ 68 h 101"/>
                <a:gd name="T30" fmla="*/ 80 w 198"/>
                <a:gd name="T31" fmla="*/ 62 h 101"/>
                <a:gd name="T32" fmla="*/ 66 w 198"/>
                <a:gd name="T33" fmla="*/ 68 h 101"/>
                <a:gd name="T34" fmla="*/ 61 w 198"/>
                <a:gd name="T35" fmla="*/ 68 h 101"/>
                <a:gd name="T36" fmla="*/ 56 w 198"/>
                <a:gd name="T37" fmla="*/ 68 h 101"/>
                <a:gd name="T38" fmla="*/ 56 w 198"/>
                <a:gd name="T39" fmla="*/ 67 h 101"/>
                <a:gd name="T40" fmla="*/ 56 w 198"/>
                <a:gd name="T41" fmla="*/ 32 h 101"/>
                <a:gd name="T42" fmla="*/ 59 w 198"/>
                <a:gd name="T43" fmla="*/ 32 h 101"/>
                <a:gd name="T44" fmla="*/ 64 w 198"/>
                <a:gd name="T45" fmla="*/ 32 h 101"/>
                <a:gd name="T46" fmla="*/ 74 w 198"/>
                <a:gd name="T47" fmla="*/ 33 h 101"/>
                <a:gd name="T48" fmla="*/ 83 w 198"/>
                <a:gd name="T49" fmla="*/ 42 h 101"/>
                <a:gd name="T50" fmla="*/ 83 w 198"/>
                <a:gd name="T51" fmla="*/ 56 h 101"/>
                <a:gd name="T52" fmla="*/ 126 w 198"/>
                <a:gd name="T53" fmla="*/ 67 h 101"/>
                <a:gd name="T54" fmla="*/ 125 w 198"/>
                <a:gd name="T55" fmla="*/ 68 h 101"/>
                <a:gd name="T56" fmla="*/ 118 w 198"/>
                <a:gd name="T57" fmla="*/ 68 h 101"/>
                <a:gd name="T58" fmla="*/ 118 w 198"/>
                <a:gd name="T59" fmla="*/ 49 h 101"/>
                <a:gd name="T60" fmla="*/ 111 w 198"/>
                <a:gd name="T61" fmla="*/ 61 h 101"/>
                <a:gd name="T62" fmla="*/ 110 w 198"/>
                <a:gd name="T63" fmla="*/ 61 h 101"/>
                <a:gd name="T64" fmla="*/ 107 w 198"/>
                <a:gd name="T65" fmla="*/ 61 h 101"/>
                <a:gd name="T66" fmla="*/ 100 w 198"/>
                <a:gd name="T67" fmla="*/ 49 h 101"/>
                <a:gd name="T68" fmla="*/ 100 w 198"/>
                <a:gd name="T69" fmla="*/ 67 h 101"/>
                <a:gd name="T70" fmla="*/ 99 w 198"/>
                <a:gd name="T71" fmla="*/ 68 h 101"/>
                <a:gd name="T72" fmla="*/ 91 w 198"/>
                <a:gd name="T73" fmla="*/ 68 h 101"/>
                <a:gd name="T74" fmla="*/ 91 w 198"/>
                <a:gd name="T75" fmla="*/ 33 h 101"/>
                <a:gd name="T76" fmla="*/ 92 w 198"/>
                <a:gd name="T77" fmla="*/ 32 h 101"/>
                <a:gd name="T78" fmla="*/ 99 w 198"/>
                <a:gd name="T79" fmla="*/ 32 h 101"/>
                <a:gd name="T80" fmla="*/ 108 w 198"/>
                <a:gd name="T81" fmla="*/ 48 h 101"/>
                <a:gd name="T82" fmla="*/ 110 w 198"/>
                <a:gd name="T83" fmla="*/ 48 h 101"/>
                <a:gd name="T84" fmla="*/ 119 w 198"/>
                <a:gd name="T85" fmla="*/ 32 h 101"/>
                <a:gd name="T86" fmla="*/ 125 w 198"/>
                <a:gd name="T87" fmla="*/ 32 h 101"/>
                <a:gd name="T88" fmla="*/ 126 w 198"/>
                <a:gd name="T89" fmla="*/ 33 h 101"/>
                <a:gd name="T90" fmla="*/ 144 w 198"/>
                <a:gd name="T91" fmla="*/ 67 h 101"/>
                <a:gd name="T92" fmla="*/ 143 w 198"/>
                <a:gd name="T93" fmla="*/ 68 h 101"/>
                <a:gd name="T94" fmla="*/ 135 w 198"/>
                <a:gd name="T95" fmla="*/ 68 h 101"/>
                <a:gd name="T96" fmla="*/ 135 w 198"/>
                <a:gd name="T97" fmla="*/ 33 h 101"/>
                <a:gd name="T98" fmla="*/ 136 w 198"/>
                <a:gd name="T99" fmla="*/ 32 h 101"/>
                <a:gd name="T100" fmla="*/ 144 w 198"/>
                <a:gd name="T101" fmla="*/ 32 h 101"/>
                <a:gd name="T102" fmla="*/ 179 w 198"/>
                <a:gd name="T103" fmla="*/ 33 h 101"/>
                <a:gd name="T104" fmla="*/ 179 w 198"/>
                <a:gd name="T105" fmla="*/ 40 h 101"/>
                <a:gd name="T106" fmla="*/ 169 w 198"/>
                <a:gd name="T107" fmla="*/ 40 h 101"/>
                <a:gd name="T108" fmla="*/ 169 w 198"/>
                <a:gd name="T109" fmla="*/ 68 h 101"/>
                <a:gd name="T110" fmla="*/ 162 w 198"/>
                <a:gd name="T111" fmla="*/ 68 h 101"/>
                <a:gd name="T112" fmla="*/ 161 w 198"/>
                <a:gd name="T113" fmla="*/ 67 h 101"/>
                <a:gd name="T114" fmla="*/ 152 w 198"/>
                <a:gd name="T115" fmla="*/ 40 h 101"/>
                <a:gd name="T116" fmla="*/ 151 w 198"/>
                <a:gd name="T117" fmla="*/ 39 h 101"/>
                <a:gd name="T118" fmla="*/ 151 w 198"/>
                <a:gd name="T119" fmla="*/ 32 h 101"/>
                <a:gd name="T120" fmla="*/ 178 w 198"/>
                <a:gd name="T121" fmla="*/ 32 h 101"/>
                <a:gd name="T122" fmla="*/ 179 w 198"/>
                <a:gd name="T123" fmla="*/ 3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8" h="101">
                  <a:moveTo>
                    <a:pt x="185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6"/>
                    <a:pt x="4" y="10"/>
                    <a:pt x="0" y="13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4" y="90"/>
                    <a:pt x="10" y="94"/>
                    <a:pt x="14" y="101"/>
                  </a:cubicBezTo>
                  <a:cubicBezTo>
                    <a:pt x="184" y="101"/>
                    <a:pt x="184" y="101"/>
                    <a:pt x="184" y="101"/>
                  </a:cubicBezTo>
                  <a:cubicBezTo>
                    <a:pt x="189" y="94"/>
                    <a:pt x="194" y="90"/>
                    <a:pt x="198" y="87"/>
                  </a:cubicBezTo>
                  <a:cubicBezTo>
                    <a:pt x="198" y="13"/>
                    <a:pt x="198" y="13"/>
                    <a:pt x="198" y="13"/>
                  </a:cubicBezTo>
                  <a:cubicBezTo>
                    <a:pt x="194" y="10"/>
                    <a:pt x="189" y="6"/>
                    <a:pt x="185" y="0"/>
                  </a:cubicBezTo>
                  <a:close/>
                  <a:moveTo>
                    <a:pt x="49" y="68"/>
                  </a:moveTo>
                  <a:cubicBezTo>
                    <a:pt x="42" y="68"/>
                    <a:pt x="42" y="68"/>
                    <a:pt x="42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50" y="66"/>
                    <a:pt x="50" y="66"/>
                    <a:pt x="50" y="66"/>
                  </a:cubicBezTo>
                  <a:cubicBezTo>
                    <a:pt x="50" y="68"/>
                    <a:pt x="50" y="68"/>
                    <a:pt x="50" y="68"/>
                  </a:cubicBezTo>
                  <a:lnTo>
                    <a:pt x="49" y="68"/>
                  </a:lnTo>
                  <a:close/>
                  <a:moveTo>
                    <a:pt x="83" y="56"/>
                  </a:moveTo>
                  <a:cubicBezTo>
                    <a:pt x="82" y="59"/>
                    <a:pt x="81" y="61"/>
                    <a:pt x="80" y="62"/>
                  </a:cubicBezTo>
                  <a:cubicBezTo>
                    <a:pt x="79" y="64"/>
                    <a:pt x="77" y="66"/>
                    <a:pt x="74" y="67"/>
                  </a:cubicBezTo>
                  <a:cubicBezTo>
                    <a:pt x="72" y="68"/>
                    <a:pt x="69" y="68"/>
                    <a:pt x="66" y="68"/>
                  </a:cubicBezTo>
                  <a:cubicBezTo>
                    <a:pt x="65" y="68"/>
                    <a:pt x="65" y="68"/>
                    <a:pt x="64" y="68"/>
                  </a:cubicBezTo>
                  <a:cubicBezTo>
                    <a:pt x="63" y="68"/>
                    <a:pt x="62" y="68"/>
                    <a:pt x="61" y="68"/>
                  </a:cubicBezTo>
                  <a:cubicBezTo>
                    <a:pt x="58" y="68"/>
                    <a:pt x="58" y="68"/>
                    <a:pt x="58" y="68"/>
                  </a:cubicBezTo>
                  <a:cubicBezTo>
                    <a:pt x="58" y="68"/>
                    <a:pt x="57" y="68"/>
                    <a:pt x="56" y="68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6" y="67"/>
                    <a:pt x="56" y="67"/>
                    <a:pt x="56" y="67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7" y="32"/>
                    <a:pt x="58" y="32"/>
                    <a:pt x="59" y="32"/>
                  </a:cubicBezTo>
                  <a:cubicBezTo>
                    <a:pt x="60" y="32"/>
                    <a:pt x="61" y="32"/>
                    <a:pt x="61" y="32"/>
                  </a:cubicBezTo>
                  <a:cubicBezTo>
                    <a:pt x="62" y="32"/>
                    <a:pt x="63" y="32"/>
                    <a:pt x="64" y="32"/>
                  </a:cubicBezTo>
                  <a:cubicBezTo>
                    <a:pt x="65" y="32"/>
                    <a:pt x="66" y="32"/>
                    <a:pt x="66" y="32"/>
                  </a:cubicBezTo>
                  <a:cubicBezTo>
                    <a:pt x="69" y="32"/>
                    <a:pt x="72" y="32"/>
                    <a:pt x="74" y="33"/>
                  </a:cubicBezTo>
                  <a:cubicBezTo>
                    <a:pt x="77" y="34"/>
                    <a:pt x="78" y="35"/>
                    <a:pt x="80" y="37"/>
                  </a:cubicBezTo>
                  <a:cubicBezTo>
                    <a:pt x="81" y="38"/>
                    <a:pt x="82" y="40"/>
                    <a:pt x="83" y="42"/>
                  </a:cubicBezTo>
                  <a:cubicBezTo>
                    <a:pt x="84" y="45"/>
                    <a:pt x="84" y="47"/>
                    <a:pt x="84" y="50"/>
                  </a:cubicBezTo>
                  <a:cubicBezTo>
                    <a:pt x="84" y="52"/>
                    <a:pt x="84" y="54"/>
                    <a:pt x="83" y="56"/>
                  </a:cubicBezTo>
                  <a:close/>
                  <a:moveTo>
                    <a:pt x="126" y="33"/>
                  </a:moveTo>
                  <a:cubicBezTo>
                    <a:pt x="126" y="67"/>
                    <a:pt x="126" y="67"/>
                    <a:pt x="126" y="67"/>
                  </a:cubicBezTo>
                  <a:cubicBezTo>
                    <a:pt x="126" y="68"/>
                    <a:pt x="126" y="68"/>
                    <a:pt x="126" y="68"/>
                  </a:cubicBezTo>
                  <a:cubicBezTo>
                    <a:pt x="125" y="68"/>
                    <a:pt x="125" y="68"/>
                    <a:pt x="125" y="68"/>
                  </a:cubicBezTo>
                  <a:cubicBezTo>
                    <a:pt x="119" y="68"/>
                    <a:pt x="119" y="68"/>
                    <a:pt x="119" y="68"/>
                  </a:cubicBezTo>
                  <a:cubicBezTo>
                    <a:pt x="118" y="68"/>
                    <a:pt x="118" y="68"/>
                    <a:pt x="118" y="68"/>
                  </a:cubicBezTo>
                  <a:cubicBezTo>
                    <a:pt x="118" y="67"/>
                    <a:pt x="118" y="67"/>
                    <a:pt x="118" y="67"/>
                  </a:cubicBezTo>
                  <a:cubicBezTo>
                    <a:pt x="118" y="49"/>
                    <a:pt x="118" y="49"/>
                    <a:pt x="118" y="49"/>
                  </a:cubicBezTo>
                  <a:cubicBezTo>
                    <a:pt x="118" y="49"/>
                    <a:pt x="118" y="49"/>
                    <a:pt x="118" y="49"/>
                  </a:cubicBezTo>
                  <a:cubicBezTo>
                    <a:pt x="111" y="61"/>
                    <a:pt x="111" y="61"/>
                    <a:pt x="111" y="61"/>
                  </a:cubicBezTo>
                  <a:cubicBezTo>
                    <a:pt x="110" y="61"/>
                    <a:pt x="110" y="61"/>
                    <a:pt x="110" y="61"/>
                  </a:cubicBezTo>
                  <a:cubicBezTo>
                    <a:pt x="110" y="61"/>
                    <a:pt x="110" y="61"/>
                    <a:pt x="110" y="61"/>
                  </a:cubicBezTo>
                  <a:cubicBezTo>
                    <a:pt x="108" y="61"/>
                    <a:pt x="108" y="61"/>
                    <a:pt x="108" y="61"/>
                  </a:cubicBezTo>
                  <a:cubicBezTo>
                    <a:pt x="107" y="61"/>
                    <a:pt x="107" y="61"/>
                    <a:pt x="107" y="61"/>
                  </a:cubicBezTo>
                  <a:cubicBezTo>
                    <a:pt x="107" y="61"/>
                    <a:pt x="107" y="61"/>
                    <a:pt x="107" y="61"/>
                  </a:cubicBezTo>
                  <a:cubicBezTo>
                    <a:pt x="100" y="49"/>
                    <a:pt x="100" y="49"/>
                    <a:pt x="100" y="49"/>
                  </a:cubicBezTo>
                  <a:cubicBezTo>
                    <a:pt x="100" y="49"/>
                    <a:pt x="100" y="49"/>
                    <a:pt x="100" y="49"/>
                  </a:cubicBezTo>
                  <a:cubicBezTo>
                    <a:pt x="100" y="67"/>
                    <a:pt x="100" y="67"/>
                    <a:pt x="100" y="67"/>
                  </a:cubicBezTo>
                  <a:cubicBezTo>
                    <a:pt x="100" y="68"/>
                    <a:pt x="100" y="68"/>
                    <a:pt x="100" y="68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92" y="68"/>
                    <a:pt x="92" y="68"/>
                    <a:pt x="92" y="68"/>
                  </a:cubicBezTo>
                  <a:cubicBezTo>
                    <a:pt x="91" y="68"/>
                    <a:pt x="91" y="68"/>
                    <a:pt x="91" y="68"/>
                  </a:cubicBezTo>
                  <a:cubicBezTo>
                    <a:pt x="91" y="67"/>
                    <a:pt x="91" y="67"/>
                    <a:pt x="91" y="67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91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8" y="32"/>
                    <a:pt x="98" y="32"/>
                    <a:pt x="98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8" y="48"/>
                    <a:pt x="108" y="48"/>
                    <a:pt x="108" y="48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10" y="48"/>
                    <a:pt x="110" y="48"/>
                    <a:pt x="110" y="48"/>
                  </a:cubicBezTo>
                  <a:cubicBezTo>
                    <a:pt x="118" y="33"/>
                    <a:pt x="118" y="33"/>
                    <a:pt x="118" y="33"/>
                  </a:cubicBezTo>
                  <a:cubicBezTo>
                    <a:pt x="119" y="32"/>
                    <a:pt x="119" y="32"/>
                    <a:pt x="119" y="32"/>
                  </a:cubicBezTo>
                  <a:cubicBezTo>
                    <a:pt x="119" y="32"/>
                    <a:pt x="119" y="32"/>
                    <a:pt x="119" y="32"/>
                  </a:cubicBezTo>
                  <a:cubicBezTo>
                    <a:pt x="125" y="32"/>
                    <a:pt x="125" y="32"/>
                    <a:pt x="125" y="32"/>
                  </a:cubicBezTo>
                  <a:cubicBezTo>
                    <a:pt x="126" y="32"/>
                    <a:pt x="126" y="32"/>
                    <a:pt x="126" y="32"/>
                  </a:cubicBezTo>
                  <a:lnTo>
                    <a:pt x="126" y="33"/>
                  </a:lnTo>
                  <a:close/>
                  <a:moveTo>
                    <a:pt x="144" y="33"/>
                  </a:moveTo>
                  <a:cubicBezTo>
                    <a:pt x="144" y="67"/>
                    <a:pt x="144" y="67"/>
                    <a:pt x="144" y="67"/>
                  </a:cubicBezTo>
                  <a:cubicBezTo>
                    <a:pt x="144" y="68"/>
                    <a:pt x="144" y="68"/>
                    <a:pt x="144" y="68"/>
                  </a:cubicBezTo>
                  <a:cubicBezTo>
                    <a:pt x="143" y="68"/>
                    <a:pt x="143" y="68"/>
                    <a:pt x="143" y="68"/>
                  </a:cubicBezTo>
                  <a:cubicBezTo>
                    <a:pt x="136" y="68"/>
                    <a:pt x="136" y="68"/>
                    <a:pt x="136" y="68"/>
                  </a:cubicBezTo>
                  <a:cubicBezTo>
                    <a:pt x="135" y="68"/>
                    <a:pt x="135" y="68"/>
                    <a:pt x="135" y="68"/>
                  </a:cubicBezTo>
                  <a:cubicBezTo>
                    <a:pt x="135" y="67"/>
                    <a:pt x="135" y="67"/>
                    <a:pt x="135" y="67"/>
                  </a:cubicBezTo>
                  <a:cubicBezTo>
                    <a:pt x="135" y="33"/>
                    <a:pt x="135" y="33"/>
                    <a:pt x="135" y="33"/>
                  </a:cubicBezTo>
                  <a:cubicBezTo>
                    <a:pt x="135" y="32"/>
                    <a:pt x="135" y="32"/>
                    <a:pt x="135" y="32"/>
                  </a:cubicBezTo>
                  <a:cubicBezTo>
                    <a:pt x="136" y="32"/>
                    <a:pt x="136" y="32"/>
                    <a:pt x="136" y="32"/>
                  </a:cubicBezTo>
                  <a:cubicBezTo>
                    <a:pt x="143" y="32"/>
                    <a:pt x="143" y="32"/>
                    <a:pt x="143" y="32"/>
                  </a:cubicBezTo>
                  <a:cubicBezTo>
                    <a:pt x="144" y="32"/>
                    <a:pt x="144" y="32"/>
                    <a:pt x="144" y="32"/>
                  </a:cubicBezTo>
                  <a:lnTo>
                    <a:pt x="144" y="33"/>
                  </a:lnTo>
                  <a:close/>
                  <a:moveTo>
                    <a:pt x="179" y="33"/>
                  </a:moveTo>
                  <a:cubicBezTo>
                    <a:pt x="179" y="39"/>
                    <a:pt x="179" y="39"/>
                    <a:pt x="179" y="39"/>
                  </a:cubicBezTo>
                  <a:cubicBezTo>
                    <a:pt x="179" y="40"/>
                    <a:pt x="179" y="40"/>
                    <a:pt x="179" y="40"/>
                  </a:cubicBezTo>
                  <a:cubicBezTo>
                    <a:pt x="178" y="40"/>
                    <a:pt x="178" y="40"/>
                    <a:pt x="178" y="40"/>
                  </a:cubicBezTo>
                  <a:cubicBezTo>
                    <a:pt x="169" y="40"/>
                    <a:pt x="169" y="40"/>
                    <a:pt x="169" y="40"/>
                  </a:cubicBezTo>
                  <a:cubicBezTo>
                    <a:pt x="169" y="67"/>
                    <a:pt x="169" y="67"/>
                    <a:pt x="169" y="67"/>
                  </a:cubicBezTo>
                  <a:cubicBezTo>
                    <a:pt x="169" y="68"/>
                    <a:pt x="169" y="68"/>
                    <a:pt x="169" y="68"/>
                  </a:cubicBezTo>
                  <a:cubicBezTo>
                    <a:pt x="168" y="68"/>
                    <a:pt x="168" y="68"/>
                    <a:pt x="168" y="68"/>
                  </a:cubicBezTo>
                  <a:cubicBezTo>
                    <a:pt x="162" y="68"/>
                    <a:pt x="162" y="68"/>
                    <a:pt x="162" y="68"/>
                  </a:cubicBezTo>
                  <a:cubicBezTo>
                    <a:pt x="161" y="68"/>
                    <a:pt x="161" y="68"/>
                    <a:pt x="161" y="68"/>
                  </a:cubicBezTo>
                  <a:cubicBezTo>
                    <a:pt x="161" y="67"/>
                    <a:pt x="161" y="67"/>
                    <a:pt x="161" y="67"/>
                  </a:cubicBezTo>
                  <a:cubicBezTo>
                    <a:pt x="161" y="40"/>
                    <a:pt x="161" y="40"/>
                    <a:pt x="161" y="40"/>
                  </a:cubicBezTo>
                  <a:cubicBezTo>
                    <a:pt x="152" y="40"/>
                    <a:pt x="152" y="40"/>
                    <a:pt x="152" y="40"/>
                  </a:cubicBezTo>
                  <a:cubicBezTo>
                    <a:pt x="151" y="40"/>
                    <a:pt x="151" y="40"/>
                    <a:pt x="151" y="40"/>
                  </a:cubicBezTo>
                  <a:cubicBezTo>
                    <a:pt x="151" y="39"/>
                    <a:pt x="151" y="39"/>
                    <a:pt x="151" y="39"/>
                  </a:cubicBezTo>
                  <a:cubicBezTo>
                    <a:pt x="151" y="33"/>
                    <a:pt x="151" y="33"/>
                    <a:pt x="151" y="33"/>
                  </a:cubicBezTo>
                  <a:cubicBezTo>
                    <a:pt x="151" y="32"/>
                    <a:pt x="151" y="32"/>
                    <a:pt x="151" y="32"/>
                  </a:cubicBezTo>
                  <a:cubicBezTo>
                    <a:pt x="152" y="32"/>
                    <a:pt x="152" y="32"/>
                    <a:pt x="152" y="32"/>
                  </a:cubicBezTo>
                  <a:cubicBezTo>
                    <a:pt x="178" y="32"/>
                    <a:pt x="178" y="32"/>
                    <a:pt x="178" y="32"/>
                  </a:cubicBezTo>
                  <a:cubicBezTo>
                    <a:pt x="179" y="32"/>
                    <a:pt x="179" y="32"/>
                    <a:pt x="179" y="32"/>
                  </a:cubicBezTo>
                  <a:lnTo>
                    <a:pt x="179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1" name="Freeform 881"/>
            <p:cNvSpPr/>
            <p:nvPr/>
          </p:nvSpPr>
          <p:spPr bwMode="auto">
            <a:xfrm>
              <a:off x="5637213" y="5991226"/>
              <a:ext cx="249238" cy="98425"/>
            </a:xfrm>
            <a:custGeom>
              <a:avLst/>
              <a:gdLst>
                <a:gd name="T0" fmla="*/ 20 w 216"/>
                <a:gd name="T1" fmla="*/ 72 h 84"/>
                <a:gd name="T2" fmla="*/ 20 w 216"/>
                <a:gd name="T3" fmla="*/ 84 h 84"/>
                <a:gd name="T4" fmla="*/ 196 w 216"/>
                <a:gd name="T5" fmla="*/ 84 h 84"/>
                <a:gd name="T6" fmla="*/ 196 w 216"/>
                <a:gd name="T7" fmla="*/ 72 h 84"/>
                <a:gd name="T8" fmla="*/ 216 w 216"/>
                <a:gd name="T9" fmla="*/ 40 h 84"/>
                <a:gd name="T10" fmla="*/ 184 w 216"/>
                <a:gd name="T11" fmla="*/ 27 h 84"/>
                <a:gd name="T12" fmla="*/ 177 w 216"/>
                <a:gd name="T13" fmla="*/ 27 h 84"/>
                <a:gd name="T14" fmla="*/ 108 w 216"/>
                <a:gd name="T15" fmla="*/ 0 h 84"/>
                <a:gd name="T16" fmla="*/ 39 w 216"/>
                <a:gd name="T17" fmla="*/ 27 h 84"/>
                <a:gd name="T18" fmla="*/ 32 w 216"/>
                <a:gd name="T19" fmla="*/ 27 h 84"/>
                <a:gd name="T20" fmla="*/ 0 w 216"/>
                <a:gd name="T21" fmla="*/ 40 h 84"/>
                <a:gd name="T22" fmla="*/ 20 w 216"/>
                <a:gd name="T23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6" h="84">
                  <a:moveTo>
                    <a:pt x="20" y="72"/>
                  </a:moveTo>
                  <a:cubicBezTo>
                    <a:pt x="20" y="84"/>
                    <a:pt x="20" y="84"/>
                    <a:pt x="20" y="84"/>
                  </a:cubicBezTo>
                  <a:cubicBezTo>
                    <a:pt x="196" y="84"/>
                    <a:pt x="196" y="84"/>
                    <a:pt x="196" y="84"/>
                  </a:cubicBezTo>
                  <a:cubicBezTo>
                    <a:pt x="196" y="72"/>
                    <a:pt x="196" y="72"/>
                    <a:pt x="196" y="72"/>
                  </a:cubicBezTo>
                  <a:cubicBezTo>
                    <a:pt x="196" y="58"/>
                    <a:pt x="204" y="46"/>
                    <a:pt x="216" y="40"/>
                  </a:cubicBezTo>
                  <a:cubicBezTo>
                    <a:pt x="209" y="32"/>
                    <a:pt x="197" y="27"/>
                    <a:pt x="184" y="27"/>
                  </a:cubicBezTo>
                  <a:cubicBezTo>
                    <a:pt x="181" y="27"/>
                    <a:pt x="179" y="27"/>
                    <a:pt x="177" y="27"/>
                  </a:cubicBezTo>
                  <a:cubicBezTo>
                    <a:pt x="167" y="12"/>
                    <a:pt x="134" y="0"/>
                    <a:pt x="108" y="0"/>
                  </a:cubicBezTo>
                  <a:cubicBezTo>
                    <a:pt x="82" y="0"/>
                    <a:pt x="48" y="12"/>
                    <a:pt x="39" y="27"/>
                  </a:cubicBezTo>
                  <a:cubicBezTo>
                    <a:pt x="37" y="27"/>
                    <a:pt x="34" y="27"/>
                    <a:pt x="32" y="27"/>
                  </a:cubicBezTo>
                  <a:cubicBezTo>
                    <a:pt x="18" y="27"/>
                    <a:pt x="6" y="32"/>
                    <a:pt x="0" y="40"/>
                  </a:cubicBezTo>
                  <a:cubicBezTo>
                    <a:pt x="12" y="46"/>
                    <a:pt x="20" y="58"/>
                    <a:pt x="20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2" name="Rectangle 882"/>
            <p:cNvSpPr>
              <a:spLocks noChangeArrowheads="1"/>
            </p:cNvSpPr>
            <p:nvPr/>
          </p:nvSpPr>
          <p:spPr bwMode="auto">
            <a:xfrm>
              <a:off x="5659438" y="6107113"/>
              <a:ext cx="204788" cy="26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3" name="Rectangle 883"/>
            <p:cNvSpPr>
              <a:spLocks noChangeArrowheads="1"/>
            </p:cNvSpPr>
            <p:nvPr/>
          </p:nvSpPr>
          <p:spPr bwMode="auto">
            <a:xfrm>
              <a:off x="5659438" y="6151563"/>
              <a:ext cx="204788" cy="428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4" name="Freeform 884"/>
            <p:cNvSpPr/>
            <p:nvPr/>
          </p:nvSpPr>
          <p:spPr bwMode="auto">
            <a:xfrm>
              <a:off x="5881688" y="6051551"/>
              <a:ext cx="47625" cy="158750"/>
            </a:xfrm>
            <a:custGeom>
              <a:avLst/>
              <a:gdLst>
                <a:gd name="T0" fmla="*/ 35 w 41"/>
                <a:gd name="T1" fmla="*/ 98 h 137"/>
                <a:gd name="T2" fmla="*/ 30 w 41"/>
                <a:gd name="T3" fmla="*/ 39 h 137"/>
                <a:gd name="T4" fmla="*/ 41 w 41"/>
                <a:gd name="T5" fmla="*/ 20 h 137"/>
                <a:gd name="T6" fmla="*/ 20 w 41"/>
                <a:gd name="T7" fmla="*/ 0 h 137"/>
                <a:gd name="T8" fmla="*/ 0 w 41"/>
                <a:gd name="T9" fmla="*/ 20 h 137"/>
                <a:gd name="T10" fmla="*/ 0 w 41"/>
                <a:gd name="T11" fmla="*/ 137 h 137"/>
                <a:gd name="T12" fmla="*/ 24 w 41"/>
                <a:gd name="T13" fmla="*/ 137 h 137"/>
                <a:gd name="T14" fmla="*/ 35 w 41"/>
                <a:gd name="T15" fmla="*/ 9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137">
                  <a:moveTo>
                    <a:pt x="35" y="98"/>
                  </a:moveTo>
                  <a:cubicBezTo>
                    <a:pt x="30" y="39"/>
                    <a:pt x="30" y="39"/>
                    <a:pt x="30" y="39"/>
                  </a:cubicBezTo>
                  <a:cubicBezTo>
                    <a:pt x="37" y="35"/>
                    <a:pt x="41" y="28"/>
                    <a:pt x="41" y="20"/>
                  </a:cubicBezTo>
                  <a:cubicBezTo>
                    <a:pt x="41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4" y="137"/>
                    <a:pt x="24" y="137"/>
                    <a:pt x="24" y="137"/>
                  </a:cubicBezTo>
                  <a:cubicBezTo>
                    <a:pt x="30" y="133"/>
                    <a:pt x="22" y="109"/>
                    <a:pt x="35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5" name="Freeform 885"/>
            <p:cNvSpPr/>
            <p:nvPr/>
          </p:nvSpPr>
          <p:spPr bwMode="auto">
            <a:xfrm>
              <a:off x="5594351" y="6051551"/>
              <a:ext cx="47625" cy="158750"/>
            </a:xfrm>
            <a:custGeom>
              <a:avLst/>
              <a:gdLst>
                <a:gd name="T0" fmla="*/ 41 w 41"/>
                <a:gd name="T1" fmla="*/ 20 h 137"/>
                <a:gd name="T2" fmla="*/ 20 w 41"/>
                <a:gd name="T3" fmla="*/ 0 h 137"/>
                <a:gd name="T4" fmla="*/ 0 w 41"/>
                <a:gd name="T5" fmla="*/ 20 h 137"/>
                <a:gd name="T6" fmla="*/ 10 w 41"/>
                <a:gd name="T7" fmla="*/ 39 h 137"/>
                <a:gd name="T8" fmla="*/ 5 w 41"/>
                <a:gd name="T9" fmla="*/ 98 h 137"/>
                <a:gd name="T10" fmla="*/ 17 w 41"/>
                <a:gd name="T11" fmla="*/ 137 h 137"/>
                <a:gd name="T12" fmla="*/ 41 w 41"/>
                <a:gd name="T13" fmla="*/ 137 h 137"/>
                <a:gd name="T14" fmla="*/ 41 w 41"/>
                <a:gd name="T15" fmla="*/ 2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137">
                  <a:moveTo>
                    <a:pt x="41" y="20"/>
                  </a:moveTo>
                  <a:cubicBezTo>
                    <a:pt x="41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28"/>
                    <a:pt x="4" y="35"/>
                    <a:pt x="10" y="39"/>
                  </a:cubicBezTo>
                  <a:cubicBezTo>
                    <a:pt x="5" y="98"/>
                    <a:pt x="5" y="98"/>
                    <a:pt x="5" y="98"/>
                  </a:cubicBezTo>
                  <a:cubicBezTo>
                    <a:pt x="19" y="109"/>
                    <a:pt x="11" y="133"/>
                    <a:pt x="17" y="137"/>
                  </a:cubicBezTo>
                  <a:cubicBezTo>
                    <a:pt x="41" y="137"/>
                    <a:pt x="41" y="137"/>
                    <a:pt x="41" y="137"/>
                  </a:cubicBezTo>
                  <a:lnTo>
                    <a:pt x="4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6" name="Freeform 886"/>
            <p:cNvSpPr>
              <a:spLocks noEditPoints="1"/>
            </p:cNvSpPr>
            <p:nvPr/>
          </p:nvSpPr>
          <p:spPr bwMode="auto">
            <a:xfrm>
              <a:off x="7615238" y="3930651"/>
              <a:ext cx="307975" cy="333375"/>
            </a:xfrm>
            <a:custGeom>
              <a:avLst/>
              <a:gdLst>
                <a:gd name="T0" fmla="*/ 266 w 266"/>
                <a:gd name="T1" fmla="*/ 64 h 288"/>
                <a:gd name="T2" fmla="*/ 261 w 266"/>
                <a:gd name="T3" fmla="*/ 22 h 288"/>
                <a:gd name="T4" fmla="*/ 234 w 266"/>
                <a:gd name="T5" fmla="*/ 0 h 288"/>
                <a:gd name="T6" fmla="*/ 31 w 266"/>
                <a:gd name="T7" fmla="*/ 0 h 288"/>
                <a:gd name="T8" fmla="*/ 4 w 266"/>
                <a:gd name="T9" fmla="*/ 22 h 288"/>
                <a:gd name="T10" fmla="*/ 0 w 266"/>
                <a:gd name="T11" fmla="*/ 63 h 288"/>
                <a:gd name="T12" fmla="*/ 0 w 266"/>
                <a:gd name="T13" fmla="*/ 248 h 288"/>
                <a:gd name="T14" fmla="*/ 23 w 266"/>
                <a:gd name="T15" fmla="*/ 248 h 288"/>
                <a:gd name="T16" fmla="*/ 23 w 266"/>
                <a:gd name="T17" fmla="*/ 268 h 288"/>
                <a:gd name="T18" fmla="*/ 43 w 266"/>
                <a:gd name="T19" fmla="*/ 288 h 288"/>
                <a:gd name="T20" fmla="*/ 63 w 266"/>
                <a:gd name="T21" fmla="*/ 268 h 288"/>
                <a:gd name="T22" fmla="*/ 63 w 266"/>
                <a:gd name="T23" fmla="*/ 248 h 288"/>
                <a:gd name="T24" fmla="*/ 204 w 266"/>
                <a:gd name="T25" fmla="*/ 248 h 288"/>
                <a:gd name="T26" fmla="*/ 204 w 266"/>
                <a:gd name="T27" fmla="*/ 268 h 288"/>
                <a:gd name="T28" fmla="*/ 224 w 266"/>
                <a:gd name="T29" fmla="*/ 288 h 288"/>
                <a:gd name="T30" fmla="*/ 244 w 266"/>
                <a:gd name="T31" fmla="*/ 268 h 288"/>
                <a:gd name="T32" fmla="*/ 244 w 266"/>
                <a:gd name="T33" fmla="*/ 248 h 288"/>
                <a:gd name="T34" fmla="*/ 266 w 266"/>
                <a:gd name="T35" fmla="*/ 248 h 288"/>
                <a:gd name="T36" fmla="*/ 266 w 266"/>
                <a:gd name="T37" fmla="*/ 64 h 288"/>
                <a:gd name="T38" fmla="*/ 101 w 266"/>
                <a:gd name="T39" fmla="*/ 16 h 288"/>
                <a:gd name="T40" fmla="*/ 165 w 266"/>
                <a:gd name="T41" fmla="*/ 16 h 288"/>
                <a:gd name="T42" fmla="*/ 174 w 266"/>
                <a:gd name="T43" fmla="*/ 25 h 288"/>
                <a:gd name="T44" fmla="*/ 165 w 266"/>
                <a:gd name="T45" fmla="*/ 33 h 288"/>
                <a:gd name="T46" fmla="*/ 101 w 266"/>
                <a:gd name="T47" fmla="*/ 33 h 288"/>
                <a:gd name="T48" fmla="*/ 93 w 266"/>
                <a:gd name="T49" fmla="*/ 25 h 288"/>
                <a:gd name="T50" fmla="*/ 101 w 266"/>
                <a:gd name="T51" fmla="*/ 16 h 288"/>
                <a:gd name="T52" fmla="*/ 33 w 266"/>
                <a:gd name="T53" fmla="*/ 67 h 288"/>
                <a:gd name="T54" fmla="*/ 47 w 266"/>
                <a:gd name="T55" fmla="*/ 52 h 288"/>
                <a:gd name="T56" fmla="*/ 219 w 266"/>
                <a:gd name="T57" fmla="*/ 52 h 288"/>
                <a:gd name="T58" fmla="*/ 234 w 266"/>
                <a:gd name="T59" fmla="*/ 67 h 288"/>
                <a:gd name="T60" fmla="*/ 238 w 266"/>
                <a:gd name="T61" fmla="*/ 156 h 288"/>
                <a:gd name="T62" fmla="*/ 223 w 266"/>
                <a:gd name="T63" fmla="*/ 171 h 288"/>
                <a:gd name="T64" fmla="*/ 43 w 266"/>
                <a:gd name="T65" fmla="*/ 171 h 288"/>
                <a:gd name="T66" fmla="*/ 28 w 266"/>
                <a:gd name="T67" fmla="*/ 156 h 288"/>
                <a:gd name="T68" fmla="*/ 33 w 266"/>
                <a:gd name="T69" fmla="*/ 67 h 288"/>
                <a:gd name="T70" fmla="*/ 63 w 266"/>
                <a:gd name="T71" fmla="*/ 223 h 288"/>
                <a:gd name="T72" fmla="*/ 48 w 266"/>
                <a:gd name="T73" fmla="*/ 230 h 288"/>
                <a:gd name="T74" fmla="*/ 27 w 266"/>
                <a:gd name="T75" fmla="*/ 210 h 288"/>
                <a:gd name="T76" fmla="*/ 27 w 266"/>
                <a:gd name="T77" fmla="*/ 210 h 288"/>
                <a:gd name="T78" fmla="*/ 48 w 266"/>
                <a:gd name="T79" fmla="*/ 189 h 288"/>
                <a:gd name="T80" fmla="*/ 69 w 266"/>
                <a:gd name="T81" fmla="*/ 210 h 288"/>
                <a:gd name="T82" fmla="*/ 63 w 266"/>
                <a:gd name="T83" fmla="*/ 223 h 288"/>
                <a:gd name="T84" fmla="*/ 220 w 266"/>
                <a:gd name="T85" fmla="*/ 230 h 288"/>
                <a:gd name="T86" fmla="*/ 204 w 266"/>
                <a:gd name="T87" fmla="*/ 222 h 288"/>
                <a:gd name="T88" fmla="*/ 199 w 266"/>
                <a:gd name="T89" fmla="*/ 210 h 288"/>
                <a:gd name="T90" fmla="*/ 220 w 266"/>
                <a:gd name="T91" fmla="*/ 189 h 288"/>
                <a:gd name="T92" fmla="*/ 240 w 266"/>
                <a:gd name="T93" fmla="*/ 210 h 288"/>
                <a:gd name="T94" fmla="*/ 240 w 266"/>
                <a:gd name="T95" fmla="*/ 211 h 288"/>
                <a:gd name="T96" fmla="*/ 220 w 266"/>
                <a:gd name="T97" fmla="*/ 23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6" h="288">
                  <a:moveTo>
                    <a:pt x="266" y="64"/>
                  </a:moveTo>
                  <a:cubicBezTo>
                    <a:pt x="261" y="22"/>
                    <a:pt x="261" y="22"/>
                    <a:pt x="261" y="22"/>
                  </a:cubicBezTo>
                  <a:cubicBezTo>
                    <a:pt x="261" y="10"/>
                    <a:pt x="247" y="0"/>
                    <a:pt x="23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9" y="0"/>
                    <a:pt x="4" y="10"/>
                    <a:pt x="4" y="22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23" y="248"/>
                    <a:pt x="23" y="248"/>
                    <a:pt x="23" y="248"/>
                  </a:cubicBezTo>
                  <a:cubicBezTo>
                    <a:pt x="23" y="268"/>
                    <a:pt x="23" y="268"/>
                    <a:pt x="23" y="268"/>
                  </a:cubicBezTo>
                  <a:cubicBezTo>
                    <a:pt x="23" y="279"/>
                    <a:pt x="32" y="288"/>
                    <a:pt x="43" y="288"/>
                  </a:cubicBezTo>
                  <a:cubicBezTo>
                    <a:pt x="54" y="288"/>
                    <a:pt x="63" y="279"/>
                    <a:pt x="63" y="268"/>
                  </a:cubicBezTo>
                  <a:cubicBezTo>
                    <a:pt x="63" y="248"/>
                    <a:pt x="63" y="248"/>
                    <a:pt x="63" y="248"/>
                  </a:cubicBezTo>
                  <a:cubicBezTo>
                    <a:pt x="204" y="248"/>
                    <a:pt x="204" y="248"/>
                    <a:pt x="204" y="248"/>
                  </a:cubicBezTo>
                  <a:cubicBezTo>
                    <a:pt x="204" y="268"/>
                    <a:pt x="204" y="268"/>
                    <a:pt x="204" y="268"/>
                  </a:cubicBezTo>
                  <a:cubicBezTo>
                    <a:pt x="204" y="279"/>
                    <a:pt x="213" y="288"/>
                    <a:pt x="224" y="288"/>
                  </a:cubicBezTo>
                  <a:cubicBezTo>
                    <a:pt x="235" y="288"/>
                    <a:pt x="244" y="279"/>
                    <a:pt x="244" y="268"/>
                  </a:cubicBezTo>
                  <a:cubicBezTo>
                    <a:pt x="244" y="248"/>
                    <a:pt x="244" y="248"/>
                    <a:pt x="244" y="248"/>
                  </a:cubicBezTo>
                  <a:cubicBezTo>
                    <a:pt x="266" y="248"/>
                    <a:pt x="266" y="248"/>
                    <a:pt x="266" y="248"/>
                  </a:cubicBezTo>
                  <a:lnTo>
                    <a:pt x="266" y="64"/>
                  </a:lnTo>
                  <a:close/>
                  <a:moveTo>
                    <a:pt x="101" y="16"/>
                  </a:moveTo>
                  <a:cubicBezTo>
                    <a:pt x="165" y="16"/>
                    <a:pt x="165" y="16"/>
                    <a:pt x="165" y="16"/>
                  </a:cubicBezTo>
                  <a:cubicBezTo>
                    <a:pt x="170" y="16"/>
                    <a:pt x="174" y="20"/>
                    <a:pt x="174" y="25"/>
                  </a:cubicBezTo>
                  <a:cubicBezTo>
                    <a:pt x="174" y="30"/>
                    <a:pt x="170" y="33"/>
                    <a:pt x="165" y="33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96" y="33"/>
                    <a:pt x="93" y="30"/>
                    <a:pt x="93" y="25"/>
                  </a:cubicBezTo>
                  <a:cubicBezTo>
                    <a:pt x="93" y="20"/>
                    <a:pt x="96" y="16"/>
                    <a:pt x="101" y="16"/>
                  </a:cubicBezTo>
                  <a:close/>
                  <a:moveTo>
                    <a:pt x="33" y="67"/>
                  </a:moveTo>
                  <a:cubicBezTo>
                    <a:pt x="33" y="59"/>
                    <a:pt x="39" y="52"/>
                    <a:pt x="47" y="52"/>
                  </a:cubicBezTo>
                  <a:cubicBezTo>
                    <a:pt x="219" y="52"/>
                    <a:pt x="219" y="52"/>
                    <a:pt x="219" y="52"/>
                  </a:cubicBezTo>
                  <a:cubicBezTo>
                    <a:pt x="227" y="52"/>
                    <a:pt x="234" y="59"/>
                    <a:pt x="234" y="67"/>
                  </a:cubicBezTo>
                  <a:cubicBezTo>
                    <a:pt x="238" y="156"/>
                    <a:pt x="238" y="156"/>
                    <a:pt x="238" y="156"/>
                  </a:cubicBezTo>
                  <a:cubicBezTo>
                    <a:pt x="238" y="164"/>
                    <a:pt x="232" y="171"/>
                    <a:pt x="223" y="171"/>
                  </a:cubicBezTo>
                  <a:cubicBezTo>
                    <a:pt x="43" y="171"/>
                    <a:pt x="43" y="171"/>
                    <a:pt x="43" y="171"/>
                  </a:cubicBezTo>
                  <a:cubicBezTo>
                    <a:pt x="35" y="171"/>
                    <a:pt x="28" y="164"/>
                    <a:pt x="28" y="156"/>
                  </a:cubicBezTo>
                  <a:lnTo>
                    <a:pt x="33" y="67"/>
                  </a:lnTo>
                  <a:close/>
                  <a:moveTo>
                    <a:pt x="63" y="223"/>
                  </a:moveTo>
                  <a:cubicBezTo>
                    <a:pt x="60" y="228"/>
                    <a:pt x="54" y="230"/>
                    <a:pt x="48" y="230"/>
                  </a:cubicBezTo>
                  <a:cubicBezTo>
                    <a:pt x="37" y="230"/>
                    <a:pt x="28" y="221"/>
                    <a:pt x="27" y="210"/>
                  </a:cubicBezTo>
                  <a:cubicBezTo>
                    <a:pt x="27" y="210"/>
                    <a:pt x="27" y="210"/>
                    <a:pt x="27" y="210"/>
                  </a:cubicBezTo>
                  <a:cubicBezTo>
                    <a:pt x="27" y="198"/>
                    <a:pt x="37" y="189"/>
                    <a:pt x="48" y="189"/>
                  </a:cubicBezTo>
                  <a:cubicBezTo>
                    <a:pt x="59" y="189"/>
                    <a:pt x="69" y="198"/>
                    <a:pt x="69" y="210"/>
                  </a:cubicBezTo>
                  <a:cubicBezTo>
                    <a:pt x="69" y="215"/>
                    <a:pt x="67" y="220"/>
                    <a:pt x="63" y="223"/>
                  </a:cubicBezTo>
                  <a:close/>
                  <a:moveTo>
                    <a:pt x="220" y="230"/>
                  </a:moveTo>
                  <a:cubicBezTo>
                    <a:pt x="213" y="230"/>
                    <a:pt x="207" y="227"/>
                    <a:pt x="204" y="222"/>
                  </a:cubicBezTo>
                  <a:cubicBezTo>
                    <a:pt x="201" y="219"/>
                    <a:pt x="199" y="214"/>
                    <a:pt x="199" y="210"/>
                  </a:cubicBezTo>
                  <a:cubicBezTo>
                    <a:pt x="199" y="198"/>
                    <a:pt x="208" y="189"/>
                    <a:pt x="220" y="189"/>
                  </a:cubicBezTo>
                  <a:cubicBezTo>
                    <a:pt x="231" y="189"/>
                    <a:pt x="240" y="198"/>
                    <a:pt x="240" y="210"/>
                  </a:cubicBezTo>
                  <a:cubicBezTo>
                    <a:pt x="240" y="210"/>
                    <a:pt x="240" y="210"/>
                    <a:pt x="240" y="211"/>
                  </a:cubicBezTo>
                  <a:cubicBezTo>
                    <a:pt x="240" y="222"/>
                    <a:pt x="231" y="230"/>
                    <a:pt x="220" y="2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7" name="Line 887"/>
            <p:cNvSpPr>
              <a:spLocks noChangeShapeType="1"/>
            </p:cNvSpPr>
            <p:nvPr/>
          </p:nvSpPr>
          <p:spPr bwMode="auto">
            <a:xfrm>
              <a:off x="5597526" y="2663826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8" name="Line 888"/>
            <p:cNvSpPr>
              <a:spLocks noChangeShapeType="1"/>
            </p:cNvSpPr>
            <p:nvPr/>
          </p:nvSpPr>
          <p:spPr bwMode="auto">
            <a:xfrm>
              <a:off x="5597526" y="2663826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9" name="Freeform 889"/>
            <p:cNvSpPr>
              <a:spLocks noEditPoints="1"/>
            </p:cNvSpPr>
            <p:nvPr/>
          </p:nvSpPr>
          <p:spPr bwMode="auto">
            <a:xfrm>
              <a:off x="5597526" y="2620963"/>
              <a:ext cx="333375" cy="276225"/>
            </a:xfrm>
            <a:custGeom>
              <a:avLst/>
              <a:gdLst>
                <a:gd name="T0" fmla="*/ 278 w 288"/>
                <a:gd name="T1" fmla="*/ 69 h 238"/>
                <a:gd name="T2" fmla="*/ 246 w 288"/>
                <a:gd name="T3" fmla="*/ 69 h 238"/>
                <a:gd name="T4" fmla="*/ 246 w 288"/>
                <a:gd name="T5" fmla="*/ 40 h 238"/>
                <a:gd name="T6" fmla="*/ 236 w 288"/>
                <a:gd name="T7" fmla="*/ 30 h 238"/>
                <a:gd name="T8" fmla="*/ 138 w 288"/>
                <a:gd name="T9" fmla="*/ 30 h 238"/>
                <a:gd name="T10" fmla="*/ 125 w 288"/>
                <a:gd name="T11" fmla="*/ 0 h 238"/>
                <a:gd name="T12" fmla="*/ 53 w 288"/>
                <a:gd name="T13" fmla="*/ 0 h 238"/>
                <a:gd name="T14" fmla="*/ 40 w 288"/>
                <a:gd name="T15" fmla="*/ 30 h 238"/>
                <a:gd name="T16" fmla="*/ 11 w 288"/>
                <a:gd name="T17" fmla="*/ 30 h 238"/>
                <a:gd name="T18" fmla="*/ 0 w 288"/>
                <a:gd name="T19" fmla="*/ 38 h 238"/>
                <a:gd name="T20" fmla="*/ 0 w 288"/>
                <a:gd name="T21" fmla="*/ 210 h 238"/>
                <a:gd name="T22" fmla="*/ 28 w 288"/>
                <a:gd name="T23" fmla="*/ 238 h 238"/>
                <a:gd name="T24" fmla="*/ 270 w 288"/>
                <a:gd name="T25" fmla="*/ 238 h 238"/>
                <a:gd name="T26" fmla="*/ 288 w 288"/>
                <a:gd name="T27" fmla="*/ 219 h 238"/>
                <a:gd name="T28" fmla="*/ 288 w 288"/>
                <a:gd name="T29" fmla="*/ 79 h 238"/>
                <a:gd name="T30" fmla="*/ 278 w 288"/>
                <a:gd name="T31" fmla="*/ 69 h 238"/>
                <a:gd name="T32" fmla="*/ 51 w 288"/>
                <a:gd name="T33" fmla="*/ 47 h 238"/>
                <a:gd name="T34" fmla="*/ 64 w 288"/>
                <a:gd name="T35" fmla="*/ 17 h 238"/>
                <a:gd name="T36" fmla="*/ 114 w 288"/>
                <a:gd name="T37" fmla="*/ 17 h 238"/>
                <a:gd name="T38" fmla="*/ 127 w 288"/>
                <a:gd name="T39" fmla="*/ 47 h 238"/>
                <a:gd name="T40" fmla="*/ 229 w 288"/>
                <a:gd name="T41" fmla="*/ 47 h 238"/>
                <a:gd name="T42" fmla="*/ 229 w 288"/>
                <a:gd name="T43" fmla="*/ 69 h 238"/>
                <a:gd name="T44" fmla="*/ 42 w 288"/>
                <a:gd name="T45" fmla="*/ 69 h 238"/>
                <a:gd name="T46" fmla="*/ 42 w 288"/>
                <a:gd name="T47" fmla="*/ 205 h 238"/>
                <a:gd name="T48" fmla="*/ 59 w 288"/>
                <a:gd name="T49" fmla="*/ 205 h 238"/>
                <a:gd name="T50" fmla="*/ 59 w 288"/>
                <a:gd name="T51" fmla="*/ 86 h 238"/>
                <a:gd name="T52" fmla="*/ 271 w 288"/>
                <a:gd name="T53" fmla="*/ 86 h 238"/>
                <a:gd name="T54" fmla="*/ 271 w 288"/>
                <a:gd name="T55" fmla="*/ 219 h 238"/>
                <a:gd name="T56" fmla="*/ 271 w 288"/>
                <a:gd name="T57" fmla="*/ 220 h 238"/>
                <a:gd name="T58" fmla="*/ 270 w 288"/>
                <a:gd name="T59" fmla="*/ 220 h 238"/>
                <a:gd name="T60" fmla="*/ 28 w 288"/>
                <a:gd name="T61" fmla="*/ 220 h 238"/>
                <a:gd name="T62" fmla="*/ 18 w 288"/>
                <a:gd name="T63" fmla="*/ 210 h 238"/>
                <a:gd name="T64" fmla="*/ 18 w 288"/>
                <a:gd name="T65" fmla="*/ 47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8" h="238">
                  <a:moveTo>
                    <a:pt x="278" y="69"/>
                  </a:moveTo>
                  <a:cubicBezTo>
                    <a:pt x="246" y="69"/>
                    <a:pt x="246" y="69"/>
                    <a:pt x="246" y="69"/>
                  </a:cubicBezTo>
                  <a:cubicBezTo>
                    <a:pt x="246" y="40"/>
                    <a:pt x="246" y="40"/>
                    <a:pt x="246" y="40"/>
                  </a:cubicBezTo>
                  <a:cubicBezTo>
                    <a:pt x="246" y="32"/>
                    <a:pt x="244" y="30"/>
                    <a:pt x="236" y="30"/>
                  </a:cubicBezTo>
                  <a:cubicBezTo>
                    <a:pt x="138" y="30"/>
                    <a:pt x="138" y="30"/>
                    <a:pt x="138" y="3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" y="30"/>
                    <a:pt x="0" y="38"/>
                    <a:pt x="0" y="38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229"/>
                    <a:pt x="11" y="238"/>
                    <a:pt x="28" y="238"/>
                  </a:cubicBezTo>
                  <a:cubicBezTo>
                    <a:pt x="270" y="238"/>
                    <a:pt x="270" y="238"/>
                    <a:pt x="270" y="238"/>
                  </a:cubicBezTo>
                  <a:cubicBezTo>
                    <a:pt x="283" y="238"/>
                    <a:pt x="288" y="231"/>
                    <a:pt x="288" y="219"/>
                  </a:cubicBezTo>
                  <a:cubicBezTo>
                    <a:pt x="288" y="79"/>
                    <a:pt x="288" y="79"/>
                    <a:pt x="288" y="79"/>
                  </a:cubicBezTo>
                  <a:cubicBezTo>
                    <a:pt x="288" y="71"/>
                    <a:pt x="286" y="69"/>
                    <a:pt x="278" y="69"/>
                  </a:cubicBezTo>
                  <a:close/>
                  <a:moveTo>
                    <a:pt x="51" y="47"/>
                  </a:moveTo>
                  <a:cubicBezTo>
                    <a:pt x="64" y="17"/>
                    <a:pt x="64" y="17"/>
                    <a:pt x="64" y="17"/>
                  </a:cubicBezTo>
                  <a:cubicBezTo>
                    <a:pt x="114" y="17"/>
                    <a:pt x="114" y="17"/>
                    <a:pt x="114" y="17"/>
                  </a:cubicBezTo>
                  <a:cubicBezTo>
                    <a:pt x="127" y="47"/>
                    <a:pt x="127" y="47"/>
                    <a:pt x="127" y="47"/>
                  </a:cubicBezTo>
                  <a:cubicBezTo>
                    <a:pt x="229" y="47"/>
                    <a:pt x="229" y="47"/>
                    <a:pt x="229" y="47"/>
                  </a:cubicBezTo>
                  <a:cubicBezTo>
                    <a:pt x="229" y="69"/>
                    <a:pt x="229" y="69"/>
                    <a:pt x="229" y="69"/>
                  </a:cubicBezTo>
                  <a:cubicBezTo>
                    <a:pt x="42" y="69"/>
                    <a:pt x="42" y="69"/>
                    <a:pt x="42" y="69"/>
                  </a:cubicBezTo>
                  <a:cubicBezTo>
                    <a:pt x="42" y="205"/>
                    <a:pt x="42" y="205"/>
                    <a:pt x="42" y="205"/>
                  </a:cubicBezTo>
                  <a:cubicBezTo>
                    <a:pt x="59" y="205"/>
                    <a:pt x="59" y="205"/>
                    <a:pt x="59" y="205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271" y="86"/>
                    <a:pt x="271" y="86"/>
                    <a:pt x="271" y="86"/>
                  </a:cubicBezTo>
                  <a:cubicBezTo>
                    <a:pt x="271" y="219"/>
                    <a:pt x="271" y="219"/>
                    <a:pt x="271" y="219"/>
                  </a:cubicBezTo>
                  <a:cubicBezTo>
                    <a:pt x="271" y="220"/>
                    <a:pt x="271" y="220"/>
                    <a:pt x="271" y="220"/>
                  </a:cubicBezTo>
                  <a:cubicBezTo>
                    <a:pt x="271" y="220"/>
                    <a:pt x="270" y="220"/>
                    <a:pt x="270" y="220"/>
                  </a:cubicBezTo>
                  <a:cubicBezTo>
                    <a:pt x="28" y="220"/>
                    <a:pt x="28" y="220"/>
                    <a:pt x="28" y="220"/>
                  </a:cubicBezTo>
                  <a:cubicBezTo>
                    <a:pt x="20" y="220"/>
                    <a:pt x="18" y="218"/>
                    <a:pt x="18" y="210"/>
                  </a:cubicBezTo>
                  <a:cubicBezTo>
                    <a:pt x="18" y="47"/>
                    <a:pt x="18" y="47"/>
                    <a:pt x="18" y="4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0" name="Freeform 890"/>
            <p:cNvSpPr>
              <a:spLocks noEditPoints="1"/>
            </p:cNvSpPr>
            <p:nvPr/>
          </p:nvSpPr>
          <p:spPr bwMode="auto">
            <a:xfrm>
              <a:off x="8937626" y="4622801"/>
              <a:ext cx="333375" cy="285750"/>
            </a:xfrm>
            <a:custGeom>
              <a:avLst/>
              <a:gdLst>
                <a:gd name="T0" fmla="*/ 278 w 288"/>
                <a:gd name="T1" fmla="*/ 0 h 246"/>
                <a:gd name="T2" fmla="*/ 52 w 288"/>
                <a:gd name="T3" fmla="*/ 0 h 246"/>
                <a:gd name="T4" fmla="*/ 42 w 288"/>
                <a:gd name="T5" fmla="*/ 10 h 246"/>
                <a:gd name="T6" fmla="*/ 42 w 288"/>
                <a:gd name="T7" fmla="*/ 43 h 246"/>
                <a:gd name="T8" fmla="*/ 10 w 288"/>
                <a:gd name="T9" fmla="*/ 43 h 246"/>
                <a:gd name="T10" fmla="*/ 0 w 288"/>
                <a:gd name="T11" fmla="*/ 53 h 246"/>
                <a:gd name="T12" fmla="*/ 0 w 288"/>
                <a:gd name="T13" fmla="*/ 219 h 246"/>
                <a:gd name="T14" fmla="*/ 27 w 288"/>
                <a:gd name="T15" fmla="*/ 246 h 246"/>
                <a:gd name="T16" fmla="*/ 52 w 288"/>
                <a:gd name="T17" fmla="*/ 246 h 246"/>
                <a:gd name="T18" fmla="*/ 241 w 288"/>
                <a:gd name="T19" fmla="*/ 246 h 246"/>
                <a:gd name="T20" fmla="*/ 278 w 288"/>
                <a:gd name="T21" fmla="*/ 246 h 246"/>
                <a:gd name="T22" fmla="*/ 288 w 288"/>
                <a:gd name="T23" fmla="*/ 236 h 246"/>
                <a:gd name="T24" fmla="*/ 288 w 288"/>
                <a:gd name="T25" fmla="*/ 10 h 246"/>
                <a:gd name="T26" fmla="*/ 278 w 288"/>
                <a:gd name="T27" fmla="*/ 0 h 246"/>
                <a:gd name="T28" fmla="*/ 271 w 288"/>
                <a:gd name="T29" fmla="*/ 229 h 246"/>
                <a:gd name="T30" fmla="*/ 241 w 288"/>
                <a:gd name="T31" fmla="*/ 229 h 246"/>
                <a:gd name="T32" fmla="*/ 52 w 288"/>
                <a:gd name="T33" fmla="*/ 229 h 246"/>
                <a:gd name="T34" fmla="*/ 27 w 288"/>
                <a:gd name="T35" fmla="*/ 229 h 246"/>
                <a:gd name="T36" fmla="*/ 17 w 288"/>
                <a:gd name="T37" fmla="*/ 219 h 246"/>
                <a:gd name="T38" fmla="*/ 17 w 288"/>
                <a:gd name="T39" fmla="*/ 60 h 246"/>
                <a:gd name="T40" fmla="*/ 42 w 288"/>
                <a:gd name="T41" fmla="*/ 60 h 246"/>
                <a:gd name="T42" fmla="*/ 42 w 288"/>
                <a:gd name="T43" fmla="*/ 214 h 246"/>
                <a:gd name="T44" fmla="*/ 59 w 288"/>
                <a:gd name="T45" fmla="*/ 214 h 246"/>
                <a:gd name="T46" fmla="*/ 59 w 288"/>
                <a:gd name="T47" fmla="*/ 60 h 246"/>
                <a:gd name="T48" fmla="*/ 59 w 288"/>
                <a:gd name="T49" fmla="*/ 60 h 246"/>
                <a:gd name="T50" fmla="*/ 59 w 288"/>
                <a:gd name="T51" fmla="*/ 43 h 246"/>
                <a:gd name="T52" fmla="*/ 59 w 288"/>
                <a:gd name="T53" fmla="*/ 17 h 246"/>
                <a:gd name="T54" fmla="*/ 271 w 288"/>
                <a:gd name="T55" fmla="*/ 17 h 246"/>
                <a:gd name="T56" fmla="*/ 271 w 288"/>
                <a:gd name="T57" fmla="*/ 229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8" h="246">
                  <a:moveTo>
                    <a:pt x="278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4" y="0"/>
                    <a:pt x="42" y="2"/>
                    <a:pt x="42" y="10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2" y="43"/>
                    <a:pt x="0" y="45"/>
                    <a:pt x="0" y="53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31"/>
                    <a:pt x="14" y="246"/>
                    <a:pt x="27" y="246"/>
                  </a:cubicBezTo>
                  <a:cubicBezTo>
                    <a:pt x="52" y="246"/>
                    <a:pt x="52" y="246"/>
                    <a:pt x="52" y="246"/>
                  </a:cubicBezTo>
                  <a:cubicBezTo>
                    <a:pt x="241" y="246"/>
                    <a:pt x="241" y="246"/>
                    <a:pt x="241" y="246"/>
                  </a:cubicBezTo>
                  <a:cubicBezTo>
                    <a:pt x="278" y="246"/>
                    <a:pt x="278" y="246"/>
                    <a:pt x="278" y="246"/>
                  </a:cubicBezTo>
                  <a:cubicBezTo>
                    <a:pt x="286" y="246"/>
                    <a:pt x="288" y="244"/>
                    <a:pt x="288" y="236"/>
                  </a:cubicBezTo>
                  <a:cubicBezTo>
                    <a:pt x="288" y="10"/>
                    <a:pt x="288" y="10"/>
                    <a:pt x="288" y="10"/>
                  </a:cubicBezTo>
                  <a:cubicBezTo>
                    <a:pt x="288" y="2"/>
                    <a:pt x="286" y="0"/>
                    <a:pt x="278" y="0"/>
                  </a:cubicBezTo>
                  <a:close/>
                  <a:moveTo>
                    <a:pt x="271" y="229"/>
                  </a:moveTo>
                  <a:cubicBezTo>
                    <a:pt x="241" y="229"/>
                    <a:pt x="241" y="229"/>
                    <a:pt x="241" y="229"/>
                  </a:cubicBezTo>
                  <a:cubicBezTo>
                    <a:pt x="52" y="229"/>
                    <a:pt x="52" y="229"/>
                    <a:pt x="52" y="229"/>
                  </a:cubicBezTo>
                  <a:cubicBezTo>
                    <a:pt x="27" y="229"/>
                    <a:pt x="27" y="229"/>
                    <a:pt x="27" y="229"/>
                  </a:cubicBezTo>
                  <a:cubicBezTo>
                    <a:pt x="24" y="229"/>
                    <a:pt x="17" y="222"/>
                    <a:pt x="17" y="219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214"/>
                    <a:pt x="42" y="214"/>
                    <a:pt x="42" y="214"/>
                  </a:cubicBezTo>
                  <a:cubicBezTo>
                    <a:pt x="59" y="214"/>
                    <a:pt x="59" y="214"/>
                    <a:pt x="59" y="214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271" y="17"/>
                    <a:pt x="271" y="17"/>
                    <a:pt x="271" y="17"/>
                  </a:cubicBezTo>
                  <a:lnTo>
                    <a:pt x="271" y="2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1" name="Rectangle 891"/>
            <p:cNvSpPr>
              <a:spLocks noChangeArrowheads="1"/>
            </p:cNvSpPr>
            <p:nvPr/>
          </p:nvSpPr>
          <p:spPr bwMode="auto">
            <a:xfrm>
              <a:off x="9031288" y="4668838"/>
              <a:ext cx="88900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2" name="Rectangle 892"/>
            <p:cNvSpPr>
              <a:spLocks noChangeArrowheads="1"/>
            </p:cNvSpPr>
            <p:nvPr/>
          </p:nvSpPr>
          <p:spPr bwMode="auto">
            <a:xfrm>
              <a:off x="9148763" y="4681538"/>
              <a:ext cx="73025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3" name="Rectangle 893"/>
            <p:cNvSpPr>
              <a:spLocks noChangeArrowheads="1"/>
            </p:cNvSpPr>
            <p:nvPr/>
          </p:nvSpPr>
          <p:spPr bwMode="auto">
            <a:xfrm>
              <a:off x="9148763" y="4725988"/>
              <a:ext cx="7302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4" name="Rectangle 894"/>
            <p:cNvSpPr>
              <a:spLocks noChangeArrowheads="1"/>
            </p:cNvSpPr>
            <p:nvPr/>
          </p:nvSpPr>
          <p:spPr bwMode="auto">
            <a:xfrm>
              <a:off x="9031288" y="4787901"/>
              <a:ext cx="190500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5" name="Rectangle 895"/>
            <p:cNvSpPr>
              <a:spLocks noChangeArrowheads="1"/>
            </p:cNvSpPr>
            <p:nvPr/>
          </p:nvSpPr>
          <p:spPr bwMode="auto">
            <a:xfrm>
              <a:off x="9031288" y="4833938"/>
              <a:ext cx="190500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6" name="Freeform 896"/>
            <p:cNvSpPr/>
            <p:nvPr/>
          </p:nvSpPr>
          <p:spPr bwMode="auto">
            <a:xfrm>
              <a:off x="9599613" y="4765676"/>
              <a:ext cx="341313" cy="120650"/>
            </a:xfrm>
            <a:custGeom>
              <a:avLst/>
              <a:gdLst>
                <a:gd name="T0" fmla="*/ 147 w 295"/>
                <a:gd name="T1" fmla="*/ 15 h 104"/>
                <a:gd name="T2" fmla="*/ 126 w 295"/>
                <a:gd name="T3" fmla="*/ 0 h 104"/>
                <a:gd name="T4" fmla="*/ 13 w 295"/>
                <a:gd name="T5" fmla="*/ 0 h 104"/>
                <a:gd name="T6" fmla="*/ 6 w 295"/>
                <a:gd name="T7" fmla="*/ 92 h 104"/>
                <a:gd name="T8" fmla="*/ 289 w 295"/>
                <a:gd name="T9" fmla="*/ 92 h 104"/>
                <a:gd name="T10" fmla="*/ 283 w 295"/>
                <a:gd name="T11" fmla="*/ 0 h 104"/>
                <a:gd name="T12" fmla="*/ 169 w 295"/>
                <a:gd name="T13" fmla="*/ 0 h 104"/>
                <a:gd name="T14" fmla="*/ 147 w 295"/>
                <a:gd name="T15" fmla="*/ 1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5" h="104">
                  <a:moveTo>
                    <a:pt x="147" y="15"/>
                  </a:moveTo>
                  <a:cubicBezTo>
                    <a:pt x="138" y="15"/>
                    <a:pt x="129" y="9"/>
                    <a:pt x="126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39"/>
                    <a:pt x="0" y="86"/>
                    <a:pt x="6" y="92"/>
                  </a:cubicBezTo>
                  <a:cubicBezTo>
                    <a:pt x="18" y="104"/>
                    <a:pt x="278" y="103"/>
                    <a:pt x="289" y="92"/>
                  </a:cubicBezTo>
                  <a:cubicBezTo>
                    <a:pt x="295" y="86"/>
                    <a:pt x="289" y="39"/>
                    <a:pt x="283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66" y="9"/>
                    <a:pt x="157" y="15"/>
                    <a:pt x="14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7" name="Freeform 897"/>
            <p:cNvSpPr>
              <a:spLocks noEditPoints="1"/>
            </p:cNvSpPr>
            <p:nvPr/>
          </p:nvSpPr>
          <p:spPr bwMode="auto">
            <a:xfrm>
              <a:off x="9617076" y="4652963"/>
              <a:ext cx="306388" cy="93663"/>
            </a:xfrm>
            <a:custGeom>
              <a:avLst/>
              <a:gdLst>
                <a:gd name="T0" fmla="*/ 132 w 265"/>
                <a:gd name="T1" fmla="*/ 68 h 81"/>
                <a:gd name="T2" fmla="*/ 153 w 265"/>
                <a:gd name="T3" fmla="*/ 81 h 81"/>
                <a:gd name="T4" fmla="*/ 265 w 265"/>
                <a:gd name="T5" fmla="*/ 81 h 81"/>
                <a:gd name="T6" fmla="*/ 257 w 265"/>
                <a:gd name="T7" fmla="*/ 40 h 81"/>
                <a:gd name="T8" fmla="*/ 201 w 265"/>
                <a:gd name="T9" fmla="*/ 40 h 81"/>
                <a:gd name="T10" fmla="*/ 163 w 265"/>
                <a:gd name="T11" fmla="*/ 0 h 81"/>
                <a:gd name="T12" fmla="*/ 101 w 265"/>
                <a:gd name="T13" fmla="*/ 0 h 81"/>
                <a:gd name="T14" fmla="*/ 65 w 265"/>
                <a:gd name="T15" fmla="*/ 40 h 81"/>
                <a:gd name="T16" fmla="*/ 8 w 265"/>
                <a:gd name="T17" fmla="*/ 40 h 81"/>
                <a:gd name="T18" fmla="*/ 0 w 265"/>
                <a:gd name="T19" fmla="*/ 81 h 81"/>
                <a:gd name="T20" fmla="*/ 112 w 265"/>
                <a:gd name="T21" fmla="*/ 81 h 81"/>
                <a:gd name="T22" fmla="*/ 132 w 265"/>
                <a:gd name="T23" fmla="*/ 68 h 81"/>
                <a:gd name="T24" fmla="*/ 117 w 265"/>
                <a:gd name="T25" fmla="*/ 14 h 81"/>
                <a:gd name="T26" fmla="*/ 147 w 265"/>
                <a:gd name="T27" fmla="*/ 14 h 81"/>
                <a:gd name="T28" fmla="*/ 157 w 265"/>
                <a:gd name="T29" fmla="*/ 27 h 81"/>
                <a:gd name="T30" fmla="*/ 147 w 265"/>
                <a:gd name="T31" fmla="*/ 40 h 81"/>
                <a:gd name="T32" fmla="*/ 117 w 265"/>
                <a:gd name="T33" fmla="*/ 40 h 81"/>
                <a:gd name="T34" fmla="*/ 107 w 265"/>
                <a:gd name="T35" fmla="*/ 27 h 81"/>
                <a:gd name="T36" fmla="*/ 117 w 265"/>
                <a:gd name="T37" fmla="*/ 1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5" h="81">
                  <a:moveTo>
                    <a:pt x="132" y="68"/>
                  </a:moveTo>
                  <a:cubicBezTo>
                    <a:pt x="142" y="68"/>
                    <a:pt x="149" y="73"/>
                    <a:pt x="153" y="81"/>
                  </a:cubicBezTo>
                  <a:cubicBezTo>
                    <a:pt x="265" y="81"/>
                    <a:pt x="265" y="81"/>
                    <a:pt x="265" y="81"/>
                  </a:cubicBezTo>
                  <a:cubicBezTo>
                    <a:pt x="261" y="58"/>
                    <a:pt x="257" y="40"/>
                    <a:pt x="257" y="40"/>
                  </a:cubicBezTo>
                  <a:cubicBezTo>
                    <a:pt x="201" y="40"/>
                    <a:pt x="201" y="40"/>
                    <a:pt x="201" y="40"/>
                  </a:cubicBezTo>
                  <a:cubicBezTo>
                    <a:pt x="193" y="23"/>
                    <a:pt x="177" y="0"/>
                    <a:pt x="163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88" y="0"/>
                    <a:pt x="74" y="22"/>
                    <a:pt x="65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5" y="58"/>
                    <a:pt x="0" y="81"/>
                  </a:cubicBezTo>
                  <a:cubicBezTo>
                    <a:pt x="112" y="81"/>
                    <a:pt x="112" y="81"/>
                    <a:pt x="112" y="81"/>
                  </a:cubicBezTo>
                  <a:cubicBezTo>
                    <a:pt x="115" y="73"/>
                    <a:pt x="123" y="68"/>
                    <a:pt x="132" y="68"/>
                  </a:cubicBezTo>
                  <a:close/>
                  <a:moveTo>
                    <a:pt x="117" y="14"/>
                  </a:moveTo>
                  <a:cubicBezTo>
                    <a:pt x="147" y="14"/>
                    <a:pt x="147" y="14"/>
                    <a:pt x="147" y="14"/>
                  </a:cubicBezTo>
                  <a:cubicBezTo>
                    <a:pt x="153" y="14"/>
                    <a:pt x="157" y="22"/>
                    <a:pt x="157" y="27"/>
                  </a:cubicBezTo>
                  <a:cubicBezTo>
                    <a:pt x="157" y="32"/>
                    <a:pt x="153" y="40"/>
                    <a:pt x="147" y="40"/>
                  </a:cubicBezTo>
                  <a:cubicBezTo>
                    <a:pt x="117" y="40"/>
                    <a:pt x="117" y="40"/>
                    <a:pt x="117" y="40"/>
                  </a:cubicBezTo>
                  <a:cubicBezTo>
                    <a:pt x="111" y="40"/>
                    <a:pt x="107" y="32"/>
                    <a:pt x="107" y="27"/>
                  </a:cubicBezTo>
                  <a:cubicBezTo>
                    <a:pt x="107" y="22"/>
                    <a:pt x="111" y="14"/>
                    <a:pt x="11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chemeClr val="accent1">
                <a:lumMod val="5000"/>
                <a:lumOff val="95000"/>
              </a:schemeClr>
            </a:gs>
            <a:gs pos="100000">
              <a:srgbClr val="F9E2DE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894736324b40f3eec30fa7c5c7e1cca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-17780" y="635"/>
            <a:ext cx="4076700" cy="51073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612380" y="1965325"/>
            <a:ext cx="126492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>
                <a:latin typeface="仿宋" panose="02010609060101010101" charset="-122"/>
                <a:ea typeface="仿宋" panose="02010609060101010101" charset="-122"/>
                <a:sym typeface="+mn-ea"/>
              </a:rPr>
              <a:t>【</a:t>
            </a:r>
            <a:r>
              <a:rPr lang="zh-CN" altLang="en-US" sz="4000">
                <a:latin typeface="汉仪南宫体简" panose="02010609000101010101" charset="-122"/>
                <a:ea typeface="汉仪南宫体简" panose="02010609000101010101" charset="-122"/>
              </a:rPr>
              <a:t>壹</a:t>
            </a:r>
            <a:r>
              <a:rPr lang="zh-CN" altLang="en-US" sz="4000">
                <a:latin typeface="仿宋" panose="02010609060101010101" charset="-122"/>
                <a:ea typeface="仿宋" panose="02010609060101010101" charset="-122"/>
              </a:rPr>
              <a:t>】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335395" y="2841625"/>
            <a:ext cx="381889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rgbClr val="F75D51"/>
                </a:solidFill>
                <a:latin typeface="汉仪南宫体简" panose="02010609000101010101" charset="-122"/>
                <a:ea typeface="汉仪南宫体简" panose="02010609000101010101" charset="-122"/>
                <a:sym typeface="+mn-ea"/>
              </a:rPr>
              <a:t>研究背景及意义</a:t>
            </a:r>
          </a:p>
          <a:p>
            <a:pPr algn="ctr"/>
            <a:r>
              <a:rPr lang="zh-CN" altLang="en-US" sz="1200" spc="200">
                <a:solidFill>
                  <a:schemeClr val="tx1">
                    <a:lumMod val="85000"/>
                    <a:lumOff val="15000"/>
                  </a:schemeClr>
                </a:solidFill>
                <a:uFillTx/>
                <a:ea typeface="方正苏新诗柳楷简体" panose="02000000000000000000" charset="-122"/>
                <a:sym typeface="+mn-ea"/>
              </a:rPr>
              <a:t>Background of the selected topic</a:t>
            </a:r>
          </a:p>
        </p:txBody>
      </p:sp>
      <p:sp>
        <p:nvSpPr>
          <p:cNvPr id="2" name="任意多边形 1"/>
          <p:cNvSpPr/>
          <p:nvPr/>
        </p:nvSpPr>
        <p:spPr>
          <a:xfrm>
            <a:off x="6044565" y="3682365"/>
            <a:ext cx="4491355" cy="0"/>
          </a:xfrm>
          <a:custGeom>
            <a:avLst/>
            <a:gdLst>
              <a:gd name="connisteX0" fmla="*/ 0 w 4491355"/>
              <a:gd name="connsiteY0" fmla="*/ 0 h 0"/>
              <a:gd name="connisteX1" fmla="*/ 4491355 w 4491355"/>
              <a:gd name="connsiteY1" fmla="*/ 0 h 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</a:cxnLst>
            <a:rect l="l" t="t" r="r" b="b"/>
            <a:pathLst>
              <a:path w="4491355">
                <a:moveTo>
                  <a:pt x="0" y="0"/>
                </a:moveTo>
                <a:lnTo>
                  <a:pt x="4491355" y="0"/>
                </a:lnTo>
              </a:path>
            </a:pathLst>
          </a:custGeom>
          <a:noFill/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362065" y="3792855"/>
            <a:ext cx="3710940" cy="89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amet, consectetuer adipiscing elit. Aenean commodo ligula eget dolor；Lorem ipsum dolor sit amet, consectetuer adipiscing elit. Aenean commodo ligula eget dolor</a:t>
            </a:r>
          </a:p>
        </p:txBody>
      </p:sp>
    </p:spTree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chemeClr val="accent1">
                <a:lumMod val="5000"/>
                <a:lumOff val="95000"/>
              </a:schemeClr>
            </a:gs>
            <a:gs pos="100000">
              <a:srgbClr val="F9E2DE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b0b870fd47db8e0c3108f5c7340f20e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681970" y="4925695"/>
            <a:ext cx="1512570" cy="1937385"/>
          </a:xfrm>
          <a:prstGeom prst="rect">
            <a:avLst/>
          </a:prstGeom>
        </p:spPr>
      </p:pic>
      <p:pic>
        <p:nvPicPr>
          <p:cNvPr id="6" name="图片 5" descr="b0b870fd47db8e0c3108f5c7340f20e2"/>
          <p:cNvPicPr>
            <a:picLocks noChangeAspect="1"/>
          </p:cNvPicPr>
          <p:nvPr/>
        </p:nvPicPr>
        <p:blipFill>
          <a:blip r:embed="rId2" cstate="print"/>
          <a:srcRect t="63935"/>
          <a:stretch>
            <a:fillRect/>
          </a:stretch>
        </p:blipFill>
        <p:spPr>
          <a:xfrm flipH="1">
            <a:off x="0" y="-5080"/>
            <a:ext cx="1978660" cy="9137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186555" y="435610"/>
            <a:ext cx="381889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rgbClr val="F75D51"/>
                </a:solidFill>
                <a:latin typeface="汉仪南宫体简" panose="02010609000101010101" charset="-122"/>
                <a:ea typeface="汉仪南宫体简" panose="02010609000101010101" charset="-122"/>
                <a:sym typeface="+mn-ea"/>
              </a:rPr>
              <a:t>研究背景及意义</a:t>
            </a:r>
          </a:p>
          <a:p>
            <a:pPr algn="ctr"/>
            <a:r>
              <a:rPr lang="zh-CN" altLang="en-US" sz="1200" spc="200">
                <a:solidFill>
                  <a:schemeClr val="tx1">
                    <a:lumMod val="85000"/>
                    <a:lumOff val="15000"/>
                  </a:schemeClr>
                </a:solidFill>
                <a:uFillTx/>
                <a:ea typeface="方正苏新诗柳楷简体" panose="02000000000000000000" charset="-122"/>
                <a:sym typeface="+mn-ea"/>
              </a:rPr>
              <a:t>Background of the selected topic</a:t>
            </a:r>
          </a:p>
        </p:txBody>
      </p:sp>
      <p:sp>
        <p:nvSpPr>
          <p:cNvPr id="2" name="矩形 1"/>
          <p:cNvSpPr/>
          <p:nvPr/>
        </p:nvSpPr>
        <p:spPr>
          <a:xfrm>
            <a:off x="505460" y="1651635"/>
            <a:ext cx="2656205" cy="3806190"/>
          </a:xfrm>
          <a:prstGeom prst="rect">
            <a:avLst/>
          </a:prstGeom>
          <a:blipFill rotWithShape="1">
            <a:blip r:embed="rId3" cstate="print"/>
            <a:stretch>
              <a:fillRect/>
            </a:stretch>
          </a:blipFill>
          <a:ln w="6350">
            <a:solidFill>
              <a:srgbClr val="F98C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188970" y="1651635"/>
            <a:ext cx="2656205" cy="3806190"/>
          </a:xfrm>
          <a:prstGeom prst="rect">
            <a:avLst/>
          </a:prstGeom>
          <a:solidFill>
            <a:srgbClr val="F98C8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859145" y="1651635"/>
            <a:ext cx="2656205" cy="3806190"/>
          </a:xfrm>
          <a:prstGeom prst="rect">
            <a:avLst/>
          </a:prstGeom>
          <a:blipFill rotWithShape="1">
            <a:blip r:embed="rId4" cstate="print"/>
            <a:stretch>
              <a:fillRect/>
            </a:stretch>
          </a:blipFill>
          <a:ln w="6350">
            <a:solidFill>
              <a:srgbClr val="B7CB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541385" y="1651000"/>
            <a:ext cx="2656205" cy="3820795"/>
          </a:xfrm>
          <a:prstGeom prst="rect">
            <a:avLst/>
          </a:prstGeom>
          <a:solidFill>
            <a:srgbClr val="B7CB9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3243580" y="2092325"/>
            <a:ext cx="2546350" cy="2394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70000"/>
              </a:lnSpc>
              <a:defRPr/>
            </a:pPr>
            <a:r>
              <a:rPr lang="zh-CN" altLang="en-US" u="sng" kern="0" spc="50" dirty="0">
                <a:solidFill>
                  <a:schemeClr val="bg1"/>
                </a:solidFill>
                <a:uFillTx/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rPr>
              <a:t>研究背景</a:t>
            </a:r>
          </a:p>
          <a:p>
            <a:pPr algn="ctr">
              <a:lnSpc>
                <a:spcPct val="170000"/>
              </a:lnSpc>
              <a:defRPr/>
            </a:pPr>
            <a:endParaRPr lang="zh-CN" altLang="en-US" sz="1000" u="sng" kern="0" spc="50" dirty="0">
              <a:solidFill>
                <a:schemeClr val="bg1"/>
              </a:solidFill>
              <a:uFillTx/>
              <a:latin typeface="汉仪南宫体简" panose="02010609000101010101" charset="-122"/>
              <a:ea typeface="汉仪南宫体简" panose="02010609000101010101" charset="-122"/>
              <a:cs typeface="Arial" panose="020B0604020202020204" pitchFamily="34" charset="0"/>
            </a:endParaRPr>
          </a:p>
          <a:p>
            <a:pPr algn="ctr">
              <a:lnSpc>
                <a:spcPct val="170000"/>
              </a:lnSpc>
              <a:defRPr/>
            </a:pP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. Aenean </a:t>
            </a:r>
            <a:r>
              <a:rPr lang="en-US" altLang="zh-CN" sz="1000" kern="0" spc="50" dirty="0" smtClean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commodo</a:t>
            </a:r>
            <a:r>
              <a:rPr lang="zh-CN" altLang="en-US" sz="1000" kern="0" spc="50" dirty="0" smtClean="0">
                <a:solidFill>
                  <a:schemeClr val="bg1"/>
                </a:solidFill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亮亮图文旗舰店</a:t>
            </a:r>
            <a:r>
              <a:rPr lang="en-US" altLang="zh-CN" sz="1000" kern="0" spc="50" dirty="0" smtClean="0">
                <a:solidFill>
                  <a:schemeClr val="bg1"/>
                </a:solidFill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https://liangliangtuwen.tmall.com</a:t>
            </a:r>
          </a:p>
          <a:p>
            <a:pPr algn="ctr">
              <a:lnSpc>
                <a:spcPct val="170000"/>
              </a:lnSpc>
              <a:defRPr/>
            </a:pPr>
            <a:r>
              <a:rPr lang="zh-CN" altLang="en-US" sz="1000" kern="0" spc="50" dirty="0" smtClean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；</a:t>
            </a:r>
            <a:endParaRPr lang="zh-CN" altLang="en-US" sz="1000" kern="0" spc="50" dirty="0">
              <a:solidFill>
                <a:schemeClr val="bg1"/>
              </a:solidFill>
              <a:uFillTx/>
              <a:latin typeface="Arial" panose="020B0604020202020204" pitchFamily="34" charset="0"/>
              <a:ea typeface="微软雅黑 Light"/>
              <a:cs typeface="Arial" panose="020B0604020202020204" pitchFamily="34" charset="0"/>
            </a:endParaRPr>
          </a:p>
          <a:p>
            <a:pPr algn="ctr">
              <a:lnSpc>
                <a:spcPct val="170000"/>
              </a:lnSpc>
              <a:defRPr/>
            </a:pPr>
            <a:endParaRPr lang="zh-CN" altLang="en-US" sz="1000" kern="0" spc="50" dirty="0">
              <a:solidFill>
                <a:schemeClr val="bg1"/>
              </a:solidFill>
              <a:uFillTx/>
              <a:latin typeface="Arial" panose="020B0604020202020204" pitchFamily="34" charset="0"/>
              <a:ea typeface="微软雅黑 Light"/>
              <a:cs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595995" y="2106295"/>
            <a:ext cx="2546350" cy="3148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70000"/>
              </a:lnSpc>
              <a:defRPr/>
            </a:pPr>
            <a:r>
              <a:rPr lang="zh-CN" altLang="en-US" u="sng" kern="0" spc="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rPr>
              <a:t>研究背景</a:t>
            </a:r>
          </a:p>
          <a:p>
            <a:pPr algn="ctr">
              <a:lnSpc>
                <a:spcPct val="170000"/>
              </a:lnSpc>
              <a:defRPr/>
            </a:pPr>
            <a:endParaRPr lang="zh-CN" altLang="en-US" sz="1000" u="sng" kern="0" spc="5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汉仪南宫体简" panose="02010609000101010101" charset="-122"/>
              <a:ea typeface="汉仪南宫体简" panose="02010609000101010101" charset="-122"/>
              <a:cs typeface="Arial" panose="020B0604020202020204" pitchFamily="34" charset="0"/>
            </a:endParaRPr>
          </a:p>
          <a:p>
            <a:pPr algn="ctr">
              <a:lnSpc>
                <a:spcPct val="170000"/>
              </a:lnSpc>
              <a:defRPr/>
            </a:pPr>
            <a:r>
              <a:rPr lang="en-US" altLang="zh-CN" sz="1000" kern="0" spc="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；</a:t>
            </a:r>
          </a:p>
          <a:p>
            <a:pPr algn="ctr">
              <a:lnSpc>
                <a:spcPct val="170000"/>
              </a:lnSpc>
              <a:defRPr/>
            </a:pPr>
            <a:endParaRPr lang="zh-CN" altLang="en-US" sz="1000" kern="0" spc="5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 Light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ransition>
    <p:cut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chemeClr val="accent1">
                <a:lumMod val="5000"/>
                <a:lumOff val="95000"/>
              </a:schemeClr>
            </a:gs>
            <a:gs pos="100000">
              <a:srgbClr val="F9E2DE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8"/>
          <p:cNvSpPr/>
          <p:nvPr/>
        </p:nvSpPr>
        <p:spPr>
          <a:xfrm>
            <a:off x="4761230" y="1384300"/>
            <a:ext cx="0" cy="4986655"/>
          </a:xfrm>
          <a:custGeom>
            <a:avLst/>
            <a:gdLst>
              <a:gd name="connisteX0" fmla="*/ 0 w 0"/>
              <a:gd name="connsiteY0" fmla="*/ 0 h 4986655"/>
              <a:gd name="connisteX1" fmla="*/ 0 w 0"/>
              <a:gd name="connsiteY1" fmla="*/ 4986655 h 498665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</a:cxnLst>
            <a:rect l="l" t="t" r="r" b="b"/>
            <a:pathLst>
              <a:path h="4986655">
                <a:moveTo>
                  <a:pt x="0" y="0"/>
                </a:moveTo>
                <a:lnTo>
                  <a:pt x="0" y="4986655"/>
                </a:lnTo>
              </a:path>
            </a:pathLst>
          </a:custGeom>
          <a:noFill/>
          <a:ln w="3175" cmpd="sng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b0b870fd47db8e0c3108f5c7340f20e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561320" y="4771390"/>
            <a:ext cx="1633220" cy="2091690"/>
          </a:xfrm>
          <a:prstGeom prst="rect">
            <a:avLst/>
          </a:prstGeom>
        </p:spPr>
      </p:pic>
      <p:pic>
        <p:nvPicPr>
          <p:cNvPr id="6" name="图片 5" descr="b0b870fd47db8e0c3108f5c7340f20e2"/>
          <p:cNvPicPr>
            <a:picLocks noChangeAspect="1"/>
          </p:cNvPicPr>
          <p:nvPr/>
        </p:nvPicPr>
        <p:blipFill>
          <a:blip r:embed="rId2" cstate="print"/>
          <a:srcRect t="63935"/>
          <a:stretch>
            <a:fillRect/>
          </a:stretch>
        </p:blipFill>
        <p:spPr>
          <a:xfrm flipH="1">
            <a:off x="0" y="-5080"/>
            <a:ext cx="1978660" cy="9137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186555" y="435610"/>
            <a:ext cx="381889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rgbClr val="F75D51"/>
                </a:solidFill>
                <a:latin typeface="汉仪南宫体简" panose="02010609000101010101" charset="-122"/>
                <a:ea typeface="汉仪南宫体简" panose="02010609000101010101" charset="-122"/>
                <a:sym typeface="+mn-ea"/>
              </a:rPr>
              <a:t>研究背景及意义</a:t>
            </a:r>
          </a:p>
          <a:p>
            <a:pPr algn="ctr"/>
            <a:r>
              <a:rPr lang="zh-CN" altLang="en-US" sz="1200" spc="200">
                <a:solidFill>
                  <a:schemeClr val="tx1">
                    <a:lumMod val="85000"/>
                    <a:lumOff val="15000"/>
                  </a:schemeClr>
                </a:solidFill>
                <a:uFillTx/>
                <a:ea typeface="方正苏新诗柳楷简体" panose="02000000000000000000" charset="-122"/>
                <a:sym typeface="+mn-ea"/>
              </a:rPr>
              <a:t>Background of the selected topic</a:t>
            </a:r>
          </a:p>
        </p:txBody>
      </p:sp>
      <p:sp>
        <p:nvSpPr>
          <p:cNvPr id="2" name="椭圆 1"/>
          <p:cNvSpPr/>
          <p:nvPr/>
        </p:nvSpPr>
        <p:spPr>
          <a:xfrm>
            <a:off x="266700" y="2157095"/>
            <a:ext cx="3117850" cy="3117850"/>
          </a:xfrm>
          <a:prstGeom prst="ellipse">
            <a:avLst/>
          </a:prstGeom>
          <a:noFill/>
          <a:ln w="6350">
            <a:solidFill>
              <a:srgbClr val="F98C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074e90422a88dc6c8643ef7b96791500"/>
          <p:cNvPicPr>
            <a:picLocks noChangeAspect="1"/>
          </p:cNvPicPr>
          <p:nvPr/>
        </p:nvPicPr>
        <p:blipFill>
          <a:blip r:embed="rId3" cstate="print"/>
          <a:srcRect l="-19896" r="-18098" b="8591"/>
          <a:stretch>
            <a:fillRect/>
          </a:stretch>
        </p:blipFill>
        <p:spPr>
          <a:xfrm>
            <a:off x="431800" y="1385570"/>
            <a:ext cx="3215005" cy="3736340"/>
          </a:xfrm>
          <a:prstGeom prst="ellipse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4382135" y="1890395"/>
            <a:ext cx="758825" cy="758825"/>
          </a:xfrm>
          <a:prstGeom prst="ellipse">
            <a:avLst/>
          </a:prstGeom>
          <a:solidFill>
            <a:srgbClr val="F98C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latin typeface="汉仪南宫体简" panose="02010609000101010101" charset="-122"/>
                <a:ea typeface="汉仪南宫体简" panose="02010609000101010101" charset="-122"/>
              </a:rPr>
              <a:t>壹</a:t>
            </a:r>
          </a:p>
        </p:txBody>
      </p:sp>
      <p:sp>
        <p:nvSpPr>
          <p:cNvPr id="29" name="矩形 28"/>
          <p:cNvSpPr/>
          <p:nvPr/>
        </p:nvSpPr>
        <p:spPr>
          <a:xfrm>
            <a:off x="5168900" y="1890395"/>
            <a:ext cx="5144770" cy="1499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  <a:defRPr/>
            </a:pPr>
            <a:r>
              <a:rPr lang="zh-CN" altLang="en-US" u="sng" kern="0" spc="50" dirty="0">
                <a:solidFill>
                  <a:srgbClr val="F75D51"/>
                </a:solidFill>
                <a:uFillTx/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rPr>
              <a:t>研究意义</a:t>
            </a:r>
          </a:p>
          <a:p>
            <a:pPr algn="l">
              <a:lnSpc>
                <a:spcPct val="130000"/>
              </a:lnSpc>
              <a:defRPr/>
            </a:pP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；</a:t>
            </a:r>
          </a:p>
          <a:p>
            <a:pPr algn="l">
              <a:lnSpc>
                <a:spcPct val="170000"/>
              </a:lnSpc>
              <a:defRPr/>
            </a:pPr>
            <a:endParaRPr lang="zh-CN" altLang="en-US" sz="1000" kern="0" spc="5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 Light"/>
              <a:cs typeface="Arial" panose="020B0604020202020204" pitchFamily="34" charset="0"/>
              <a:sym typeface="+mn-ea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381500" y="3389630"/>
            <a:ext cx="758825" cy="758825"/>
          </a:xfrm>
          <a:prstGeom prst="ellipse">
            <a:avLst/>
          </a:prstGeom>
          <a:solidFill>
            <a:srgbClr val="B7CB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solidFill>
                  <a:schemeClr val="tx1"/>
                </a:solidFill>
                <a:latin typeface="汉仪南宫体简" panose="02010609000101010101" charset="-122"/>
                <a:ea typeface="汉仪南宫体简" panose="02010609000101010101" charset="-122"/>
              </a:rPr>
              <a:t>贰</a:t>
            </a:r>
          </a:p>
        </p:txBody>
      </p:sp>
      <p:sp>
        <p:nvSpPr>
          <p:cNvPr id="11" name="矩形 10"/>
          <p:cNvSpPr/>
          <p:nvPr/>
        </p:nvSpPr>
        <p:spPr>
          <a:xfrm>
            <a:off x="5140960" y="3389630"/>
            <a:ext cx="5144770" cy="1499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  <a:defRPr/>
            </a:pPr>
            <a:r>
              <a:rPr lang="zh-CN" altLang="en-US" u="sng" kern="0" spc="50" dirty="0">
                <a:solidFill>
                  <a:schemeClr val="accent6">
                    <a:lumMod val="75000"/>
                  </a:schemeClr>
                </a:solidFill>
                <a:uFillTx/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rPr>
              <a:t>研究意义</a:t>
            </a:r>
          </a:p>
          <a:p>
            <a:pPr algn="l">
              <a:lnSpc>
                <a:spcPct val="130000"/>
              </a:lnSpc>
              <a:defRPr/>
            </a:pP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；</a:t>
            </a:r>
          </a:p>
          <a:p>
            <a:pPr algn="l">
              <a:lnSpc>
                <a:spcPct val="170000"/>
              </a:lnSpc>
              <a:defRPr/>
            </a:pPr>
            <a:endParaRPr lang="zh-CN" altLang="en-US" sz="1000" kern="0" spc="5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 Light"/>
              <a:cs typeface="Arial" panose="020B0604020202020204" pitchFamily="34" charset="0"/>
              <a:sym typeface="+mn-ea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381500" y="4888865"/>
            <a:ext cx="758825" cy="758825"/>
          </a:xfrm>
          <a:prstGeom prst="ellipse">
            <a:avLst/>
          </a:prstGeom>
          <a:solidFill>
            <a:srgbClr val="F98C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latin typeface="汉仪南宫体简" panose="02010609000101010101" charset="-122"/>
                <a:ea typeface="汉仪南宫体简" panose="02010609000101010101" charset="-122"/>
              </a:rPr>
              <a:t>叁</a:t>
            </a:r>
          </a:p>
        </p:txBody>
      </p:sp>
      <p:sp>
        <p:nvSpPr>
          <p:cNvPr id="13" name="矩形 12"/>
          <p:cNvSpPr/>
          <p:nvPr/>
        </p:nvSpPr>
        <p:spPr>
          <a:xfrm>
            <a:off x="5140325" y="4871720"/>
            <a:ext cx="5144770" cy="1499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  <a:defRPr/>
            </a:pPr>
            <a:r>
              <a:rPr lang="zh-CN" altLang="en-US" u="sng" kern="0" spc="50" dirty="0">
                <a:solidFill>
                  <a:srgbClr val="F75D51"/>
                </a:solidFill>
                <a:uFillTx/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rPr>
              <a:t>研究意义</a:t>
            </a:r>
          </a:p>
          <a:p>
            <a:pPr algn="l">
              <a:lnSpc>
                <a:spcPct val="130000"/>
              </a:lnSpc>
              <a:defRPr/>
            </a:pP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；</a:t>
            </a:r>
          </a:p>
          <a:p>
            <a:pPr algn="l">
              <a:lnSpc>
                <a:spcPct val="170000"/>
              </a:lnSpc>
              <a:defRPr/>
            </a:pPr>
            <a:endParaRPr lang="zh-CN" altLang="en-US" sz="1000" kern="0" spc="5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 Light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chemeClr val="accent1">
                <a:lumMod val="5000"/>
                <a:lumOff val="95000"/>
              </a:schemeClr>
            </a:gs>
            <a:gs pos="100000">
              <a:srgbClr val="F9E2DE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b0b870fd47db8e0c3108f5c7340f20e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561320" y="4771390"/>
            <a:ext cx="1633220" cy="2091690"/>
          </a:xfrm>
          <a:prstGeom prst="rect">
            <a:avLst/>
          </a:prstGeom>
        </p:spPr>
      </p:pic>
      <p:pic>
        <p:nvPicPr>
          <p:cNvPr id="6" name="图片 5" descr="b0b870fd47db8e0c3108f5c7340f20e2"/>
          <p:cNvPicPr>
            <a:picLocks noChangeAspect="1"/>
          </p:cNvPicPr>
          <p:nvPr/>
        </p:nvPicPr>
        <p:blipFill>
          <a:blip r:embed="rId2" cstate="print"/>
          <a:srcRect t="63935"/>
          <a:stretch>
            <a:fillRect/>
          </a:stretch>
        </p:blipFill>
        <p:spPr>
          <a:xfrm flipH="1">
            <a:off x="0" y="-5080"/>
            <a:ext cx="1978660" cy="9137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186555" y="435610"/>
            <a:ext cx="381889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rgbClr val="F75D51"/>
                </a:solidFill>
                <a:latin typeface="汉仪南宫体简" panose="02010609000101010101" charset="-122"/>
                <a:ea typeface="汉仪南宫体简" panose="02010609000101010101" charset="-122"/>
                <a:sym typeface="+mn-ea"/>
              </a:rPr>
              <a:t>研究背景及意义</a:t>
            </a:r>
          </a:p>
          <a:p>
            <a:pPr algn="ctr"/>
            <a:r>
              <a:rPr lang="zh-CN" altLang="en-US" sz="1200" spc="200">
                <a:solidFill>
                  <a:schemeClr val="tx1">
                    <a:lumMod val="85000"/>
                    <a:lumOff val="15000"/>
                  </a:schemeClr>
                </a:solidFill>
                <a:uFillTx/>
                <a:ea typeface="方正苏新诗柳楷简体" panose="02000000000000000000" charset="-122"/>
                <a:sym typeface="+mn-ea"/>
              </a:rPr>
              <a:t>Background of the selected topic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1669415" y="1753870"/>
            <a:ext cx="8679180" cy="914400"/>
            <a:chOff x="2766" y="2851"/>
            <a:chExt cx="13668" cy="1440"/>
          </a:xfrm>
        </p:grpSpPr>
        <p:grpSp>
          <p:nvGrpSpPr>
            <p:cNvPr id="23" name="Group 22"/>
            <p:cNvGrpSpPr/>
            <p:nvPr/>
          </p:nvGrpSpPr>
          <p:grpSpPr>
            <a:xfrm>
              <a:off x="14994" y="2851"/>
              <a:ext cx="1440" cy="1440"/>
              <a:chOff x="9521484" y="1810084"/>
              <a:chExt cx="914400" cy="914400"/>
            </a:xfrm>
          </p:grpSpPr>
          <p:sp>
            <p:nvSpPr>
              <p:cNvPr id="24" name="Oval 21"/>
              <p:cNvSpPr/>
              <p:nvPr/>
            </p:nvSpPr>
            <p:spPr>
              <a:xfrm>
                <a:off x="9521484" y="1810084"/>
                <a:ext cx="914400" cy="914400"/>
              </a:xfrm>
              <a:prstGeom prst="ellipse">
                <a:avLst/>
              </a:prstGeom>
              <a:solidFill>
                <a:srgbClr val="F98C83"/>
              </a:solidFill>
              <a:ln>
                <a:noFill/>
              </a:ln>
            </p:spPr>
            <p:style>
              <a:lnRef idx="2">
                <a:srgbClr val="00A39E">
                  <a:shade val="50000"/>
                </a:srgbClr>
              </a:lnRef>
              <a:fillRef idx="1">
                <a:srgbClr val="00A39E"/>
              </a:fillRef>
              <a:effectRef idx="0">
                <a:srgbClr val="00A39E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23"/>
              <p:cNvSpPr>
                <a:spLocks noEditPoints="1"/>
              </p:cNvSpPr>
              <p:nvPr/>
            </p:nvSpPr>
            <p:spPr bwMode="auto">
              <a:xfrm>
                <a:off x="9818387" y="2085996"/>
                <a:ext cx="320594" cy="362576"/>
              </a:xfrm>
              <a:custGeom>
                <a:avLst/>
                <a:gdLst>
                  <a:gd name="T0" fmla="*/ 20 w 78"/>
                  <a:gd name="T1" fmla="*/ 7 h 88"/>
                  <a:gd name="T2" fmla="*/ 20 w 78"/>
                  <a:gd name="T3" fmla="*/ 11 h 88"/>
                  <a:gd name="T4" fmla="*/ 5 w 78"/>
                  <a:gd name="T5" fmla="*/ 6 h 88"/>
                  <a:gd name="T6" fmla="*/ 1 w 78"/>
                  <a:gd name="T7" fmla="*/ 8 h 88"/>
                  <a:gd name="T8" fmla="*/ 0 w 78"/>
                  <a:gd name="T9" fmla="*/ 20 h 88"/>
                  <a:gd name="T10" fmla="*/ 3 w 78"/>
                  <a:gd name="T11" fmla="*/ 38 h 88"/>
                  <a:gd name="T12" fmla="*/ 17 w 78"/>
                  <a:gd name="T13" fmla="*/ 49 h 88"/>
                  <a:gd name="T14" fmla="*/ 20 w 78"/>
                  <a:gd name="T15" fmla="*/ 50 h 88"/>
                  <a:gd name="T16" fmla="*/ 20 w 78"/>
                  <a:gd name="T17" fmla="*/ 49 h 88"/>
                  <a:gd name="T18" fmla="*/ 31 w 78"/>
                  <a:gd name="T19" fmla="*/ 52 h 88"/>
                  <a:gd name="T20" fmla="*/ 31 w 78"/>
                  <a:gd name="T21" fmla="*/ 64 h 88"/>
                  <a:gd name="T22" fmla="*/ 27 w 78"/>
                  <a:gd name="T23" fmla="*/ 64 h 88"/>
                  <a:gd name="T24" fmla="*/ 27 w 78"/>
                  <a:gd name="T25" fmla="*/ 68 h 88"/>
                  <a:gd name="T26" fmla="*/ 15 w 78"/>
                  <a:gd name="T27" fmla="*/ 68 h 88"/>
                  <a:gd name="T28" fmla="*/ 15 w 78"/>
                  <a:gd name="T29" fmla="*/ 88 h 88"/>
                  <a:gd name="T30" fmla="*/ 64 w 78"/>
                  <a:gd name="T31" fmla="*/ 88 h 88"/>
                  <a:gd name="T32" fmla="*/ 64 w 78"/>
                  <a:gd name="T33" fmla="*/ 68 h 88"/>
                  <a:gd name="T34" fmla="*/ 52 w 78"/>
                  <a:gd name="T35" fmla="*/ 68 h 88"/>
                  <a:gd name="T36" fmla="*/ 52 w 78"/>
                  <a:gd name="T37" fmla="*/ 64 h 88"/>
                  <a:gd name="T38" fmla="*/ 47 w 78"/>
                  <a:gd name="T39" fmla="*/ 64 h 88"/>
                  <a:gd name="T40" fmla="*/ 47 w 78"/>
                  <a:gd name="T41" fmla="*/ 52 h 88"/>
                  <a:gd name="T42" fmla="*/ 58 w 78"/>
                  <a:gd name="T43" fmla="*/ 49 h 88"/>
                  <a:gd name="T44" fmla="*/ 58 w 78"/>
                  <a:gd name="T45" fmla="*/ 50 h 88"/>
                  <a:gd name="T46" fmla="*/ 61 w 78"/>
                  <a:gd name="T47" fmla="*/ 49 h 88"/>
                  <a:gd name="T48" fmla="*/ 75 w 78"/>
                  <a:gd name="T49" fmla="*/ 38 h 88"/>
                  <a:gd name="T50" fmla="*/ 78 w 78"/>
                  <a:gd name="T51" fmla="*/ 20 h 88"/>
                  <a:gd name="T52" fmla="*/ 77 w 78"/>
                  <a:gd name="T53" fmla="*/ 8 h 88"/>
                  <a:gd name="T54" fmla="*/ 73 w 78"/>
                  <a:gd name="T55" fmla="*/ 6 h 88"/>
                  <a:gd name="T56" fmla="*/ 58 w 78"/>
                  <a:gd name="T57" fmla="*/ 11 h 88"/>
                  <a:gd name="T58" fmla="*/ 58 w 78"/>
                  <a:gd name="T59" fmla="*/ 7 h 88"/>
                  <a:gd name="T60" fmla="*/ 60 w 78"/>
                  <a:gd name="T61" fmla="*/ 7 h 88"/>
                  <a:gd name="T62" fmla="*/ 60 w 78"/>
                  <a:gd name="T63" fmla="*/ 0 h 88"/>
                  <a:gd name="T64" fmla="*/ 17 w 78"/>
                  <a:gd name="T65" fmla="*/ 0 h 88"/>
                  <a:gd name="T66" fmla="*/ 17 w 78"/>
                  <a:gd name="T67" fmla="*/ 7 h 88"/>
                  <a:gd name="T68" fmla="*/ 20 w 78"/>
                  <a:gd name="T69" fmla="*/ 7 h 88"/>
                  <a:gd name="T70" fmla="*/ 63 w 78"/>
                  <a:gd name="T71" fmla="*/ 42 h 88"/>
                  <a:gd name="T72" fmla="*/ 59 w 78"/>
                  <a:gd name="T73" fmla="*/ 20 h 88"/>
                  <a:gd name="T74" fmla="*/ 61 w 78"/>
                  <a:gd name="T75" fmla="*/ 22 h 88"/>
                  <a:gd name="T76" fmla="*/ 66 w 78"/>
                  <a:gd name="T77" fmla="*/ 18 h 88"/>
                  <a:gd name="T78" fmla="*/ 64 w 78"/>
                  <a:gd name="T79" fmla="*/ 16 h 88"/>
                  <a:gd name="T80" fmla="*/ 71 w 78"/>
                  <a:gd name="T81" fmla="*/ 13 h 88"/>
                  <a:gd name="T82" fmla="*/ 72 w 78"/>
                  <a:gd name="T83" fmla="*/ 20 h 88"/>
                  <a:gd name="T84" fmla="*/ 69 w 78"/>
                  <a:gd name="T85" fmla="*/ 36 h 88"/>
                  <a:gd name="T86" fmla="*/ 63 w 78"/>
                  <a:gd name="T87" fmla="*/ 42 h 88"/>
                  <a:gd name="T88" fmla="*/ 19 w 78"/>
                  <a:gd name="T89" fmla="*/ 20 h 88"/>
                  <a:gd name="T90" fmla="*/ 15 w 78"/>
                  <a:gd name="T91" fmla="*/ 42 h 88"/>
                  <a:gd name="T92" fmla="*/ 9 w 78"/>
                  <a:gd name="T93" fmla="*/ 36 h 88"/>
                  <a:gd name="T94" fmla="*/ 6 w 78"/>
                  <a:gd name="T95" fmla="*/ 20 h 88"/>
                  <a:gd name="T96" fmla="*/ 7 w 78"/>
                  <a:gd name="T97" fmla="*/ 13 h 88"/>
                  <a:gd name="T98" fmla="*/ 14 w 78"/>
                  <a:gd name="T99" fmla="*/ 16 h 88"/>
                  <a:gd name="T100" fmla="*/ 12 w 78"/>
                  <a:gd name="T101" fmla="*/ 18 h 88"/>
                  <a:gd name="T102" fmla="*/ 17 w 78"/>
                  <a:gd name="T103" fmla="*/ 22 h 88"/>
                  <a:gd name="T104" fmla="*/ 19 w 78"/>
                  <a:gd name="T105" fmla="*/ 20 h 88"/>
                  <a:gd name="T106" fmla="*/ 32 w 78"/>
                  <a:gd name="T107" fmla="*/ 10 h 88"/>
                  <a:gd name="T108" fmla="*/ 32 w 78"/>
                  <a:gd name="T109" fmla="*/ 45 h 88"/>
                  <a:gd name="T110" fmla="*/ 25 w 78"/>
                  <a:gd name="T111" fmla="*/ 41 h 88"/>
                  <a:gd name="T112" fmla="*/ 28 w 78"/>
                  <a:gd name="T113" fmla="*/ 14 h 88"/>
                  <a:gd name="T114" fmla="*/ 28 w 78"/>
                  <a:gd name="T115" fmla="*/ 10 h 88"/>
                  <a:gd name="T116" fmla="*/ 32 w 78"/>
                  <a:gd name="T117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8" h="88">
                    <a:moveTo>
                      <a:pt x="20" y="7"/>
                    </a:moveTo>
                    <a:cubicBezTo>
                      <a:pt x="20" y="8"/>
                      <a:pt x="21" y="10"/>
                      <a:pt x="20" y="11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11"/>
                      <a:pt x="0" y="16"/>
                      <a:pt x="0" y="20"/>
                    </a:cubicBezTo>
                    <a:cubicBezTo>
                      <a:pt x="0" y="26"/>
                      <a:pt x="1" y="33"/>
                      <a:pt x="3" y="38"/>
                    </a:cubicBezTo>
                    <a:cubicBezTo>
                      <a:pt x="6" y="44"/>
                      <a:pt x="10" y="48"/>
                      <a:pt x="17" y="49"/>
                    </a:cubicBezTo>
                    <a:cubicBezTo>
                      <a:pt x="18" y="50"/>
                      <a:pt x="19" y="50"/>
                      <a:pt x="20" y="50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2" y="51"/>
                      <a:pt x="26" y="52"/>
                      <a:pt x="31" y="52"/>
                    </a:cubicBezTo>
                    <a:cubicBezTo>
                      <a:pt x="31" y="64"/>
                      <a:pt x="31" y="64"/>
                      <a:pt x="31" y="64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88"/>
                      <a:pt x="15" y="88"/>
                      <a:pt x="15" y="88"/>
                    </a:cubicBezTo>
                    <a:cubicBezTo>
                      <a:pt x="64" y="88"/>
                      <a:pt x="64" y="88"/>
                      <a:pt x="64" y="88"/>
                    </a:cubicBezTo>
                    <a:cubicBezTo>
                      <a:pt x="64" y="68"/>
                      <a:pt x="64" y="68"/>
                      <a:pt x="64" y="68"/>
                    </a:cubicBezTo>
                    <a:cubicBezTo>
                      <a:pt x="52" y="68"/>
                      <a:pt x="52" y="68"/>
                      <a:pt x="52" y="68"/>
                    </a:cubicBezTo>
                    <a:cubicBezTo>
                      <a:pt x="52" y="64"/>
                      <a:pt x="52" y="64"/>
                      <a:pt x="52" y="64"/>
                    </a:cubicBezTo>
                    <a:cubicBezTo>
                      <a:pt x="47" y="64"/>
                      <a:pt x="47" y="64"/>
                      <a:pt x="47" y="64"/>
                    </a:cubicBezTo>
                    <a:cubicBezTo>
                      <a:pt x="47" y="52"/>
                      <a:pt x="47" y="52"/>
                      <a:pt x="47" y="52"/>
                    </a:cubicBezTo>
                    <a:cubicBezTo>
                      <a:pt x="52" y="52"/>
                      <a:pt x="56" y="51"/>
                      <a:pt x="58" y="49"/>
                    </a:cubicBezTo>
                    <a:cubicBezTo>
                      <a:pt x="58" y="50"/>
                      <a:pt x="58" y="50"/>
                      <a:pt x="58" y="50"/>
                    </a:cubicBezTo>
                    <a:cubicBezTo>
                      <a:pt x="59" y="50"/>
                      <a:pt x="60" y="50"/>
                      <a:pt x="61" y="49"/>
                    </a:cubicBezTo>
                    <a:cubicBezTo>
                      <a:pt x="68" y="48"/>
                      <a:pt x="72" y="44"/>
                      <a:pt x="75" y="38"/>
                    </a:cubicBezTo>
                    <a:cubicBezTo>
                      <a:pt x="77" y="33"/>
                      <a:pt x="78" y="26"/>
                      <a:pt x="78" y="20"/>
                    </a:cubicBezTo>
                    <a:cubicBezTo>
                      <a:pt x="78" y="16"/>
                      <a:pt x="78" y="11"/>
                      <a:pt x="77" y="8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57" y="10"/>
                      <a:pt x="58" y="8"/>
                      <a:pt x="58" y="7"/>
                    </a:cubicBezTo>
                    <a:cubicBezTo>
                      <a:pt x="60" y="7"/>
                      <a:pt x="60" y="7"/>
                      <a:pt x="60" y="7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20" y="7"/>
                      <a:pt x="20" y="7"/>
                      <a:pt x="20" y="7"/>
                    </a:cubicBezTo>
                    <a:close/>
                    <a:moveTo>
                      <a:pt x="63" y="42"/>
                    </a:moveTo>
                    <a:cubicBezTo>
                      <a:pt x="64" y="36"/>
                      <a:pt x="60" y="28"/>
                      <a:pt x="59" y="20"/>
                    </a:cubicBezTo>
                    <a:cubicBezTo>
                      <a:pt x="61" y="22"/>
                      <a:pt x="61" y="22"/>
                      <a:pt x="61" y="22"/>
                    </a:cubicBezTo>
                    <a:cubicBezTo>
                      <a:pt x="66" y="18"/>
                      <a:pt x="66" y="18"/>
                      <a:pt x="66" y="18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71" y="13"/>
                      <a:pt x="71" y="13"/>
                      <a:pt x="71" y="13"/>
                    </a:cubicBezTo>
                    <a:cubicBezTo>
                      <a:pt x="72" y="15"/>
                      <a:pt x="72" y="18"/>
                      <a:pt x="72" y="20"/>
                    </a:cubicBezTo>
                    <a:cubicBezTo>
                      <a:pt x="71" y="26"/>
                      <a:pt x="71" y="31"/>
                      <a:pt x="69" y="36"/>
                    </a:cubicBezTo>
                    <a:cubicBezTo>
                      <a:pt x="67" y="39"/>
                      <a:pt x="65" y="41"/>
                      <a:pt x="63" y="42"/>
                    </a:cubicBezTo>
                    <a:close/>
                    <a:moveTo>
                      <a:pt x="19" y="20"/>
                    </a:moveTo>
                    <a:cubicBezTo>
                      <a:pt x="17" y="28"/>
                      <a:pt x="14" y="36"/>
                      <a:pt x="15" y="42"/>
                    </a:cubicBezTo>
                    <a:cubicBezTo>
                      <a:pt x="13" y="41"/>
                      <a:pt x="11" y="39"/>
                      <a:pt x="9" y="36"/>
                    </a:cubicBezTo>
                    <a:cubicBezTo>
                      <a:pt x="7" y="31"/>
                      <a:pt x="6" y="26"/>
                      <a:pt x="6" y="20"/>
                    </a:cubicBezTo>
                    <a:cubicBezTo>
                      <a:pt x="6" y="18"/>
                      <a:pt x="6" y="15"/>
                      <a:pt x="7" y="13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9" y="20"/>
                      <a:pt x="19" y="20"/>
                      <a:pt x="19" y="20"/>
                    </a:cubicBezTo>
                    <a:close/>
                    <a:moveTo>
                      <a:pt x="32" y="10"/>
                    </a:move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5"/>
                      <a:pt x="27" y="45"/>
                      <a:pt x="25" y="41"/>
                    </a:cubicBezTo>
                    <a:cubicBezTo>
                      <a:pt x="24" y="37"/>
                      <a:pt x="28" y="16"/>
                      <a:pt x="28" y="14"/>
                    </a:cubicBezTo>
                    <a:cubicBezTo>
                      <a:pt x="28" y="13"/>
                      <a:pt x="28" y="10"/>
                      <a:pt x="28" y="10"/>
                    </a:cubicBezTo>
                    <a:lnTo>
                      <a:pt x="32" y="1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5C5C5C"/>
                    </a:solidFill>
                    <a:latin typeface="Calibri Light" panose="020F0302020204030204" charset="0"/>
                    <a:ea typeface="+mn-ea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5C5C5C"/>
                    </a:solidFill>
                    <a:latin typeface="Calibri Light" panose="020F0302020204030204" charset="0"/>
                    <a:ea typeface="+mn-ea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5C5C5C"/>
                    </a:solidFill>
                    <a:latin typeface="Calibri Light" panose="020F0302020204030204" charset="0"/>
                    <a:ea typeface="+mn-ea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5C5C5C"/>
                    </a:solidFill>
                    <a:latin typeface="Calibri Light" panose="020F0302020204030204" charset="0"/>
                    <a:ea typeface="+mn-ea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5C5C5C"/>
                    </a:solidFill>
                    <a:latin typeface="Calibri Light" panose="020F0302020204030204" charset="0"/>
                    <a:ea typeface="+mn-ea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5C5C5C"/>
                    </a:solidFill>
                    <a:latin typeface="Calibri Light" panose="020F0302020204030204" charset="0"/>
                    <a:ea typeface="+mn-ea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5C5C5C"/>
                    </a:solidFill>
                    <a:latin typeface="Calibri Light" panose="020F0302020204030204" charset="0"/>
                    <a:ea typeface="+mn-ea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5C5C5C"/>
                    </a:solidFill>
                    <a:latin typeface="Calibri Light" panose="020F0302020204030204" charset="0"/>
                    <a:ea typeface="+mn-ea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5C5C5C"/>
                    </a:solidFill>
                    <a:latin typeface="Calibri Light" panose="020F0302020204030204" charset="0"/>
                    <a:ea typeface="+mn-ea"/>
                    <a:cs typeface="+mn-ea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6" name="Group 17"/>
            <p:cNvGrpSpPr/>
            <p:nvPr/>
          </p:nvGrpSpPr>
          <p:grpSpPr>
            <a:xfrm>
              <a:off x="10918" y="2851"/>
              <a:ext cx="1440" cy="1440"/>
              <a:chOff x="6933028" y="1810084"/>
              <a:chExt cx="914400" cy="914400"/>
            </a:xfrm>
          </p:grpSpPr>
          <p:sp>
            <p:nvSpPr>
              <p:cNvPr id="27" name="Oval 20"/>
              <p:cNvSpPr/>
              <p:nvPr/>
            </p:nvSpPr>
            <p:spPr>
              <a:xfrm>
                <a:off x="6933028" y="1810084"/>
                <a:ext cx="914400" cy="914400"/>
              </a:xfrm>
              <a:prstGeom prst="ellipse">
                <a:avLst/>
              </a:prstGeom>
              <a:solidFill>
                <a:srgbClr val="B7CB90"/>
              </a:solidFill>
              <a:ln>
                <a:noFill/>
              </a:ln>
            </p:spPr>
            <p:style>
              <a:lnRef idx="2">
                <a:srgbClr val="00A39E">
                  <a:shade val="50000"/>
                </a:srgbClr>
              </a:lnRef>
              <a:fillRef idx="1">
                <a:srgbClr val="00A39E"/>
              </a:fillRef>
              <a:effectRef idx="0">
                <a:srgbClr val="00A39E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24"/>
              <p:cNvSpPr>
                <a:spLocks noEditPoints="1"/>
              </p:cNvSpPr>
              <p:nvPr/>
            </p:nvSpPr>
            <p:spPr bwMode="auto">
              <a:xfrm>
                <a:off x="7217527" y="2069775"/>
                <a:ext cx="345401" cy="395018"/>
              </a:xfrm>
              <a:custGeom>
                <a:avLst/>
                <a:gdLst>
                  <a:gd name="T0" fmla="*/ 50 w 84"/>
                  <a:gd name="T1" fmla="*/ 92 h 96"/>
                  <a:gd name="T2" fmla="*/ 57 w 84"/>
                  <a:gd name="T3" fmla="*/ 81 h 96"/>
                  <a:gd name="T4" fmla="*/ 56 w 84"/>
                  <a:gd name="T5" fmla="*/ 75 h 96"/>
                  <a:gd name="T6" fmla="*/ 43 w 84"/>
                  <a:gd name="T7" fmla="*/ 63 h 96"/>
                  <a:gd name="T8" fmla="*/ 38 w 84"/>
                  <a:gd name="T9" fmla="*/ 62 h 96"/>
                  <a:gd name="T10" fmla="*/ 30 w 84"/>
                  <a:gd name="T11" fmla="*/ 67 h 96"/>
                  <a:gd name="T12" fmla="*/ 17 w 84"/>
                  <a:gd name="T13" fmla="*/ 35 h 96"/>
                  <a:gd name="T14" fmla="*/ 26 w 84"/>
                  <a:gd name="T15" fmla="*/ 31 h 96"/>
                  <a:gd name="T16" fmla="*/ 27 w 84"/>
                  <a:gd name="T17" fmla="*/ 25 h 96"/>
                  <a:gd name="T18" fmla="*/ 22 w 84"/>
                  <a:gd name="T19" fmla="*/ 8 h 96"/>
                  <a:gd name="T20" fmla="*/ 18 w 84"/>
                  <a:gd name="T21" fmla="*/ 4 h 96"/>
                  <a:gd name="T22" fmla="*/ 4 w 84"/>
                  <a:gd name="T23" fmla="*/ 6 h 96"/>
                  <a:gd name="T24" fmla="*/ 0 w 84"/>
                  <a:gd name="T25" fmla="*/ 10 h 96"/>
                  <a:gd name="T26" fmla="*/ 43 w 84"/>
                  <a:gd name="T27" fmla="*/ 94 h 96"/>
                  <a:gd name="T28" fmla="*/ 50 w 84"/>
                  <a:gd name="T29" fmla="*/ 92 h 96"/>
                  <a:gd name="T30" fmla="*/ 45 w 84"/>
                  <a:gd name="T31" fmla="*/ 53 h 96"/>
                  <a:gd name="T32" fmla="*/ 32 w 84"/>
                  <a:gd name="T33" fmla="*/ 53 h 96"/>
                  <a:gd name="T34" fmla="*/ 32 w 84"/>
                  <a:gd name="T35" fmla="*/ 50 h 96"/>
                  <a:gd name="T36" fmla="*/ 40 w 84"/>
                  <a:gd name="T37" fmla="*/ 38 h 96"/>
                  <a:gd name="T38" fmla="*/ 42 w 84"/>
                  <a:gd name="T39" fmla="*/ 32 h 96"/>
                  <a:gd name="T40" fmla="*/ 41 w 84"/>
                  <a:gd name="T41" fmla="*/ 30 h 96"/>
                  <a:gd name="T42" fmla="*/ 40 w 84"/>
                  <a:gd name="T43" fmla="*/ 31 h 96"/>
                  <a:gd name="T44" fmla="*/ 39 w 84"/>
                  <a:gd name="T45" fmla="*/ 36 h 96"/>
                  <a:gd name="T46" fmla="*/ 34 w 84"/>
                  <a:gd name="T47" fmla="*/ 36 h 96"/>
                  <a:gd name="T48" fmla="*/ 34 w 84"/>
                  <a:gd name="T49" fmla="*/ 31 h 96"/>
                  <a:gd name="T50" fmla="*/ 42 w 84"/>
                  <a:gd name="T51" fmla="*/ 26 h 96"/>
                  <a:gd name="T52" fmla="*/ 47 w 84"/>
                  <a:gd name="T53" fmla="*/ 28 h 96"/>
                  <a:gd name="T54" fmla="*/ 47 w 84"/>
                  <a:gd name="T55" fmla="*/ 34 h 96"/>
                  <a:gd name="T56" fmla="*/ 47 w 84"/>
                  <a:gd name="T57" fmla="*/ 37 h 96"/>
                  <a:gd name="T58" fmla="*/ 38 w 84"/>
                  <a:gd name="T59" fmla="*/ 50 h 96"/>
                  <a:gd name="T60" fmla="*/ 46 w 84"/>
                  <a:gd name="T61" fmla="*/ 50 h 96"/>
                  <a:gd name="T62" fmla="*/ 45 w 84"/>
                  <a:gd name="T63" fmla="*/ 53 h 96"/>
                  <a:gd name="T64" fmla="*/ 63 w 84"/>
                  <a:gd name="T65" fmla="*/ 50 h 96"/>
                  <a:gd name="T66" fmla="*/ 60 w 84"/>
                  <a:gd name="T67" fmla="*/ 50 h 96"/>
                  <a:gd name="T68" fmla="*/ 60 w 84"/>
                  <a:gd name="T69" fmla="*/ 53 h 96"/>
                  <a:gd name="T70" fmla="*/ 54 w 84"/>
                  <a:gd name="T71" fmla="*/ 53 h 96"/>
                  <a:gd name="T72" fmla="*/ 54 w 84"/>
                  <a:gd name="T73" fmla="*/ 50 h 96"/>
                  <a:gd name="T74" fmla="*/ 46 w 84"/>
                  <a:gd name="T75" fmla="*/ 50 h 96"/>
                  <a:gd name="T76" fmla="*/ 47 w 84"/>
                  <a:gd name="T77" fmla="*/ 46 h 96"/>
                  <a:gd name="T78" fmla="*/ 55 w 84"/>
                  <a:gd name="T79" fmla="*/ 26 h 96"/>
                  <a:gd name="T80" fmla="*/ 63 w 84"/>
                  <a:gd name="T81" fmla="*/ 26 h 96"/>
                  <a:gd name="T82" fmla="*/ 61 w 84"/>
                  <a:gd name="T83" fmla="*/ 46 h 96"/>
                  <a:gd name="T84" fmla="*/ 63 w 84"/>
                  <a:gd name="T85" fmla="*/ 46 h 96"/>
                  <a:gd name="T86" fmla="*/ 63 w 84"/>
                  <a:gd name="T87" fmla="*/ 50 h 96"/>
                  <a:gd name="T88" fmla="*/ 55 w 84"/>
                  <a:gd name="T89" fmla="*/ 46 h 96"/>
                  <a:gd name="T90" fmla="*/ 52 w 84"/>
                  <a:gd name="T91" fmla="*/ 46 h 96"/>
                  <a:gd name="T92" fmla="*/ 56 w 84"/>
                  <a:gd name="T93" fmla="*/ 35 h 96"/>
                  <a:gd name="T94" fmla="*/ 55 w 84"/>
                  <a:gd name="T95" fmla="*/ 46 h 96"/>
                  <a:gd name="T96" fmla="*/ 43 w 84"/>
                  <a:gd name="T97" fmla="*/ 0 h 96"/>
                  <a:gd name="T98" fmla="*/ 72 w 84"/>
                  <a:gd name="T99" fmla="*/ 12 h 96"/>
                  <a:gd name="T100" fmla="*/ 84 w 84"/>
                  <a:gd name="T101" fmla="*/ 41 h 96"/>
                  <a:gd name="T102" fmla="*/ 72 w 84"/>
                  <a:gd name="T103" fmla="*/ 71 h 96"/>
                  <a:gd name="T104" fmla="*/ 65 w 84"/>
                  <a:gd name="T105" fmla="*/ 76 h 96"/>
                  <a:gd name="T106" fmla="*/ 63 w 84"/>
                  <a:gd name="T107" fmla="*/ 73 h 96"/>
                  <a:gd name="T108" fmla="*/ 59 w 84"/>
                  <a:gd name="T109" fmla="*/ 69 h 96"/>
                  <a:gd name="T110" fmla="*/ 66 w 84"/>
                  <a:gd name="T111" fmla="*/ 64 h 96"/>
                  <a:gd name="T112" fmla="*/ 75 w 84"/>
                  <a:gd name="T113" fmla="*/ 41 h 96"/>
                  <a:gd name="T114" fmla="*/ 66 w 84"/>
                  <a:gd name="T115" fmla="*/ 19 h 96"/>
                  <a:gd name="T116" fmla="*/ 43 w 84"/>
                  <a:gd name="T117" fmla="*/ 10 h 96"/>
                  <a:gd name="T118" fmla="*/ 31 w 84"/>
                  <a:gd name="T119" fmla="*/ 12 h 96"/>
                  <a:gd name="T120" fmla="*/ 29 w 84"/>
                  <a:gd name="T121" fmla="*/ 6 h 96"/>
                  <a:gd name="T122" fmla="*/ 28 w 84"/>
                  <a:gd name="T123" fmla="*/ 3 h 96"/>
                  <a:gd name="T124" fmla="*/ 43 w 84"/>
                  <a:gd name="T125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4" h="96">
                    <a:moveTo>
                      <a:pt x="50" y="92"/>
                    </a:moveTo>
                    <a:cubicBezTo>
                      <a:pt x="52" y="88"/>
                      <a:pt x="55" y="84"/>
                      <a:pt x="57" y="81"/>
                    </a:cubicBezTo>
                    <a:cubicBezTo>
                      <a:pt x="58" y="79"/>
                      <a:pt x="58" y="77"/>
                      <a:pt x="56" y="75"/>
                    </a:cubicBezTo>
                    <a:cubicBezTo>
                      <a:pt x="52" y="71"/>
                      <a:pt x="48" y="67"/>
                      <a:pt x="43" y="63"/>
                    </a:cubicBezTo>
                    <a:cubicBezTo>
                      <a:pt x="41" y="61"/>
                      <a:pt x="40" y="61"/>
                      <a:pt x="38" y="62"/>
                    </a:cubicBezTo>
                    <a:cubicBezTo>
                      <a:pt x="35" y="63"/>
                      <a:pt x="33" y="65"/>
                      <a:pt x="30" y="67"/>
                    </a:cubicBezTo>
                    <a:cubicBezTo>
                      <a:pt x="21" y="53"/>
                      <a:pt x="19" y="45"/>
                      <a:pt x="17" y="35"/>
                    </a:cubicBezTo>
                    <a:cubicBezTo>
                      <a:pt x="20" y="34"/>
                      <a:pt x="23" y="32"/>
                      <a:pt x="26" y="31"/>
                    </a:cubicBezTo>
                    <a:cubicBezTo>
                      <a:pt x="27" y="30"/>
                      <a:pt x="28" y="28"/>
                      <a:pt x="27" y="25"/>
                    </a:cubicBezTo>
                    <a:cubicBezTo>
                      <a:pt x="26" y="20"/>
                      <a:pt x="24" y="14"/>
                      <a:pt x="22" y="8"/>
                    </a:cubicBezTo>
                    <a:cubicBezTo>
                      <a:pt x="22" y="6"/>
                      <a:pt x="20" y="4"/>
                      <a:pt x="18" y="4"/>
                    </a:cubicBezTo>
                    <a:cubicBezTo>
                      <a:pt x="14" y="5"/>
                      <a:pt x="9" y="5"/>
                      <a:pt x="4" y="6"/>
                    </a:cubicBezTo>
                    <a:cubicBezTo>
                      <a:pt x="0" y="6"/>
                      <a:pt x="0" y="7"/>
                      <a:pt x="0" y="10"/>
                    </a:cubicBezTo>
                    <a:cubicBezTo>
                      <a:pt x="1" y="46"/>
                      <a:pt x="15" y="78"/>
                      <a:pt x="43" y="94"/>
                    </a:cubicBezTo>
                    <a:cubicBezTo>
                      <a:pt x="46" y="96"/>
                      <a:pt x="47" y="96"/>
                      <a:pt x="50" y="92"/>
                    </a:cubicBezTo>
                    <a:close/>
                    <a:moveTo>
                      <a:pt x="45" y="53"/>
                    </a:moveTo>
                    <a:cubicBezTo>
                      <a:pt x="32" y="53"/>
                      <a:pt x="32" y="53"/>
                      <a:pt x="32" y="53"/>
                    </a:cubicBezTo>
                    <a:cubicBezTo>
                      <a:pt x="32" y="50"/>
                      <a:pt x="32" y="50"/>
                      <a:pt x="32" y="50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41" y="36"/>
                      <a:pt x="42" y="34"/>
                      <a:pt x="42" y="32"/>
                    </a:cubicBezTo>
                    <a:cubicBezTo>
                      <a:pt x="42" y="31"/>
                      <a:pt x="42" y="30"/>
                      <a:pt x="41" y="30"/>
                    </a:cubicBezTo>
                    <a:cubicBezTo>
                      <a:pt x="40" y="30"/>
                      <a:pt x="40" y="31"/>
                      <a:pt x="40" y="31"/>
                    </a:cubicBezTo>
                    <a:cubicBezTo>
                      <a:pt x="39" y="36"/>
                      <a:pt x="39" y="36"/>
                      <a:pt x="39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5" y="28"/>
                      <a:pt x="37" y="26"/>
                      <a:pt x="42" y="26"/>
                    </a:cubicBezTo>
                    <a:cubicBezTo>
                      <a:pt x="44" y="26"/>
                      <a:pt x="46" y="27"/>
                      <a:pt x="47" y="28"/>
                    </a:cubicBezTo>
                    <a:cubicBezTo>
                      <a:pt x="48" y="29"/>
                      <a:pt x="48" y="31"/>
                      <a:pt x="47" y="34"/>
                    </a:cubicBezTo>
                    <a:cubicBezTo>
                      <a:pt x="47" y="35"/>
                      <a:pt x="47" y="36"/>
                      <a:pt x="47" y="37"/>
                    </a:cubicBezTo>
                    <a:cubicBezTo>
                      <a:pt x="38" y="50"/>
                      <a:pt x="38" y="50"/>
                      <a:pt x="38" y="50"/>
                    </a:cubicBezTo>
                    <a:cubicBezTo>
                      <a:pt x="46" y="50"/>
                      <a:pt x="46" y="50"/>
                      <a:pt x="46" y="50"/>
                    </a:cubicBezTo>
                    <a:cubicBezTo>
                      <a:pt x="45" y="53"/>
                      <a:pt x="45" y="53"/>
                      <a:pt x="45" y="53"/>
                    </a:cubicBezTo>
                    <a:close/>
                    <a:moveTo>
                      <a:pt x="63" y="50"/>
                    </a:moveTo>
                    <a:cubicBezTo>
                      <a:pt x="60" y="50"/>
                      <a:pt x="60" y="50"/>
                      <a:pt x="60" y="50"/>
                    </a:cubicBezTo>
                    <a:cubicBezTo>
                      <a:pt x="60" y="53"/>
                      <a:pt x="60" y="53"/>
                      <a:pt x="60" y="53"/>
                    </a:cubicBezTo>
                    <a:cubicBezTo>
                      <a:pt x="54" y="53"/>
                      <a:pt x="54" y="53"/>
                      <a:pt x="54" y="53"/>
                    </a:cubicBezTo>
                    <a:cubicBezTo>
                      <a:pt x="54" y="50"/>
                      <a:pt x="54" y="50"/>
                      <a:pt x="54" y="50"/>
                    </a:cubicBezTo>
                    <a:cubicBezTo>
                      <a:pt x="46" y="50"/>
                      <a:pt x="46" y="50"/>
                      <a:pt x="46" y="50"/>
                    </a:cubicBezTo>
                    <a:cubicBezTo>
                      <a:pt x="47" y="46"/>
                      <a:pt x="47" y="46"/>
                      <a:pt x="47" y="46"/>
                    </a:cubicBezTo>
                    <a:cubicBezTo>
                      <a:pt x="55" y="26"/>
                      <a:pt x="55" y="26"/>
                      <a:pt x="55" y="26"/>
                    </a:cubicBezTo>
                    <a:cubicBezTo>
                      <a:pt x="63" y="26"/>
                      <a:pt x="63" y="26"/>
                      <a:pt x="63" y="26"/>
                    </a:cubicBezTo>
                    <a:cubicBezTo>
                      <a:pt x="61" y="46"/>
                      <a:pt x="61" y="46"/>
                      <a:pt x="61" y="46"/>
                    </a:cubicBezTo>
                    <a:cubicBezTo>
                      <a:pt x="63" y="46"/>
                      <a:pt x="63" y="46"/>
                      <a:pt x="63" y="46"/>
                    </a:cubicBezTo>
                    <a:cubicBezTo>
                      <a:pt x="63" y="50"/>
                      <a:pt x="63" y="50"/>
                      <a:pt x="63" y="50"/>
                    </a:cubicBezTo>
                    <a:close/>
                    <a:moveTo>
                      <a:pt x="55" y="46"/>
                    </a:moveTo>
                    <a:cubicBezTo>
                      <a:pt x="52" y="46"/>
                      <a:pt x="52" y="46"/>
                      <a:pt x="52" y="46"/>
                    </a:cubicBezTo>
                    <a:cubicBezTo>
                      <a:pt x="56" y="35"/>
                      <a:pt x="56" y="35"/>
                      <a:pt x="56" y="35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  <a:moveTo>
                      <a:pt x="43" y="0"/>
                    </a:moveTo>
                    <a:cubicBezTo>
                      <a:pt x="54" y="0"/>
                      <a:pt x="65" y="5"/>
                      <a:pt x="72" y="12"/>
                    </a:cubicBezTo>
                    <a:cubicBezTo>
                      <a:pt x="80" y="20"/>
                      <a:pt x="84" y="30"/>
                      <a:pt x="84" y="41"/>
                    </a:cubicBezTo>
                    <a:cubicBezTo>
                      <a:pt x="84" y="53"/>
                      <a:pt x="80" y="63"/>
                      <a:pt x="72" y="71"/>
                    </a:cubicBezTo>
                    <a:cubicBezTo>
                      <a:pt x="70" y="73"/>
                      <a:pt x="68" y="75"/>
                      <a:pt x="65" y="76"/>
                    </a:cubicBezTo>
                    <a:cubicBezTo>
                      <a:pt x="65" y="75"/>
                      <a:pt x="64" y="74"/>
                      <a:pt x="63" y="73"/>
                    </a:cubicBezTo>
                    <a:cubicBezTo>
                      <a:pt x="59" y="69"/>
                      <a:pt x="59" y="69"/>
                      <a:pt x="59" y="69"/>
                    </a:cubicBezTo>
                    <a:cubicBezTo>
                      <a:pt x="61" y="68"/>
                      <a:pt x="64" y="66"/>
                      <a:pt x="66" y="64"/>
                    </a:cubicBezTo>
                    <a:cubicBezTo>
                      <a:pt x="71" y="58"/>
                      <a:pt x="75" y="50"/>
                      <a:pt x="75" y="41"/>
                    </a:cubicBezTo>
                    <a:cubicBezTo>
                      <a:pt x="75" y="33"/>
                      <a:pt x="71" y="25"/>
                      <a:pt x="66" y="19"/>
                    </a:cubicBezTo>
                    <a:cubicBezTo>
                      <a:pt x="60" y="13"/>
                      <a:pt x="52" y="10"/>
                      <a:pt x="43" y="10"/>
                    </a:cubicBezTo>
                    <a:cubicBezTo>
                      <a:pt x="39" y="10"/>
                      <a:pt x="35" y="11"/>
                      <a:pt x="31" y="12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9" y="5"/>
                      <a:pt x="28" y="4"/>
                      <a:pt x="28" y="3"/>
                    </a:cubicBezTo>
                    <a:cubicBezTo>
                      <a:pt x="33" y="1"/>
                      <a:pt x="38" y="0"/>
                      <a:pt x="43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5C5C5C"/>
                    </a:solidFill>
                    <a:latin typeface="Calibri Light" panose="020F0302020204030204" charset="0"/>
                    <a:ea typeface="+mn-ea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5C5C5C"/>
                    </a:solidFill>
                    <a:latin typeface="Calibri Light" panose="020F0302020204030204" charset="0"/>
                    <a:ea typeface="+mn-ea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5C5C5C"/>
                    </a:solidFill>
                    <a:latin typeface="Calibri Light" panose="020F0302020204030204" charset="0"/>
                    <a:ea typeface="+mn-ea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5C5C5C"/>
                    </a:solidFill>
                    <a:latin typeface="Calibri Light" panose="020F0302020204030204" charset="0"/>
                    <a:ea typeface="+mn-ea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5C5C5C"/>
                    </a:solidFill>
                    <a:latin typeface="Calibri Light" panose="020F0302020204030204" charset="0"/>
                    <a:ea typeface="+mn-ea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5C5C5C"/>
                    </a:solidFill>
                    <a:latin typeface="Calibri Light" panose="020F0302020204030204" charset="0"/>
                    <a:ea typeface="+mn-ea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5C5C5C"/>
                    </a:solidFill>
                    <a:latin typeface="Calibri Light" panose="020F0302020204030204" charset="0"/>
                    <a:ea typeface="+mn-ea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5C5C5C"/>
                    </a:solidFill>
                    <a:latin typeface="Calibri Light" panose="020F0302020204030204" charset="0"/>
                    <a:ea typeface="+mn-ea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5C5C5C"/>
                    </a:solidFill>
                    <a:latin typeface="Calibri Light" panose="020F0302020204030204" charset="0"/>
                    <a:ea typeface="+mn-ea"/>
                    <a:cs typeface="+mn-ea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9" name="Group 15"/>
            <p:cNvGrpSpPr/>
            <p:nvPr/>
          </p:nvGrpSpPr>
          <p:grpSpPr>
            <a:xfrm>
              <a:off x="2766" y="2851"/>
              <a:ext cx="1440" cy="1440"/>
              <a:chOff x="1756116" y="1810084"/>
              <a:chExt cx="914400" cy="914400"/>
            </a:xfrm>
          </p:grpSpPr>
          <p:sp>
            <p:nvSpPr>
              <p:cNvPr id="30" name="Oval 18"/>
              <p:cNvSpPr/>
              <p:nvPr/>
            </p:nvSpPr>
            <p:spPr>
              <a:xfrm>
                <a:off x="1756116" y="1810084"/>
                <a:ext cx="914400" cy="914400"/>
              </a:xfrm>
              <a:prstGeom prst="ellipse">
                <a:avLst/>
              </a:prstGeom>
              <a:solidFill>
                <a:srgbClr val="B7CB90"/>
              </a:solidFill>
              <a:ln>
                <a:noFill/>
              </a:ln>
            </p:spPr>
            <p:style>
              <a:lnRef idx="2">
                <a:srgbClr val="00A39E">
                  <a:shade val="50000"/>
                </a:srgbClr>
              </a:lnRef>
              <a:fillRef idx="1">
                <a:srgbClr val="00A39E"/>
              </a:fillRef>
              <a:effectRef idx="0">
                <a:srgbClr val="00A39E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25"/>
              <p:cNvSpPr>
                <a:spLocks noEditPoints="1"/>
              </p:cNvSpPr>
              <p:nvPr/>
            </p:nvSpPr>
            <p:spPr bwMode="auto">
              <a:xfrm>
                <a:off x="2074965" y="2048784"/>
                <a:ext cx="276702" cy="437000"/>
              </a:xfrm>
              <a:custGeom>
                <a:avLst/>
                <a:gdLst>
                  <a:gd name="T0" fmla="*/ 57 w 67"/>
                  <a:gd name="T1" fmla="*/ 10 h 106"/>
                  <a:gd name="T2" fmla="*/ 62 w 67"/>
                  <a:gd name="T3" fmla="*/ 51 h 106"/>
                  <a:gd name="T4" fmla="*/ 51 w 67"/>
                  <a:gd name="T5" fmla="*/ 66 h 106"/>
                  <a:gd name="T6" fmla="*/ 55 w 67"/>
                  <a:gd name="T7" fmla="*/ 65 h 106"/>
                  <a:gd name="T8" fmla="*/ 57 w 67"/>
                  <a:gd name="T9" fmla="*/ 73 h 106"/>
                  <a:gd name="T10" fmla="*/ 56 w 67"/>
                  <a:gd name="T11" fmla="*/ 80 h 106"/>
                  <a:gd name="T12" fmla="*/ 57 w 67"/>
                  <a:gd name="T13" fmla="*/ 86 h 106"/>
                  <a:gd name="T14" fmla="*/ 55 w 67"/>
                  <a:gd name="T15" fmla="*/ 93 h 106"/>
                  <a:gd name="T16" fmla="*/ 15 w 67"/>
                  <a:gd name="T17" fmla="*/ 97 h 106"/>
                  <a:gd name="T18" fmla="*/ 12 w 67"/>
                  <a:gd name="T19" fmla="*/ 95 h 106"/>
                  <a:gd name="T20" fmla="*/ 12 w 67"/>
                  <a:gd name="T21" fmla="*/ 83 h 106"/>
                  <a:gd name="T22" fmla="*/ 12 w 67"/>
                  <a:gd name="T23" fmla="*/ 82 h 106"/>
                  <a:gd name="T24" fmla="*/ 12 w 67"/>
                  <a:gd name="T25" fmla="*/ 71 h 106"/>
                  <a:gd name="T26" fmla="*/ 15 w 67"/>
                  <a:gd name="T27" fmla="*/ 69 h 106"/>
                  <a:gd name="T28" fmla="*/ 16 w 67"/>
                  <a:gd name="T29" fmla="*/ 63 h 106"/>
                  <a:gd name="T30" fmla="*/ 0 w 67"/>
                  <a:gd name="T31" fmla="*/ 34 h 106"/>
                  <a:gd name="T32" fmla="*/ 33 w 67"/>
                  <a:gd name="T33" fmla="*/ 0 h 106"/>
                  <a:gd name="T34" fmla="*/ 28 w 67"/>
                  <a:gd name="T35" fmla="*/ 41 h 106"/>
                  <a:gd name="T36" fmla="*/ 30 w 67"/>
                  <a:gd name="T37" fmla="*/ 39 h 106"/>
                  <a:gd name="T38" fmla="*/ 33 w 67"/>
                  <a:gd name="T39" fmla="*/ 41 h 106"/>
                  <a:gd name="T40" fmla="*/ 36 w 67"/>
                  <a:gd name="T41" fmla="*/ 39 h 106"/>
                  <a:gd name="T42" fmla="*/ 39 w 67"/>
                  <a:gd name="T43" fmla="*/ 41 h 106"/>
                  <a:gd name="T44" fmla="*/ 43 w 67"/>
                  <a:gd name="T45" fmla="*/ 38 h 106"/>
                  <a:gd name="T46" fmla="*/ 39 w 67"/>
                  <a:gd name="T47" fmla="*/ 52 h 106"/>
                  <a:gd name="T48" fmla="*/ 44 w 67"/>
                  <a:gd name="T49" fmla="*/ 66 h 106"/>
                  <a:gd name="T50" fmla="*/ 44 w 67"/>
                  <a:gd name="T51" fmla="*/ 58 h 106"/>
                  <a:gd name="T52" fmla="*/ 56 w 67"/>
                  <a:gd name="T53" fmla="*/ 47 h 106"/>
                  <a:gd name="T54" fmla="*/ 52 w 67"/>
                  <a:gd name="T55" fmla="*/ 15 h 106"/>
                  <a:gd name="T56" fmla="*/ 15 w 67"/>
                  <a:gd name="T57" fmla="*/ 15 h 106"/>
                  <a:gd name="T58" fmla="*/ 11 w 67"/>
                  <a:gd name="T59" fmla="*/ 48 h 106"/>
                  <a:gd name="T60" fmla="*/ 23 w 67"/>
                  <a:gd name="T61" fmla="*/ 59 h 106"/>
                  <a:gd name="T62" fmla="*/ 23 w 67"/>
                  <a:gd name="T63" fmla="*/ 67 h 106"/>
                  <a:gd name="T64" fmla="*/ 29 w 67"/>
                  <a:gd name="T65" fmla="*/ 52 h 106"/>
                  <a:gd name="T66" fmla="*/ 25 w 67"/>
                  <a:gd name="T67" fmla="*/ 38 h 106"/>
                  <a:gd name="T68" fmla="*/ 40 w 67"/>
                  <a:gd name="T69" fmla="*/ 43 h 106"/>
                  <a:gd name="T70" fmla="*/ 36 w 67"/>
                  <a:gd name="T71" fmla="*/ 42 h 106"/>
                  <a:gd name="T72" fmla="*/ 30 w 67"/>
                  <a:gd name="T73" fmla="*/ 42 h 106"/>
                  <a:gd name="T74" fmla="*/ 27 w 67"/>
                  <a:gd name="T75" fmla="*/ 42 h 106"/>
                  <a:gd name="T76" fmla="*/ 32 w 67"/>
                  <a:gd name="T77" fmla="*/ 51 h 106"/>
                  <a:gd name="T78" fmla="*/ 32 w 67"/>
                  <a:gd name="T79" fmla="*/ 67 h 106"/>
                  <a:gd name="T80" fmla="*/ 35 w 67"/>
                  <a:gd name="T81" fmla="*/ 51 h 106"/>
                  <a:gd name="T82" fmla="*/ 35 w 67"/>
                  <a:gd name="T83" fmla="*/ 50 h 106"/>
                  <a:gd name="T84" fmla="*/ 43 w 67"/>
                  <a:gd name="T85" fmla="*/ 96 h 106"/>
                  <a:gd name="T86" fmla="*/ 34 w 67"/>
                  <a:gd name="T87" fmla="*/ 106 h 106"/>
                  <a:gd name="T88" fmla="*/ 43 w 67"/>
                  <a:gd name="T89" fmla="*/ 96 h 106"/>
                  <a:gd name="T90" fmla="*/ 17 w 67"/>
                  <a:gd name="T91" fmla="*/ 88 h 106"/>
                  <a:gd name="T92" fmla="*/ 17 w 67"/>
                  <a:gd name="T93" fmla="*/ 90 h 106"/>
                  <a:gd name="T94" fmla="*/ 50 w 67"/>
                  <a:gd name="T95" fmla="*/ 86 h 106"/>
                  <a:gd name="T96" fmla="*/ 50 w 67"/>
                  <a:gd name="T97" fmla="*/ 73 h 106"/>
                  <a:gd name="T98" fmla="*/ 17 w 67"/>
                  <a:gd name="T99" fmla="*/ 77 h 106"/>
                  <a:gd name="T100" fmla="*/ 50 w 67"/>
                  <a:gd name="T101" fmla="*/ 74 h 106"/>
                  <a:gd name="T102" fmla="*/ 50 w 67"/>
                  <a:gd name="T103" fmla="*/ 7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7" h="106">
                    <a:moveTo>
                      <a:pt x="33" y="0"/>
                    </a:moveTo>
                    <a:cubicBezTo>
                      <a:pt x="43" y="0"/>
                      <a:pt x="51" y="4"/>
                      <a:pt x="57" y="10"/>
                    </a:cubicBezTo>
                    <a:cubicBezTo>
                      <a:pt x="63" y="16"/>
                      <a:pt x="67" y="25"/>
                      <a:pt x="67" y="34"/>
                    </a:cubicBezTo>
                    <a:cubicBezTo>
                      <a:pt x="67" y="40"/>
                      <a:pt x="65" y="46"/>
                      <a:pt x="62" y="51"/>
                    </a:cubicBezTo>
                    <a:cubicBezTo>
                      <a:pt x="59" y="56"/>
                      <a:pt x="56" y="59"/>
                      <a:pt x="51" y="62"/>
                    </a:cubicBezTo>
                    <a:cubicBezTo>
                      <a:pt x="51" y="66"/>
                      <a:pt x="51" y="66"/>
                      <a:pt x="51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5" y="65"/>
                      <a:pt x="55" y="65"/>
                      <a:pt x="55" y="65"/>
                    </a:cubicBezTo>
                    <a:cubicBezTo>
                      <a:pt x="56" y="68"/>
                      <a:pt x="56" y="68"/>
                      <a:pt x="56" y="68"/>
                    </a:cubicBezTo>
                    <a:cubicBezTo>
                      <a:pt x="57" y="70"/>
                      <a:pt x="57" y="72"/>
                      <a:pt x="57" y="73"/>
                    </a:cubicBezTo>
                    <a:cubicBezTo>
                      <a:pt x="57" y="75"/>
                      <a:pt x="57" y="77"/>
                      <a:pt x="56" y="79"/>
                    </a:cubicBezTo>
                    <a:cubicBezTo>
                      <a:pt x="56" y="80"/>
                      <a:pt x="56" y="80"/>
                      <a:pt x="56" y="80"/>
                    </a:cubicBezTo>
                    <a:cubicBezTo>
                      <a:pt x="56" y="80"/>
                      <a:pt x="56" y="80"/>
                      <a:pt x="56" y="80"/>
                    </a:cubicBezTo>
                    <a:cubicBezTo>
                      <a:pt x="57" y="82"/>
                      <a:pt x="57" y="84"/>
                      <a:pt x="57" y="86"/>
                    </a:cubicBezTo>
                    <a:cubicBezTo>
                      <a:pt x="57" y="88"/>
                      <a:pt x="57" y="90"/>
                      <a:pt x="56" y="92"/>
                    </a:cubicBezTo>
                    <a:cubicBezTo>
                      <a:pt x="55" y="93"/>
                      <a:pt x="55" y="93"/>
                      <a:pt x="55" y="93"/>
                    </a:cubicBezTo>
                    <a:cubicBezTo>
                      <a:pt x="53" y="94"/>
                      <a:pt x="53" y="94"/>
                      <a:pt x="53" y="94"/>
                    </a:cubicBezTo>
                    <a:cubicBezTo>
                      <a:pt x="15" y="97"/>
                      <a:pt x="15" y="97"/>
                      <a:pt x="15" y="97"/>
                    </a:cubicBezTo>
                    <a:cubicBezTo>
                      <a:pt x="13" y="97"/>
                      <a:pt x="13" y="97"/>
                      <a:pt x="13" y="97"/>
                    </a:cubicBezTo>
                    <a:cubicBezTo>
                      <a:pt x="12" y="95"/>
                      <a:pt x="12" y="95"/>
                      <a:pt x="12" y="95"/>
                    </a:cubicBezTo>
                    <a:cubicBezTo>
                      <a:pt x="11" y="93"/>
                      <a:pt x="11" y="91"/>
                      <a:pt x="10" y="90"/>
                    </a:cubicBezTo>
                    <a:cubicBezTo>
                      <a:pt x="10" y="88"/>
                      <a:pt x="11" y="86"/>
                      <a:pt x="12" y="83"/>
                    </a:cubicBezTo>
                    <a:cubicBezTo>
                      <a:pt x="12" y="83"/>
                      <a:pt x="12" y="83"/>
                      <a:pt x="12" y="83"/>
                    </a:cubicBezTo>
                    <a:cubicBezTo>
                      <a:pt x="12" y="82"/>
                      <a:pt x="12" y="82"/>
                      <a:pt x="12" y="82"/>
                    </a:cubicBezTo>
                    <a:cubicBezTo>
                      <a:pt x="11" y="81"/>
                      <a:pt x="11" y="79"/>
                      <a:pt x="10" y="77"/>
                    </a:cubicBezTo>
                    <a:cubicBezTo>
                      <a:pt x="10" y="75"/>
                      <a:pt x="11" y="73"/>
                      <a:pt x="12" y="71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6" y="69"/>
                      <a:pt x="16" y="69"/>
                      <a:pt x="16" y="69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1" y="60"/>
                      <a:pt x="7" y="56"/>
                      <a:pt x="5" y="51"/>
                    </a:cubicBezTo>
                    <a:cubicBezTo>
                      <a:pt x="2" y="46"/>
                      <a:pt x="0" y="40"/>
                      <a:pt x="0" y="34"/>
                    </a:cubicBezTo>
                    <a:cubicBezTo>
                      <a:pt x="0" y="25"/>
                      <a:pt x="4" y="16"/>
                      <a:pt x="10" y="10"/>
                    </a:cubicBezTo>
                    <a:cubicBezTo>
                      <a:pt x="16" y="4"/>
                      <a:pt x="24" y="0"/>
                      <a:pt x="33" y="0"/>
                    </a:cubicBezTo>
                    <a:close/>
                    <a:moveTo>
                      <a:pt x="26" y="40"/>
                    </a:moveTo>
                    <a:cubicBezTo>
                      <a:pt x="27" y="41"/>
                      <a:pt x="27" y="41"/>
                      <a:pt x="28" y="41"/>
                    </a:cubicBezTo>
                    <a:cubicBezTo>
                      <a:pt x="28" y="41"/>
                      <a:pt x="29" y="41"/>
                      <a:pt x="30" y="40"/>
                    </a:cubicBezTo>
                    <a:cubicBezTo>
                      <a:pt x="30" y="39"/>
                      <a:pt x="30" y="39"/>
                      <a:pt x="30" y="39"/>
                    </a:cubicBezTo>
                    <a:cubicBezTo>
                      <a:pt x="31" y="40"/>
                      <a:pt x="31" y="40"/>
                      <a:pt x="31" y="40"/>
                    </a:cubicBezTo>
                    <a:cubicBezTo>
                      <a:pt x="32" y="41"/>
                      <a:pt x="32" y="41"/>
                      <a:pt x="33" y="41"/>
                    </a:cubicBezTo>
                    <a:cubicBezTo>
                      <a:pt x="34" y="41"/>
                      <a:pt x="35" y="41"/>
                      <a:pt x="35" y="40"/>
                    </a:cubicBezTo>
                    <a:cubicBezTo>
                      <a:pt x="36" y="39"/>
                      <a:pt x="36" y="39"/>
                      <a:pt x="36" y="39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37" y="41"/>
                      <a:pt x="38" y="41"/>
                      <a:pt x="39" y="41"/>
                    </a:cubicBezTo>
                    <a:cubicBezTo>
                      <a:pt x="40" y="41"/>
                      <a:pt x="41" y="41"/>
                      <a:pt x="42" y="40"/>
                    </a:cubicBezTo>
                    <a:cubicBezTo>
                      <a:pt x="43" y="38"/>
                      <a:pt x="43" y="38"/>
                      <a:pt x="43" y="38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0"/>
                      <a:pt x="44" y="60"/>
                      <a:pt x="44" y="60"/>
                    </a:cubicBezTo>
                    <a:cubicBezTo>
                      <a:pt x="44" y="58"/>
                      <a:pt x="44" y="58"/>
                      <a:pt x="44" y="58"/>
                    </a:cubicBezTo>
                    <a:cubicBezTo>
                      <a:pt x="46" y="57"/>
                      <a:pt x="46" y="57"/>
                      <a:pt x="46" y="57"/>
                    </a:cubicBezTo>
                    <a:cubicBezTo>
                      <a:pt x="50" y="55"/>
                      <a:pt x="54" y="52"/>
                      <a:pt x="56" y="47"/>
                    </a:cubicBezTo>
                    <a:cubicBezTo>
                      <a:pt x="59" y="44"/>
                      <a:pt x="60" y="39"/>
                      <a:pt x="60" y="34"/>
                    </a:cubicBezTo>
                    <a:cubicBezTo>
                      <a:pt x="60" y="27"/>
                      <a:pt x="57" y="20"/>
                      <a:pt x="52" y="15"/>
                    </a:cubicBezTo>
                    <a:cubicBezTo>
                      <a:pt x="47" y="10"/>
                      <a:pt x="41" y="7"/>
                      <a:pt x="33" y="7"/>
                    </a:cubicBezTo>
                    <a:cubicBezTo>
                      <a:pt x="26" y="7"/>
                      <a:pt x="19" y="10"/>
                      <a:pt x="15" y="15"/>
                    </a:cubicBezTo>
                    <a:cubicBezTo>
                      <a:pt x="10" y="20"/>
                      <a:pt x="7" y="27"/>
                      <a:pt x="7" y="34"/>
                    </a:cubicBezTo>
                    <a:cubicBezTo>
                      <a:pt x="7" y="39"/>
                      <a:pt x="8" y="44"/>
                      <a:pt x="11" y="48"/>
                    </a:cubicBezTo>
                    <a:cubicBezTo>
                      <a:pt x="13" y="52"/>
                      <a:pt x="17" y="55"/>
                      <a:pt x="21" y="58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3" y="61"/>
                      <a:pt x="23" y="61"/>
                      <a:pt x="23" y="61"/>
                    </a:cubicBezTo>
                    <a:cubicBezTo>
                      <a:pt x="23" y="67"/>
                      <a:pt x="23" y="67"/>
                      <a:pt x="23" y="67"/>
                    </a:cubicBezTo>
                    <a:cubicBezTo>
                      <a:pt x="29" y="67"/>
                      <a:pt x="29" y="67"/>
                      <a:pt x="29" y="67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6" y="40"/>
                      <a:pt x="26" y="40"/>
                      <a:pt x="26" y="40"/>
                    </a:cubicBezTo>
                    <a:close/>
                    <a:moveTo>
                      <a:pt x="40" y="43"/>
                    </a:moveTo>
                    <a:cubicBezTo>
                      <a:pt x="40" y="43"/>
                      <a:pt x="40" y="43"/>
                      <a:pt x="39" y="43"/>
                    </a:cubicBezTo>
                    <a:cubicBezTo>
                      <a:pt x="38" y="43"/>
                      <a:pt x="37" y="43"/>
                      <a:pt x="36" y="42"/>
                    </a:cubicBezTo>
                    <a:cubicBezTo>
                      <a:pt x="35" y="42"/>
                      <a:pt x="34" y="43"/>
                      <a:pt x="33" y="43"/>
                    </a:cubicBezTo>
                    <a:cubicBezTo>
                      <a:pt x="32" y="43"/>
                      <a:pt x="31" y="42"/>
                      <a:pt x="30" y="42"/>
                    </a:cubicBezTo>
                    <a:cubicBezTo>
                      <a:pt x="29" y="42"/>
                      <a:pt x="28" y="43"/>
                      <a:pt x="28" y="43"/>
                    </a:cubicBezTo>
                    <a:cubicBezTo>
                      <a:pt x="27" y="43"/>
                      <a:pt x="27" y="43"/>
                      <a:pt x="27" y="42"/>
                    </a:cubicBezTo>
                    <a:cubicBezTo>
                      <a:pt x="32" y="50"/>
                      <a:pt x="32" y="50"/>
                      <a:pt x="32" y="50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5" y="67"/>
                      <a:pt x="35" y="67"/>
                      <a:pt x="35" y="67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40" y="43"/>
                      <a:pt x="40" y="43"/>
                      <a:pt x="40" y="43"/>
                    </a:cubicBezTo>
                    <a:close/>
                    <a:moveTo>
                      <a:pt x="43" y="96"/>
                    </a:moveTo>
                    <a:cubicBezTo>
                      <a:pt x="24" y="98"/>
                      <a:pt x="24" y="98"/>
                      <a:pt x="24" y="98"/>
                    </a:cubicBezTo>
                    <a:cubicBezTo>
                      <a:pt x="25" y="103"/>
                      <a:pt x="29" y="106"/>
                      <a:pt x="34" y="106"/>
                    </a:cubicBezTo>
                    <a:cubicBezTo>
                      <a:pt x="39" y="106"/>
                      <a:pt x="43" y="102"/>
                      <a:pt x="43" y="97"/>
                    </a:cubicBezTo>
                    <a:cubicBezTo>
                      <a:pt x="43" y="97"/>
                      <a:pt x="43" y="97"/>
                      <a:pt x="43" y="96"/>
                    </a:cubicBezTo>
                    <a:close/>
                    <a:moveTo>
                      <a:pt x="50" y="85"/>
                    </a:moveTo>
                    <a:cubicBezTo>
                      <a:pt x="17" y="88"/>
                      <a:pt x="17" y="88"/>
                      <a:pt x="17" y="88"/>
                    </a:cubicBezTo>
                    <a:cubicBezTo>
                      <a:pt x="17" y="89"/>
                      <a:pt x="17" y="89"/>
                      <a:pt x="17" y="89"/>
                    </a:cubicBezTo>
                    <a:cubicBezTo>
                      <a:pt x="17" y="89"/>
                      <a:pt x="17" y="90"/>
                      <a:pt x="17" y="90"/>
                    </a:cubicBezTo>
                    <a:cubicBezTo>
                      <a:pt x="50" y="87"/>
                      <a:pt x="50" y="87"/>
                      <a:pt x="50" y="87"/>
                    </a:cubicBezTo>
                    <a:cubicBezTo>
                      <a:pt x="50" y="87"/>
                      <a:pt x="50" y="86"/>
                      <a:pt x="50" y="86"/>
                    </a:cubicBezTo>
                    <a:cubicBezTo>
                      <a:pt x="50" y="86"/>
                      <a:pt x="50" y="86"/>
                      <a:pt x="50" y="85"/>
                    </a:cubicBezTo>
                    <a:close/>
                    <a:moveTo>
                      <a:pt x="50" y="73"/>
                    </a:moveTo>
                    <a:cubicBezTo>
                      <a:pt x="17" y="76"/>
                      <a:pt x="17" y="76"/>
                      <a:pt x="17" y="76"/>
                    </a:cubicBezTo>
                    <a:cubicBezTo>
                      <a:pt x="17" y="76"/>
                      <a:pt x="17" y="76"/>
                      <a:pt x="17" y="77"/>
                    </a:cubicBezTo>
                    <a:cubicBezTo>
                      <a:pt x="17" y="77"/>
                      <a:pt x="17" y="77"/>
                      <a:pt x="17" y="77"/>
                    </a:cubicBezTo>
                    <a:cubicBezTo>
                      <a:pt x="50" y="74"/>
                      <a:pt x="50" y="74"/>
                      <a:pt x="50" y="74"/>
                    </a:cubicBezTo>
                    <a:cubicBezTo>
                      <a:pt x="50" y="74"/>
                      <a:pt x="50" y="74"/>
                      <a:pt x="50" y="73"/>
                    </a:cubicBezTo>
                    <a:cubicBezTo>
                      <a:pt x="50" y="73"/>
                      <a:pt x="50" y="73"/>
                      <a:pt x="50" y="73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5C5C5C"/>
                    </a:solidFill>
                    <a:latin typeface="Calibri Light" panose="020F0302020204030204" charset="0"/>
                    <a:ea typeface="+mn-ea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5C5C5C"/>
                    </a:solidFill>
                    <a:latin typeface="Calibri Light" panose="020F0302020204030204" charset="0"/>
                    <a:ea typeface="+mn-ea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5C5C5C"/>
                    </a:solidFill>
                    <a:latin typeface="Calibri Light" panose="020F0302020204030204" charset="0"/>
                    <a:ea typeface="+mn-ea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5C5C5C"/>
                    </a:solidFill>
                    <a:latin typeface="Calibri Light" panose="020F0302020204030204" charset="0"/>
                    <a:ea typeface="+mn-ea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5C5C5C"/>
                    </a:solidFill>
                    <a:latin typeface="Calibri Light" panose="020F0302020204030204" charset="0"/>
                    <a:ea typeface="+mn-ea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5C5C5C"/>
                    </a:solidFill>
                    <a:latin typeface="Calibri Light" panose="020F0302020204030204" charset="0"/>
                    <a:ea typeface="+mn-ea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5C5C5C"/>
                    </a:solidFill>
                    <a:latin typeface="Calibri Light" panose="020F0302020204030204" charset="0"/>
                    <a:ea typeface="+mn-ea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5C5C5C"/>
                    </a:solidFill>
                    <a:latin typeface="Calibri Light" panose="020F0302020204030204" charset="0"/>
                    <a:ea typeface="+mn-ea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5C5C5C"/>
                    </a:solidFill>
                    <a:latin typeface="Calibri Light" panose="020F0302020204030204" charset="0"/>
                    <a:ea typeface="+mn-ea"/>
                    <a:cs typeface="+mn-ea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" name="Group 16"/>
            <p:cNvGrpSpPr/>
            <p:nvPr/>
          </p:nvGrpSpPr>
          <p:grpSpPr>
            <a:xfrm>
              <a:off x="6842" y="2851"/>
              <a:ext cx="1440" cy="1440"/>
              <a:chOff x="4344572" y="1810084"/>
              <a:chExt cx="914400" cy="914400"/>
            </a:xfrm>
          </p:grpSpPr>
          <p:sp>
            <p:nvSpPr>
              <p:cNvPr id="33" name="Oval 19"/>
              <p:cNvSpPr/>
              <p:nvPr/>
            </p:nvSpPr>
            <p:spPr>
              <a:xfrm>
                <a:off x="4344572" y="1810084"/>
                <a:ext cx="914400" cy="914400"/>
              </a:xfrm>
              <a:prstGeom prst="ellipse">
                <a:avLst/>
              </a:prstGeom>
              <a:solidFill>
                <a:srgbClr val="F98C83"/>
              </a:solidFill>
              <a:ln>
                <a:noFill/>
              </a:ln>
            </p:spPr>
            <p:style>
              <a:lnRef idx="2">
                <a:srgbClr val="00A39E">
                  <a:shade val="50000"/>
                </a:srgbClr>
              </a:lnRef>
              <a:fillRef idx="1">
                <a:srgbClr val="00A39E"/>
              </a:fillRef>
              <a:effectRef idx="0">
                <a:srgbClr val="00A39E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26"/>
              <p:cNvSpPr>
                <a:spLocks noEditPoints="1"/>
              </p:cNvSpPr>
              <p:nvPr/>
            </p:nvSpPr>
            <p:spPr bwMode="auto">
              <a:xfrm>
                <a:off x="4618575" y="2072638"/>
                <a:ext cx="366393" cy="389292"/>
              </a:xfrm>
              <a:custGeom>
                <a:avLst/>
                <a:gdLst>
                  <a:gd name="T0" fmla="*/ 75 w 89"/>
                  <a:gd name="T1" fmla="*/ 22 h 95"/>
                  <a:gd name="T2" fmla="*/ 89 w 89"/>
                  <a:gd name="T3" fmla="*/ 53 h 95"/>
                  <a:gd name="T4" fmla="*/ 78 w 89"/>
                  <a:gd name="T5" fmla="*/ 80 h 95"/>
                  <a:gd name="T6" fmla="*/ 47 w 89"/>
                  <a:gd name="T7" fmla="*/ 53 h 95"/>
                  <a:gd name="T8" fmla="*/ 75 w 89"/>
                  <a:gd name="T9" fmla="*/ 22 h 95"/>
                  <a:gd name="T10" fmla="*/ 76 w 89"/>
                  <a:gd name="T11" fmla="*/ 83 h 95"/>
                  <a:gd name="T12" fmla="*/ 69 w 89"/>
                  <a:gd name="T13" fmla="*/ 88 h 95"/>
                  <a:gd name="T14" fmla="*/ 74 w 89"/>
                  <a:gd name="T15" fmla="*/ 81 h 95"/>
                  <a:gd name="T16" fmla="*/ 76 w 89"/>
                  <a:gd name="T17" fmla="*/ 83 h 95"/>
                  <a:gd name="T18" fmla="*/ 64 w 89"/>
                  <a:gd name="T19" fmla="*/ 92 h 95"/>
                  <a:gd name="T20" fmla="*/ 72 w 89"/>
                  <a:gd name="T21" fmla="*/ 79 h 95"/>
                  <a:gd name="T22" fmla="*/ 70 w 89"/>
                  <a:gd name="T23" fmla="*/ 77 h 95"/>
                  <a:gd name="T24" fmla="*/ 60 w 89"/>
                  <a:gd name="T25" fmla="*/ 94 h 95"/>
                  <a:gd name="T26" fmla="*/ 64 w 89"/>
                  <a:gd name="T27" fmla="*/ 92 h 95"/>
                  <a:gd name="T28" fmla="*/ 58 w 89"/>
                  <a:gd name="T29" fmla="*/ 91 h 95"/>
                  <a:gd name="T30" fmla="*/ 67 w 89"/>
                  <a:gd name="T31" fmla="*/ 75 h 95"/>
                  <a:gd name="T32" fmla="*/ 65 w 89"/>
                  <a:gd name="T33" fmla="*/ 74 h 95"/>
                  <a:gd name="T34" fmla="*/ 57 w 89"/>
                  <a:gd name="T35" fmla="*/ 88 h 95"/>
                  <a:gd name="T36" fmla="*/ 58 w 89"/>
                  <a:gd name="T37" fmla="*/ 91 h 95"/>
                  <a:gd name="T38" fmla="*/ 56 w 89"/>
                  <a:gd name="T39" fmla="*/ 84 h 95"/>
                  <a:gd name="T40" fmla="*/ 63 w 89"/>
                  <a:gd name="T41" fmla="*/ 72 h 95"/>
                  <a:gd name="T42" fmla="*/ 61 w 89"/>
                  <a:gd name="T43" fmla="*/ 70 h 95"/>
                  <a:gd name="T44" fmla="*/ 55 w 89"/>
                  <a:gd name="T45" fmla="*/ 81 h 95"/>
                  <a:gd name="T46" fmla="*/ 56 w 89"/>
                  <a:gd name="T47" fmla="*/ 84 h 95"/>
                  <a:gd name="T48" fmla="*/ 53 w 89"/>
                  <a:gd name="T49" fmla="*/ 78 h 95"/>
                  <a:gd name="T50" fmla="*/ 59 w 89"/>
                  <a:gd name="T51" fmla="*/ 68 h 95"/>
                  <a:gd name="T52" fmla="*/ 57 w 89"/>
                  <a:gd name="T53" fmla="*/ 66 h 95"/>
                  <a:gd name="T54" fmla="*/ 52 w 89"/>
                  <a:gd name="T55" fmla="*/ 75 h 95"/>
                  <a:gd name="T56" fmla="*/ 53 w 89"/>
                  <a:gd name="T57" fmla="*/ 78 h 95"/>
                  <a:gd name="T58" fmla="*/ 51 w 89"/>
                  <a:gd name="T59" fmla="*/ 71 h 95"/>
                  <a:gd name="T60" fmla="*/ 55 w 89"/>
                  <a:gd name="T61" fmla="*/ 64 h 95"/>
                  <a:gd name="T62" fmla="*/ 53 w 89"/>
                  <a:gd name="T63" fmla="*/ 62 h 95"/>
                  <a:gd name="T64" fmla="*/ 50 w 89"/>
                  <a:gd name="T65" fmla="*/ 68 h 95"/>
                  <a:gd name="T66" fmla="*/ 51 w 89"/>
                  <a:gd name="T67" fmla="*/ 71 h 95"/>
                  <a:gd name="T68" fmla="*/ 48 w 89"/>
                  <a:gd name="T69" fmla="*/ 65 h 95"/>
                  <a:gd name="T70" fmla="*/ 51 w 89"/>
                  <a:gd name="T71" fmla="*/ 61 h 95"/>
                  <a:gd name="T72" fmla="*/ 49 w 89"/>
                  <a:gd name="T73" fmla="*/ 59 h 95"/>
                  <a:gd name="T74" fmla="*/ 47 w 89"/>
                  <a:gd name="T75" fmla="*/ 61 h 95"/>
                  <a:gd name="T76" fmla="*/ 48 w 89"/>
                  <a:gd name="T77" fmla="*/ 65 h 95"/>
                  <a:gd name="T78" fmla="*/ 46 w 89"/>
                  <a:gd name="T79" fmla="*/ 58 h 95"/>
                  <a:gd name="T80" fmla="*/ 45 w 89"/>
                  <a:gd name="T81" fmla="*/ 55 h 95"/>
                  <a:gd name="T82" fmla="*/ 47 w 89"/>
                  <a:gd name="T83" fmla="*/ 57 h 95"/>
                  <a:gd name="T84" fmla="*/ 46 w 89"/>
                  <a:gd name="T85" fmla="*/ 58 h 95"/>
                  <a:gd name="T86" fmla="*/ 59 w 89"/>
                  <a:gd name="T87" fmla="*/ 17 h 95"/>
                  <a:gd name="T88" fmla="*/ 41 w 89"/>
                  <a:gd name="T89" fmla="*/ 54 h 95"/>
                  <a:gd name="T90" fmla="*/ 36 w 89"/>
                  <a:gd name="T91" fmla="*/ 13 h 95"/>
                  <a:gd name="T92" fmla="*/ 0 w 89"/>
                  <a:gd name="T93" fmla="*/ 54 h 95"/>
                  <a:gd name="T94" fmla="*/ 41 w 89"/>
                  <a:gd name="T95" fmla="*/ 95 h 95"/>
                  <a:gd name="T96" fmla="*/ 55 w 89"/>
                  <a:gd name="T97" fmla="*/ 93 h 95"/>
                  <a:gd name="T98" fmla="*/ 41 w 89"/>
                  <a:gd name="T99" fmla="*/ 54 h 95"/>
                  <a:gd name="T100" fmla="*/ 68 w 89"/>
                  <a:gd name="T101" fmla="*/ 23 h 95"/>
                  <a:gd name="T102" fmla="*/ 59 w 89"/>
                  <a:gd name="T103" fmla="*/ 17 h 95"/>
                  <a:gd name="T104" fmla="*/ 43 w 89"/>
                  <a:gd name="T105" fmla="*/ 0 h 95"/>
                  <a:gd name="T106" fmla="*/ 38 w 89"/>
                  <a:gd name="T107" fmla="*/ 0 h 95"/>
                  <a:gd name="T108" fmla="*/ 43 w 89"/>
                  <a:gd name="T109" fmla="*/ 41 h 95"/>
                  <a:gd name="T110" fmla="*/ 61 w 89"/>
                  <a:gd name="T111" fmla="*/ 4 h 95"/>
                  <a:gd name="T112" fmla="*/ 43 w 89"/>
                  <a:gd name="T11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9" h="95">
                    <a:moveTo>
                      <a:pt x="75" y="22"/>
                    </a:moveTo>
                    <a:cubicBezTo>
                      <a:pt x="83" y="29"/>
                      <a:pt x="89" y="40"/>
                      <a:pt x="89" y="53"/>
                    </a:cubicBezTo>
                    <a:cubicBezTo>
                      <a:pt x="89" y="63"/>
                      <a:pt x="85" y="73"/>
                      <a:pt x="78" y="80"/>
                    </a:cubicBezTo>
                    <a:cubicBezTo>
                      <a:pt x="47" y="53"/>
                      <a:pt x="47" y="53"/>
                      <a:pt x="47" y="53"/>
                    </a:cubicBezTo>
                    <a:cubicBezTo>
                      <a:pt x="75" y="22"/>
                      <a:pt x="75" y="22"/>
                      <a:pt x="75" y="22"/>
                    </a:cubicBezTo>
                    <a:close/>
                    <a:moveTo>
                      <a:pt x="76" y="83"/>
                    </a:moveTo>
                    <a:cubicBezTo>
                      <a:pt x="74" y="85"/>
                      <a:pt x="72" y="87"/>
                      <a:pt x="69" y="88"/>
                    </a:cubicBezTo>
                    <a:cubicBezTo>
                      <a:pt x="74" y="81"/>
                      <a:pt x="74" y="81"/>
                      <a:pt x="74" y="81"/>
                    </a:cubicBezTo>
                    <a:cubicBezTo>
                      <a:pt x="76" y="83"/>
                      <a:pt x="76" y="83"/>
                      <a:pt x="76" y="83"/>
                    </a:cubicBezTo>
                    <a:close/>
                    <a:moveTo>
                      <a:pt x="64" y="92"/>
                    </a:moveTo>
                    <a:cubicBezTo>
                      <a:pt x="72" y="79"/>
                      <a:pt x="72" y="79"/>
                      <a:pt x="72" y="79"/>
                    </a:cubicBezTo>
                    <a:cubicBezTo>
                      <a:pt x="70" y="77"/>
                      <a:pt x="70" y="77"/>
                      <a:pt x="70" y="77"/>
                    </a:cubicBezTo>
                    <a:cubicBezTo>
                      <a:pt x="60" y="94"/>
                      <a:pt x="60" y="94"/>
                      <a:pt x="60" y="94"/>
                    </a:cubicBezTo>
                    <a:cubicBezTo>
                      <a:pt x="61" y="93"/>
                      <a:pt x="63" y="92"/>
                      <a:pt x="64" y="92"/>
                    </a:cubicBezTo>
                    <a:close/>
                    <a:moveTo>
                      <a:pt x="58" y="91"/>
                    </a:moveTo>
                    <a:cubicBezTo>
                      <a:pt x="67" y="75"/>
                      <a:pt x="67" y="75"/>
                      <a:pt x="67" y="75"/>
                    </a:cubicBezTo>
                    <a:cubicBezTo>
                      <a:pt x="65" y="74"/>
                      <a:pt x="65" y="74"/>
                      <a:pt x="65" y="74"/>
                    </a:cubicBezTo>
                    <a:cubicBezTo>
                      <a:pt x="57" y="88"/>
                      <a:pt x="57" y="88"/>
                      <a:pt x="57" y="88"/>
                    </a:cubicBezTo>
                    <a:cubicBezTo>
                      <a:pt x="58" y="91"/>
                      <a:pt x="58" y="91"/>
                      <a:pt x="58" y="91"/>
                    </a:cubicBezTo>
                    <a:close/>
                    <a:moveTo>
                      <a:pt x="56" y="84"/>
                    </a:moveTo>
                    <a:cubicBezTo>
                      <a:pt x="63" y="72"/>
                      <a:pt x="63" y="72"/>
                      <a:pt x="63" y="72"/>
                    </a:cubicBezTo>
                    <a:cubicBezTo>
                      <a:pt x="61" y="70"/>
                      <a:pt x="61" y="70"/>
                      <a:pt x="61" y="70"/>
                    </a:cubicBezTo>
                    <a:cubicBezTo>
                      <a:pt x="55" y="81"/>
                      <a:pt x="55" y="81"/>
                      <a:pt x="55" y="81"/>
                    </a:cubicBezTo>
                    <a:cubicBezTo>
                      <a:pt x="56" y="84"/>
                      <a:pt x="56" y="84"/>
                      <a:pt x="56" y="84"/>
                    </a:cubicBezTo>
                    <a:close/>
                    <a:moveTo>
                      <a:pt x="53" y="78"/>
                    </a:moveTo>
                    <a:cubicBezTo>
                      <a:pt x="59" y="68"/>
                      <a:pt x="59" y="68"/>
                      <a:pt x="59" y="68"/>
                    </a:cubicBezTo>
                    <a:cubicBezTo>
                      <a:pt x="57" y="66"/>
                      <a:pt x="57" y="66"/>
                      <a:pt x="57" y="66"/>
                    </a:cubicBezTo>
                    <a:cubicBezTo>
                      <a:pt x="52" y="75"/>
                      <a:pt x="52" y="75"/>
                      <a:pt x="52" y="75"/>
                    </a:cubicBezTo>
                    <a:cubicBezTo>
                      <a:pt x="53" y="78"/>
                      <a:pt x="53" y="78"/>
                      <a:pt x="53" y="78"/>
                    </a:cubicBezTo>
                    <a:close/>
                    <a:moveTo>
                      <a:pt x="51" y="71"/>
                    </a:moveTo>
                    <a:cubicBezTo>
                      <a:pt x="55" y="64"/>
                      <a:pt x="55" y="64"/>
                      <a:pt x="55" y="64"/>
                    </a:cubicBezTo>
                    <a:cubicBezTo>
                      <a:pt x="53" y="62"/>
                      <a:pt x="53" y="62"/>
                      <a:pt x="53" y="62"/>
                    </a:cubicBezTo>
                    <a:cubicBezTo>
                      <a:pt x="50" y="68"/>
                      <a:pt x="50" y="68"/>
                      <a:pt x="50" y="68"/>
                    </a:cubicBezTo>
                    <a:cubicBezTo>
                      <a:pt x="51" y="71"/>
                      <a:pt x="51" y="71"/>
                      <a:pt x="51" y="71"/>
                    </a:cubicBezTo>
                    <a:close/>
                    <a:moveTo>
                      <a:pt x="48" y="65"/>
                    </a:moveTo>
                    <a:cubicBezTo>
                      <a:pt x="51" y="61"/>
                      <a:pt x="51" y="61"/>
                      <a:pt x="51" y="61"/>
                    </a:cubicBezTo>
                    <a:cubicBezTo>
                      <a:pt x="49" y="59"/>
                      <a:pt x="49" y="59"/>
                      <a:pt x="49" y="59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8" y="65"/>
                      <a:pt x="48" y="65"/>
                      <a:pt x="48" y="65"/>
                    </a:cubicBezTo>
                    <a:close/>
                    <a:moveTo>
                      <a:pt x="46" y="58"/>
                    </a:moveTo>
                    <a:cubicBezTo>
                      <a:pt x="45" y="55"/>
                      <a:pt x="45" y="55"/>
                      <a:pt x="45" y="55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6" y="58"/>
                      <a:pt x="46" y="58"/>
                      <a:pt x="46" y="58"/>
                    </a:cubicBezTo>
                    <a:close/>
                    <a:moveTo>
                      <a:pt x="59" y="17"/>
                    </a:moveTo>
                    <a:cubicBezTo>
                      <a:pt x="41" y="54"/>
                      <a:pt x="41" y="54"/>
                      <a:pt x="41" y="54"/>
                    </a:cubicBezTo>
                    <a:cubicBezTo>
                      <a:pt x="41" y="54"/>
                      <a:pt x="38" y="28"/>
                      <a:pt x="36" y="13"/>
                    </a:cubicBezTo>
                    <a:cubicBezTo>
                      <a:pt x="16" y="15"/>
                      <a:pt x="0" y="33"/>
                      <a:pt x="0" y="54"/>
                    </a:cubicBezTo>
                    <a:cubicBezTo>
                      <a:pt x="0" y="77"/>
                      <a:pt x="18" y="95"/>
                      <a:pt x="41" y="95"/>
                    </a:cubicBezTo>
                    <a:cubicBezTo>
                      <a:pt x="46" y="95"/>
                      <a:pt x="51" y="94"/>
                      <a:pt x="55" y="93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66" y="20"/>
                      <a:pt x="63" y="18"/>
                      <a:pt x="59" y="17"/>
                    </a:cubicBezTo>
                    <a:close/>
                    <a:moveTo>
                      <a:pt x="43" y="0"/>
                    </a:moveTo>
                    <a:cubicBezTo>
                      <a:pt x="41" y="0"/>
                      <a:pt x="40" y="0"/>
                      <a:pt x="38" y="0"/>
                    </a:cubicBezTo>
                    <a:cubicBezTo>
                      <a:pt x="40" y="15"/>
                      <a:pt x="43" y="41"/>
                      <a:pt x="43" y="41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56" y="1"/>
                      <a:pt x="49" y="0"/>
                      <a:pt x="43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5C5C5C"/>
                    </a:solidFill>
                    <a:latin typeface="Calibri Light" panose="020F0302020204030204" charset="0"/>
                    <a:ea typeface="+mn-ea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5C5C5C"/>
                    </a:solidFill>
                    <a:latin typeface="Calibri Light" panose="020F0302020204030204" charset="0"/>
                    <a:ea typeface="+mn-ea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5C5C5C"/>
                    </a:solidFill>
                    <a:latin typeface="Calibri Light" panose="020F0302020204030204" charset="0"/>
                    <a:ea typeface="+mn-ea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5C5C5C"/>
                    </a:solidFill>
                    <a:latin typeface="Calibri Light" panose="020F0302020204030204" charset="0"/>
                    <a:ea typeface="+mn-ea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5C5C5C"/>
                    </a:solidFill>
                    <a:latin typeface="Calibri Light" panose="020F0302020204030204" charset="0"/>
                    <a:ea typeface="+mn-ea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5C5C5C"/>
                    </a:solidFill>
                    <a:latin typeface="Calibri Light" panose="020F0302020204030204" charset="0"/>
                    <a:ea typeface="+mn-ea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5C5C5C"/>
                    </a:solidFill>
                    <a:latin typeface="Calibri Light" panose="020F0302020204030204" charset="0"/>
                    <a:ea typeface="+mn-ea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5C5C5C"/>
                    </a:solidFill>
                    <a:latin typeface="Calibri Light" panose="020F0302020204030204" charset="0"/>
                    <a:ea typeface="+mn-ea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5C5C5C"/>
                    </a:solidFill>
                    <a:latin typeface="Calibri Light" panose="020F0302020204030204" charset="0"/>
                    <a:ea typeface="+mn-ea"/>
                    <a:cs typeface="+mn-ea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" name="矩形 2"/>
          <p:cNvSpPr/>
          <p:nvPr/>
        </p:nvSpPr>
        <p:spPr>
          <a:xfrm>
            <a:off x="853440" y="2752725"/>
            <a:ext cx="2546350" cy="2889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70000"/>
              </a:lnSpc>
              <a:defRPr/>
            </a:pPr>
            <a:r>
              <a:rPr lang="zh-CN" altLang="en-US" u="sng" kern="0" spc="50" dirty="0">
                <a:solidFill>
                  <a:schemeClr val="accent6">
                    <a:lumMod val="75000"/>
                  </a:schemeClr>
                </a:solidFill>
                <a:uFillTx/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rPr>
              <a:t>研究方向</a:t>
            </a:r>
            <a:endParaRPr lang="zh-CN" altLang="en-US" sz="1000" u="sng" kern="0" spc="50" dirty="0">
              <a:solidFill>
                <a:schemeClr val="accent6">
                  <a:lumMod val="75000"/>
                </a:schemeClr>
              </a:solidFill>
              <a:uFillTx/>
              <a:latin typeface="汉仪南宫体简" panose="02010609000101010101" charset="-122"/>
              <a:ea typeface="汉仪南宫体简" panose="02010609000101010101" charset="-122"/>
              <a:cs typeface="Arial" panose="020B0604020202020204" pitchFamily="34" charset="0"/>
            </a:endParaRPr>
          </a:p>
          <a:p>
            <a:pPr algn="ctr">
              <a:lnSpc>
                <a:spcPct val="170000"/>
              </a:lnSpc>
              <a:defRPr/>
            </a:pP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Lorem ipsum dolor sit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amet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consectetuer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adipiscing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elit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.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Aenean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commodo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ligula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eget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dolor</a:t>
            </a:r>
            <a:r>
              <a:rPr lang="zh-CN" altLang="en-US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；</a:t>
            </a:r>
          </a:p>
          <a:p>
            <a:pPr algn="ctr">
              <a:lnSpc>
                <a:spcPct val="170000"/>
              </a:lnSpc>
              <a:defRPr/>
            </a:pPr>
            <a:endParaRPr lang="zh-CN" altLang="en-US" sz="1000" kern="0" spc="50" dirty="0">
              <a:solidFill>
                <a:schemeClr val="bg1">
                  <a:lumMod val="50000"/>
                </a:schemeClr>
              </a:solidFill>
              <a:uFillTx/>
              <a:latin typeface="Arial" panose="020B0604020202020204" pitchFamily="34" charset="0"/>
              <a:ea typeface="微软雅黑 Light"/>
              <a:cs typeface="Arial" panose="020B0604020202020204" pitchFamily="34" charset="0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29960" y="2766695"/>
            <a:ext cx="2546350" cy="2889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70000"/>
              </a:lnSpc>
              <a:defRPr/>
            </a:pPr>
            <a:r>
              <a:rPr lang="zh-CN" altLang="en-US" u="sng" kern="0" spc="50" dirty="0">
                <a:solidFill>
                  <a:schemeClr val="accent6">
                    <a:lumMod val="75000"/>
                  </a:schemeClr>
                </a:solidFill>
                <a:uFillTx/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rPr>
              <a:t>研究方向</a:t>
            </a:r>
            <a:endParaRPr lang="zh-CN" altLang="en-US" sz="1000" u="sng" kern="0" spc="50" dirty="0">
              <a:solidFill>
                <a:schemeClr val="accent6">
                  <a:lumMod val="75000"/>
                </a:schemeClr>
              </a:solidFill>
              <a:uFillTx/>
              <a:latin typeface="汉仪南宫体简" panose="02010609000101010101" charset="-122"/>
              <a:ea typeface="汉仪南宫体简" panose="02010609000101010101" charset="-122"/>
              <a:cs typeface="Arial" panose="020B0604020202020204" pitchFamily="34" charset="0"/>
            </a:endParaRPr>
          </a:p>
          <a:p>
            <a:pPr algn="ctr">
              <a:lnSpc>
                <a:spcPct val="170000"/>
              </a:lnSpc>
              <a:defRPr/>
            </a:pP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Lorem ipsum dolor sit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amet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consectetuer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adipiscing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elit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.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Aenean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commodo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ligula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eget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dolor</a:t>
            </a:r>
            <a:r>
              <a:rPr lang="zh-CN" altLang="en-US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；</a:t>
            </a:r>
          </a:p>
          <a:p>
            <a:pPr algn="ctr">
              <a:lnSpc>
                <a:spcPct val="170000"/>
              </a:lnSpc>
              <a:defRPr/>
            </a:pPr>
            <a:endParaRPr lang="zh-CN" altLang="en-US" sz="1000" kern="0" spc="50" dirty="0">
              <a:solidFill>
                <a:schemeClr val="bg1">
                  <a:lumMod val="50000"/>
                </a:schemeClr>
              </a:solidFill>
              <a:uFillTx/>
              <a:latin typeface="Arial" panose="020B0604020202020204" pitchFamily="34" charset="0"/>
              <a:ea typeface="微软雅黑 Light"/>
              <a:cs typeface="Arial" panose="020B0604020202020204" pitchFamily="34" charset="0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399790" y="2752725"/>
            <a:ext cx="2546350" cy="2889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70000"/>
              </a:lnSpc>
              <a:defRPr/>
            </a:pPr>
            <a:r>
              <a:rPr lang="zh-CN" altLang="en-US" u="sng" kern="0" spc="50" dirty="0">
                <a:solidFill>
                  <a:srgbClr val="F75D51"/>
                </a:solidFill>
                <a:uFillTx/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rPr>
              <a:t>研究方向</a:t>
            </a:r>
            <a:endParaRPr lang="zh-CN" altLang="en-US" sz="1000" u="sng" kern="0" spc="50" dirty="0">
              <a:solidFill>
                <a:srgbClr val="F75D51"/>
              </a:solidFill>
              <a:uFillTx/>
              <a:latin typeface="汉仪南宫体简" panose="02010609000101010101" charset="-122"/>
              <a:ea typeface="汉仪南宫体简" panose="02010609000101010101" charset="-122"/>
              <a:cs typeface="Arial" panose="020B0604020202020204" pitchFamily="34" charset="0"/>
            </a:endParaRPr>
          </a:p>
          <a:p>
            <a:pPr algn="ctr">
              <a:lnSpc>
                <a:spcPct val="170000"/>
              </a:lnSpc>
              <a:defRPr/>
            </a:pP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Lorem ipsum dolor sit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amet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consectetuer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adipiscing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elit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.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Aenean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commodo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ligula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eget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dolor</a:t>
            </a:r>
            <a:r>
              <a:rPr lang="zh-CN" altLang="en-US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；</a:t>
            </a:r>
          </a:p>
          <a:p>
            <a:pPr algn="ctr">
              <a:lnSpc>
                <a:spcPct val="170000"/>
              </a:lnSpc>
              <a:defRPr/>
            </a:pPr>
            <a:endParaRPr lang="zh-CN" altLang="en-US" sz="1000" kern="0" spc="50" dirty="0">
              <a:solidFill>
                <a:schemeClr val="bg1">
                  <a:lumMod val="50000"/>
                </a:schemeClr>
              </a:solidFill>
              <a:uFillTx/>
              <a:latin typeface="Arial" panose="020B0604020202020204" pitchFamily="34" charset="0"/>
              <a:ea typeface="微软雅黑 Light"/>
              <a:cs typeface="Arial" panose="020B0604020202020204" pitchFamily="34" charset="0"/>
              <a:sym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618855" y="2766695"/>
            <a:ext cx="2546350" cy="2889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70000"/>
              </a:lnSpc>
              <a:defRPr/>
            </a:pPr>
            <a:r>
              <a:rPr lang="zh-CN" altLang="en-US" u="sng" kern="0" spc="50" dirty="0">
                <a:solidFill>
                  <a:srgbClr val="F75D51"/>
                </a:solidFill>
                <a:uFillTx/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rPr>
              <a:t>研究方向</a:t>
            </a:r>
            <a:endParaRPr lang="zh-CN" altLang="en-US" sz="1000" u="sng" kern="0" spc="50" dirty="0">
              <a:solidFill>
                <a:srgbClr val="F75D51"/>
              </a:solidFill>
              <a:uFillTx/>
              <a:latin typeface="汉仪南宫体简" panose="02010609000101010101" charset="-122"/>
              <a:ea typeface="汉仪南宫体简" panose="02010609000101010101" charset="-122"/>
              <a:cs typeface="Arial" panose="020B0604020202020204" pitchFamily="34" charset="0"/>
            </a:endParaRPr>
          </a:p>
          <a:p>
            <a:pPr algn="ctr">
              <a:lnSpc>
                <a:spcPct val="170000"/>
              </a:lnSpc>
              <a:defRPr/>
            </a:pP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Lorem ipsum dolor sit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amet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consectetuer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adipiscing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elit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.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Aenean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commodo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ligula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eget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dolor</a:t>
            </a:r>
            <a:r>
              <a:rPr lang="zh-CN" altLang="en-US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；</a:t>
            </a:r>
          </a:p>
          <a:p>
            <a:pPr algn="ctr">
              <a:lnSpc>
                <a:spcPct val="170000"/>
              </a:lnSpc>
              <a:defRPr/>
            </a:pPr>
            <a:endParaRPr lang="zh-CN" altLang="en-US" sz="1000" kern="0" spc="50" dirty="0">
              <a:solidFill>
                <a:schemeClr val="bg1">
                  <a:lumMod val="50000"/>
                </a:schemeClr>
              </a:solidFill>
              <a:uFillTx/>
              <a:latin typeface="Arial" panose="020B0604020202020204" pitchFamily="34" charset="0"/>
              <a:ea typeface="微软雅黑 Light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chemeClr val="accent1">
                <a:lumMod val="5000"/>
                <a:lumOff val="95000"/>
              </a:schemeClr>
            </a:gs>
            <a:gs pos="100000">
              <a:srgbClr val="F9E2DE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b0b870fd47db8e0c3108f5c7340f20e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561320" y="4771390"/>
            <a:ext cx="1633220" cy="2091690"/>
          </a:xfrm>
          <a:prstGeom prst="rect">
            <a:avLst/>
          </a:prstGeom>
        </p:spPr>
      </p:pic>
      <p:pic>
        <p:nvPicPr>
          <p:cNvPr id="6" name="图片 5" descr="b0b870fd47db8e0c3108f5c7340f20e2"/>
          <p:cNvPicPr>
            <a:picLocks noChangeAspect="1"/>
          </p:cNvPicPr>
          <p:nvPr/>
        </p:nvPicPr>
        <p:blipFill>
          <a:blip r:embed="rId2" cstate="print"/>
          <a:srcRect t="63935"/>
          <a:stretch>
            <a:fillRect/>
          </a:stretch>
        </p:blipFill>
        <p:spPr>
          <a:xfrm flipH="1">
            <a:off x="0" y="-5080"/>
            <a:ext cx="1978660" cy="9137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186555" y="435610"/>
            <a:ext cx="381889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rgbClr val="F75D51"/>
                </a:solidFill>
                <a:latin typeface="汉仪南宫体简" panose="02010609000101010101" charset="-122"/>
                <a:ea typeface="汉仪南宫体简" panose="02010609000101010101" charset="-122"/>
                <a:sym typeface="+mn-ea"/>
              </a:rPr>
              <a:t>研究背景及意义</a:t>
            </a:r>
          </a:p>
          <a:p>
            <a:pPr algn="ctr"/>
            <a:r>
              <a:rPr lang="zh-CN" altLang="en-US" sz="1200" spc="200">
                <a:solidFill>
                  <a:schemeClr val="tx1">
                    <a:lumMod val="85000"/>
                    <a:lumOff val="15000"/>
                  </a:schemeClr>
                </a:solidFill>
                <a:uFillTx/>
                <a:ea typeface="方正苏新诗柳楷简体" panose="02000000000000000000" charset="-122"/>
                <a:sym typeface="+mn-ea"/>
              </a:rPr>
              <a:t>Background of the selected topic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4044950" y="1296035"/>
            <a:ext cx="4059555" cy="5218430"/>
            <a:chOff x="6370" y="2041"/>
            <a:chExt cx="6393" cy="8218"/>
          </a:xfrm>
        </p:grpSpPr>
        <p:grpSp>
          <p:nvGrpSpPr>
            <p:cNvPr id="5" name="组合 4"/>
            <p:cNvGrpSpPr/>
            <p:nvPr/>
          </p:nvGrpSpPr>
          <p:grpSpPr>
            <a:xfrm>
              <a:off x="6593" y="2041"/>
              <a:ext cx="6000" cy="8219"/>
              <a:chOff x="6430" y="2223"/>
              <a:chExt cx="6000" cy="8219"/>
            </a:xfrm>
          </p:grpSpPr>
          <p:sp>
            <p:nvSpPr>
              <p:cNvPr id="2" name="菱形 1"/>
              <p:cNvSpPr/>
              <p:nvPr/>
            </p:nvSpPr>
            <p:spPr>
              <a:xfrm>
                <a:off x="6430" y="2223"/>
                <a:ext cx="5291" cy="5291"/>
              </a:xfrm>
              <a:prstGeom prst="diamond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菱形 2"/>
              <p:cNvSpPr/>
              <p:nvPr/>
            </p:nvSpPr>
            <p:spPr>
              <a:xfrm>
                <a:off x="8284" y="6296"/>
                <a:ext cx="4147" cy="4147"/>
              </a:xfrm>
              <a:prstGeom prst="diamond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" name="任意多边形 6"/>
            <p:cNvSpPr/>
            <p:nvPr/>
          </p:nvSpPr>
          <p:spPr>
            <a:xfrm>
              <a:off x="6370" y="2534"/>
              <a:ext cx="2278" cy="4402"/>
            </a:xfrm>
            <a:custGeom>
              <a:avLst/>
              <a:gdLst>
                <a:gd name="connisteX0" fmla="*/ 1418590 w 1446530"/>
                <a:gd name="connsiteY0" fmla="*/ 0 h 2795270"/>
                <a:gd name="connisteX1" fmla="*/ 0 w 1446530"/>
                <a:gd name="connsiteY1" fmla="*/ 1348740 h 2795270"/>
                <a:gd name="connisteX2" fmla="*/ 1446530 w 1446530"/>
                <a:gd name="connsiteY2" fmla="*/ 2795270 h 279527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1446530" h="2795270">
                  <a:moveTo>
                    <a:pt x="1418590" y="0"/>
                  </a:moveTo>
                  <a:lnTo>
                    <a:pt x="0" y="1348740"/>
                  </a:lnTo>
                  <a:lnTo>
                    <a:pt x="1446530" y="2795270"/>
                  </a:lnTo>
                </a:path>
              </a:pathLst>
            </a:custGeom>
            <a:noFill/>
            <a:ln w="6350">
              <a:solidFill>
                <a:srgbClr val="F98C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11059" y="6538"/>
              <a:ext cx="1704" cy="3296"/>
            </a:xfrm>
            <a:custGeom>
              <a:avLst/>
              <a:gdLst>
                <a:gd name="connisteX0" fmla="*/ 0 w 1082040"/>
                <a:gd name="connsiteY0" fmla="*/ 0 h 2092960"/>
                <a:gd name="connisteX1" fmla="*/ 1082040 w 1082040"/>
                <a:gd name="connsiteY1" fmla="*/ 1082040 h 2092960"/>
                <a:gd name="connisteX2" fmla="*/ 71755 w 1082040"/>
                <a:gd name="connsiteY2" fmla="*/ 2092960 h 209296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1082040" h="2092960">
                  <a:moveTo>
                    <a:pt x="0" y="0"/>
                  </a:moveTo>
                  <a:lnTo>
                    <a:pt x="1082040" y="1082040"/>
                  </a:lnTo>
                  <a:lnTo>
                    <a:pt x="71755" y="2092960"/>
                  </a:lnTo>
                </a:path>
              </a:pathLst>
            </a:custGeom>
            <a:noFill/>
            <a:ln w="63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矩形 28"/>
          <p:cNvSpPr/>
          <p:nvPr/>
        </p:nvSpPr>
        <p:spPr>
          <a:xfrm>
            <a:off x="488315" y="1749425"/>
            <a:ext cx="3698240" cy="2252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60000"/>
              </a:lnSpc>
              <a:defRPr/>
            </a:pPr>
            <a:r>
              <a:rPr lang="zh-CN" altLang="en-US" u="sng" kern="0" spc="50" dirty="0">
                <a:solidFill>
                  <a:srgbClr val="F75D51"/>
                </a:solidFill>
                <a:uFillTx/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rPr>
              <a:t>国内现状</a:t>
            </a:r>
          </a:p>
          <a:p>
            <a:pPr algn="l">
              <a:lnSpc>
                <a:spcPct val="160000"/>
              </a:lnSpc>
              <a:defRPr/>
            </a:pP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；</a:t>
            </a:r>
          </a:p>
          <a:p>
            <a:pPr algn="l">
              <a:lnSpc>
                <a:spcPct val="170000"/>
              </a:lnSpc>
              <a:defRPr/>
            </a:pPr>
            <a:endParaRPr lang="zh-CN" altLang="en-US" sz="1000" kern="0" spc="5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 Light"/>
              <a:cs typeface="Arial" panose="020B0604020202020204" pitchFamily="34" charset="0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104505" y="3161030"/>
            <a:ext cx="3698240" cy="2252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60000"/>
              </a:lnSpc>
              <a:defRPr/>
            </a:pPr>
            <a:r>
              <a:rPr lang="zh-CN" altLang="en-US" u="sng" kern="0" spc="50" dirty="0">
                <a:solidFill>
                  <a:schemeClr val="accent6">
                    <a:lumMod val="75000"/>
                  </a:schemeClr>
                </a:solidFill>
                <a:uFillTx/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rPr>
              <a:t>国外现状</a:t>
            </a:r>
          </a:p>
          <a:p>
            <a:pPr algn="l">
              <a:lnSpc>
                <a:spcPct val="160000"/>
              </a:lnSpc>
              <a:defRPr/>
            </a:pP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；</a:t>
            </a:r>
          </a:p>
          <a:p>
            <a:pPr algn="l">
              <a:lnSpc>
                <a:spcPct val="170000"/>
              </a:lnSpc>
              <a:defRPr/>
            </a:pPr>
            <a:endParaRPr lang="zh-CN" altLang="en-US" sz="1000" kern="0" spc="5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 Light"/>
              <a:cs typeface="Arial" panose="020B0604020202020204" pitchFamily="34" charset="0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48715" y="4072890"/>
            <a:ext cx="3698240" cy="2252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60000"/>
              </a:lnSpc>
              <a:defRPr/>
            </a:pPr>
            <a:r>
              <a:rPr lang="zh-CN" altLang="en-US" u="sng" kern="0" spc="50" dirty="0">
                <a:solidFill>
                  <a:srgbClr val="F75D51"/>
                </a:solidFill>
                <a:uFillTx/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rPr>
              <a:t>国内现状</a:t>
            </a:r>
          </a:p>
          <a:p>
            <a:pPr algn="l">
              <a:lnSpc>
                <a:spcPct val="160000"/>
              </a:lnSpc>
              <a:defRPr/>
            </a:pP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；</a:t>
            </a:r>
          </a:p>
          <a:p>
            <a:pPr algn="l">
              <a:lnSpc>
                <a:spcPct val="170000"/>
              </a:lnSpc>
              <a:defRPr/>
            </a:pPr>
            <a:endParaRPr lang="zh-CN" altLang="en-US" sz="1000" kern="0" spc="5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 Light"/>
              <a:cs typeface="Arial" panose="020B0604020202020204" pitchFamily="34" charset="0"/>
              <a:sym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546340" y="1136650"/>
            <a:ext cx="3698240" cy="2252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60000"/>
              </a:lnSpc>
              <a:defRPr/>
            </a:pPr>
            <a:r>
              <a:rPr lang="zh-CN" altLang="en-US" u="sng" kern="0" spc="50" dirty="0">
                <a:solidFill>
                  <a:schemeClr val="accent6">
                    <a:lumMod val="75000"/>
                  </a:schemeClr>
                </a:solidFill>
                <a:uFillTx/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rPr>
              <a:t>国外现状</a:t>
            </a:r>
          </a:p>
          <a:p>
            <a:pPr algn="l">
              <a:lnSpc>
                <a:spcPct val="160000"/>
              </a:lnSpc>
              <a:defRPr/>
            </a:pP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；</a:t>
            </a:r>
          </a:p>
          <a:p>
            <a:pPr algn="l">
              <a:lnSpc>
                <a:spcPct val="170000"/>
              </a:lnSpc>
              <a:defRPr/>
            </a:pPr>
            <a:endParaRPr lang="zh-CN" altLang="en-US" sz="1000" kern="0" spc="5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 Light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chemeClr val="accent1">
                <a:lumMod val="5000"/>
                <a:lumOff val="95000"/>
              </a:schemeClr>
            </a:gs>
            <a:gs pos="100000">
              <a:srgbClr val="F9E2DE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b0b870fd47db8e0c3108f5c7340f20e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561320" y="4771390"/>
            <a:ext cx="1633220" cy="2091690"/>
          </a:xfrm>
          <a:prstGeom prst="rect">
            <a:avLst/>
          </a:prstGeom>
        </p:spPr>
      </p:pic>
      <p:pic>
        <p:nvPicPr>
          <p:cNvPr id="6" name="图片 5" descr="b0b870fd47db8e0c3108f5c7340f20e2"/>
          <p:cNvPicPr>
            <a:picLocks noChangeAspect="1"/>
          </p:cNvPicPr>
          <p:nvPr/>
        </p:nvPicPr>
        <p:blipFill>
          <a:blip r:embed="rId2" cstate="print"/>
          <a:srcRect t="63935"/>
          <a:stretch>
            <a:fillRect/>
          </a:stretch>
        </p:blipFill>
        <p:spPr>
          <a:xfrm flipH="1">
            <a:off x="0" y="-5080"/>
            <a:ext cx="1978660" cy="9137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186555" y="435610"/>
            <a:ext cx="381889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rgbClr val="F75D51"/>
                </a:solidFill>
                <a:latin typeface="汉仪南宫体简" panose="02010609000101010101" charset="-122"/>
                <a:ea typeface="汉仪南宫体简" panose="02010609000101010101" charset="-122"/>
                <a:sym typeface="+mn-ea"/>
              </a:rPr>
              <a:t>研究背景及意义</a:t>
            </a:r>
          </a:p>
          <a:p>
            <a:pPr algn="ctr"/>
            <a:r>
              <a:rPr lang="zh-CN" altLang="en-US" sz="1200" spc="200">
                <a:solidFill>
                  <a:schemeClr val="tx1">
                    <a:lumMod val="85000"/>
                    <a:lumOff val="15000"/>
                  </a:schemeClr>
                </a:solidFill>
                <a:uFillTx/>
                <a:ea typeface="方正苏新诗柳楷简体" panose="02000000000000000000" charset="-122"/>
                <a:sym typeface="+mn-ea"/>
              </a:rPr>
              <a:t>Background of the selected topic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4543425" y="2277110"/>
            <a:ext cx="2773680" cy="2741930"/>
            <a:chOff x="7907" y="4360"/>
            <a:chExt cx="3184" cy="3147"/>
          </a:xfrm>
        </p:grpSpPr>
        <p:grpSp>
          <p:nvGrpSpPr>
            <p:cNvPr id="7" name="组合 6"/>
            <p:cNvGrpSpPr/>
            <p:nvPr/>
          </p:nvGrpSpPr>
          <p:grpSpPr>
            <a:xfrm>
              <a:off x="9215" y="4360"/>
              <a:ext cx="1586" cy="1586"/>
              <a:chOff x="9215" y="4360"/>
              <a:chExt cx="1586" cy="1586"/>
            </a:xfrm>
          </p:grpSpPr>
          <p:sp>
            <p:nvSpPr>
              <p:cNvPr id="9" name="心形"/>
              <p:cNvSpPr/>
              <p:nvPr/>
            </p:nvSpPr>
            <p:spPr>
              <a:xfrm rot="2040000">
                <a:off x="9215" y="4360"/>
                <a:ext cx="1587" cy="1587"/>
              </a:xfrm>
              <a:prstGeom prst="heart">
                <a:avLst/>
              </a:prstGeom>
              <a:solidFill>
                <a:srgbClr val="B7CB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</a:endParaRPr>
              </a:p>
            </p:txBody>
          </p:sp>
          <p:sp>
            <p:nvSpPr>
              <p:cNvPr id="11" name="Freeform 41"/>
              <p:cNvSpPr>
                <a:spLocks noEditPoints="1"/>
              </p:cNvSpPr>
              <p:nvPr/>
            </p:nvSpPr>
            <p:spPr bwMode="auto">
              <a:xfrm>
                <a:off x="9794" y="4927"/>
                <a:ext cx="454" cy="454"/>
              </a:xfrm>
              <a:custGeom>
                <a:avLst/>
                <a:gdLst>
                  <a:gd name="T0" fmla="*/ 1426 w 2904"/>
                  <a:gd name="T1" fmla="*/ 1851 h 3292"/>
                  <a:gd name="T2" fmla="*/ 2736 w 2904"/>
                  <a:gd name="T3" fmla="*/ 1281 h 3292"/>
                  <a:gd name="T4" fmla="*/ 2791 w 2904"/>
                  <a:gd name="T5" fmla="*/ 1435 h 3292"/>
                  <a:gd name="T6" fmla="*/ 2830 w 2904"/>
                  <a:gd name="T7" fmla="*/ 1597 h 3292"/>
                  <a:gd name="T8" fmla="*/ 2849 w 2904"/>
                  <a:gd name="T9" fmla="*/ 1766 h 3292"/>
                  <a:gd name="T10" fmla="*/ 2848 w 2904"/>
                  <a:gd name="T11" fmla="*/ 1946 h 3292"/>
                  <a:gd name="T12" fmla="*/ 2825 w 2904"/>
                  <a:gd name="T13" fmla="*/ 2130 h 3292"/>
                  <a:gd name="T14" fmla="*/ 2779 w 2904"/>
                  <a:gd name="T15" fmla="*/ 2307 h 3292"/>
                  <a:gd name="T16" fmla="*/ 2712 w 2904"/>
                  <a:gd name="T17" fmla="*/ 2473 h 3292"/>
                  <a:gd name="T18" fmla="*/ 2626 w 2904"/>
                  <a:gd name="T19" fmla="*/ 2629 h 3292"/>
                  <a:gd name="T20" fmla="*/ 2522 w 2904"/>
                  <a:gd name="T21" fmla="*/ 2771 h 3292"/>
                  <a:gd name="T22" fmla="*/ 2403 w 2904"/>
                  <a:gd name="T23" fmla="*/ 2901 h 3292"/>
                  <a:gd name="T24" fmla="*/ 2268 w 2904"/>
                  <a:gd name="T25" fmla="*/ 3014 h 3292"/>
                  <a:gd name="T26" fmla="*/ 2120 w 2904"/>
                  <a:gd name="T27" fmla="*/ 3110 h 3292"/>
                  <a:gd name="T28" fmla="*/ 1960 w 2904"/>
                  <a:gd name="T29" fmla="*/ 3187 h 3292"/>
                  <a:gd name="T30" fmla="*/ 1790 w 2904"/>
                  <a:gd name="T31" fmla="*/ 3244 h 3292"/>
                  <a:gd name="T32" fmla="*/ 1611 w 2904"/>
                  <a:gd name="T33" fmla="*/ 3280 h 3292"/>
                  <a:gd name="T34" fmla="*/ 1426 w 2904"/>
                  <a:gd name="T35" fmla="*/ 3292 h 3292"/>
                  <a:gd name="T36" fmla="*/ 1240 w 2904"/>
                  <a:gd name="T37" fmla="*/ 3280 h 3292"/>
                  <a:gd name="T38" fmla="*/ 1061 w 2904"/>
                  <a:gd name="T39" fmla="*/ 3244 h 3292"/>
                  <a:gd name="T40" fmla="*/ 891 w 2904"/>
                  <a:gd name="T41" fmla="*/ 3187 h 3292"/>
                  <a:gd name="T42" fmla="*/ 732 w 2904"/>
                  <a:gd name="T43" fmla="*/ 3110 h 3292"/>
                  <a:gd name="T44" fmla="*/ 584 w 2904"/>
                  <a:gd name="T45" fmla="*/ 3014 h 3292"/>
                  <a:gd name="T46" fmla="*/ 449 w 2904"/>
                  <a:gd name="T47" fmla="*/ 2901 h 3292"/>
                  <a:gd name="T48" fmla="*/ 329 w 2904"/>
                  <a:gd name="T49" fmla="*/ 2771 h 3292"/>
                  <a:gd name="T50" fmla="*/ 225 w 2904"/>
                  <a:gd name="T51" fmla="*/ 2629 h 3292"/>
                  <a:gd name="T52" fmla="*/ 139 w 2904"/>
                  <a:gd name="T53" fmla="*/ 2473 h 3292"/>
                  <a:gd name="T54" fmla="*/ 73 w 2904"/>
                  <a:gd name="T55" fmla="*/ 2307 h 3292"/>
                  <a:gd name="T56" fmla="*/ 27 w 2904"/>
                  <a:gd name="T57" fmla="*/ 2130 h 3292"/>
                  <a:gd name="T58" fmla="*/ 3 w 2904"/>
                  <a:gd name="T59" fmla="*/ 1946 h 3292"/>
                  <a:gd name="T60" fmla="*/ 3 w 2904"/>
                  <a:gd name="T61" fmla="*/ 1756 h 3292"/>
                  <a:gd name="T62" fmla="*/ 27 w 2904"/>
                  <a:gd name="T63" fmla="*/ 1572 h 3292"/>
                  <a:gd name="T64" fmla="*/ 73 w 2904"/>
                  <a:gd name="T65" fmla="*/ 1396 h 3292"/>
                  <a:gd name="T66" fmla="*/ 139 w 2904"/>
                  <a:gd name="T67" fmla="*/ 1230 h 3292"/>
                  <a:gd name="T68" fmla="*/ 225 w 2904"/>
                  <a:gd name="T69" fmla="*/ 1074 h 3292"/>
                  <a:gd name="T70" fmla="*/ 329 w 2904"/>
                  <a:gd name="T71" fmla="*/ 931 h 3292"/>
                  <a:gd name="T72" fmla="*/ 449 w 2904"/>
                  <a:gd name="T73" fmla="*/ 802 h 3292"/>
                  <a:gd name="T74" fmla="*/ 584 w 2904"/>
                  <a:gd name="T75" fmla="*/ 688 h 3292"/>
                  <a:gd name="T76" fmla="*/ 732 w 2904"/>
                  <a:gd name="T77" fmla="*/ 592 h 3292"/>
                  <a:gd name="T78" fmla="*/ 891 w 2904"/>
                  <a:gd name="T79" fmla="*/ 515 h 3292"/>
                  <a:gd name="T80" fmla="*/ 1061 w 2904"/>
                  <a:gd name="T81" fmla="*/ 458 h 3292"/>
                  <a:gd name="T82" fmla="*/ 1240 w 2904"/>
                  <a:gd name="T83" fmla="*/ 423 h 3292"/>
                  <a:gd name="T84" fmla="*/ 1426 w 2904"/>
                  <a:gd name="T85" fmla="*/ 411 h 3292"/>
                  <a:gd name="T86" fmla="*/ 1630 w 2904"/>
                  <a:gd name="T87" fmla="*/ 0 h 3292"/>
                  <a:gd name="T88" fmla="*/ 1813 w 2904"/>
                  <a:gd name="T89" fmla="*/ 11 h 3292"/>
                  <a:gd name="T90" fmla="*/ 1988 w 2904"/>
                  <a:gd name="T91" fmla="*/ 45 h 3292"/>
                  <a:gd name="T92" fmla="*/ 2156 w 2904"/>
                  <a:gd name="T93" fmla="*/ 101 h 3292"/>
                  <a:gd name="T94" fmla="*/ 2315 w 2904"/>
                  <a:gd name="T95" fmla="*/ 176 h 3292"/>
                  <a:gd name="T96" fmla="*/ 2461 w 2904"/>
                  <a:gd name="T97" fmla="*/ 269 h 3292"/>
                  <a:gd name="T98" fmla="*/ 2595 w 2904"/>
                  <a:gd name="T99" fmla="*/ 380 h 3292"/>
                  <a:gd name="T100" fmla="*/ 2714 w 2904"/>
                  <a:gd name="T101" fmla="*/ 505 h 3292"/>
                  <a:gd name="T102" fmla="*/ 2818 w 2904"/>
                  <a:gd name="T103" fmla="*/ 644 h 3292"/>
                  <a:gd name="T104" fmla="*/ 2904 w 2904"/>
                  <a:gd name="T105" fmla="*/ 796 h 3292"/>
                  <a:gd name="T106" fmla="*/ 1630 w 2904"/>
                  <a:gd name="T107" fmla="*/ 0 h 3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04" h="3292">
                    <a:moveTo>
                      <a:pt x="1426" y="411"/>
                    </a:moveTo>
                    <a:lnTo>
                      <a:pt x="1426" y="1851"/>
                    </a:lnTo>
                    <a:lnTo>
                      <a:pt x="2701" y="1207"/>
                    </a:lnTo>
                    <a:lnTo>
                      <a:pt x="2736" y="1281"/>
                    </a:lnTo>
                    <a:lnTo>
                      <a:pt x="2765" y="1357"/>
                    </a:lnTo>
                    <a:lnTo>
                      <a:pt x="2791" y="1435"/>
                    </a:lnTo>
                    <a:lnTo>
                      <a:pt x="2812" y="1515"/>
                    </a:lnTo>
                    <a:lnTo>
                      <a:pt x="2830" y="1597"/>
                    </a:lnTo>
                    <a:lnTo>
                      <a:pt x="2842" y="1680"/>
                    </a:lnTo>
                    <a:lnTo>
                      <a:pt x="2849" y="1766"/>
                    </a:lnTo>
                    <a:lnTo>
                      <a:pt x="2851" y="1851"/>
                    </a:lnTo>
                    <a:lnTo>
                      <a:pt x="2848" y="1946"/>
                    </a:lnTo>
                    <a:lnTo>
                      <a:pt x="2840" y="2039"/>
                    </a:lnTo>
                    <a:lnTo>
                      <a:pt x="2825" y="2130"/>
                    </a:lnTo>
                    <a:lnTo>
                      <a:pt x="2804" y="2220"/>
                    </a:lnTo>
                    <a:lnTo>
                      <a:pt x="2779" y="2307"/>
                    </a:lnTo>
                    <a:lnTo>
                      <a:pt x="2748" y="2391"/>
                    </a:lnTo>
                    <a:lnTo>
                      <a:pt x="2712" y="2473"/>
                    </a:lnTo>
                    <a:lnTo>
                      <a:pt x="2671" y="2553"/>
                    </a:lnTo>
                    <a:lnTo>
                      <a:pt x="2626" y="2629"/>
                    </a:lnTo>
                    <a:lnTo>
                      <a:pt x="2576" y="2702"/>
                    </a:lnTo>
                    <a:lnTo>
                      <a:pt x="2522" y="2771"/>
                    </a:lnTo>
                    <a:lnTo>
                      <a:pt x="2465" y="2838"/>
                    </a:lnTo>
                    <a:lnTo>
                      <a:pt x="2403" y="2901"/>
                    </a:lnTo>
                    <a:lnTo>
                      <a:pt x="2337" y="2959"/>
                    </a:lnTo>
                    <a:lnTo>
                      <a:pt x="2268" y="3014"/>
                    </a:lnTo>
                    <a:lnTo>
                      <a:pt x="2195" y="3064"/>
                    </a:lnTo>
                    <a:lnTo>
                      <a:pt x="2120" y="3110"/>
                    </a:lnTo>
                    <a:lnTo>
                      <a:pt x="2042" y="3150"/>
                    </a:lnTo>
                    <a:lnTo>
                      <a:pt x="1960" y="3187"/>
                    </a:lnTo>
                    <a:lnTo>
                      <a:pt x="1876" y="3219"/>
                    </a:lnTo>
                    <a:lnTo>
                      <a:pt x="1790" y="3244"/>
                    </a:lnTo>
                    <a:lnTo>
                      <a:pt x="1702" y="3265"/>
                    </a:lnTo>
                    <a:lnTo>
                      <a:pt x="1611" y="3280"/>
                    </a:lnTo>
                    <a:lnTo>
                      <a:pt x="1519" y="3289"/>
                    </a:lnTo>
                    <a:lnTo>
                      <a:pt x="1426" y="3292"/>
                    </a:lnTo>
                    <a:lnTo>
                      <a:pt x="1332" y="3289"/>
                    </a:lnTo>
                    <a:lnTo>
                      <a:pt x="1240" y="3280"/>
                    </a:lnTo>
                    <a:lnTo>
                      <a:pt x="1149" y="3265"/>
                    </a:lnTo>
                    <a:lnTo>
                      <a:pt x="1061" y="3244"/>
                    </a:lnTo>
                    <a:lnTo>
                      <a:pt x="975" y="3219"/>
                    </a:lnTo>
                    <a:lnTo>
                      <a:pt x="891" y="3187"/>
                    </a:lnTo>
                    <a:lnTo>
                      <a:pt x="810" y="3150"/>
                    </a:lnTo>
                    <a:lnTo>
                      <a:pt x="732" y="3110"/>
                    </a:lnTo>
                    <a:lnTo>
                      <a:pt x="656" y="3064"/>
                    </a:lnTo>
                    <a:lnTo>
                      <a:pt x="584" y="3014"/>
                    </a:lnTo>
                    <a:lnTo>
                      <a:pt x="514" y="2959"/>
                    </a:lnTo>
                    <a:lnTo>
                      <a:pt x="449" y="2901"/>
                    </a:lnTo>
                    <a:lnTo>
                      <a:pt x="387" y="2838"/>
                    </a:lnTo>
                    <a:lnTo>
                      <a:pt x="329" y="2771"/>
                    </a:lnTo>
                    <a:lnTo>
                      <a:pt x="275" y="2702"/>
                    </a:lnTo>
                    <a:lnTo>
                      <a:pt x="225" y="2629"/>
                    </a:lnTo>
                    <a:lnTo>
                      <a:pt x="180" y="2553"/>
                    </a:lnTo>
                    <a:lnTo>
                      <a:pt x="139" y="2473"/>
                    </a:lnTo>
                    <a:lnTo>
                      <a:pt x="103" y="2391"/>
                    </a:lnTo>
                    <a:lnTo>
                      <a:pt x="73" y="2307"/>
                    </a:lnTo>
                    <a:lnTo>
                      <a:pt x="47" y="2220"/>
                    </a:lnTo>
                    <a:lnTo>
                      <a:pt x="27" y="2130"/>
                    </a:lnTo>
                    <a:lnTo>
                      <a:pt x="12" y="2039"/>
                    </a:lnTo>
                    <a:lnTo>
                      <a:pt x="3" y="1946"/>
                    </a:lnTo>
                    <a:lnTo>
                      <a:pt x="0" y="1851"/>
                    </a:lnTo>
                    <a:lnTo>
                      <a:pt x="3" y="1756"/>
                    </a:lnTo>
                    <a:lnTo>
                      <a:pt x="12" y="1663"/>
                    </a:lnTo>
                    <a:lnTo>
                      <a:pt x="27" y="1572"/>
                    </a:lnTo>
                    <a:lnTo>
                      <a:pt x="47" y="1483"/>
                    </a:lnTo>
                    <a:lnTo>
                      <a:pt x="73" y="1396"/>
                    </a:lnTo>
                    <a:lnTo>
                      <a:pt x="103" y="1311"/>
                    </a:lnTo>
                    <a:lnTo>
                      <a:pt x="139" y="1230"/>
                    </a:lnTo>
                    <a:lnTo>
                      <a:pt x="180" y="1150"/>
                    </a:lnTo>
                    <a:lnTo>
                      <a:pt x="225" y="1074"/>
                    </a:lnTo>
                    <a:lnTo>
                      <a:pt x="275" y="1000"/>
                    </a:lnTo>
                    <a:lnTo>
                      <a:pt x="329" y="931"/>
                    </a:lnTo>
                    <a:lnTo>
                      <a:pt x="387" y="865"/>
                    </a:lnTo>
                    <a:lnTo>
                      <a:pt x="449" y="802"/>
                    </a:lnTo>
                    <a:lnTo>
                      <a:pt x="514" y="743"/>
                    </a:lnTo>
                    <a:lnTo>
                      <a:pt x="584" y="688"/>
                    </a:lnTo>
                    <a:lnTo>
                      <a:pt x="656" y="639"/>
                    </a:lnTo>
                    <a:lnTo>
                      <a:pt x="732" y="592"/>
                    </a:lnTo>
                    <a:lnTo>
                      <a:pt x="810" y="552"/>
                    </a:lnTo>
                    <a:lnTo>
                      <a:pt x="891" y="515"/>
                    </a:lnTo>
                    <a:lnTo>
                      <a:pt x="975" y="484"/>
                    </a:lnTo>
                    <a:lnTo>
                      <a:pt x="1061" y="458"/>
                    </a:lnTo>
                    <a:lnTo>
                      <a:pt x="1149" y="438"/>
                    </a:lnTo>
                    <a:lnTo>
                      <a:pt x="1240" y="423"/>
                    </a:lnTo>
                    <a:lnTo>
                      <a:pt x="1332" y="414"/>
                    </a:lnTo>
                    <a:lnTo>
                      <a:pt x="1426" y="411"/>
                    </a:lnTo>
                    <a:close/>
                    <a:moveTo>
                      <a:pt x="1630" y="0"/>
                    </a:moveTo>
                    <a:lnTo>
                      <a:pt x="1630" y="0"/>
                    </a:lnTo>
                    <a:lnTo>
                      <a:pt x="1722" y="3"/>
                    </a:lnTo>
                    <a:lnTo>
                      <a:pt x="1813" y="11"/>
                    </a:lnTo>
                    <a:lnTo>
                      <a:pt x="1902" y="25"/>
                    </a:lnTo>
                    <a:lnTo>
                      <a:pt x="1988" y="45"/>
                    </a:lnTo>
                    <a:lnTo>
                      <a:pt x="2073" y="71"/>
                    </a:lnTo>
                    <a:lnTo>
                      <a:pt x="2156" y="101"/>
                    </a:lnTo>
                    <a:lnTo>
                      <a:pt x="2237" y="136"/>
                    </a:lnTo>
                    <a:lnTo>
                      <a:pt x="2315" y="176"/>
                    </a:lnTo>
                    <a:lnTo>
                      <a:pt x="2389" y="221"/>
                    </a:lnTo>
                    <a:lnTo>
                      <a:pt x="2461" y="269"/>
                    </a:lnTo>
                    <a:lnTo>
                      <a:pt x="2529" y="322"/>
                    </a:lnTo>
                    <a:lnTo>
                      <a:pt x="2595" y="380"/>
                    </a:lnTo>
                    <a:lnTo>
                      <a:pt x="2656" y="441"/>
                    </a:lnTo>
                    <a:lnTo>
                      <a:pt x="2714" y="505"/>
                    </a:lnTo>
                    <a:lnTo>
                      <a:pt x="2769" y="573"/>
                    </a:lnTo>
                    <a:lnTo>
                      <a:pt x="2818" y="644"/>
                    </a:lnTo>
                    <a:lnTo>
                      <a:pt x="2864" y="718"/>
                    </a:lnTo>
                    <a:lnTo>
                      <a:pt x="2904" y="796"/>
                    </a:lnTo>
                    <a:lnTo>
                      <a:pt x="1630" y="1439"/>
                    </a:lnTo>
                    <a:lnTo>
                      <a:pt x="1630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7907" y="4649"/>
              <a:ext cx="1586" cy="1586"/>
              <a:chOff x="7907" y="4649"/>
              <a:chExt cx="1586" cy="1586"/>
            </a:xfrm>
          </p:grpSpPr>
          <p:sp>
            <p:nvSpPr>
              <p:cNvPr id="18" name="心形"/>
              <p:cNvSpPr/>
              <p:nvPr/>
            </p:nvSpPr>
            <p:spPr>
              <a:xfrm rot="18120000">
                <a:off x="7907" y="4649"/>
                <a:ext cx="1587" cy="1587"/>
              </a:xfrm>
              <a:prstGeom prst="heart">
                <a:avLst/>
              </a:prstGeom>
              <a:solidFill>
                <a:srgbClr val="F98C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</a:endParaRPr>
              </a:p>
            </p:txBody>
          </p:sp>
          <p:sp>
            <p:nvSpPr>
              <p:cNvPr id="19" name="Freeform 11"/>
              <p:cNvSpPr>
                <a:spLocks noEditPoints="1"/>
              </p:cNvSpPr>
              <p:nvPr/>
            </p:nvSpPr>
            <p:spPr bwMode="auto">
              <a:xfrm>
                <a:off x="8474" y="5158"/>
                <a:ext cx="454" cy="454"/>
              </a:xfrm>
              <a:custGeom>
                <a:avLst/>
                <a:gdLst>
                  <a:gd name="T0" fmla="*/ 1402 w 3178"/>
                  <a:gd name="T1" fmla="*/ 1006 h 3292"/>
                  <a:gd name="T2" fmla="*/ 1185 w 3178"/>
                  <a:gd name="T3" fmla="*/ 1115 h 3292"/>
                  <a:gd name="T4" fmla="*/ 1024 w 3178"/>
                  <a:gd name="T5" fmla="*/ 1292 h 3292"/>
                  <a:gd name="T6" fmla="*/ 934 w 3178"/>
                  <a:gd name="T7" fmla="*/ 1519 h 3292"/>
                  <a:gd name="T8" fmla="*/ 934 w 3178"/>
                  <a:gd name="T9" fmla="*/ 1772 h 3292"/>
                  <a:gd name="T10" fmla="*/ 1024 w 3178"/>
                  <a:gd name="T11" fmla="*/ 1999 h 3292"/>
                  <a:gd name="T12" fmla="*/ 1185 w 3178"/>
                  <a:gd name="T13" fmla="*/ 2177 h 3292"/>
                  <a:gd name="T14" fmla="*/ 1402 w 3178"/>
                  <a:gd name="T15" fmla="*/ 2285 h 3292"/>
                  <a:gd name="T16" fmla="*/ 1653 w 3178"/>
                  <a:gd name="T17" fmla="*/ 2309 h 3292"/>
                  <a:gd name="T18" fmla="*/ 1889 w 3178"/>
                  <a:gd name="T19" fmla="*/ 2241 h 3292"/>
                  <a:gd name="T20" fmla="*/ 2082 w 3178"/>
                  <a:gd name="T21" fmla="*/ 2095 h 3292"/>
                  <a:gd name="T22" fmla="*/ 2209 w 3178"/>
                  <a:gd name="T23" fmla="*/ 1891 h 3292"/>
                  <a:gd name="T24" fmla="*/ 2256 w 3178"/>
                  <a:gd name="T25" fmla="*/ 1646 h 3292"/>
                  <a:gd name="T26" fmla="*/ 2209 w 3178"/>
                  <a:gd name="T27" fmla="*/ 1400 h 3292"/>
                  <a:gd name="T28" fmla="*/ 2082 w 3178"/>
                  <a:gd name="T29" fmla="*/ 1196 h 3292"/>
                  <a:gd name="T30" fmla="*/ 1889 w 3178"/>
                  <a:gd name="T31" fmla="*/ 1051 h 3292"/>
                  <a:gd name="T32" fmla="*/ 1653 w 3178"/>
                  <a:gd name="T33" fmla="*/ 982 h 3292"/>
                  <a:gd name="T34" fmla="*/ 1916 w 3178"/>
                  <a:gd name="T35" fmla="*/ 64 h 3292"/>
                  <a:gd name="T36" fmla="*/ 1989 w 3178"/>
                  <a:gd name="T37" fmla="*/ 300 h 3292"/>
                  <a:gd name="T38" fmla="*/ 2141 w 3178"/>
                  <a:gd name="T39" fmla="*/ 486 h 3292"/>
                  <a:gd name="T40" fmla="*/ 2353 w 3178"/>
                  <a:gd name="T41" fmla="*/ 602 h 3292"/>
                  <a:gd name="T42" fmla="*/ 2596 w 3178"/>
                  <a:gd name="T43" fmla="*/ 628 h 3292"/>
                  <a:gd name="T44" fmla="*/ 2807 w 3178"/>
                  <a:gd name="T45" fmla="*/ 570 h 3292"/>
                  <a:gd name="T46" fmla="*/ 3085 w 3178"/>
                  <a:gd name="T47" fmla="*/ 1170 h 3292"/>
                  <a:gd name="T48" fmla="*/ 2945 w 3178"/>
                  <a:gd name="T49" fmla="*/ 1338 h 3292"/>
                  <a:gd name="T50" fmla="*/ 2872 w 3178"/>
                  <a:gd name="T51" fmla="*/ 1538 h 3292"/>
                  <a:gd name="T52" fmla="*/ 2870 w 3178"/>
                  <a:gd name="T53" fmla="*/ 1753 h 3292"/>
                  <a:gd name="T54" fmla="*/ 2945 w 3178"/>
                  <a:gd name="T55" fmla="*/ 1962 h 3292"/>
                  <a:gd name="T56" fmla="*/ 3087 w 3178"/>
                  <a:gd name="T57" fmla="*/ 2129 h 3292"/>
                  <a:gd name="T58" fmla="*/ 2801 w 3178"/>
                  <a:gd name="T59" fmla="*/ 2725 h 3292"/>
                  <a:gd name="T60" fmla="*/ 2588 w 3178"/>
                  <a:gd name="T61" fmla="*/ 2669 h 3292"/>
                  <a:gd name="T62" fmla="*/ 2375 w 3178"/>
                  <a:gd name="T63" fmla="*/ 2689 h 3292"/>
                  <a:gd name="T64" fmla="*/ 2181 w 3178"/>
                  <a:gd name="T65" fmla="*/ 2778 h 3292"/>
                  <a:gd name="T66" fmla="*/ 2026 w 3178"/>
                  <a:gd name="T67" fmla="*/ 2932 h 3292"/>
                  <a:gd name="T68" fmla="*/ 1932 w 3178"/>
                  <a:gd name="T69" fmla="*/ 3133 h 3292"/>
                  <a:gd name="T70" fmla="*/ 1264 w 3178"/>
                  <a:gd name="T71" fmla="*/ 3292 h 3292"/>
                  <a:gd name="T72" fmla="*/ 1214 w 3178"/>
                  <a:gd name="T73" fmla="*/ 3047 h 3292"/>
                  <a:gd name="T74" fmla="*/ 1080 w 3178"/>
                  <a:gd name="T75" fmla="*/ 2849 h 3292"/>
                  <a:gd name="T76" fmla="*/ 881 w 3178"/>
                  <a:gd name="T77" fmla="*/ 2715 h 3292"/>
                  <a:gd name="T78" fmla="*/ 637 w 3178"/>
                  <a:gd name="T79" fmla="*/ 2665 h 3292"/>
                  <a:gd name="T80" fmla="*/ 421 w 3178"/>
                  <a:gd name="T81" fmla="*/ 2703 h 3292"/>
                  <a:gd name="T82" fmla="*/ 50 w 3178"/>
                  <a:gd name="T83" fmla="*/ 2158 h 3292"/>
                  <a:gd name="T84" fmla="*/ 203 w 3178"/>
                  <a:gd name="T85" fmla="*/ 2002 h 3292"/>
                  <a:gd name="T86" fmla="*/ 293 w 3178"/>
                  <a:gd name="T87" fmla="*/ 1808 h 3292"/>
                  <a:gd name="T88" fmla="*/ 313 w 3178"/>
                  <a:gd name="T89" fmla="*/ 1595 h 3292"/>
                  <a:gd name="T90" fmla="*/ 258 w 3178"/>
                  <a:gd name="T91" fmla="*/ 1383 h 3292"/>
                  <a:gd name="T92" fmla="*/ 129 w 3178"/>
                  <a:gd name="T93" fmla="*/ 1201 h 3292"/>
                  <a:gd name="T94" fmla="*/ 324 w 3178"/>
                  <a:gd name="T95" fmla="*/ 543 h 3292"/>
                  <a:gd name="T96" fmla="*/ 534 w 3178"/>
                  <a:gd name="T97" fmla="*/ 618 h 3292"/>
                  <a:gd name="T98" fmla="*/ 749 w 3178"/>
                  <a:gd name="T99" fmla="*/ 618 h 3292"/>
                  <a:gd name="T100" fmla="*/ 950 w 3178"/>
                  <a:gd name="T101" fmla="*/ 546 h 3292"/>
                  <a:gd name="T102" fmla="*/ 1118 w 3178"/>
                  <a:gd name="T103" fmla="*/ 408 h 3292"/>
                  <a:gd name="T104" fmla="*/ 1229 w 3178"/>
                  <a:gd name="T105" fmla="*/ 213 h 3292"/>
                  <a:gd name="T106" fmla="*/ 1265 w 3178"/>
                  <a:gd name="T107" fmla="*/ 0 h 3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178" h="3292">
                    <a:moveTo>
                      <a:pt x="1589" y="979"/>
                    </a:moveTo>
                    <a:lnTo>
                      <a:pt x="1525" y="982"/>
                    </a:lnTo>
                    <a:lnTo>
                      <a:pt x="1462" y="991"/>
                    </a:lnTo>
                    <a:lnTo>
                      <a:pt x="1402" y="1006"/>
                    </a:lnTo>
                    <a:lnTo>
                      <a:pt x="1343" y="1026"/>
                    </a:lnTo>
                    <a:lnTo>
                      <a:pt x="1288" y="1051"/>
                    </a:lnTo>
                    <a:lnTo>
                      <a:pt x="1235" y="1081"/>
                    </a:lnTo>
                    <a:lnTo>
                      <a:pt x="1185" y="1115"/>
                    </a:lnTo>
                    <a:lnTo>
                      <a:pt x="1139" y="1153"/>
                    </a:lnTo>
                    <a:lnTo>
                      <a:pt x="1096" y="1196"/>
                    </a:lnTo>
                    <a:lnTo>
                      <a:pt x="1058" y="1242"/>
                    </a:lnTo>
                    <a:lnTo>
                      <a:pt x="1024" y="1292"/>
                    </a:lnTo>
                    <a:lnTo>
                      <a:pt x="994" y="1344"/>
                    </a:lnTo>
                    <a:lnTo>
                      <a:pt x="969" y="1400"/>
                    </a:lnTo>
                    <a:lnTo>
                      <a:pt x="948" y="1459"/>
                    </a:lnTo>
                    <a:lnTo>
                      <a:pt x="934" y="1519"/>
                    </a:lnTo>
                    <a:lnTo>
                      <a:pt x="925" y="1582"/>
                    </a:lnTo>
                    <a:lnTo>
                      <a:pt x="923" y="1646"/>
                    </a:lnTo>
                    <a:lnTo>
                      <a:pt x="925" y="1710"/>
                    </a:lnTo>
                    <a:lnTo>
                      <a:pt x="934" y="1772"/>
                    </a:lnTo>
                    <a:lnTo>
                      <a:pt x="948" y="1833"/>
                    </a:lnTo>
                    <a:lnTo>
                      <a:pt x="969" y="1891"/>
                    </a:lnTo>
                    <a:lnTo>
                      <a:pt x="994" y="1946"/>
                    </a:lnTo>
                    <a:lnTo>
                      <a:pt x="1024" y="1999"/>
                    </a:lnTo>
                    <a:lnTo>
                      <a:pt x="1058" y="2049"/>
                    </a:lnTo>
                    <a:lnTo>
                      <a:pt x="1096" y="2095"/>
                    </a:lnTo>
                    <a:lnTo>
                      <a:pt x="1139" y="2137"/>
                    </a:lnTo>
                    <a:lnTo>
                      <a:pt x="1185" y="2177"/>
                    </a:lnTo>
                    <a:lnTo>
                      <a:pt x="1235" y="2211"/>
                    </a:lnTo>
                    <a:lnTo>
                      <a:pt x="1288" y="2241"/>
                    </a:lnTo>
                    <a:lnTo>
                      <a:pt x="1343" y="2265"/>
                    </a:lnTo>
                    <a:lnTo>
                      <a:pt x="1402" y="2285"/>
                    </a:lnTo>
                    <a:lnTo>
                      <a:pt x="1462" y="2301"/>
                    </a:lnTo>
                    <a:lnTo>
                      <a:pt x="1525" y="2309"/>
                    </a:lnTo>
                    <a:lnTo>
                      <a:pt x="1589" y="2312"/>
                    </a:lnTo>
                    <a:lnTo>
                      <a:pt x="1653" y="2309"/>
                    </a:lnTo>
                    <a:lnTo>
                      <a:pt x="1716" y="2301"/>
                    </a:lnTo>
                    <a:lnTo>
                      <a:pt x="1776" y="2285"/>
                    </a:lnTo>
                    <a:lnTo>
                      <a:pt x="1835" y="2265"/>
                    </a:lnTo>
                    <a:lnTo>
                      <a:pt x="1889" y="2241"/>
                    </a:lnTo>
                    <a:lnTo>
                      <a:pt x="1943" y="2211"/>
                    </a:lnTo>
                    <a:lnTo>
                      <a:pt x="1993" y="2177"/>
                    </a:lnTo>
                    <a:lnTo>
                      <a:pt x="2038" y="2137"/>
                    </a:lnTo>
                    <a:lnTo>
                      <a:pt x="2082" y="2095"/>
                    </a:lnTo>
                    <a:lnTo>
                      <a:pt x="2120" y="2049"/>
                    </a:lnTo>
                    <a:lnTo>
                      <a:pt x="2154" y="1999"/>
                    </a:lnTo>
                    <a:lnTo>
                      <a:pt x="2184" y="1946"/>
                    </a:lnTo>
                    <a:lnTo>
                      <a:pt x="2209" y="1891"/>
                    </a:lnTo>
                    <a:lnTo>
                      <a:pt x="2229" y="1833"/>
                    </a:lnTo>
                    <a:lnTo>
                      <a:pt x="2244" y="1772"/>
                    </a:lnTo>
                    <a:lnTo>
                      <a:pt x="2253" y="1710"/>
                    </a:lnTo>
                    <a:lnTo>
                      <a:pt x="2256" y="1646"/>
                    </a:lnTo>
                    <a:lnTo>
                      <a:pt x="2253" y="1582"/>
                    </a:lnTo>
                    <a:lnTo>
                      <a:pt x="2244" y="1519"/>
                    </a:lnTo>
                    <a:lnTo>
                      <a:pt x="2229" y="1459"/>
                    </a:lnTo>
                    <a:lnTo>
                      <a:pt x="2209" y="1400"/>
                    </a:lnTo>
                    <a:lnTo>
                      <a:pt x="2184" y="1344"/>
                    </a:lnTo>
                    <a:lnTo>
                      <a:pt x="2154" y="1292"/>
                    </a:lnTo>
                    <a:lnTo>
                      <a:pt x="2120" y="1242"/>
                    </a:lnTo>
                    <a:lnTo>
                      <a:pt x="2082" y="1196"/>
                    </a:lnTo>
                    <a:lnTo>
                      <a:pt x="2038" y="1153"/>
                    </a:lnTo>
                    <a:lnTo>
                      <a:pt x="1993" y="1115"/>
                    </a:lnTo>
                    <a:lnTo>
                      <a:pt x="1943" y="1081"/>
                    </a:lnTo>
                    <a:lnTo>
                      <a:pt x="1889" y="1051"/>
                    </a:lnTo>
                    <a:lnTo>
                      <a:pt x="1835" y="1026"/>
                    </a:lnTo>
                    <a:lnTo>
                      <a:pt x="1776" y="1006"/>
                    </a:lnTo>
                    <a:lnTo>
                      <a:pt x="1716" y="991"/>
                    </a:lnTo>
                    <a:lnTo>
                      <a:pt x="1653" y="982"/>
                    </a:lnTo>
                    <a:lnTo>
                      <a:pt x="1589" y="979"/>
                    </a:lnTo>
                    <a:close/>
                    <a:moveTo>
                      <a:pt x="1265" y="0"/>
                    </a:moveTo>
                    <a:lnTo>
                      <a:pt x="1913" y="0"/>
                    </a:lnTo>
                    <a:lnTo>
                      <a:pt x="1916" y="64"/>
                    </a:lnTo>
                    <a:lnTo>
                      <a:pt x="1926" y="127"/>
                    </a:lnTo>
                    <a:lnTo>
                      <a:pt x="1941" y="187"/>
                    </a:lnTo>
                    <a:lnTo>
                      <a:pt x="1962" y="244"/>
                    </a:lnTo>
                    <a:lnTo>
                      <a:pt x="1989" y="300"/>
                    </a:lnTo>
                    <a:lnTo>
                      <a:pt x="2020" y="352"/>
                    </a:lnTo>
                    <a:lnTo>
                      <a:pt x="2056" y="400"/>
                    </a:lnTo>
                    <a:lnTo>
                      <a:pt x="2096" y="445"/>
                    </a:lnTo>
                    <a:lnTo>
                      <a:pt x="2141" y="486"/>
                    </a:lnTo>
                    <a:lnTo>
                      <a:pt x="2189" y="522"/>
                    </a:lnTo>
                    <a:lnTo>
                      <a:pt x="2241" y="553"/>
                    </a:lnTo>
                    <a:lnTo>
                      <a:pt x="2295" y="580"/>
                    </a:lnTo>
                    <a:lnTo>
                      <a:pt x="2353" y="602"/>
                    </a:lnTo>
                    <a:lnTo>
                      <a:pt x="2413" y="617"/>
                    </a:lnTo>
                    <a:lnTo>
                      <a:pt x="2475" y="627"/>
                    </a:lnTo>
                    <a:lnTo>
                      <a:pt x="2539" y="630"/>
                    </a:lnTo>
                    <a:lnTo>
                      <a:pt x="2596" y="628"/>
                    </a:lnTo>
                    <a:lnTo>
                      <a:pt x="2651" y="619"/>
                    </a:lnTo>
                    <a:lnTo>
                      <a:pt x="2705" y="607"/>
                    </a:lnTo>
                    <a:lnTo>
                      <a:pt x="2757" y="590"/>
                    </a:lnTo>
                    <a:lnTo>
                      <a:pt x="2807" y="570"/>
                    </a:lnTo>
                    <a:lnTo>
                      <a:pt x="2854" y="544"/>
                    </a:lnTo>
                    <a:lnTo>
                      <a:pt x="3178" y="1105"/>
                    </a:lnTo>
                    <a:lnTo>
                      <a:pt x="3129" y="1136"/>
                    </a:lnTo>
                    <a:lnTo>
                      <a:pt x="3085" y="1170"/>
                    </a:lnTo>
                    <a:lnTo>
                      <a:pt x="3043" y="1208"/>
                    </a:lnTo>
                    <a:lnTo>
                      <a:pt x="3007" y="1248"/>
                    </a:lnTo>
                    <a:lnTo>
                      <a:pt x="2974" y="1292"/>
                    </a:lnTo>
                    <a:lnTo>
                      <a:pt x="2945" y="1338"/>
                    </a:lnTo>
                    <a:lnTo>
                      <a:pt x="2921" y="1386"/>
                    </a:lnTo>
                    <a:lnTo>
                      <a:pt x="2900" y="1435"/>
                    </a:lnTo>
                    <a:lnTo>
                      <a:pt x="2884" y="1486"/>
                    </a:lnTo>
                    <a:lnTo>
                      <a:pt x="2872" y="1538"/>
                    </a:lnTo>
                    <a:lnTo>
                      <a:pt x="2865" y="1591"/>
                    </a:lnTo>
                    <a:lnTo>
                      <a:pt x="2862" y="1645"/>
                    </a:lnTo>
                    <a:lnTo>
                      <a:pt x="2864" y="1698"/>
                    </a:lnTo>
                    <a:lnTo>
                      <a:pt x="2870" y="1753"/>
                    </a:lnTo>
                    <a:lnTo>
                      <a:pt x="2881" y="1806"/>
                    </a:lnTo>
                    <a:lnTo>
                      <a:pt x="2898" y="1859"/>
                    </a:lnTo>
                    <a:lnTo>
                      <a:pt x="2919" y="1911"/>
                    </a:lnTo>
                    <a:lnTo>
                      <a:pt x="2945" y="1962"/>
                    </a:lnTo>
                    <a:lnTo>
                      <a:pt x="2976" y="2009"/>
                    </a:lnTo>
                    <a:lnTo>
                      <a:pt x="3009" y="2053"/>
                    </a:lnTo>
                    <a:lnTo>
                      <a:pt x="3047" y="2093"/>
                    </a:lnTo>
                    <a:lnTo>
                      <a:pt x="3087" y="2129"/>
                    </a:lnTo>
                    <a:lnTo>
                      <a:pt x="3130" y="2162"/>
                    </a:lnTo>
                    <a:lnTo>
                      <a:pt x="3176" y="2190"/>
                    </a:lnTo>
                    <a:lnTo>
                      <a:pt x="2851" y="2751"/>
                    </a:lnTo>
                    <a:lnTo>
                      <a:pt x="2801" y="2725"/>
                    </a:lnTo>
                    <a:lnTo>
                      <a:pt x="2749" y="2703"/>
                    </a:lnTo>
                    <a:lnTo>
                      <a:pt x="2695" y="2687"/>
                    </a:lnTo>
                    <a:lnTo>
                      <a:pt x="2642" y="2675"/>
                    </a:lnTo>
                    <a:lnTo>
                      <a:pt x="2588" y="2669"/>
                    </a:lnTo>
                    <a:lnTo>
                      <a:pt x="2534" y="2667"/>
                    </a:lnTo>
                    <a:lnTo>
                      <a:pt x="2480" y="2669"/>
                    </a:lnTo>
                    <a:lnTo>
                      <a:pt x="2428" y="2676"/>
                    </a:lnTo>
                    <a:lnTo>
                      <a:pt x="2375" y="2689"/>
                    </a:lnTo>
                    <a:lnTo>
                      <a:pt x="2324" y="2704"/>
                    </a:lnTo>
                    <a:lnTo>
                      <a:pt x="2275" y="2725"/>
                    </a:lnTo>
                    <a:lnTo>
                      <a:pt x="2226" y="2749"/>
                    </a:lnTo>
                    <a:lnTo>
                      <a:pt x="2181" y="2778"/>
                    </a:lnTo>
                    <a:lnTo>
                      <a:pt x="2137" y="2810"/>
                    </a:lnTo>
                    <a:lnTo>
                      <a:pt x="2097" y="2847"/>
                    </a:lnTo>
                    <a:lnTo>
                      <a:pt x="2060" y="2887"/>
                    </a:lnTo>
                    <a:lnTo>
                      <a:pt x="2026" y="2932"/>
                    </a:lnTo>
                    <a:lnTo>
                      <a:pt x="1995" y="2979"/>
                    </a:lnTo>
                    <a:lnTo>
                      <a:pt x="1969" y="3030"/>
                    </a:lnTo>
                    <a:lnTo>
                      <a:pt x="1947" y="3080"/>
                    </a:lnTo>
                    <a:lnTo>
                      <a:pt x="1932" y="3133"/>
                    </a:lnTo>
                    <a:lnTo>
                      <a:pt x="1920" y="3186"/>
                    </a:lnTo>
                    <a:lnTo>
                      <a:pt x="1913" y="3238"/>
                    </a:lnTo>
                    <a:lnTo>
                      <a:pt x="1911" y="3292"/>
                    </a:lnTo>
                    <a:lnTo>
                      <a:pt x="1264" y="3292"/>
                    </a:lnTo>
                    <a:lnTo>
                      <a:pt x="1260" y="3228"/>
                    </a:lnTo>
                    <a:lnTo>
                      <a:pt x="1251" y="3165"/>
                    </a:lnTo>
                    <a:lnTo>
                      <a:pt x="1236" y="3105"/>
                    </a:lnTo>
                    <a:lnTo>
                      <a:pt x="1214" y="3047"/>
                    </a:lnTo>
                    <a:lnTo>
                      <a:pt x="1187" y="2992"/>
                    </a:lnTo>
                    <a:lnTo>
                      <a:pt x="1156" y="2941"/>
                    </a:lnTo>
                    <a:lnTo>
                      <a:pt x="1120" y="2893"/>
                    </a:lnTo>
                    <a:lnTo>
                      <a:pt x="1080" y="2849"/>
                    </a:lnTo>
                    <a:lnTo>
                      <a:pt x="1035" y="2808"/>
                    </a:lnTo>
                    <a:lnTo>
                      <a:pt x="987" y="2771"/>
                    </a:lnTo>
                    <a:lnTo>
                      <a:pt x="936" y="2740"/>
                    </a:lnTo>
                    <a:lnTo>
                      <a:pt x="881" y="2715"/>
                    </a:lnTo>
                    <a:lnTo>
                      <a:pt x="823" y="2693"/>
                    </a:lnTo>
                    <a:lnTo>
                      <a:pt x="763" y="2677"/>
                    </a:lnTo>
                    <a:lnTo>
                      <a:pt x="701" y="2668"/>
                    </a:lnTo>
                    <a:lnTo>
                      <a:pt x="637" y="2665"/>
                    </a:lnTo>
                    <a:lnTo>
                      <a:pt x="582" y="2667"/>
                    </a:lnTo>
                    <a:lnTo>
                      <a:pt x="527" y="2675"/>
                    </a:lnTo>
                    <a:lnTo>
                      <a:pt x="473" y="2687"/>
                    </a:lnTo>
                    <a:lnTo>
                      <a:pt x="421" y="2703"/>
                    </a:lnTo>
                    <a:lnTo>
                      <a:pt x="372" y="2724"/>
                    </a:lnTo>
                    <a:lnTo>
                      <a:pt x="324" y="2750"/>
                    </a:lnTo>
                    <a:lnTo>
                      <a:pt x="1" y="2189"/>
                    </a:lnTo>
                    <a:lnTo>
                      <a:pt x="50" y="2158"/>
                    </a:lnTo>
                    <a:lnTo>
                      <a:pt x="94" y="2124"/>
                    </a:lnTo>
                    <a:lnTo>
                      <a:pt x="134" y="2086"/>
                    </a:lnTo>
                    <a:lnTo>
                      <a:pt x="170" y="2045"/>
                    </a:lnTo>
                    <a:lnTo>
                      <a:pt x="203" y="2002"/>
                    </a:lnTo>
                    <a:lnTo>
                      <a:pt x="232" y="1956"/>
                    </a:lnTo>
                    <a:lnTo>
                      <a:pt x="257" y="1908"/>
                    </a:lnTo>
                    <a:lnTo>
                      <a:pt x="278" y="1859"/>
                    </a:lnTo>
                    <a:lnTo>
                      <a:pt x="293" y="1808"/>
                    </a:lnTo>
                    <a:lnTo>
                      <a:pt x="305" y="1755"/>
                    </a:lnTo>
                    <a:lnTo>
                      <a:pt x="312" y="1703"/>
                    </a:lnTo>
                    <a:lnTo>
                      <a:pt x="315" y="1649"/>
                    </a:lnTo>
                    <a:lnTo>
                      <a:pt x="313" y="1595"/>
                    </a:lnTo>
                    <a:lnTo>
                      <a:pt x="307" y="1541"/>
                    </a:lnTo>
                    <a:lnTo>
                      <a:pt x="295" y="1488"/>
                    </a:lnTo>
                    <a:lnTo>
                      <a:pt x="279" y="1435"/>
                    </a:lnTo>
                    <a:lnTo>
                      <a:pt x="258" y="1383"/>
                    </a:lnTo>
                    <a:lnTo>
                      <a:pt x="231" y="1333"/>
                    </a:lnTo>
                    <a:lnTo>
                      <a:pt x="201" y="1285"/>
                    </a:lnTo>
                    <a:lnTo>
                      <a:pt x="167" y="1241"/>
                    </a:lnTo>
                    <a:lnTo>
                      <a:pt x="129" y="1201"/>
                    </a:lnTo>
                    <a:lnTo>
                      <a:pt x="89" y="1165"/>
                    </a:lnTo>
                    <a:lnTo>
                      <a:pt x="45" y="1132"/>
                    </a:lnTo>
                    <a:lnTo>
                      <a:pt x="0" y="1104"/>
                    </a:lnTo>
                    <a:lnTo>
                      <a:pt x="324" y="543"/>
                    </a:lnTo>
                    <a:lnTo>
                      <a:pt x="375" y="569"/>
                    </a:lnTo>
                    <a:lnTo>
                      <a:pt x="428" y="590"/>
                    </a:lnTo>
                    <a:lnTo>
                      <a:pt x="480" y="607"/>
                    </a:lnTo>
                    <a:lnTo>
                      <a:pt x="534" y="618"/>
                    </a:lnTo>
                    <a:lnTo>
                      <a:pt x="588" y="625"/>
                    </a:lnTo>
                    <a:lnTo>
                      <a:pt x="643" y="628"/>
                    </a:lnTo>
                    <a:lnTo>
                      <a:pt x="696" y="625"/>
                    </a:lnTo>
                    <a:lnTo>
                      <a:pt x="749" y="618"/>
                    </a:lnTo>
                    <a:lnTo>
                      <a:pt x="802" y="607"/>
                    </a:lnTo>
                    <a:lnTo>
                      <a:pt x="852" y="590"/>
                    </a:lnTo>
                    <a:lnTo>
                      <a:pt x="902" y="571"/>
                    </a:lnTo>
                    <a:lnTo>
                      <a:pt x="950" y="546"/>
                    </a:lnTo>
                    <a:lnTo>
                      <a:pt x="996" y="517"/>
                    </a:lnTo>
                    <a:lnTo>
                      <a:pt x="1039" y="485"/>
                    </a:lnTo>
                    <a:lnTo>
                      <a:pt x="1080" y="448"/>
                    </a:lnTo>
                    <a:lnTo>
                      <a:pt x="1118" y="408"/>
                    </a:lnTo>
                    <a:lnTo>
                      <a:pt x="1152" y="363"/>
                    </a:lnTo>
                    <a:lnTo>
                      <a:pt x="1183" y="316"/>
                    </a:lnTo>
                    <a:lnTo>
                      <a:pt x="1209" y="265"/>
                    </a:lnTo>
                    <a:lnTo>
                      <a:pt x="1229" y="213"/>
                    </a:lnTo>
                    <a:lnTo>
                      <a:pt x="1246" y="161"/>
                    </a:lnTo>
                    <a:lnTo>
                      <a:pt x="1257" y="107"/>
                    </a:lnTo>
                    <a:lnTo>
                      <a:pt x="1263" y="53"/>
                    </a:lnTo>
                    <a:lnTo>
                      <a:pt x="1265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8207" y="5921"/>
              <a:ext cx="1586" cy="1586"/>
              <a:chOff x="8207" y="5921"/>
              <a:chExt cx="1586" cy="1586"/>
            </a:xfrm>
          </p:grpSpPr>
          <p:sp>
            <p:nvSpPr>
              <p:cNvPr id="21" name="心形"/>
              <p:cNvSpPr/>
              <p:nvPr/>
            </p:nvSpPr>
            <p:spPr>
              <a:xfrm rot="12840000">
                <a:off x="8207" y="5921"/>
                <a:ext cx="1587" cy="1587"/>
              </a:xfrm>
              <a:prstGeom prst="heart">
                <a:avLst/>
              </a:prstGeom>
              <a:solidFill>
                <a:srgbClr val="B7CB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</a:endParaRPr>
              </a:p>
            </p:txBody>
          </p:sp>
          <p:sp>
            <p:nvSpPr>
              <p:cNvPr id="22" name="Freeform 51"/>
              <p:cNvSpPr>
                <a:spLocks noEditPoints="1"/>
              </p:cNvSpPr>
              <p:nvPr/>
            </p:nvSpPr>
            <p:spPr bwMode="auto">
              <a:xfrm>
                <a:off x="8791" y="6382"/>
                <a:ext cx="476" cy="454"/>
              </a:xfrm>
              <a:custGeom>
                <a:avLst/>
                <a:gdLst>
                  <a:gd name="T0" fmla="*/ 0 w 3261"/>
                  <a:gd name="T1" fmla="*/ 2241 h 2648"/>
                  <a:gd name="T2" fmla="*/ 3261 w 3261"/>
                  <a:gd name="T3" fmla="*/ 2241 h 2648"/>
                  <a:gd name="T4" fmla="*/ 3261 w 3261"/>
                  <a:gd name="T5" fmla="*/ 2648 h 2648"/>
                  <a:gd name="T6" fmla="*/ 0 w 3261"/>
                  <a:gd name="T7" fmla="*/ 2648 h 2648"/>
                  <a:gd name="T8" fmla="*/ 0 w 3261"/>
                  <a:gd name="T9" fmla="*/ 2241 h 2648"/>
                  <a:gd name="T10" fmla="*/ 407 w 3261"/>
                  <a:gd name="T11" fmla="*/ 1425 h 2648"/>
                  <a:gd name="T12" fmla="*/ 815 w 3261"/>
                  <a:gd name="T13" fmla="*/ 1425 h 2648"/>
                  <a:gd name="T14" fmla="*/ 815 w 3261"/>
                  <a:gd name="T15" fmla="*/ 2037 h 2648"/>
                  <a:gd name="T16" fmla="*/ 407 w 3261"/>
                  <a:gd name="T17" fmla="*/ 2037 h 2648"/>
                  <a:gd name="T18" fmla="*/ 407 w 3261"/>
                  <a:gd name="T19" fmla="*/ 1425 h 2648"/>
                  <a:gd name="T20" fmla="*/ 1631 w 3261"/>
                  <a:gd name="T21" fmla="*/ 1222 h 2648"/>
                  <a:gd name="T22" fmla="*/ 2038 w 3261"/>
                  <a:gd name="T23" fmla="*/ 1222 h 2648"/>
                  <a:gd name="T24" fmla="*/ 2038 w 3261"/>
                  <a:gd name="T25" fmla="*/ 2037 h 2648"/>
                  <a:gd name="T26" fmla="*/ 1631 w 3261"/>
                  <a:gd name="T27" fmla="*/ 2037 h 2648"/>
                  <a:gd name="T28" fmla="*/ 1631 w 3261"/>
                  <a:gd name="T29" fmla="*/ 1222 h 2648"/>
                  <a:gd name="T30" fmla="*/ 1019 w 3261"/>
                  <a:gd name="T31" fmla="*/ 611 h 2648"/>
                  <a:gd name="T32" fmla="*/ 1426 w 3261"/>
                  <a:gd name="T33" fmla="*/ 611 h 2648"/>
                  <a:gd name="T34" fmla="*/ 1426 w 3261"/>
                  <a:gd name="T35" fmla="*/ 2037 h 2648"/>
                  <a:gd name="T36" fmla="*/ 1019 w 3261"/>
                  <a:gd name="T37" fmla="*/ 2037 h 2648"/>
                  <a:gd name="T38" fmla="*/ 1019 w 3261"/>
                  <a:gd name="T39" fmla="*/ 611 h 2648"/>
                  <a:gd name="T40" fmla="*/ 2242 w 3261"/>
                  <a:gd name="T41" fmla="*/ 0 h 2648"/>
                  <a:gd name="T42" fmla="*/ 2650 w 3261"/>
                  <a:gd name="T43" fmla="*/ 0 h 2648"/>
                  <a:gd name="T44" fmla="*/ 2650 w 3261"/>
                  <a:gd name="T45" fmla="*/ 2037 h 2648"/>
                  <a:gd name="T46" fmla="*/ 2242 w 3261"/>
                  <a:gd name="T47" fmla="*/ 2037 h 2648"/>
                  <a:gd name="T48" fmla="*/ 2242 w 3261"/>
                  <a:gd name="T49" fmla="*/ 0 h 2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261" h="2648">
                    <a:moveTo>
                      <a:pt x="0" y="2241"/>
                    </a:moveTo>
                    <a:lnTo>
                      <a:pt x="3261" y="2241"/>
                    </a:lnTo>
                    <a:lnTo>
                      <a:pt x="3261" y="2648"/>
                    </a:lnTo>
                    <a:lnTo>
                      <a:pt x="0" y="2648"/>
                    </a:lnTo>
                    <a:lnTo>
                      <a:pt x="0" y="2241"/>
                    </a:lnTo>
                    <a:close/>
                    <a:moveTo>
                      <a:pt x="407" y="1425"/>
                    </a:moveTo>
                    <a:lnTo>
                      <a:pt x="815" y="1425"/>
                    </a:lnTo>
                    <a:lnTo>
                      <a:pt x="815" y="2037"/>
                    </a:lnTo>
                    <a:lnTo>
                      <a:pt x="407" y="2037"/>
                    </a:lnTo>
                    <a:lnTo>
                      <a:pt x="407" y="1425"/>
                    </a:lnTo>
                    <a:close/>
                    <a:moveTo>
                      <a:pt x="1631" y="1222"/>
                    </a:moveTo>
                    <a:lnTo>
                      <a:pt x="2038" y="1222"/>
                    </a:lnTo>
                    <a:lnTo>
                      <a:pt x="2038" y="2037"/>
                    </a:lnTo>
                    <a:lnTo>
                      <a:pt x="1631" y="2037"/>
                    </a:lnTo>
                    <a:lnTo>
                      <a:pt x="1631" y="1222"/>
                    </a:lnTo>
                    <a:close/>
                    <a:moveTo>
                      <a:pt x="1019" y="611"/>
                    </a:moveTo>
                    <a:lnTo>
                      <a:pt x="1426" y="611"/>
                    </a:lnTo>
                    <a:lnTo>
                      <a:pt x="1426" y="2037"/>
                    </a:lnTo>
                    <a:lnTo>
                      <a:pt x="1019" y="2037"/>
                    </a:lnTo>
                    <a:lnTo>
                      <a:pt x="1019" y="611"/>
                    </a:lnTo>
                    <a:close/>
                    <a:moveTo>
                      <a:pt x="2242" y="0"/>
                    </a:moveTo>
                    <a:lnTo>
                      <a:pt x="2650" y="0"/>
                    </a:lnTo>
                    <a:lnTo>
                      <a:pt x="2650" y="2037"/>
                    </a:lnTo>
                    <a:lnTo>
                      <a:pt x="2242" y="2037"/>
                    </a:lnTo>
                    <a:lnTo>
                      <a:pt x="2242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9505" y="5651"/>
              <a:ext cx="1586" cy="1586"/>
              <a:chOff x="9505" y="5651"/>
              <a:chExt cx="1586" cy="1586"/>
            </a:xfrm>
          </p:grpSpPr>
          <p:sp>
            <p:nvSpPr>
              <p:cNvPr id="24" name="心形"/>
              <p:cNvSpPr/>
              <p:nvPr/>
            </p:nvSpPr>
            <p:spPr>
              <a:xfrm rot="7320000">
                <a:off x="9505" y="5651"/>
                <a:ext cx="1587" cy="1587"/>
              </a:xfrm>
              <a:prstGeom prst="heart">
                <a:avLst/>
              </a:prstGeom>
              <a:solidFill>
                <a:srgbClr val="F98C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</a:endParaRPr>
              </a:p>
            </p:txBody>
          </p:sp>
          <p:sp>
            <p:nvSpPr>
              <p:cNvPr id="25" name="Freeform 281"/>
              <p:cNvSpPr>
                <a:spLocks noEditPoints="1"/>
              </p:cNvSpPr>
              <p:nvPr/>
            </p:nvSpPr>
            <p:spPr bwMode="auto">
              <a:xfrm>
                <a:off x="10071" y="6217"/>
                <a:ext cx="454" cy="454"/>
              </a:xfrm>
              <a:custGeom>
                <a:avLst/>
                <a:gdLst>
                  <a:gd name="T0" fmla="*/ 3511 w 3670"/>
                  <a:gd name="T1" fmla="*/ 1385 h 3293"/>
                  <a:gd name="T2" fmla="*/ 3657 w 3670"/>
                  <a:gd name="T3" fmla="*/ 1738 h 3293"/>
                  <a:gd name="T4" fmla="*/ 3641 w 3670"/>
                  <a:gd name="T5" fmla="*/ 2119 h 3293"/>
                  <a:gd name="T6" fmla="*/ 3472 w 3670"/>
                  <a:gd name="T7" fmla="*/ 2457 h 3293"/>
                  <a:gd name="T8" fmla="*/ 3179 w 3670"/>
                  <a:gd name="T9" fmla="*/ 2725 h 3293"/>
                  <a:gd name="T10" fmla="*/ 3203 w 3670"/>
                  <a:gd name="T11" fmla="*/ 2953 h 3293"/>
                  <a:gd name="T12" fmla="*/ 3368 w 3670"/>
                  <a:gd name="T13" fmla="*/ 3164 h 3293"/>
                  <a:gd name="T14" fmla="*/ 3316 w 3670"/>
                  <a:gd name="T15" fmla="*/ 3285 h 3293"/>
                  <a:gd name="T16" fmla="*/ 2958 w 3670"/>
                  <a:gd name="T17" fmla="*/ 3213 h 3293"/>
                  <a:gd name="T18" fmla="*/ 2617 w 3670"/>
                  <a:gd name="T19" fmla="*/ 3012 h 3293"/>
                  <a:gd name="T20" fmla="*/ 2244 w 3670"/>
                  <a:gd name="T21" fmla="*/ 2961 h 3293"/>
                  <a:gd name="T22" fmla="*/ 1779 w 3670"/>
                  <a:gd name="T23" fmla="*/ 2862 h 3293"/>
                  <a:gd name="T24" fmla="*/ 1747 w 3670"/>
                  <a:gd name="T25" fmla="*/ 2731 h 3293"/>
                  <a:gd name="T26" fmla="*/ 2247 w 3670"/>
                  <a:gd name="T27" fmla="*/ 2615 h 3293"/>
                  <a:gd name="T28" fmla="*/ 2685 w 3670"/>
                  <a:gd name="T29" fmla="*/ 2382 h 3293"/>
                  <a:gd name="T30" fmla="*/ 3013 w 3670"/>
                  <a:gd name="T31" fmla="*/ 2067 h 3293"/>
                  <a:gd name="T32" fmla="*/ 3226 w 3670"/>
                  <a:gd name="T33" fmla="*/ 1683 h 3293"/>
                  <a:gd name="T34" fmla="*/ 3301 w 3670"/>
                  <a:gd name="T35" fmla="*/ 1249 h 3293"/>
                  <a:gd name="T36" fmla="*/ 1338 w 3670"/>
                  <a:gd name="T37" fmla="*/ 424 h 3293"/>
                  <a:gd name="T38" fmla="*/ 909 w 3670"/>
                  <a:gd name="T39" fmla="*/ 553 h 3293"/>
                  <a:gd name="T40" fmla="*/ 600 w 3670"/>
                  <a:gd name="T41" fmla="*/ 784 h 3293"/>
                  <a:gd name="T42" fmla="*/ 436 w 3670"/>
                  <a:gd name="T43" fmla="*/ 1066 h 3293"/>
                  <a:gd name="T44" fmla="*/ 419 w 3670"/>
                  <a:gd name="T45" fmla="*/ 1363 h 3293"/>
                  <a:gd name="T46" fmla="*/ 539 w 3670"/>
                  <a:gd name="T47" fmla="*/ 1638 h 3293"/>
                  <a:gd name="T48" fmla="*/ 791 w 3670"/>
                  <a:gd name="T49" fmla="*/ 1875 h 3293"/>
                  <a:gd name="T50" fmla="*/ 944 w 3670"/>
                  <a:gd name="T51" fmla="*/ 2063 h 3293"/>
                  <a:gd name="T52" fmla="*/ 1037 w 3670"/>
                  <a:gd name="T53" fmla="*/ 2160 h 3293"/>
                  <a:gd name="T54" fmla="*/ 1245 w 3670"/>
                  <a:gd name="T55" fmla="*/ 2074 h 3293"/>
                  <a:gd name="T56" fmla="*/ 1625 w 3670"/>
                  <a:gd name="T57" fmla="*/ 2083 h 3293"/>
                  <a:gd name="T58" fmla="*/ 2073 w 3670"/>
                  <a:gd name="T59" fmla="*/ 1980 h 3293"/>
                  <a:gd name="T60" fmla="*/ 2409 w 3670"/>
                  <a:gd name="T61" fmla="*/ 1764 h 3293"/>
                  <a:gd name="T62" fmla="*/ 2602 w 3670"/>
                  <a:gd name="T63" fmla="*/ 1492 h 3293"/>
                  <a:gd name="T64" fmla="*/ 2648 w 3670"/>
                  <a:gd name="T65" fmla="*/ 1187 h 3293"/>
                  <a:gd name="T66" fmla="*/ 2541 w 3670"/>
                  <a:gd name="T67" fmla="*/ 892 h 3293"/>
                  <a:gd name="T68" fmla="*/ 2290 w 3670"/>
                  <a:gd name="T69" fmla="*/ 637 h 3293"/>
                  <a:gd name="T70" fmla="*/ 1904 w 3670"/>
                  <a:gd name="T71" fmla="*/ 460 h 3293"/>
                  <a:gd name="T72" fmla="*/ 1530 w 3670"/>
                  <a:gd name="T73" fmla="*/ 411 h 3293"/>
                  <a:gd name="T74" fmla="*/ 1838 w 3670"/>
                  <a:gd name="T75" fmla="*/ 25 h 3293"/>
                  <a:gd name="T76" fmla="*/ 2302 w 3670"/>
                  <a:gd name="T77" fmla="*/ 171 h 3293"/>
                  <a:gd name="T78" fmla="*/ 2678 w 3670"/>
                  <a:gd name="T79" fmla="*/ 424 h 3293"/>
                  <a:gd name="T80" fmla="*/ 2939 w 3670"/>
                  <a:gd name="T81" fmla="*/ 763 h 3293"/>
                  <a:gd name="T82" fmla="*/ 3055 w 3670"/>
                  <a:gd name="T83" fmla="*/ 1163 h 3293"/>
                  <a:gd name="T84" fmla="*/ 3004 w 3670"/>
                  <a:gd name="T85" fmla="*/ 1581 h 3293"/>
                  <a:gd name="T86" fmla="*/ 2798 w 3670"/>
                  <a:gd name="T87" fmla="*/ 1947 h 3293"/>
                  <a:gd name="T88" fmla="*/ 2464 w 3670"/>
                  <a:gd name="T89" fmla="*/ 2238 h 3293"/>
                  <a:gd name="T90" fmla="*/ 2032 w 3670"/>
                  <a:gd name="T91" fmla="*/ 2429 h 3293"/>
                  <a:gd name="T92" fmla="*/ 1530 w 3670"/>
                  <a:gd name="T93" fmla="*/ 2498 h 3293"/>
                  <a:gd name="T94" fmla="*/ 1157 w 3670"/>
                  <a:gd name="T95" fmla="*/ 2601 h 3293"/>
                  <a:gd name="T96" fmla="*/ 803 w 3670"/>
                  <a:gd name="T97" fmla="*/ 2791 h 3293"/>
                  <a:gd name="T98" fmla="*/ 431 w 3670"/>
                  <a:gd name="T99" fmla="*/ 2868 h 3293"/>
                  <a:gd name="T100" fmla="*/ 254 w 3670"/>
                  <a:gd name="T101" fmla="*/ 2773 h 3293"/>
                  <a:gd name="T102" fmla="*/ 466 w 3670"/>
                  <a:gd name="T103" fmla="*/ 2594 h 3293"/>
                  <a:gd name="T104" fmla="*/ 570 w 3670"/>
                  <a:gd name="T105" fmla="*/ 2358 h 3293"/>
                  <a:gd name="T106" fmla="*/ 427 w 3670"/>
                  <a:gd name="T107" fmla="*/ 2114 h 3293"/>
                  <a:gd name="T108" fmla="*/ 153 w 3670"/>
                  <a:gd name="T109" fmla="*/ 1795 h 3293"/>
                  <a:gd name="T110" fmla="*/ 13 w 3670"/>
                  <a:gd name="T111" fmla="*/ 1414 h 3293"/>
                  <a:gd name="T112" fmla="*/ 31 w 3670"/>
                  <a:gd name="T113" fmla="*/ 997 h 3293"/>
                  <a:gd name="T114" fmla="*/ 208 w 3670"/>
                  <a:gd name="T115" fmla="*/ 618 h 3293"/>
                  <a:gd name="T116" fmla="*/ 520 w 3670"/>
                  <a:gd name="T117" fmla="*/ 311 h 3293"/>
                  <a:gd name="T118" fmla="*/ 934 w 3670"/>
                  <a:gd name="T119" fmla="*/ 98 h 3293"/>
                  <a:gd name="T120" fmla="*/ 1425 w 3670"/>
                  <a:gd name="T121" fmla="*/ 2 h 3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670" h="3293">
                    <a:moveTo>
                      <a:pt x="3297" y="1148"/>
                    </a:moveTo>
                    <a:lnTo>
                      <a:pt x="3358" y="1203"/>
                    </a:lnTo>
                    <a:lnTo>
                      <a:pt x="3414" y="1260"/>
                    </a:lnTo>
                    <a:lnTo>
                      <a:pt x="3465" y="1321"/>
                    </a:lnTo>
                    <a:lnTo>
                      <a:pt x="3511" y="1385"/>
                    </a:lnTo>
                    <a:lnTo>
                      <a:pt x="3553" y="1450"/>
                    </a:lnTo>
                    <a:lnTo>
                      <a:pt x="3587" y="1519"/>
                    </a:lnTo>
                    <a:lnTo>
                      <a:pt x="3616" y="1590"/>
                    </a:lnTo>
                    <a:lnTo>
                      <a:pt x="3640" y="1664"/>
                    </a:lnTo>
                    <a:lnTo>
                      <a:pt x="3657" y="1738"/>
                    </a:lnTo>
                    <a:lnTo>
                      <a:pt x="3667" y="1815"/>
                    </a:lnTo>
                    <a:lnTo>
                      <a:pt x="3670" y="1893"/>
                    </a:lnTo>
                    <a:lnTo>
                      <a:pt x="3667" y="1970"/>
                    </a:lnTo>
                    <a:lnTo>
                      <a:pt x="3657" y="2046"/>
                    </a:lnTo>
                    <a:lnTo>
                      <a:pt x="3641" y="2119"/>
                    </a:lnTo>
                    <a:lnTo>
                      <a:pt x="3619" y="2192"/>
                    </a:lnTo>
                    <a:lnTo>
                      <a:pt x="3591" y="2262"/>
                    </a:lnTo>
                    <a:lnTo>
                      <a:pt x="3556" y="2330"/>
                    </a:lnTo>
                    <a:lnTo>
                      <a:pt x="3517" y="2394"/>
                    </a:lnTo>
                    <a:lnTo>
                      <a:pt x="3472" y="2457"/>
                    </a:lnTo>
                    <a:lnTo>
                      <a:pt x="3423" y="2517"/>
                    </a:lnTo>
                    <a:lnTo>
                      <a:pt x="3368" y="2574"/>
                    </a:lnTo>
                    <a:lnTo>
                      <a:pt x="3310" y="2628"/>
                    </a:lnTo>
                    <a:lnTo>
                      <a:pt x="3246" y="2679"/>
                    </a:lnTo>
                    <a:lnTo>
                      <a:pt x="3179" y="2725"/>
                    </a:lnTo>
                    <a:lnTo>
                      <a:pt x="3175" y="2762"/>
                    </a:lnTo>
                    <a:lnTo>
                      <a:pt x="3174" y="2800"/>
                    </a:lnTo>
                    <a:lnTo>
                      <a:pt x="3177" y="2853"/>
                    </a:lnTo>
                    <a:lnTo>
                      <a:pt x="3188" y="2904"/>
                    </a:lnTo>
                    <a:lnTo>
                      <a:pt x="3203" y="2953"/>
                    </a:lnTo>
                    <a:lnTo>
                      <a:pt x="3226" y="3001"/>
                    </a:lnTo>
                    <a:lnTo>
                      <a:pt x="3254" y="3046"/>
                    </a:lnTo>
                    <a:lnTo>
                      <a:pt x="3287" y="3088"/>
                    </a:lnTo>
                    <a:lnTo>
                      <a:pt x="3325" y="3128"/>
                    </a:lnTo>
                    <a:lnTo>
                      <a:pt x="3368" y="3164"/>
                    </a:lnTo>
                    <a:lnTo>
                      <a:pt x="3415" y="3195"/>
                    </a:lnTo>
                    <a:lnTo>
                      <a:pt x="3466" y="3224"/>
                    </a:lnTo>
                    <a:lnTo>
                      <a:pt x="3466" y="3293"/>
                    </a:lnTo>
                    <a:lnTo>
                      <a:pt x="3391" y="3290"/>
                    </a:lnTo>
                    <a:lnTo>
                      <a:pt x="3316" y="3285"/>
                    </a:lnTo>
                    <a:lnTo>
                      <a:pt x="3244" y="3278"/>
                    </a:lnTo>
                    <a:lnTo>
                      <a:pt x="3171" y="3268"/>
                    </a:lnTo>
                    <a:lnTo>
                      <a:pt x="3099" y="3254"/>
                    </a:lnTo>
                    <a:lnTo>
                      <a:pt x="3027" y="3236"/>
                    </a:lnTo>
                    <a:lnTo>
                      <a:pt x="2958" y="3213"/>
                    </a:lnTo>
                    <a:lnTo>
                      <a:pt x="2888" y="3185"/>
                    </a:lnTo>
                    <a:lnTo>
                      <a:pt x="2820" y="3152"/>
                    </a:lnTo>
                    <a:lnTo>
                      <a:pt x="2752" y="3113"/>
                    </a:lnTo>
                    <a:lnTo>
                      <a:pt x="2685" y="3067"/>
                    </a:lnTo>
                    <a:lnTo>
                      <a:pt x="2617" y="3012"/>
                    </a:lnTo>
                    <a:lnTo>
                      <a:pt x="2551" y="2951"/>
                    </a:lnTo>
                    <a:lnTo>
                      <a:pt x="2484" y="2958"/>
                    </a:lnTo>
                    <a:lnTo>
                      <a:pt x="2415" y="2963"/>
                    </a:lnTo>
                    <a:lnTo>
                      <a:pt x="2345" y="2964"/>
                    </a:lnTo>
                    <a:lnTo>
                      <a:pt x="2244" y="2961"/>
                    </a:lnTo>
                    <a:lnTo>
                      <a:pt x="2146" y="2952"/>
                    </a:lnTo>
                    <a:lnTo>
                      <a:pt x="2050" y="2938"/>
                    </a:lnTo>
                    <a:lnTo>
                      <a:pt x="1957" y="2917"/>
                    </a:lnTo>
                    <a:lnTo>
                      <a:pt x="1866" y="2892"/>
                    </a:lnTo>
                    <a:lnTo>
                      <a:pt x="1779" y="2862"/>
                    </a:lnTo>
                    <a:lnTo>
                      <a:pt x="1695" y="2827"/>
                    </a:lnTo>
                    <a:lnTo>
                      <a:pt x="1614" y="2786"/>
                    </a:lnTo>
                    <a:lnTo>
                      <a:pt x="1537" y="2742"/>
                    </a:lnTo>
                    <a:lnTo>
                      <a:pt x="1643" y="2739"/>
                    </a:lnTo>
                    <a:lnTo>
                      <a:pt x="1747" y="2731"/>
                    </a:lnTo>
                    <a:lnTo>
                      <a:pt x="1851" y="2717"/>
                    </a:lnTo>
                    <a:lnTo>
                      <a:pt x="1953" y="2699"/>
                    </a:lnTo>
                    <a:lnTo>
                      <a:pt x="2053" y="2677"/>
                    </a:lnTo>
                    <a:lnTo>
                      <a:pt x="2152" y="2648"/>
                    </a:lnTo>
                    <a:lnTo>
                      <a:pt x="2247" y="2615"/>
                    </a:lnTo>
                    <a:lnTo>
                      <a:pt x="2340" y="2578"/>
                    </a:lnTo>
                    <a:lnTo>
                      <a:pt x="2430" y="2535"/>
                    </a:lnTo>
                    <a:lnTo>
                      <a:pt x="2519" y="2489"/>
                    </a:lnTo>
                    <a:lnTo>
                      <a:pt x="2604" y="2438"/>
                    </a:lnTo>
                    <a:lnTo>
                      <a:pt x="2685" y="2382"/>
                    </a:lnTo>
                    <a:lnTo>
                      <a:pt x="2763" y="2322"/>
                    </a:lnTo>
                    <a:lnTo>
                      <a:pt x="2832" y="2262"/>
                    </a:lnTo>
                    <a:lnTo>
                      <a:pt x="2897" y="2200"/>
                    </a:lnTo>
                    <a:lnTo>
                      <a:pt x="2958" y="2135"/>
                    </a:lnTo>
                    <a:lnTo>
                      <a:pt x="3013" y="2067"/>
                    </a:lnTo>
                    <a:lnTo>
                      <a:pt x="3064" y="1996"/>
                    </a:lnTo>
                    <a:lnTo>
                      <a:pt x="3111" y="1924"/>
                    </a:lnTo>
                    <a:lnTo>
                      <a:pt x="3153" y="1848"/>
                    </a:lnTo>
                    <a:lnTo>
                      <a:pt x="3192" y="1767"/>
                    </a:lnTo>
                    <a:lnTo>
                      <a:pt x="3226" y="1683"/>
                    </a:lnTo>
                    <a:lnTo>
                      <a:pt x="3252" y="1598"/>
                    </a:lnTo>
                    <a:lnTo>
                      <a:pt x="3274" y="1512"/>
                    </a:lnTo>
                    <a:lnTo>
                      <a:pt x="3288" y="1425"/>
                    </a:lnTo>
                    <a:lnTo>
                      <a:pt x="3298" y="1337"/>
                    </a:lnTo>
                    <a:lnTo>
                      <a:pt x="3301" y="1249"/>
                    </a:lnTo>
                    <a:lnTo>
                      <a:pt x="3300" y="1198"/>
                    </a:lnTo>
                    <a:lnTo>
                      <a:pt x="3297" y="1148"/>
                    </a:lnTo>
                    <a:close/>
                    <a:moveTo>
                      <a:pt x="1530" y="411"/>
                    </a:moveTo>
                    <a:lnTo>
                      <a:pt x="1434" y="415"/>
                    </a:lnTo>
                    <a:lnTo>
                      <a:pt x="1338" y="424"/>
                    </a:lnTo>
                    <a:lnTo>
                      <a:pt x="1245" y="438"/>
                    </a:lnTo>
                    <a:lnTo>
                      <a:pt x="1155" y="460"/>
                    </a:lnTo>
                    <a:lnTo>
                      <a:pt x="1066" y="487"/>
                    </a:lnTo>
                    <a:lnTo>
                      <a:pt x="986" y="518"/>
                    </a:lnTo>
                    <a:lnTo>
                      <a:pt x="909" y="553"/>
                    </a:lnTo>
                    <a:lnTo>
                      <a:pt x="837" y="593"/>
                    </a:lnTo>
                    <a:lnTo>
                      <a:pt x="768" y="637"/>
                    </a:lnTo>
                    <a:lnTo>
                      <a:pt x="704" y="686"/>
                    </a:lnTo>
                    <a:lnTo>
                      <a:pt x="650" y="733"/>
                    </a:lnTo>
                    <a:lnTo>
                      <a:pt x="600" y="784"/>
                    </a:lnTo>
                    <a:lnTo>
                      <a:pt x="556" y="836"/>
                    </a:lnTo>
                    <a:lnTo>
                      <a:pt x="517" y="892"/>
                    </a:lnTo>
                    <a:lnTo>
                      <a:pt x="484" y="948"/>
                    </a:lnTo>
                    <a:lnTo>
                      <a:pt x="457" y="1006"/>
                    </a:lnTo>
                    <a:lnTo>
                      <a:pt x="436" y="1066"/>
                    </a:lnTo>
                    <a:lnTo>
                      <a:pt x="420" y="1126"/>
                    </a:lnTo>
                    <a:lnTo>
                      <a:pt x="411" y="1187"/>
                    </a:lnTo>
                    <a:lnTo>
                      <a:pt x="408" y="1249"/>
                    </a:lnTo>
                    <a:lnTo>
                      <a:pt x="410" y="1307"/>
                    </a:lnTo>
                    <a:lnTo>
                      <a:pt x="419" y="1363"/>
                    </a:lnTo>
                    <a:lnTo>
                      <a:pt x="431" y="1420"/>
                    </a:lnTo>
                    <a:lnTo>
                      <a:pt x="450" y="1475"/>
                    </a:lnTo>
                    <a:lnTo>
                      <a:pt x="474" y="1529"/>
                    </a:lnTo>
                    <a:lnTo>
                      <a:pt x="503" y="1582"/>
                    </a:lnTo>
                    <a:lnTo>
                      <a:pt x="539" y="1638"/>
                    </a:lnTo>
                    <a:lnTo>
                      <a:pt x="580" y="1690"/>
                    </a:lnTo>
                    <a:lnTo>
                      <a:pt x="626" y="1741"/>
                    </a:lnTo>
                    <a:lnTo>
                      <a:pt x="676" y="1788"/>
                    </a:lnTo>
                    <a:lnTo>
                      <a:pt x="731" y="1833"/>
                    </a:lnTo>
                    <a:lnTo>
                      <a:pt x="791" y="1875"/>
                    </a:lnTo>
                    <a:lnTo>
                      <a:pt x="830" y="1905"/>
                    </a:lnTo>
                    <a:lnTo>
                      <a:pt x="866" y="1940"/>
                    </a:lnTo>
                    <a:lnTo>
                      <a:pt x="897" y="1977"/>
                    </a:lnTo>
                    <a:lnTo>
                      <a:pt x="923" y="2019"/>
                    </a:lnTo>
                    <a:lnTo>
                      <a:pt x="944" y="2063"/>
                    </a:lnTo>
                    <a:lnTo>
                      <a:pt x="960" y="2109"/>
                    </a:lnTo>
                    <a:lnTo>
                      <a:pt x="970" y="2158"/>
                    </a:lnTo>
                    <a:lnTo>
                      <a:pt x="978" y="2216"/>
                    </a:lnTo>
                    <a:lnTo>
                      <a:pt x="1004" y="2190"/>
                    </a:lnTo>
                    <a:lnTo>
                      <a:pt x="1037" y="2160"/>
                    </a:lnTo>
                    <a:lnTo>
                      <a:pt x="1075" y="2134"/>
                    </a:lnTo>
                    <a:lnTo>
                      <a:pt x="1114" y="2111"/>
                    </a:lnTo>
                    <a:lnTo>
                      <a:pt x="1157" y="2094"/>
                    </a:lnTo>
                    <a:lnTo>
                      <a:pt x="1201" y="2082"/>
                    </a:lnTo>
                    <a:lnTo>
                      <a:pt x="1245" y="2074"/>
                    </a:lnTo>
                    <a:lnTo>
                      <a:pt x="1291" y="2071"/>
                    </a:lnTo>
                    <a:lnTo>
                      <a:pt x="1342" y="2074"/>
                    </a:lnTo>
                    <a:lnTo>
                      <a:pt x="1436" y="2083"/>
                    </a:lnTo>
                    <a:lnTo>
                      <a:pt x="1530" y="2086"/>
                    </a:lnTo>
                    <a:lnTo>
                      <a:pt x="1625" y="2083"/>
                    </a:lnTo>
                    <a:lnTo>
                      <a:pt x="1720" y="2074"/>
                    </a:lnTo>
                    <a:lnTo>
                      <a:pt x="1813" y="2058"/>
                    </a:lnTo>
                    <a:lnTo>
                      <a:pt x="1904" y="2038"/>
                    </a:lnTo>
                    <a:lnTo>
                      <a:pt x="1992" y="2011"/>
                    </a:lnTo>
                    <a:lnTo>
                      <a:pt x="2073" y="1980"/>
                    </a:lnTo>
                    <a:lnTo>
                      <a:pt x="2149" y="1944"/>
                    </a:lnTo>
                    <a:lnTo>
                      <a:pt x="2222" y="1905"/>
                    </a:lnTo>
                    <a:lnTo>
                      <a:pt x="2290" y="1860"/>
                    </a:lnTo>
                    <a:lnTo>
                      <a:pt x="2354" y="1812"/>
                    </a:lnTo>
                    <a:lnTo>
                      <a:pt x="2409" y="1764"/>
                    </a:lnTo>
                    <a:lnTo>
                      <a:pt x="2458" y="1713"/>
                    </a:lnTo>
                    <a:lnTo>
                      <a:pt x="2503" y="1660"/>
                    </a:lnTo>
                    <a:lnTo>
                      <a:pt x="2541" y="1606"/>
                    </a:lnTo>
                    <a:lnTo>
                      <a:pt x="2575" y="1550"/>
                    </a:lnTo>
                    <a:lnTo>
                      <a:pt x="2602" y="1492"/>
                    </a:lnTo>
                    <a:lnTo>
                      <a:pt x="2623" y="1432"/>
                    </a:lnTo>
                    <a:lnTo>
                      <a:pt x="2639" y="1372"/>
                    </a:lnTo>
                    <a:lnTo>
                      <a:pt x="2648" y="1311"/>
                    </a:lnTo>
                    <a:lnTo>
                      <a:pt x="2651" y="1249"/>
                    </a:lnTo>
                    <a:lnTo>
                      <a:pt x="2648" y="1187"/>
                    </a:lnTo>
                    <a:lnTo>
                      <a:pt x="2639" y="1126"/>
                    </a:lnTo>
                    <a:lnTo>
                      <a:pt x="2623" y="1066"/>
                    </a:lnTo>
                    <a:lnTo>
                      <a:pt x="2602" y="1006"/>
                    </a:lnTo>
                    <a:lnTo>
                      <a:pt x="2575" y="948"/>
                    </a:lnTo>
                    <a:lnTo>
                      <a:pt x="2541" y="892"/>
                    </a:lnTo>
                    <a:lnTo>
                      <a:pt x="2503" y="836"/>
                    </a:lnTo>
                    <a:lnTo>
                      <a:pt x="2458" y="784"/>
                    </a:lnTo>
                    <a:lnTo>
                      <a:pt x="2409" y="733"/>
                    </a:lnTo>
                    <a:lnTo>
                      <a:pt x="2354" y="686"/>
                    </a:lnTo>
                    <a:lnTo>
                      <a:pt x="2290" y="637"/>
                    </a:lnTo>
                    <a:lnTo>
                      <a:pt x="2222" y="593"/>
                    </a:lnTo>
                    <a:lnTo>
                      <a:pt x="2149" y="553"/>
                    </a:lnTo>
                    <a:lnTo>
                      <a:pt x="2073" y="518"/>
                    </a:lnTo>
                    <a:lnTo>
                      <a:pt x="1992" y="487"/>
                    </a:lnTo>
                    <a:lnTo>
                      <a:pt x="1904" y="460"/>
                    </a:lnTo>
                    <a:lnTo>
                      <a:pt x="1813" y="438"/>
                    </a:lnTo>
                    <a:lnTo>
                      <a:pt x="1720" y="424"/>
                    </a:lnTo>
                    <a:lnTo>
                      <a:pt x="1625" y="415"/>
                    </a:lnTo>
                    <a:lnTo>
                      <a:pt x="1530" y="411"/>
                    </a:lnTo>
                    <a:lnTo>
                      <a:pt x="1530" y="411"/>
                    </a:lnTo>
                    <a:close/>
                    <a:moveTo>
                      <a:pt x="1530" y="0"/>
                    </a:moveTo>
                    <a:lnTo>
                      <a:pt x="1530" y="0"/>
                    </a:lnTo>
                    <a:lnTo>
                      <a:pt x="1634" y="2"/>
                    </a:lnTo>
                    <a:lnTo>
                      <a:pt x="1737" y="11"/>
                    </a:lnTo>
                    <a:lnTo>
                      <a:pt x="1838" y="25"/>
                    </a:lnTo>
                    <a:lnTo>
                      <a:pt x="1936" y="44"/>
                    </a:lnTo>
                    <a:lnTo>
                      <a:pt x="2032" y="69"/>
                    </a:lnTo>
                    <a:lnTo>
                      <a:pt x="2125" y="98"/>
                    </a:lnTo>
                    <a:lnTo>
                      <a:pt x="2214" y="132"/>
                    </a:lnTo>
                    <a:lnTo>
                      <a:pt x="2302" y="171"/>
                    </a:lnTo>
                    <a:lnTo>
                      <a:pt x="2384" y="212"/>
                    </a:lnTo>
                    <a:lnTo>
                      <a:pt x="2464" y="260"/>
                    </a:lnTo>
                    <a:lnTo>
                      <a:pt x="2539" y="311"/>
                    </a:lnTo>
                    <a:lnTo>
                      <a:pt x="2611" y="365"/>
                    </a:lnTo>
                    <a:lnTo>
                      <a:pt x="2678" y="424"/>
                    </a:lnTo>
                    <a:lnTo>
                      <a:pt x="2740" y="486"/>
                    </a:lnTo>
                    <a:lnTo>
                      <a:pt x="2798" y="550"/>
                    </a:lnTo>
                    <a:lnTo>
                      <a:pt x="2850" y="618"/>
                    </a:lnTo>
                    <a:lnTo>
                      <a:pt x="2897" y="689"/>
                    </a:lnTo>
                    <a:lnTo>
                      <a:pt x="2939" y="763"/>
                    </a:lnTo>
                    <a:lnTo>
                      <a:pt x="2975" y="839"/>
                    </a:lnTo>
                    <a:lnTo>
                      <a:pt x="3004" y="917"/>
                    </a:lnTo>
                    <a:lnTo>
                      <a:pt x="3027" y="997"/>
                    </a:lnTo>
                    <a:lnTo>
                      <a:pt x="3045" y="1079"/>
                    </a:lnTo>
                    <a:lnTo>
                      <a:pt x="3055" y="1163"/>
                    </a:lnTo>
                    <a:lnTo>
                      <a:pt x="3059" y="1249"/>
                    </a:lnTo>
                    <a:lnTo>
                      <a:pt x="3055" y="1334"/>
                    </a:lnTo>
                    <a:lnTo>
                      <a:pt x="3045" y="1418"/>
                    </a:lnTo>
                    <a:lnTo>
                      <a:pt x="3027" y="1501"/>
                    </a:lnTo>
                    <a:lnTo>
                      <a:pt x="3004" y="1581"/>
                    </a:lnTo>
                    <a:lnTo>
                      <a:pt x="2975" y="1659"/>
                    </a:lnTo>
                    <a:lnTo>
                      <a:pt x="2939" y="1735"/>
                    </a:lnTo>
                    <a:lnTo>
                      <a:pt x="2897" y="1808"/>
                    </a:lnTo>
                    <a:lnTo>
                      <a:pt x="2850" y="1880"/>
                    </a:lnTo>
                    <a:lnTo>
                      <a:pt x="2798" y="1947"/>
                    </a:lnTo>
                    <a:lnTo>
                      <a:pt x="2740" y="2012"/>
                    </a:lnTo>
                    <a:lnTo>
                      <a:pt x="2678" y="2074"/>
                    </a:lnTo>
                    <a:lnTo>
                      <a:pt x="2611" y="2132"/>
                    </a:lnTo>
                    <a:lnTo>
                      <a:pt x="2539" y="2187"/>
                    </a:lnTo>
                    <a:lnTo>
                      <a:pt x="2464" y="2238"/>
                    </a:lnTo>
                    <a:lnTo>
                      <a:pt x="2384" y="2284"/>
                    </a:lnTo>
                    <a:lnTo>
                      <a:pt x="2302" y="2327"/>
                    </a:lnTo>
                    <a:lnTo>
                      <a:pt x="2214" y="2366"/>
                    </a:lnTo>
                    <a:lnTo>
                      <a:pt x="2125" y="2400"/>
                    </a:lnTo>
                    <a:lnTo>
                      <a:pt x="2032" y="2429"/>
                    </a:lnTo>
                    <a:lnTo>
                      <a:pt x="1936" y="2453"/>
                    </a:lnTo>
                    <a:lnTo>
                      <a:pt x="1838" y="2472"/>
                    </a:lnTo>
                    <a:lnTo>
                      <a:pt x="1737" y="2487"/>
                    </a:lnTo>
                    <a:lnTo>
                      <a:pt x="1634" y="2495"/>
                    </a:lnTo>
                    <a:lnTo>
                      <a:pt x="1530" y="2498"/>
                    </a:lnTo>
                    <a:lnTo>
                      <a:pt x="1449" y="2496"/>
                    </a:lnTo>
                    <a:lnTo>
                      <a:pt x="1370" y="2491"/>
                    </a:lnTo>
                    <a:lnTo>
                      <a:pt x="1291" y="2482"/>
                    </a:lnTo>
                    <a:lnTo>
                      <a:pt x="1224" y="2545"/>
                    </a:lnTo>
                    <a:lnTo>
                      <a:pt x="1157" y="2601"/>
                    </a:lnTo>
                    <a:lnTo>
                      <a:pt x="1089" y="2651"/>
                    </a:lnTo>
                    <a:lnTo>
                      <a:pt x="1018" y="2693"/>
                    </a:lnTo>
                    <a:lnTo>
                      <a:pt x="948" y="2731"/>
                    </a:lnTo>
                    <a:lnTo>
                      <a:pt x="876" y="2762"/>
                    </a:lnTo>
                    <a:lnTo>
                      <a:pt x="803" y="2791"/>
                    </a:lnTo>
                    <a:lnTo>
                      <a:pt x="729" y="2813"/>
                    </a:lnTo>
                    <a:lnTo>
                      <a:pt x="655" y="2833"/>
                    </a:lnTo>
                    <a:lnTo>
                      <a:pt x="581" y="2847"/>
                    </a:lnTo>
                    <a:lnTo>
                      <a:pt x="506" y="2859"/>
                    </a:lnTo>
                    <a:lnTo>
                      <a:pt x="431" y="2868"/>
                    </a:lnTo>
                    <a:lnTo>
                      <a:pt x="355" y="2874"/>
                    </a:lnTo>
                    <a:lnTo>
                      <a:pt x="280" y="2879"/>
                    </a:lnTo>
                    <a:lnTo>
                      <a:pt x="204" y="2881"/>
                    </a:lnTo>
                    <a:lnTo>
                      <a:pt x="204" y="2800"/>
                    </a:lnTo>
                    <a:lnTo>
                      <a:pt x="254" y="2773"/>
                    </a:lnTo>
                    <a:lnTo>
                      <a:pt x="302" y="2743"/>
                    </a:lnTo>
                    <a:lnTo>
                      <a:pt x="348" y="2709"/>
                    </a:lnTo>
                    <a:lnTo>
                      <a:pt x="391" y="2673"/>
                    </a:lnTo>
                    <a:lnTo>
                      <a:pt x="430" y="2635"/>
                    </a:lnTo>
                    <a:lnTo>
                      <a:pt x="466" y="2594"/>
                    </a:lnTo>
                    <a:lnTo>
                      <a:pt x="496" y="2550"/>
                    </a:lnTo>
                    <a:lnTo>
                      <a:pt x="523" y="2505"/>
                    </a:lnTo>
                    <a:lnTo>
                      <a:pt x="544" y="2457"/>
                    </a:lnTo>
                    <a:lnTo>
                      <a:pt x="560" y="2409"/>
                    </a:lnTo>
                    <a:lnTo>
                      <a:pt x="570" y="2358"/>
                    </a:lnTo>
                    <a:lnTo>
                      <a:pt x="573" y="2306"/>
                    </a:lnTo>
                    <a:lnTo>
                      <a:pt x="572" y="2262"/>
                    </a:lnTo>
                    <a:lnTo>
                      <a:pt x="567" y="2220"/>
                    </a:lnTo>
                    <a:lnTo>
                      <a:pt x="495" y="2169"/>
                    </a:lnTo>
                    <a:lnTo>
                      <a:pt x="427" y="2114"/>
                    </a:lnTo>
                    <a:lnTo>
                      <a:pt x="363" y="2056"/>
                    </a:lnTo>
                    <a:lnTo>
                      <a:pt x="304" y="1995"/>
                    </a:lnTo>
                    <a:lnTo>
                      <a:pt x="249" y="1932"/>
                    </a:lnTo>
                    <a:lnTo>
                      <a:pt x="198" y="1865"/>
                    </a:lnTo>
                    <a:lnTo>
                      <a:pt x="153" y="1795"/>
                    </a:lnTo>
                    <a:lnTo>
                      <a:pt x="114" y="1724"/>
                    </a:lnTo>
                    <a:lnTo>
                      <a:pt x="81" y="1649"/>
                    </a:lnTo>
                    <a:lnTo>
                      <a:pt x="52" y="1572"/>
                    </a:lnTo>
                    <a:lnTo>
                      <a:pt x="29" y="1494"/>
                    </a:lnTo>
                    <a:lnTo>
                      <a:pt x="13" y="1414"/>
                    </a:lnTo>
                    <a:lnTo>
                      <a:pt x="3" y="1333"/>
                    </a:lnTo>
                    <a:lnTo>
                      <a:pt x="0" y="1249"/>
                    </a:lnTo>
                    <a:lnTo>
                      <a:pt x="3" y="1163"/>
                    </a:lnTo>
                    <a:lnTo>
                      <a:pt x="13" y="1079"/>
                    </a:lnTo>
                    <a:lnTo>
                      <a:pt x="31" y="997"/>
                    </a:lnTo>
                    <a:lnTo>
                      <a:pt x="55" y="917"/>
                    </a:lnTo>
                    <a:lnTo>
                      <a:pt x="84" y="839"/>
                    </a:lnTo>
                    <a:lnTo>
                      <a:pt x="120" y="763"/>
                    </a:lnTo>
                    <a:lnTo>
                      <a:pt x="161" y="689"/>
                    </a:lnTo>
                    <a:lnTo>
                      <a:pt x="208" y="618"/>
                    </a:lnTo>
                    <a:lnTo>
                      <a:pt x="261" y="550"/>
                    </a:lnTo>
                    <a:lnTo>
                      <a:pt x="319" y="486"/>
                    </a:lnTo>
                    <a:lnTo>
                      <a:pt x="381" y="424"/>
                    </a:lnTo>
                    <a:lnTo>
                      <a:pt x="448" y="365"/>
                    </a:lnTo>
                    <a:lnTo>
                      <a:pt x="520" y="311"/>
                    </a:lnTo>
                    <a:lnTo>
                      <a:pt x="595" y="260"/>
                    </a:lnTo>
                    <a:lnTo>
                      <a:pt x="674" y="212"/>
                    </a:lnTo>
                    <a:lnTo>
                      <a:pt x="757" y="171"/>
                    </a:lnTo>
                    <a:lnTo>
                      <a:pt x="844" y="132"/>
                    </a:lnTo>
                    <a:lnTo>
                      <a:pt x="934" y="98"/>
                    </a:lnTo>
                    <a:lnTo>
                      <a:pt x="1027" y="69"/>
                    </a:lnTo>
                    <a:lnTo>
                      <a:pt x="1123" y="44"/>
                    </a:lnTo>
                    <a:lnTo>
                      <a:pt x="1221" y="25"/>
                    </a:lnTo>
                    <a:lnTo>
                      <a:pt x="1322" y="11"/>
                    </a:lnTo>
                    <a:lnTo>
                      <a:pt x="1425" y="2"/>
                    </a:lnTo>
                    <a:lnTo>
                      <a:pt x="1530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</a:endParaRPr>
              </a:p>
            </p:txBody>
          </p:sp>
        </p:grpSp>
      </p:grpSp>
      <p:sp>
        <p:nvSpPr>
          <p:cNvPr id="29" name="矩形 28"/>
          <p:cNvSpPr/>
          <p:nvPr/>
        </p:nvSpPr>
        <p:spPr>
          <a:xfrm>
            <a:off x="488315" y="1736725"/>
            <a:ext cx="3698240" cy="1993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60000"/>
              </a:lnSpc>
              <a:defRPr/>
            </a:pPr>
            <a:r>
              <a:rPr lang="zh-CN" altLang="en-US" u="sng" kern="0" spc="50" dirty="0">
                <a:solidFill>
                  <a:srgbClr val="F75D51"/>
                </a:solidFill>
                <a:uFillTx/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rPr>
              <a:t>国内现状</a:t>
            </a:r>
          </a:p>
          <a:p>
            <a:pPr marL="171450" indent="-171450" algn="l">
              <a:lnSpc>
                <a:spcPct val="160000"/>
              </a:lnSpc>
              <a:buFont typeface="Wingdings" panose="05000000000000000000" charset="0"/>
              <a:buChar char="u"/>
              <a:defRPr/>
            </a:pP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；</a:t>
            </a:r>
          </a:p>
          <a:p>
            <a:pPr marL="171450" indent="-171450" algn="l">
              <a:lnSpc>
                <a:spcPct val="160000"/>
              </a:lnSpc>
              <a:buFont typeface="Wingdings" panose="05000000000000000000" charset="0"/>
              <a:buChar char="u"/>
              <a:defRPr/>
            </a:pP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；</a:t>
            </a:r>
          </a:p>
          <a:p>
            <a:pPr marL="171450" indent="-171450" algn="l">
              <a:lnSpc>
                <a:spcPct val="160000"/>
              </a:lnSpc>
              <a:buFont typeface="Wingdings" panose="05000000000000000000" charset="0"/>
              <a:buChar char="u"/>
              <a:defRPr/>
            </a:pP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；</a:t>
            </a:r>
            <a:endParaRPr lang="zh-CN" altLang="en-US" sz="1000" kern="0" spc="5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 Light"/>
              <a:cs typeface="Arial" panose="020B0604020202020204" pitchFamily="34" charset="0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38200" y="3895090"/>
            <a:ext cx="3698240" cy="1993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60000"/>
              </a:lnSpc>
              <a:defRPr/>
            </a:pPr>
            <a:r>
              <a:rPr lang="zh-CN" altLang="en-US" u="sng" kern="0" spc="50" dirty="0">
                <a:solidFill>
                  <a:schemeClr val="accent6">
                    <a:lumMod val="75000"/>
                  </a:schemeClr>
                </a:solidFill>
                <a:uFillTx/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rPr>
              <a:t>国内现状</a:t>
            </a:r>
          </a:p>
          <a:p>
            <a:pPr marL="171450" indent="-171450" algn="l">
              <a:lnSpc>
                <a:spcPct val="160000"/>
              </a:lnSpc>
              <a:buFont typeface="Wingdings" panose="05000000000000000000" charset="0"/>
              <a:buChar char="u"/>
              <a:defRPr/>
            </a:pP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；</a:t>
            </a:r>
          </a:p>
          <a:p>
            <a:pPr marL="171450" indent="-171450" algn="l">
              <a:lnSpc>
                <a:spcPct val="160000"/>
              </a:lnSpc>
              <a:buFont typeface="Wingdings" panose="05000000000000000000" charset="0"/>
              <a:buChar char="u"/>
              <a:defRPr/>
            </a:pP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；</a:t>
            </a:r>
          </a:p>
          <a:p>
            <a:pPr marL="171450" indent="-171450" algn="l">
              <a:lnSpc>
                <a:spcPct val="160000"/>
              </a:lnSpc>
              <a:buFont typeface="Wingdings" panose="05000000000000000000" charset="0"/>
              <a:buChar char="u"/>
              <a:defRPr/>
            </a:pP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；</a:t>
            </a:r>
            <a:endParaRPr lang="zh-CN" altLang="en-US" sz="1000" kern="0" spc="5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 Light"/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451725" y="1173480"/>
            <a:ext cx="3698240" cy="1993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60000"/>
              </a:lnSpc>
              <a:defRPr/>
            </a:pPr>
            <a:r>
              <a:rPr lang="zh-CN" altLang="en-US" u="sng" kern="0" spc="50" dirty="0">
                <a:solidFill>
                  <a:schemeClr val="accent6">
                    <a:lumMod val="75000"/>
                  </a:schemeClr>
                </a:solidFill>
                <a:uFillTx/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rPr>
              <a:t>国外现状</a:t>
            </a:r>
          </a:p>
          <a:p>
            <a:pPr marL="171450" indent="-171450" algn="l">
              <a:lnSpc>
                <a:spcPct val="160000"/>
              </a:lnSpc>
              <a:buFont typeface="Wingdings" panose="05000000000000000000" charset="0"/>
              <a:buChar char="u"/>
              <a:defRPr/>
            </a:pP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；</a:t>
            </a:r>
          </a:p>
          <a:p>
            <a:pPr marL="171450" indent="-171450" algn="l">
              <a:lnSpc>
                <a:spcPct val="160000"/>
              </a:lnSpc>
              <a:buFont typeface="Wingdings" panose="05000000000000000000" charset="0"/>
              <a:buChar char="u"/>
              <a:defRPr/>
            </a:pP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；</a:t>
            </a:r>
          </a:p>
          <a:p>
            <a:pPr marL="171450" indent="-171450" algn="l">
              <a:lnSpc>
                <a:spcPct val="160000"/>
              </a:lnSpc>
              <a:buFont typeface="Wingdings" panose="05000000000000000000" charset="0"/>
              <a:buChar char="u"/>
              <a:defRPr/>
            </a:pP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；</a:t>
            </a:r>
            <a:endParaRPr lang="zh-CN" altLang="en-US" sz="1000" kern="0" spc="5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 Light"/>
              <a:cs typeface="Arial" panose="020B0604020202020204" pitchFamily="34" charset="0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464425" y="3542665"/>
            <a:ext cx="3698240" cy="1993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60000"/>
              </a:lnSpc>
              <a:defRPr/>
            </a:pPr>
            <a:r>
              <a:rPr lang="zh-CN" altLang="en-US" u="sng" kern="0" spc="50" dirty="0">
                <a:solidFill>
                  <a:srgbClr val="F75D51"/>
                </a:solidFill>
                <a:uFillTx/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rPr>
              <a:t>国外现状</a:t>
            </a:r>
          </a:p>
          <a:p>
            <a:pPr marL="171450" indent="-171450" algn="l">
              <a:lnSpc>
                <a:spcPct val="160000"/>
              </a:lnSpc>
              <a:buFont typeface="Wingdings" panose="05000000000000000000" charset="0"/>
              <a:buChar char="u"/>
              <a:defRPr/>
            </a:pP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；</a:t>
            </a:r>
          </a:p>
          <a:p>
            <a:pPr marL="171450" indent="-171450" algn="l">
              <a:lnSpc>
                <a:spcPct val="160000"/>
              </a:lnSpc>
              <a:buFont typeface="Wingdings" panose="05000000000000000000" charset="0"/>
              <a:buChar char="u"/>
              <a:defRPr/>
            </a:pP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</a:rPr>
              <a:t>；</a:t>
            </a:r>
          </a:p>
          <a:p>
            <a:pPr marL="171450" indent="-171450" algn="l">
              <a:lnSpc>
                <a:spcPct val="160000"/>
              </a:lnSpc>
              <a:buFont typeface="Wingdings" panose="05000000000000000000" charset="0"/>
              <a:buChar char="u"/>
              <a:defRPr/>
            </a:pP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ea"/>
              </a:rPr>
              <a:t>；</a:t>
            </a:r>
            <a:endParaRPr lang="zh-CN" altLang="en-US" sz="1000" kern="0" spc="5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 Light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chemeClr val="accent1">
                <a:lumMod val="5000"/>
                <a:lumOff val="95000"/>
              </a:schemeClr>
            </a:gs>
            <a:gs pos="100000">
              <a:srgbClr val="F9E2DE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894736324b40f3eec30fa7c5c7e1cca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-17780" y="635"/>
            <a:ext cx="4076700" cy="51073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612380" y="1965325"/>
            <a:ext cx="126492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>
                <a:latin typeface="仿宋" panose="02010609060101010101" charset="-122"/>
                <a:ea typeface="仿宋" panose="02010609060101010101" charset="-122"/>
                <a:sym typeface="+mn-ea"/>
              </a:rPr>
              <a:t>【</a:t>
            </a:r>
            <a:r>
              <a:rPr lang="zh-CN" altLang="en-US" sz="4000">
                <a:latin typeface="汉仪南宫体简" panose="02010609000101010101" charset="-122"/>
                <a:ea typeface="汉仪南宫体简" panose="02010609000101010101" charset="-122"/>
                <a:sym typeface="+mn-ea"/>
              </a:rPr>
              <a:t>贰</a:t>
            </a:r>
            <a:r>
              <a:rPr lang="zh-CN" altLang="en-US" sz="4000">
                <a:latin typeface="仿宋" panose="02010609060101010101" charset="-122"/>
                <a:ea typeface="仿宋" panose="02010609060101010101" charset="-122"/>
              </a:rPr>
              <a:t>】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335395" y="2841625"/>
            <a:ext cx="381889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rgbClr val="F75D51"/>
                </a:solidFill>
                <a:latin typeface="汉仪南宫体简" panose="02010609000101010101" charset="-122"/>
                <a:ea typeface="汉仪南宫体简" panose="02010609000101010101" charset="-122"/>
                <a:sym typeface="+mn-ea"/>
              </a:rPr>
              <a:t>研究方法和思路</a:t>
            </a:r>
          </a:p>
          <a:p>
            <a:pPr algn="ctr"/>
            <a:r>
              <a:rPr lang="zh-CN" altLang="en-US" sz="1200" spc="200">
                <a:solidFill>
                  <a:schemeClr val="tx1">
                    <a:lumMod val="85000"/>
                    <a:lumOff val="15000"/>
                  </a:schemeClr>
                </a:solidFill>
                <a:uFillTx/>
                <a:ea typeface="方正苏新诗柳楷简体" panose="02000000000000000000" charset="-122"/>
                <a:sym typeface="+mn-ea"/>
              </a:rPr>
              <a:t>Research methods and ideas</a:t>
            </a:r>
          </a:p>
        </p:txBody>
      </p:sp>
      <p:sp>
        <p:nvSpPr>
          <p:cNvPr id="2" name="任意多边形 1"/>
          <p:cNvSpPr/>
          <p:nvPr/>
        </p:nvSpPr>
        <p:spPr>
          <a:xfrm>
            <a:off x="6044565" y="3682365"/>
            <a:ext cx="4491355" cy="0"/>
          </a:xfrm>
          <a:custGeom>
            <a:avLst/>
            <a:gdLst>
              <a:gd name="connisteX0" fmla="*/ 0 w 4491355"/>
              <a:gd name="connsiteY0" fmla="*/ 0 h 0"/>
              <a:gd name="connisteX1" fmla="*/ 4491355 w 4491355"/>
              <a:gd name="connsiteY1" fmla="*/ 0 h 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</a:cxnLst>
            <a:rect l="l" t="t" r="r" b="b"/>
            <a:pathLst>
              <a:path w="4491355">
                <a:moveTo>
                  <a:pt x="0" y="0"/>
                </a:moveTo>
                <a:lnTo>
                  <a:pt x="4491355" y="0"/>
                </a:lnTo>
              </a:path>
            </a:pathLst>
          </a:custGeom>
          <a:noFill/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362065" y="3792855"/>
            <a:ext cx="3710940" cy="89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amet, consectetuer adipiscing elit. Aenean commodo ligula eget dolor；Lorem ipsum dolor sit amet, consectetuer adipiscing elit. Aenean commodo ligula eget dolor</a:t>
            </a:r>
          </a:p>
        </p:txBody>
      </p:sp>
    </p:spTree>
  </p:cSld>
  <p:clrMapOvr>
    <a:masterClrMapping/>
  </p:clrMapOvr>
  <p:transition>
    <p:wipe dir="u"/>
  </p:transition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3395</Words>
  <Application>Microsoft Office PowerPoint</Application>
  <PresentationFormat>自定义</PresentationFormat>
  <Paragraphs>226</Paragraphs>
  <Slides>25</Slides>
  <Notes>2</Notes>
  <HiddenSlides>1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8" baseType="lpstr">
      <vt:lpstr>Arial</vt:lpstr>
      <vt:lpstr>宋体</vt:lpstr>
      <vt:lpstr>新蒂文征明简繁</vt:lpstr>
      <vt:lpstr>汉仪南宫体简</vt:lpstr>
      <vt:lpstr>Calibri</vt:lpstr>
      <vt:lpstr>仿宋</vt:lpstr>
      <vt:lpstr>方正苏新诗柳楷简体</vt:lpstr>
      <vt:lpstr>微软雅黑 Light</vt:lpstr>
      <vt:lpstr>锐字云字库魏体1.0</vt:lpstr>
      <vt:lpstr>Wingdings</vt:lpstr>
      <vt:lpstr>微软雅黑</vt:lpstr>
      <vt:lpstr>Calibri Light</vt:lpstr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24</cp:revision>
  <dcterms:created xsi:type="dcterms:W3CDTF">2015-05-05T08:02:00Z</dcterms:created>
  <dcterms:modified xsi:type="dcterms:W3CDTF">2017-07-08T18:06:00Z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2052-10.1.0.6490</vt:lpwstr>
  </property>
</Properties>
</file>