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D6"/>
    <a:srgbClr val="C9D9F1"/>
    <a:srgbClr val="D5E0F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758" autoAdjust="0"/>
  </p:normalViewPr>
  <p:slideViewPr>
    <p:cSldViewPr snapToGrid="0" showGuides="1">
      <p:cViewPr varScale="1">
        <p:scale>
          <a:sx n="108" d="100"/>
          <a:sy n="108" d="100"/>
        </p:scale>
        <p:origin x="-67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更亮亮图文旗舰店</a:t>
            </a:r>
            <a:r>
              <a:rPr lang="en-US" altLang="zh-CN" dirty="0" smtClean="0"/>
              <a:t>https://liangliangtuwen.tmall.com</a:t>
            </a:r>
          </a:p>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B5B6353-5515-4DE2-9A28-8B6AE30AE96F}"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B6353-5515-4DE2-9A28-8B6AE30AE96F}" type="datetimeFigureOut">
              <a:rPr lang="zh-CN" altLang="en-US" smtClean="0"/>
              <a:pPr/>
              <a:t>2017/7/9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D25E6-056B-4CB8-9CA6-5F0F3681E4E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3"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
          <p:cNvSpPr txBox="1"/>
          <p:nvPr/>
        </p:nvSpPr>
        <p:spPr>
          <a:xfrm>
            <a:off x="847364" y="3520692"/>
            <a:ext cx="7206770" cy="83099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4800" dirty="0">
                <a:solidFill>
                  <a:schemeClr val="tx1">
                    <a:lumMod val="75000"/>
                    <a:lumOff val="25000"/>
                  </a:schemeClr>
                </a:solidFill>
                <a:latin typeface="微软雅黑" panose="020B0503020204020204" pitchFamily="34" charset="-122"/>
                <a:ea typeface="微软雅黑" panose="020B0503020204020204" pitchFamily="34" charset="-122"/>
              </a:rPr>
              <a:t>清新</a:t>
            </a:r>
            <a:r>
              <a:rPr lang="zh-CN" altLang="en-US" sz="4800" dirty="0" smtClean="0">
                <a:solidFill>
                  <a:schemeClr val="tx1">
                    <a:lumMod val="75000"/>
                    <a:lumOff val="25000"/>
                  </a:schemeClr>
                </a:solidFill>
                <a:latin typeface="微软雅黑" panose="020B0503020204020204" pitchFamily="34" charset="-122"/>
                <a:ea typeface="微软雅黑" panose="020B0503020204020204" pitchFamily="34" charset="-122"/>
              </a:rPr>
              <a:t>简约毕业答辩模板</a:t>
            </a:r>
            <a:endParaRPr lang="zh-CN" altLang="en-US" sz="48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5"/>
          <p:cNvSpPr txBox="1"/>
          <p:nvPr/>
        </p:nvSpPr>
        <p:spPr>
          <a:xfrm>
            <a:off x="847364" y="4577052"/>
            <a:ext cx="6838470" cy="276999"/>
          </a:xfrm>
          <a:prstGeom prst="rect">
            <a:avLst/>
          </a:prstGeom>
          <a:noFill/>
          <a:ln w="3175">
            <a:noFill/>
            <a:prstDash val="solid"/>
          </a:ln>
        </p:spPr>
        <p:txBody>
          <a:bodyPr wrap="square" rtlCol="0">
            <a:spAutoFit/>
          </a:bodyPr>
          <a:lstStyle>
            <a:defPPr>
              <a:defRPr lang="zh-CN"/>
            </a:defPPr>
            <a:lvl1pPr algn="ctr">
              <a:defRPr sz="6000" b="1">
                <a:blipFill dpi="0" rotWithShape="1">
                  <a:blip r:embed="rId4"/>
                  <a:srcRect/>
                  <a:stretch>
                    <a:fillRect/>
                  </a:stretch>
                </a:blipFill>
              </a:defRPr>
            </a:lvl1pPr>
          </a:lstStyle>
          <a:p>
            <a:pPr algn="l"/>
            <a:r>
              <a:rPr lang="en-US" altLang="zh-CN" sz="1200" b="0" dirty="0" smtClean="0">
                <a:solidFill>
                  <a:schemeClr val="tx1">
                    <a:lumMod val="75000"/>
                    <a:lumOff val="25000"/>
                  </a:schemeClr>
                </a:solidFill>
                <a:latin typeface="微软雅黑" panose="020B0503020204020204" pitchFamily="34" charset="-122"/>
                <a:ea typeface="微软雅黑" panose="020B0503020204020204" pitchFamily="34" charset="-122"/>
              </a:rPr>
              <a:t>PROFESSIONAL GENERATION GRADUATION REPORT </a:t>
            </a:r>
            <a:r>
              <a:rPr lang="en-US" altLang="zh-CN" sz="1100" b="0" dirty="0" smtClean="0">
                <a:solidFill>
                  <a:schemeClr val="tx1">
                    <a:lumMod val="75000"/>
                    <a:lumOff val="25000"/>
                  </a:schemeClr>
                </a:solidFill>
                <a:latin typeface="微软雅黑" panose="020B0503020204020204" pitchFamily="34" charset="-122"/>
                <a:ea typeface="微软雅黑" panose="020B0503020204020204" pitchFamily="34" charset="-122"/>
              </a:rPr>
              <a:t>POWERPOINT</a:t>
            </a:r>
            <a:r>
              <a:rPr lang="en-US" altLang="zh-CN" sz="1200" b="0" dirty="0" smtClean="0">
                <a:solidFill>
                  <a:schemeClr val="tx1">
                    <a:lumMod val="75000"/>
                    <a:lumOff val="25000"/>
                  </a:schemeClr>
                </a:solidFill>
                <a:latin typeface="微软雅黑" panose="020B0503020204020204" pitchFamily="34" charset="-122"/>
                <a:ea typeface="微软雅黑" panose="020B0503020204020204" pitchFamily="34" charset="-122"/>
              </a:rPr>
              <a:t> TEMPLATE</a:t>
            </a:r>
            <a:endParaRPr lang="zh-CN" altLang="en-US" sz="1200" b="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4" name="组合 43"/>
          <p:cNvGrpSpPr/>
          <p:nvPr/>
        </p:nvGrpSpPr>
        <p:grpSpPr>
          <a:xfrm>
            <a:off x="847364" y="5040520"/>
            <a:ext cx="4304665" cy="376011"/>
            <a:chOff x="2517588" y="2779389"/>
            <a:chExt cx="4304665" cy="376011"/>
          </a:xfrm>
          <a:noFill/>
        </p:grpSpPr>
        <p:sp>
          <p:nvSpPr>
            <p:cNvPr id="45" name="文本框 6"/>
            <p:cNvSpPr txBox="1"/>
            <p:nvPr/>
          </p:nvSpPr>
          <p:spPr>
            <a:xfrm>
              <a:off x="2517588" y="2779389"/>
              <a:ext cx="1853764" cy="37367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答辩</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人</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：亮亮图文</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7"/>
            <p:cNvSpPr txBox="1"/>
            <p:nvPr/>
          </p:nvSpPr>
          <p:spPr>
            <a:xfrm>
              <a:off x="4733103" y="2779389"/>
              <a:ext cx="2089150" cy="376011"/>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指导</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老师</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：亮亮图文</a:t>
              </a:r>
              <a:endPar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47" name="组合 46"/>
          <p:cNvGrpSpPr/>
          <p:nvPr/>
        </p:nvGrpSpPr>
        <p:grpSpPr>
          <a:xfrm>
            <a:off x="847364" y="1946546"/>
            <a:ext cx="1855416" cy="1319560"/>
            <a:chOff x="1743075" y="720725"/>
            <a:chExt cx="5573713" cy="3963988"/>
          </a:xfrm>
          <a:solidFill>
            <a:schemeClr val="tx1">
              <a:lumMod val="75000"/>
              <a:lumOff val="25000"/>
            </a:schemeClr>
          </a:solidFill>
        </p:grpSpPr>
        <p:sp>
          <p:nvSpPr>
            <p:cNvPr id="48"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9"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50"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51"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79" name="Shape 1816"/>
          <p:cNvSpPr/>
          <p:nvPr/>
        </p:nvSpPr>
        <p:spPr>
          <a:xfrm rot="3360522">
            <a:off x="8408569" y="1871393"/>
            <a:ext cx="865882" cy="285088"/>
          </a:xfrm>
          <a:prstGeom prst="rect">
            <a:avLst/>
          </a:prstGeom>
          <a:solidFill>
            <a:srgbClr val="D5E0F4">
              <a:alpha val="70000"/>
            </a:srgbClr>
          </a:solidFill>
          <a:ln w="12700">
            <a:miter lim="400000"/>
          </a:ln>
        </p:spPr>
        <p:txBody>
          <a:bodyPr lIns="0" tIns="0" rIns="0" bIns="0" anchor="ctr"/>
          <a:lstStyle/>
          <a:p>
            <a:pPr lvl="0"/>
            <a:endParaRPr/>
          </a:p>
        </p:txBody>
      </p:sp>
      <p:sp>
        <p:nvSpPr>
          <p:cNvPr id="34" name="Shape 1707"/>
          <p:cNvSpPr/>
          <p:nvPr/>
        </p:nvSpPr>
        <p:spPr>
          <a:xfrm>
            <a:off x="3443194" y="3076265"/>
            <a:ext cx="440696" cy="441642"/>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343" y="7344"/>
                </a:lnTo>
                <a:lnTo>
                  <a:pt x="7343" y="0"/>
                </a:lnTo>
                <a:lnTo>
                  <a:pt x="14255" y="0"/>
                </a:lnTo>
                <a:lnTo>
                  <a:pt x="14255" y="7344"/>
                </a:lnTo>
                <a:lnTo>
                  <a:pt x="21600" y="7344"/>
                </a:lnTo>
                <a:lnTo>
                  <a:pt x="21600" y="14256"/>
                </a:lnTo>
                <a:lnTo>
                  <a:pt x="14255" y="14256"/>
                </a:lnTo>
                <a:lnTo>
                  <a:pt x="14255" y="21600"/>
                </a:lnTo>
                <a:lnTo>
                  <a:pt x="7343" y="21600"/>
                </a:lnTo>
                <a:lnTo>
                  <a:pt x="7343" y="14256"/>
                </a:lnTo>
                <a:lnTo>
                  <a:pt x="0" y="14256"/>
                </a:lnTo>
                <a:cubicBezTo>
                  <a:pt x="0" y="14256"/>
                  <a:pt x="0" y="7344"/>
                  <a:pt x="0" y="7344"/>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endParaRPr/>
          </a:p>
        </p:txBody>
      </p:sp>
      <p:sp>
        <p:nvSpPr>
          <p:cNvPr id="35" name="Shape 1708"/>
          <p:cNvSpPr/>
          <p:nvPr/>
        </p:nvSpPr>
        <p:spPr>
          <a:xfrm>
            <a:off x="8362543" y="3070896"/>
            <a:ext cx="381390" cy="353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8640"/>
                </a:lnTo>
                <a:lnTo>
                  <a:pt x="0" y="8640"/>
                </a:lnTo>
                <a:cubicBezTo>
                  <a:pt x="0" y="8640"/>
                  <a:pt x="0" y="0"/>
                  <a:pt x="0" y="0"/>
                </a:cubicBezTo>
                <a:close/>
                <a:moveTo>
                  <a:pt x="0" y="12960"/>
                </a:moveTo>
                <a:lnTo>
                  <a:pt x="21600" y="12960"/>
                </a:lnTo>
                <a:lnTo>
                  <a:pt x="21600" y="21600"/>
                </a:lnTo>
                <a:lnTo>
                  <a:pt x="0" y="21600"/>
                </a:lnTo>
                <a:cubicBezTo>
                  <a:pt x="0" y="21600"/>
                  <a:pt x="0" y="12960"/>
                  <a:pt x="0" y="12960"/>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endParaRPr/>
          </a:p>
        </p:txBody>
      </p:sp>
      <p:sp>
        <p:nvSpPr>
          <p:cNvPr id="36" name="Shape 1709"/>
          <p:cNvSpPr/>
          <p:nvPr/>
        </p:nvSpPr>
        <p:spPr>
          <a:xfrm>
            <a:off x="5894189" y="3076265"/>
            <a:ext cx="440696" cy="441642"/>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343" y="7344"/>
                </a:lnTo>
                <a:lnTo>
                  <a:pt x="7343" y="0"/>
                </a:lnTo>
                <a:lnTo>
                  <a:pt x="14255" y="0"/>
                </a:lnTo>
                <a:lnTo>
                  <a:pt x="14255" y="7344"/>
                </a:lnTo>
                <a:lnTo>
                  <a:pt x="21600" y="7344"/>
                </a:lnTo>
                <a:lnTo>
                  <a:pt x="21600" y="14256"/>
                </a:lnTo>
                <a:lnTo>
                  <a:pt x="14255" y="14256"/>
                </a:lnTo>
                <a:lnTo>
                  <a:pt x="14255" y="21600"/>
                </a:lnTo>
                <a:lnTo>
                  <a:pt x="7343" y="21600"/>
                </a:lnTo>
                <a:lnTo>
                  <a:pt x="7343" y="14256"/>
                </a:lnTo>
                <a:lnTo>
                  <a:pt x="0" y="14256"/>
                </a:lnTo>
                <a:cubicBezTo>
                  <a:pt x="0" y="14256"/>
                  <a:pt x="0" y="7344"/>
                  <a:pt x="0" y="7344"/>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endParaRPr/>
          </a:p>
        </p:txBody>
      </p:sp>
      <p:sp>
        <p:nvSpPr>
          <p:cNvPr id="38" name="Shape 1710"/>
          <p:cNvSpPr/>
          <p:nvPr/>
        </p:nvSpPr>
        <p:spPr>
          <a:xfrm>
            <a:off x="1760527" y="2585328"/>
            <a:ext cx="1385814"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9" name="Shape 1712"/>
          <p:cNvSpPr/>
          <p:nvPr/>
        </p:nvSpPr>
        <p:spPr>
          <a:xfrm>
            <a:off x="2298302" y="2915608"/>
            <a:ext cx="287275" cy="410393"/>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009ED6"/>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1" name="Shape 1714"/>
          <p:cNvSpPr/>
          <p:nvPr/>
        </p:nvSpPr>
        <p:spPr>
          <a:xfrm>
            <a:off x="4180743" y="2572628"/>
            <a:ext cx="1385814"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3" name="Shape 1716"/>
          <p:cNvSpPr/>
          <p:nvPr/>
        </p:nvSpPr>
        <p:spPr>
          <a:xfrm>
            <a:off x="4671270" y="2899166"/>
            <a:ext cx="404760" cy="404731"/>
          </a:xfrm>
          <a:custGeom>
            <a:avLst/>
            <a:gdLst/>
            <a:ahLst/>
            <a:cxnLst>
              <a:cxn ang="0">
                <a:pos x="wd2" y="hd2"/>
              </a:cxn>
              <a:cxn ang="5400000">
                <a:pos x="wd2" y="hd2"/>
              </a:cxn>
              <a:cxn ang="10800000">
                <a:pos x="wd2" y="hd2"/>
              </a:cxn>
              <a:cxn ang="16200000">
                <a:pos x="wd2" y="hd2"/>
              </a:cxn>
            </a:cxnLst>
            <a:rect l="0" t="0" r="r" b="b"/>
            <a:pathLst>
              <a:path w="21600" h="21600" extrusionOk="0">
                <a:moveTo>
                  <a:pt x="10800" y="15497"/>
                </a:moveTo>
                <a:cubicBezTo>
                  <a:pt x="8207" y="15497"/>
                  <a:pt x="6104" y="13394"/>
                  <a:pt x="6104" y="10801"/>
                </a:cubicBezTo>
                <a:cubicBezTo>
                  <a:pt x="6104" y="8206"/>
                  <a:pt x="8207" y="6103"/>
                  <a:pt x="10800" y="6103"/>
                </a:cubicBezTo>
                <a:cubicBezTo>
                  <a:pt x="13395" y="6103"/>
                  <a:pt x="15497" y="8206"/>
                  <a:pt x="15497" y="10801"/>
                </a:cubicBezTo>
                <a:cubicBezTo>
                  <a:pt x="15497" y="13394"/>
                  <a:pt x="13395" y="15497"/>
                  <a:pt x="10800" y="15497"/>
                </a:cubicBezTo>
                <a:close/>
                <a:moveTo>
                  <a:pt x="19522" y="10801"/>
                </a:moveTo>
                <a:cubicBezTo>
                  <a:pt x="19522" y="9454"/>
                  <a:pt x="20352" y="8390"/>
                  <a:pt x="21600" y="7659"/>
                </a:cubicBezTo>
                <a:cubicBezTo>
                  <a:pt x="21376" y="6908"/>
                  <a:pt x="21077" y="6187"/>
                  <a:pt x="20711" y="5509"/>
                </a:cubicBezTo>
                <a:cubicBezTo>
                  <a:pt x="19310" y="5876"/>
                  <a:pt x="18177" y="5328"/>
                  <a:pt x="17225" y="4375"/>
                </a:cubicBezTo>
                <a:cubicBezTo>
                  <a:pt x="16273" y="3423"/>
                  <a:pt x="15982" y="2288"/>
                  <a:pt x="16347" y="889"/>
                </a:cubicBezTo>
                <a:cubicBezTo>
                  <a:pt x="15671" y="522"/>
                  <a:pt x="14951" y="224"/>
                  <a:pt x="14198" y="0"/>
                </a:cubicBezTo>
                <a:cubicBezTo>
                  <a:pt x="13467" y="1248"/>
                  <a:pt x="12147" y="2078"/>
                  <a:pt x="10800" y="2078"/>
                </a:cubicBezTo>
                <a:cubicBezTo>
                  <a:pt x="9453" y="2078"/>
                  <a:pt x="8134" y="1248"/>
                  <a:pt x="7403" y="0"/>
                </a:cubicBezTo>
                <a:cubicBezTo>
                  <a:pt x="6651" y="224"/>
                  <a:pt x="5931" y="522"/>
                  <a:pt x="5253" y="889"/>
                </a:cubicBezTo>
                <a:cubicBezTo>
                  <a:pt x="5620" y="2288"/>
                  <a:pt x="5329" y="3422"/>
                  <a:pt x="4375" y="4375"/>
                </a:cubicBezTo>
                <a:cubicBezTo>
                  <a:pt x="3423" y="5328"/>
                  <a:pt x="2290" y="5876"/>
                  <a:pt x="890" y="5510"/>
                </a:cubicBezTo>
                <a:cubicBezTo>
                  <a:pt x="523" y="6187"/>
                  <a:pt x="224" y="6908"/>
                  <a:pt x="0" y="7659"/>
                </a:cubicBezTo>
                <a:cubicBezTo>
                  <a:pt x="1249" y="8390"/>
                  <a:pt x="2078" y="9454"/>
                  <a:pt x="2078" y="10801"/>
                </a:cubicBezTo>
                <a:cubicBezTo>
                  <a:pt x="2078" y="12146"/>
                  <a:pt x="1249" y="13467"/>
                  <a:pt x="0" y="14198"/>
                </a:cubicBezTo>
                <a:cubicBezTo>
                  <a:pt x="224" y="14950"/>
                  <a:pt x="523" y="15670"/>
                  <a:pt x="890" y="16348"/>
                </a:cubicBezTo>
                <a:cubicBezTo>
                  <a:pt x="2290" y="15981"/>
                  <a:pt x="3423" y="16272"/>
                  <a:pt x="4375" y="17226"/>
                </a:cubicBezTo>
                <a:cubicBezTo>
                  <a:pt x="5327" y="18178"/>
                  <a:pt x="5620" y="19312"/>
                  <a:pt x="5253" y="20711"/>
                </a:cubicBezTo>
                <a:cubicBezTo>
                  <a:pt x="5931" y="21078"/>
                  <a:pt x="6651" y="21377"/>
                  <a:pt x="7403" y="21600"/>
                </a:cubicBezTo>
                <a:cubicBezTo>
                  <a:pt x="8134" y="20352"/>
                  <a:pt x="9453" y="19524"/>
                  <a:pt x="10800" y="19524"/>
                </a:cubicBezTo>
                <a:cubicBezTo>
                  <a:pt x="12147" y="19524"/>
                  <a:pt x="13467" y="20352"/>
                  <a:pt x="14198" y="21600"/>
                </a:cubicBezTo>
                <a:cubicBezTo>
                  <a:pt x="14951" y="21375"/>
                  <a:pt x="15671" y="21078"/>
                  <a:pt x="16349" y="20711"/>
                </a:cubicBezTo>
                <a:cubicBezTo>
                  <a:pt x="15982" y="19312"/>
                  <a:pt x="16273" y="18178"/>
                  <a:pt x="17225" y="17226"/>
                </a:cubicBezTo>
                <a:cubicBezTo>
                  <a:pt x="18177" y="16272"/>
                  <a:pt x="19310" y="15724"/>
                  <a:pt x="20711" y="16091"/>
                </a:cubicBezTo>
                <a:cubicBezTo>
                  <a:pt x="21077" y="15413"/>
                  <a:pt x="21376" y="14693"/>
                  <a:pt x="21600" y="13941"/>
                </a:cubicBezTo>
                <a:cubicBezTo>
                  <a:pt x="20352" y="13210"/>
                  <a:pt x="19522" y="12146"/>
                  <a:pt x="19522" y="10801"/>
                </a:cubicBezTo>
                <a:close/>
              </a:path>
            </a:pathLst>
          </a:custGeom>
          <a:solidFill>
            <a:srgbClr val="009ED6"/>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6" name="Shape 1718"/>
          <p:cNvSpPr/>
          <p:nvPr/>
        </p:nvSpPr>
        <p:spPr>
          <a:xfrm>
            <a:off x="6702903" y="2572628"/>
            <a:ext cx="1385815"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8" name="Shape 1719"/>
          <p:cNvSpPr/>
          <p:nvPr/>
        </p:nvSpPr>
        <p:spPr>
          <a:xfrm>
            <a:off x="7195271" y="2904966"/>
            <a:ext cx="401081" cy="393788"/>
          </a:xfrm>
          <a:custGeom>
            <a:avLst/>
            <a:gdLst/>
            <a:ahLst/>
            <a:cxnLst>
              <a:cxn ang="0">
                <a:pos x="wd2" y="hd2"/>
              </a:cxn>
              <a:cxn ang="5400000">
                <a:pos x="wd2" y="hd2"/>
              </a:cxn>
              <a:cxn ang="10800000">
                <a:pos x="wd2" y="hd2"/>
              </a:cxn>
              <a:cxn ang="16200000">
                <a:pos x="wd2" y="hd2"/>
              </a:cxn>
            </a:cxnLst>
            <a:rect l="0" t="0" r="r" b="b"/>
            <a:pathLst>
              <a:path w="21600" h="21600" extrusionOk="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path>
            </a:pathLst>
          </a:custGeom>
          <a:solidFill>
            <a:srgbClr val="009ED6"/>
          </a:solidFill>
          <a:ln w="12700" cap="flat">
            <a:noFill/>
            <a:miter lim="400000"/>
          </a:ln>
          <a:effectLst/>
        </p:spPr>
        <p:txBody>
          <a:bodyPr wrap="square" lIns="0" tIns="0" rIns="0" bIns="0" numCol="1" anchor="t">
            <a:noAutofit/>
          </a:bodyPr>
          <a:lstStyle/>
          <a:p>
            <a:pPr lvl="0">
              <a:lnSpc>
                <a:spcPct val="100000"/>
              </a:lnSpc>
              <a:defRPr sz="3200">
                <a:solidFill>
                  <a:srgbClr val="FFFFFF"/>
                </a:solidFill>
                <a:latin typeface="+mn-lt"/>
                <a:ea typeface="+mn-ea"/>
                <a:cs typeface="+mn-cs"/>
                <a:sym typeface="Helvetica Light"/>
              </a:defRPr>
            </a:pPr>
            <a:endParaRPr/>
          </a:p>
        </p:txBody>
      </p:sp>
      <p:sp>
        <p:nvSpPr>
          <p:cNvPr id="51" name="Shape 1722"/>
          <p:cNvSpPr/>
          <p:nvPr/>
        </p:nvSpPr>
        <p:spPr>
          <a:xfrm>
            <a:off x="9058510" y="2572628"/>
            <a:ext cx="1385815"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52" name="Shape 1724"/>
          <p:cNvSpPr/>
          <p:nvPr/>
        </p:nvSpPr>
        <p:spPr>
          <a:xfrm>
            <a:off x="9643300" y="2904966"/>
            <a:ext cx="216234" cy="393788"/>
          </a:xfrm>
          <a:custGeom>
            <a:avLst/>
            <a:gdLst/>
            <a:ahLst/>
            <a:cxnLst>
              <a:cxn ang="0">
                <a:pos x="wd2" y="hd2"/>
              </a:cxn>
              <a:cxn ang="5400000">
                <a:pos x="wd2" y="hd2"/>
              </a:cxn>
              <a:cxn ang="10800000">
                <a:pos x="wd2" y="hd2"/>
              </a:cxn>
              <a:cxn ang="16200000">
                <a:pos x="wd2" y="hd2"/>
              </a:cxn>
            </a:cxnLst>
            <a:rect l="0" t="0" r="r" b="b"/>
            <a:pathLst>
              <a:path w="21600" h="21600" extrusionOk="0">
                <a:moveTo>
                  <a:pt x="20407" y="3476"/>
                </a:moveTo>
                <a:cubicBezTo>
                  <a:pt x="16335" y="5612"/>
                  <a:pt x="16335" y="5612"/>
                  <a:pt x="16335" y="5612"/>
                </a:cubicBezTo>
                <a:cubicBezTo>
                  <a:pt x="14486" y="4583"/>
                  <a:pt x="12660" y="4068"/>
                  <a:pt x="10835" y="4068"/>
                </a:cubicBezTo>
                <a:cubicBezTo>
                  <a:pt x="9782" y="4068"/>
                  <a:pt x="8916" y="4222"/>
                  <a:pt x="8237" y="4531"/>
                </a:cubicBezTo>
                <a:cubicBezTo>
                  <a:pt x="7582" y="4827"/>
                  <a:pt x="7231" y="5188"/>
                  <a:pt x="7231" y="5587"/>
                </a:cubicBezTo>
                <a:cubicBezTo>
                  <a:pt x="7231" y="5921"/>
                  <a:pt x="7535" y="6256"/>
                  <a:pt x="8120" y="6591"/>
                </a:cubicBezTo>
                <a:cubicBezTo>
                  <a:pt x="8706" y="6938"/>
                  <a:pt x="9876" y="7299"/>
                  <a:pt x="11631" y="7685"/>
                </a:cubicBezTo>
                <a:cubicBezTo>
                  <a:pt x="14743" y="8380"/>
                  <a:pt x="16873" y="8972"/>
                  <a:pt x="18020" y="9461"/>
                </a:cubicBezTo>
                <a:cubicBezTo>
                  <a:pt x="19166" y="9950"/>
                  <a:pt x="20055" y="10530"/>
                  <a:pt x="20687" y="11225"/>
                </a:cubicBezTo>
                <a:cubicBezTo>
                  <a:pt x="21296" y="11907"/>
                  <a:pt x="21600" y="12679"/>
                  <a:pt x="21600" y="13529"/>
                </a:cubicBezTo>
                <a:cubicBezTo>
                  <a:pt x="21600" y="14379"/>
                  <a:pt x="21272" y="15177"/>
                  <a:pt x="20617" y="15897"/>
                </a:cubicBezTo>
                <a:cubicBezTo>
                  <a:pt x="19962" y="16618"/>
                  <a:pt x="19096" y="17198"/>
                  <a:pt x="18066" y="17622"/>
                </a:cubicBezTo>
                <a:cubicBezTo>
                  <a:pt x="17037" y="18034"/>
                  <a:pt x="15539" y="18356"/>
                  <a:pt x="13573" y="18575"/>
                </a:cubicBezTo>
                <a:cubicBezTo>
                  <a:pt x="13573" y="21600"/>
                  <a:pt x="13573" y="21600"/>
                  <a:pt x="13573" y="21600"/>
                </a:cubicBezTo>
                <a:cubicBezTo>
                  <a:pt x="9618" y="21600"/>
                  <a:pt x="9618" y="21600"/>
                  <a:pt x="9618" y="21600"/>
                </a:cubicBezTo>
                <a:cubicBezTo>
                  <a:pt x="9618" y="18652"/>
                  <a:pt x="9618" y="18652"/>
                  <a:pt x="9618" y="18652"/>
                </a:cubicBezTo>
                <a:cubicBezTo>
                  <a:pt x="7793" y="18536"/>
                  <a:pt x="6225" y="18292"/>
                  <a:pt x="4938" y="17906"/>
                </a:cubicBezTo>
                <a:cubicBezTo>
                  <a:pt x="3159" y="17378"/>
                  <a:pt x="1521" y="16670"/>
                  <a:pt x="0" y="15795"/>
                </a:cubicBezTo>
                <a:cubicBezTo>
                  <a:pt x="4002" y="13593"/>
                  <a:pt x="4002" y="13593"/>
                  <a:pt x="4002" y="13593"/>
                </a:cubicBezTo>
                <a:cubicBezTo>
                  <a:pt x="6576" y="15061"/>
                  <a:pt x="9057" y="15795"/>
                  <a:pt x="11444" y="15795"/>
                </a:cubicBezTo>
                <a:cubicBezTo>
                  <a:pt x="12684" y="15795"/>
                  <a:pt x="13714" y="15563"/>
                  <a:pt x="14603" y="15112"/>
                </a:cubicBezTo>
                <a:cubicBezTo>
                  <a:pt x="15469" y="14649"/>
                  <a:pt x="15913" y="14121"/>
                  <a:pt x="15913" y="13503"/>
                </a:cubicBezTo>
                <a:cubicBezTo>
                  <a:pt x="15913" y="12975"/>
                  <a:pt x="15633" y="12525"/>
                  <a:pt x="15071" y="12126"/>
                </a:cubicBezTo>
                <a:cubicBezTo>
                  <a:pt x="14509" y="11740"/>
                  <a:pt x="13386" y="11341"/>
                  <a:pt x="11748" y="10929"/>
                </a:cubicBezTo>
                <a:cubicBezTo>
                  <a:pt x="8401" y="10105"/>
                  <a:pt x="6155" y="9436"/>
                  <a:pt x="4961" y="8946"/>
                </a:cubicBezTo>
                <a:cubicBezTo>
                  <a:pt x="3791" y="8470"/>
                  <a:pt x="2902" y="7917"/>
                  <a:pt x="2317" y="7312"/>
                </a:cubicBezTo>
                <a:cubicBezTo>
                  <a:pt x="1732" y="6707"/>
                  <a:pt x="1451" y="6063"/>
                  <a:pt x="1451" y="5368"/>
                </a:cubicBezTo>
                <a:cubicBezTo>
                  <a:pt x="1451" y="4235"/>
                  <a:pt x="2223" y="3257"/>
                  <a:pt x="3768" y="2446"/>
                </a:cubicBezTo>
                <a:cubicBezTo>
                  <a:pt x="5312" y="1635"/>
                  <a:pt x="7255" y="1197"/>
                  <a:pt x="9618" y="1133"/>
                </a:cubicBezTo>
                <a:cubicBezTo>
                  <a:pt x="9618" y="0"/>
                  <a:pt x="9618" y="0"/>
                  <a:pt x="9618" y="0"/>
                </a:cubicBezTo>
                <a:cubicBezTo>
                  <a:pt x="13573" y="0"/>
                  <a:pt x="13573" y="0"/>
                  <a:pt x="13573" y="0"/>
                </a:cubicBezTo>
                <a:cubicBezTo>
                  <a:pt x="13573" y="1287"/>
                  <a:pt x="13573" y="1287"/>
                  <a:pt x="13573" y="1287"/>
                </a:cubicBezTo>
                <a:cubicBezTo>
                  <a:pt x="14954" y="1455"/>
                  <a:pt x="16101" y="1686"/>
                  <a:pt x="17037" y="1982"/>
                </a:cubicBezTo>
                <a:cubicBezTo>
                  <a:pt x="17996" y="2278"/>
                  <a:pt x="19119" y="2780"/>
                  <a:pt x="20407" y="3476"/>
                </a:cubicBezTo>
                <a:close/>
              </a:path>
            </a:pathLst>
          </a:custGeom>
          <a:solidFill>
            <a:srgbClr val="009ED6"/>
          </a:solidFill>
          <a:ln w="12700" cap="flat">
            <a:noFill/>
            <a:miter lim="400000"/>
          </a:ln>
          <a:effectLst/>
        </p:spPr>
        <p:txBody>
          <a:bodyPr wrap="square" lIns="0" tIns="0" rIns="0" bIns="0" numCol="1" anchor="t">
            <a:noAutofit/>
          </a:bodyPr>
          <a:lstStyle/>
          <a:p>
            <a:pPr lvl="0">
              <a:lnSpc>
                <a:spcPct val="100000"/>
              </a:lnSpc>
              <a:defRPr sz="3200">
                <a:solidFill>
                  <a:srgbClr val="FFFFFF"/>
                </a:solidFill>
                <a:latin typeface="+mn-lt"/>
                <a:ea typeface="+mn-ea"/>
                <a:cs typeface="+mn-cs"/>
                <a:sym typeface="Helvetica Light"/>
              </a:defRPr>
            </a:pPr>
            <a:endParaRPr/>
          </a:p>
        </p:txBody>
      </p:sp>
      <p:sp>
        <p:nvSpPr>
          <p:cNvPr id="57" name="文本框 56"/>
          <p:cNvSpPr txBox="1"/>
          <p:nvPr/>
        </p:nvSpPr>
        <p:spPr>
          <a:xfrm>
            <a:off x="1837374"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59" name="文本框 58"/>
          <p:cNvSpPr txBox="1"/>
          <p:nvPr/>
        </p:nvSpPr>
        <p:spPr>
          <a:xfrm>
            <a:off x="4270440"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0" name="文本框 59"/>
          <p:cNvSpPr txBox="1"/>
          <p:nvPr/>
        </p:nvSpPr>
        <p:spPr>
          <a:xfrm>
            <a:off x="6811257"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2" name="文本框 61"/>
          <p:cNvSpPr txBox="1"/>
          <p:nvPr/>
        </p:nvSpPr>
        <p:spPr>
          <a:xfrm>
            <a:off x="9151086"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3" name="文本框 62"/>
          <p:cNvSpPr txBox="1"/>
          <p:nvPr/>
        </p:nvSpPr>
        <p:spPr>
          <a:xfrm>
            <a:off x="1562006"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65" name="文本框 64"/>
          <p:cNvSpPr txBox="1"/>
          <p:nvPr/>
        </p:nvSpPr>
        <p:spPr>
          <a:xfrm>
            <a:off x="3995072"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66" name="文本框 65"/>
          <p:cNvSpPr txBox="1"/>
          <p:nvPr/>
        </p:nvSpPr>
        <p:spPr>
          <a:xfrm>
            <a:off x="6517232"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68" name="文本框 67"/>
          <p:cNvSpPr txBox="1"/>
          <p:nvPr/>
        </p:nvSpPr>
        <p:spPr>
          <a:xfrm>
            <a:off x="8872839"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3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355045" y="3719944"/>
            <a:ext cx="4959929" cy="584775"/>
          </a:xfrm>
          <a:prstGeom prst="rect">
            <a:avLst/>
          </a:prstGeom>
          <a:noFill/>
        </p:spPr>
        <p:txBody>
          <a:bodyPr wrap="square" rtlCol="0">
            <a:spAutoFit/>
          </a:bodyPr>
          <a:lstStyle/>
          <a:p>
            <a:pPr algn="ctr"/>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研究的进展</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323956"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9" name="Shape 1517"/>
          <p:cNvSpPr/>
          <p:nvPr/>
        </p:nvSpPr>
        <p:spPr>
          <a:xfrm>
            <a:off x="5442353"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30" name="Shape 1523"/>
          <p:cNvSpPr/>
          <p:nvPr/>
        </p:nvSpPr>
        <p:spPr>
          <a:xfrm>
            <a:off x="5364085"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1" name="Shape 1518"/>
          <p:cNvSpPr/>
          <p:nvPr/>
        </p:nvSpPr>
        <p:spPr>
          <a:xfrm>
            <a:off x="3658127" y="338193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32" name="Shape 1526"/>
          <p:cNvSpPr/>
          <p:nvPr/>
        </p:nvSpPr>
        <p:spPr>
          <a:xfrm>
            <a:off x="3579860"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3" name="Shape 1519"/>
          <p:cNvSpPr/>
          <p:nvPr/>
        </p:nvSpPr>
        <p:spPr>
          <a:xfrm>
            <a:off x="1907074"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37" name="Shape 1529"/>
          <p:cNvSpPr/>
          <p:nvPr/>
        </p:nvSpPr>
        <p:spPr>
          <a:xfrm>
            <a:off x="1828808"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0" name="Shape 1516"/>
          <p:cNvSpPr/>
          <p:nvPr/>
        </p:nvSpPr>
        <p:spPr>
          <a:xfrm>
            <a:off x="7206691" y="338193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42" name="Shape 1532"/>
          <p:cNvSpPr/>
          <p:nvPr/>
        </p:nvSpPr>
        <p:spPr>
          <a:xfrm>
            <a:off x="7128425"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4" name="Shape 1515"/>
          <p:cNvSpPr/>
          <p:nvPr/>
        </p:nvSpPr>
        <p:spPr>
          <a:xfrm>
            <a:off x="8941368"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45" name="Shape 1535"/>
          <p:cNvSpPr/>
          <p:nvPr/>
        </p:nvSpPr>
        <p:spPr>
          <a:xfrm>
            <a:off x="8863102"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7" name="Text Placeholder 9"/>
          <p:cNvSpPr txBox="1"/>
          <p:nvPr/>
        </p:nvSpPr>
        <p:spPr>
          <a:xfrm>
            <a:off x="176159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01</a:t>
            </a:r>
            <a:endParaRPr lang="en-GB" dirty="0"/>
          </a:p>
        </p:txBody>
      </p:sp>
      <p:sp>
        <p:nvSpPr>
          <p:cNvPr id="49" name="Text Placeholder 9"/>
          <p:cNvSpPr txBox="1"/>
          <p:nvPr/>
        </p:nvSpPr>
        <p:spPr>
          <a:xfrm>
            <a:off x="3545757"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02</a:t>
            </a:r>
            <a:endParaRPr lang="en-GB" dirty="0"/>
          </a:p>
        </p:txBody>
      </p:sp>
      <p:sp>
        <p:nvSpPr>
          <p:cNvPr id="50" name="Text Placeholder 9"/>
          <p:cNvSpPr txBox="1"/>
          <p:nvPr/>
        </p:nvSpPr>
        <p:spPr>
          <a:xfrm>
            <a:off x="530351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03</a:t>
            </a:r>
            <a:endParaRPr lang="en-GB" dirty="0"/>
          </a:p>
        </p:txBody>
      </p:sp>
      <p:sp>
        <p:nvSpPr>
          <p:cNvPr id="53" name="Text Placeholder 9"/>
          <p:cNvSpPr txBox="1"/>
          <p:nvPr/>
        </p:nvSpPr>
        <p:spPr>
          <a:xfrm>
            <a:off x="710297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04</a:t>
            </a:r>
            <a:endParaRPr lang="en-GB" dirty="0"/>
          </a:p>
        </p:txBody>
      </p:sp>
      <p:sp>
        <p:nvSpPr>
          <p:cNvPr id="54" name="Text Placeholder 9"/>
          <p:cNvSpPr txBox="1"/>
          <p:nvPr/>
        </p:nvSpPr>
        <p:spPr>
          <a:xfrm>
            <a:off x="8850377"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05</a:t>
            </a:r>
            <a:endParaRPr lang="en-GB" dirty="0"/>
          </a:p>
        </p:txBody>
      </p:sp>
      <p:sp>
        <p:nvSpPr>
          <p:cNvPr id="67" name="文本框 66"/>
          <p:cNvSpPr txBox="1"/>
          <p:nvPr/>
        </p:nvSpPr>
        <p:spPr>
          <a:xfrm>
            <a:off x="1675240"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69" name="文本框 68"/>
          <p:cNvSpPr txBox="1"/>
          <p:nvPr/>
        </p:nvSpPr>
        <p:spPr>
          <a:xfrm>
            <a:off x="5232540"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70" name="文本框 69"/>
          <p:cNvSpPr txBox="1"/>
          <p:nvPr/>
        </p:nvSpPr>
        <p:spPr>
          <a:xfrm>
            <a:off x="8731557"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71" name="文本框 70"/>
          <p:cNvSpPr txBox="1"/>
          <p:nvPr/>
        </p:nvSpPr>
        <p:spPr>
          <a:xfrm>
            <a:off x="3459402" y="5071006"/>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72" name="文本框 71"/>
          <p:cNvSpPr txBox="1"/>
          <p:nvPr/>
        </p:nvSpPr>
        <p:spPr>
          <a:xfrm>
            <a:off x="7016620" y="5071006"/>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7">
                                            <p:txEl>
                                              <p:pRg st="0" end="0"/>
                                            </p:txEl>
                                          </p:spTgt>
                                        </p:tgtEl>
                                        <p:attrNameLst>
                                          <p:attrName>style.visibility</p:attrName>
                                        </p:attrNameLst>
                                      </p:cBhvr>
                                      <p:to>
                                        <p:strVal val="visible"/>
                                      </p:to>
                                    </p:set>
                                    <p:anim calcmode="lin" valueType="num">
                                      <p:cBhvr>
                                        <p:cTn id="12" dur="5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7">
                                            <p:txEl>
                                              <p:pRg st="0" end="0"/>
                                            </p:txEl>
                                          </p:spTgt>
                                        </p:tgtEl>
                                      </p:cBhvr>
                                    </p:animEffect>
                                  </p:childTnLst>
                                </p:cTn>
                              </p:par>
                            </p:childTnLst>
                          </p:cTn>
                        </p:par>
                        <p:par>
                          <p:cTn id="15" fill="hold">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ipe(down)">
                                      <p:cBhvr>
                                        <p:cTn id="18" dur="500"/>
                                        <p:tgtEl>
                                          <p:spTgt spid="33"/>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ppt_w</p:attrName>
                                        </p:attrNameLst>
                                      </p:cBhvr>
                                      <p:tavLst>
                                        <p:tav tm="0">
                                          <p:val>
                                            <p:fltVal val="0"/>
                                          </p:val>
                                        </p:tav>
                                        <p:tav tm="100000">
                                          <p:val>
                                            <p:strVal val="#ppt_w"/>
                                          </p:val>
                                        </p:tav>
                                      </p:tavLst>
                                    </p:anim>
                                    <p:anim calcmode="lin" valueType="num">
                                      <p:cBhvr>
                                        <p:cTn id="23" dur="500" fill="hold"/>
                                        <p:tgtEl>
                                          <p:spTgt spid="32"/>
                                        </p:tgtEl>
                                        <p:attrNameLst>
                                          <p:attrName>ppt_h</p:attrName>
                                        </p:attrNameLst>
                                      </p:cBhvr>
                                      <p:tavLst>
                                        <p:tav tm="0">
                                          <p:val>
                                            <p:fltVal val="0"/>
                                          </p:val>
                                        </p:tav>
                                        <p:tav tm="100000">
                                          <p:val>
                                            <p:strVal val="#ppt_h"/>
                                          </p:val>
                                        </p:tav>
                                      </p:tavLst>
                                    </p:anim>
                                    <p:animEffect transition="in" filter="fade">
                                      <p:cBhvr>
                                        <p:cTn id="24" dur="500"/>
                                        <p:tgtEl>
                                          <p:spTgt spid="32"/>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9">
                                            <p:txEl>
                                              <p:pRg st="0" end="0"/>
                                            </p:txEl>
                                          </p:spTgt>
                                        </p:tgtEl>
                                        <p:attrNameLst>
                                          <p:attrName>style.visibility</p:attrName>
                                        </p:attrNameLst>
                                      </p:cBhvr>
                                      <p:to>
                                        <p:strVal val="visible"/>
                                      </p:to>
                                    </p:set>
                                    <p:anim calcmode="lin" valueType="num">
                                      <p:cBhvr>
                                        <p:cTn id="27" dur="500" fill="hold"/>
                                        <p:tgtEl>
                                          <p:spTgt spid="49">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49">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49">
                                            <p:txEl>
                                              <p:pRg st="0" end="0"/>
                                            </p:txEl>
                                          </p:spTgt>
                                        </p:tgtEl>
                                      </p:cBhvr>
                                    </p:animEffect>
                                  </p:childTnLst>
                                </p:cTn>
                              </p:par>
                            </p:childTnLst>
                          </p:cTn>
                        </p:par>
                        <p:par>
                          <p:cTn id="30" fill="hold">
                            <p:stCondLst>
                              <p:cond delay="1500"/>
                            </p:stCondLst>
                            <p:childTnLst>
                              <p:par>
                                <p:cTn id="31" presetID="22" presetClass="entr" presetSubtype="1"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wipe(up)">
                                      <p:cBhvr>
                                        <p:cTn id="33" dur="500"/>
                                        <p:tgtEl>
                                          <p:spTgt spid="31"/>
                                        </p:tgtEl>
                                      </p:cBhvr>
                                    </p:animEffect>
                                  </p:childTnLst>
                                </p:cTn>
                              </p:par>
                            </p:childTnLst>
                          </p:cTn>
                        </p:par>
                        <p:par>
                          <p:cTn id="34" fill="hold">
                            <p:stCondLst>
                              <p:cond delay="2000"/>
                            </p:stCondLst>
                            <p:childTnLst>
                              <p:par>
                                <p:cTn id="35" presetID="53" presetClass="entr" presetSubtype="16"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p:cTn id="37" dur="500" fill="hold"/>
                                        <p:tgtEl>
                                          <p:spTgt spid="30"/>
                                        </p:tgtEl>
                                        <p:attrNameLst>
                                          <p:attrName>ppt_w</p:attrName>
                                        </p:attrNameLst>
                                      </p:cBhvr>
                                      <p:tavLst>
                                        <p:tav tm="0">
                                          <p:val>
                                            <p:fltVal val="0"/>
                                          </p:val>
                                        </p:tav>
                                        <p:tav tm="100000">
                                          <p:val>
                                            <p:strVal val="#ppt_w"/>
                                          </p:val>
                                        </p:tav>
                                      </p:tavLst>
                                    </p:anim>
                                    <p:anim calcmode="lin" valueType="num">
                                      <p:cBhvr>
                                        <p:cTn id="38" dur="500" fill="hold"/>
                                        <p:tgtEl>
                                          <p:spTgt spid="30"/>
                                        </p:tgtEl>
                                        <p:attrNameLst>
                                          <p:attrName>ppt_h</p:attrName>
                                        </p:attrNameLst>
                                      </p:cBhvr>
                                      <p:tavLst>
                                        <p:tav tm="0">
                                          <p:val>
                                            <p:fltVal val="0"/>
                                          </p:val>
                                        </p:tav>
                                        <p:tav tm="100000">
                                          <p:val>
                                            <p:strVal val="#ppt_h"/>
                                          </p:val>
                                        </p:tav>
                                      </p:tavLst>
                                    </p:anim>
                                    <p:animEffect transition="in" filter="fade">
                                      <p:cBhvr>
                                        <p:cTn id="39" dur="500"/>
                                        <p:tgtEl>
                                          <p:spTgt spid="3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0">
                                            <p:txEl>
                                              <p:pRg st="0" end="0"/>
                                            </p:txEl>
                                          </p:spTgt>
                                        </p:tgtEl>
                                        <p:attrNameLst>
                                          <p:attrName>style.visibility</p:attrName>
                                        </p:attrNameLst>
                                      </p:cBhvr>
                                      <p:to>
                                        <p:strVal val="visible"/>
                                      </p:to>
                                    </p:set>
                                    <p:anim calcmode="lin" valueType="num">
                                      <p:cBhvr>
                                        <p:cTn id="42" dur="500" fill="hold"/>
                                        <p:tgtEl>
                                          <p:spTgt spid="50">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50">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50">
                                            <p:txEl>
                                              <p:pRg st="0" end="0"/>
                                            </p:txEl>
                                          </p:spTgt>
                                        </p:tgtEl>
                                      </p:cBhvr>
                                    </p:animEffect>
                                  </p:childTnLst>
                                </p:cTn>
                              </p:par>
                            </p:childTnLst>
                          </p:cTn>
                        </p:par>
                        <p:par>
                          <p:cTn id="45" fill="hold">
                            <p:stCondLst>
                              <p:cond delay="2500"/>
                            </p:stCondLst>
                            <p:childTnLst>
                              <p:par>
                                <p:cTn id="46" presetID="22" presetClass="entr" presetSubtype="4"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down)">
                                      <p:cBhvr>
                                        <p:cTn id="48" dur="500"/>
                                        <p:tgtEl>
                                          <p:spTgt spid="29"/>
                                        </p:tgtEl>
                                      </p:cBhvr>
                                    </p:animEffect>
                                  </p:childTnLst>
                                </p:cTn>
                              </p:par>
                            </p:childTnLst>
                          </p:cTn>
                        </p:par>
                        <p:par>
                          <p:cTn id="49" fill="hold">
                            <p:stCondLst>
                              <p:cond delay="3000"/>
                            </p:stCondLst>
                            <p:childTnLst>
                              <p:par>
                                <p:cTn id="50" presetID="53" presetClass="entr" presetSubtype="16" fill="hold" grpId="0" nodeType="after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p:cTn id="52" dur="500" fill="hold"/>
                                        <p:tgtEl>
                                          <p:spTgt spid="42"/>
                                        </p:tgtEl>
                                        <p:attrNameLst>
                                          <p:attrName>ppt_w</p:attrName>
                                        </p:attrNameLst>
                                      </p:cBhvr>
                                      <p:tavLst>
                                        <p:tav tm="0">
                                          <p:val>
                                            <p:fltVal val="0"/>
                                          </p:val>
                                        </p:tav>
                                        <p:tav tm="100000">
                                          <p:val>
                                            <p:strVal val="#ppt_w"/>
                                          </p:val>
                                        </p:tav>
                                      </p:tavLst>
                                    </p:anim>
                                    <p:anim calcmode="lin" valueType="num">
                                      <p:cBhvr>
                                        <p:cTn id="53" dur="500" fill="hold"/>
                                        <p:tgtEl>
                                          <p:spTgt spid="42"/>
                                        </p:tgtEl>
                                        <p:attrNameLst>
                                          <p:attrName>ppt_h</p:attrName>
                                        </p:attrNameLst>
                                      </p:cBhvr>
                                      <p:tavLst>
                                        <p:tav tm="0">
                                          <p:val>
                                            <p:fltVal val="0"/>
                                          </p:val>
                                        </p:tav>
                                        <p:tav tm="100000">
                                          <p:val>
                                            <p:strVal val="#ppt_h"/>
                                          </p:val>
                                        </p:tav>
                                      </p:tavLst>
                                    </p:anim>
                                    <p:animEffect transition="in" filter="fade">
                                      <p:cBhvr>
                                        <p:cTn id="54" dur="500"/>
                                        <p:tgtEl>
                                          <p:spTgt spid="4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xEl>
                                              <p:pRg st="0" end="0"/>
                                            </p:txEl>
                                          </p:spTgt>
                                        </p:tgtEl>
                                        <p:attrNameLst>
                                          <p:attrName>style.visibility</p:attrName>
                                        </p:attrNameLst>
                                      </p:cBhvr>
                                      <p:to>
                                        <p:strVal val="visible"/>
                                      </p:to>
                                    </p:set>
                                    <p:anim calcmode="lin" valueType="num">
                                      <p:cBhvr>
                                        <p:cTn id="57" dur="500" fill="hold"/>
                                        <p:tgtEl>
                                          <p:spTgt spid="53">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53">
                                            <p:txEl>
                                              <p:pRg st="0" end="0"/>
                                            </p:txEl>
                                          </p:spTgt>
                                        </p:tgtEl>
                                        <p:attrNameLst>
                                          <p:attrName>ppt_h</p:attrName>
                                        </p:attrNameLst>
                                      </p:cBhvr>
                                      <p:tavLst>
                                        <p:tav tm="0">
                                          <p:val>
                                            <p:fltVal val="0"/>
                                          </p:val>
                                        </p:tav>
                                        <p:tav tm="100000">
                                          <p:val>
                                            <p:strVal val="#ppt_h"/>
                                          </p:val>
                                        </p:tav>
                                      </p:tavLst>
                                    </p:anim>
                                    <p:animEffect transition="in" filter="fade">
                                      <p:cBhvr>
                                        <p:cTn id="59" dur="500"/>
                                        <p:tgtEl>
                                          <p:spTgt spid="53">
                                            <p:txEl>
                                              <p:pRg st="0" end="0"/>
                                            </p:txEl>
                                          </p:spTgt>
                                        </p:tgtEl>
                                      </p:cBhvr>
                                    </p:animEffect>
                                  </p:childTnLst>
                                </p:cTn>
                              </p:par>
                            </p:childTnLst>
                          </p:cTn>
                        </p:par>
                        <p:par>
                          <p:cTn id="60" fill="hold">
                            <p:stCondLst>
                              <p:cond delay="3500"/>
                            </p:stCondLst>
                            <p:childTnLst>
                              <p:par>
                                <p:cTn id="61" presetID="22" presetClass="entr" presetSubtype="1"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up)">
                                      <p:cBhvr>
                                        <p:cTn id="63" dur="500"/>
                                        <p:tgtEl>
                                          <p:spTgt spid="40"/>
                                        </p:tgtEl>
                                      </p:cBhvr>
                                    </p:animEffect>
                                  </p:childTnLst>
                                </p:cTn>
                              </p:par>
                            </p:childTnLst>
                          </p:cTn>
                        </p:par>
                        <p:par>
                          <p:cTn id="64" fill="hold">
                            <p:stCondLst>
                              <p:cond delay="4000"/>
                            </p:stCondLst>
                            <p:childTnLst>
                              <p:par>
                                <p:cTn id="65" presetID="53" presetClass="entr" presetSubtype="16"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 calcmode="lin" valueType="num">
                                      <p:cBhvr>
                                        <p:cTn id="67" dur="500" fill="hold"/>
                                        <p:tgtEl>
                                          <p:spTgt spid="45"/>
                                        </p:tgtEl>
                                        <p:attrNameLst>
                                          <p:attrName>ppt_w</p:attrName>
                                        </p:attrNameLst>
                                      </p:cBhvr>
                                      <p:tavLst>
                                        <p:tav tm="0">
                                          <p:val>
                                            <p:fltVal val="0"/>
                                          </p:val>
                                        </p:tav>
                                        <p:tav tm="100000">
                                          <p:val>
                                            <p:strVal val="#ppt_w"/>
                                          </p:val>
                                        </p:tav>
                                      </p:tavLst>
                                    </p:anim>
                                    <p:anim calcmode="lin" valueType="num">
                                      <p:cBhvr>
                                        <p:cTn id="68" dur="500" fill="hold"/>
                                        <p:tgtEl>
                                          <p:spTgt spid="45"/>
                                        </p:tgtEl>
                                        <p:attrNameLst>
                                          <p:attrName>ppt_h</p:attrName>
                                        </p:attrNameLst>
                                      </p:cBhvr>
                                      <p:tavLst>
                                        <p:tav tm="0">
                                          <p:val>
                                            <p:fltVal val="0"/>
                                          </p:val>
                                        </p:tav>
                                        <p:tav tm="100000">
                                          <p:val>
                                            <p:strVal val="#ppt_h"/>
                                          </p:val>
                                        </p:tav>
                                      </p:tavLst>
                                    </p:anim>
                                    <p:animEffect transition="in" filter="fade">
                                      <p:cBhvr>
                                        <p:cTn id="69" dur="500"/>
                                        <p:tgtEl>
                                          <p:spTgt spid="4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54">
                                            <p:txEl>
                                              <p:pRg st="0" end="0"/>
                                            </p:txEl>
                                          </p:spTgt>
                                        </p:tgtEl>
                                        <p:attrNameLst>
                                          <p:attrName>style.visibility</p:attrName>
                                        </p:attrNameLst>
                                      </p:cBhvr>
                                      <p:to>
                                        <p:strVal val="visible"/>
                                      </p:to>
                                    </p:set>
                                    <p:anim calcmode="lin" valueType="num">
                                      <p:cBhvr>
                                        <p:cTn id="72" dur="500" fill="hold"/>
                                        <p:tgtEl>
                                          <p:spTgt spid="54">
                                            <p:txEl>
                                              <p:pRg st="0" end="0"/>
                                            </p:txEl>
                                          </p:spTgt>
                                        </p:tgtEl>
                                        <p:attrNameLst>
                                          <p:attrName>ppt_w</p:attrName>
                                        </p:attrNameLst>
                                      </p:cBhvr>
                                      <p:tavLst>
                                        <p:tav tm="0">
                                          <p:val>
                                            <p:fltVal val="0"/>
                                          </p:val>
                                        </p:tav>
                                        <p:tav tm="100000">
                                          <p:val>
                                            <p:strVal val="#ppt_w"/>
                                          </p:val>
                                        </p:tav>
                                      </p:tavLst>
                                    </p:anim>
                                    <p:anim calcmode="lin" valueType="num">
                                      <p:cBhvr>
                                        <p:cTn id="73" dur="500" fill="hold"/>
                                        <p:tgtEl>
                                          <p:spTgt spid="54">
                                            <p:txEl>
                                              <p:pRg st="0" end="0"/>
                                            </p:txEl>
                                          </p:spTgt>
                                        </p:tgtEl>
                                        <p:attrNameLst>
                                          <p:attrName>ppt_h</p:attrName>
                                        </p:attrNameLst>
                                      </p:cBhvr>
                                      <p:tavLst>
                                        <p:tav tm="0">
                                          <p:val>
                                            <p:fltVal val="0"/>
                                          </p:val>
                                        </p:tav>
                                        <p:tav tm="100000">
                                          <p:val>
                                            <p:strVal val="#ppt_h"/>
                                          </p:val>
                                        </p:tav>
                                      </p:tavLst>
                                    </p:anim>
                                    <p:animEffect transition="in" filter="fade">
                                      <p:cBhvr>
                                        <p:cTn id="74" dur="500"/>
                                        <p:tgtEl>
                                          <p:spTgt spid="54">
                                            <p:txEl>
                                              <p:pRg st="0" end="0"/>
                                            </p:txEl>
                                          </p:spTgt>
                                        </p:tgtEl>
                                      </p:cBhvr>
                                    </p:animEffect>
                                  </p:childTnLst>
                                </p:cTn>
                              </p:par>
                            </p:childTnLst>
                          </p:cTn>
                        </p:par>
                        <p:par>
                          <p:cTn id="75" fill="hold">
                            <p:stCondLst>
                              <p:cond delay="4500"/>
                            </p:stCondLst>
                            <p:childTnLst>
                              <p:par>
                                <p:cTn id="76" presetID="22" presetClass="entr" presetSubtype="4" fill="hold" grpId="0" nodeType="after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wipe(down)">
                                      <p:cBhvr>
                                        <p:cTn id="7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7" grpId="0" animBg="1"/>
      <p:bldP spid="40" grpId="0" animBg="1"/>
      <p:bldP spid="42" grpId="0" animBg="1"/>
      <p:bldP spid="44" grpId="0" animBg="1"/>
      <p:bldP spid="45" grpId="0" animBg="1"/>
      <p:bldP spid="47" grpId="0" build="p"/>
      <p:bldP spid="49" grpId="0" build="p"/>
      <p:bldP spid="50" grpId="0" build="p"/>
      <p:bldP spid="53" grpId="0" build="p"/>
      <p:bldP spid="5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35" name="Shape 1917"/>
          <p:cNvSpPr/>
          <p:nvPr/>
        </p:nvSpPr>
        <p:spPr>
          <a:xfrm>
            <a:off x="1493711"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grpSp>
        <p:nvGrpSpPr>
          <p:cNvPr id="36" name="Group 1921"/>
          <p:cNvGrpSpPr/>
          <p:nvPr/>
        </p:nvGrpSpPr>
        <p:grpSpPr>
          <a:xfrm>
            <a:off x="2815931" y="4511727"/>
            <a:ext cx="190573" cy="269314"/>
            <a:chOff x="0" y="0"/>
            <a:chExt cx="381275" cy="538810"/>
          </a:xfrm>
        </p:grpSpPr>
        <p:sp>
          <p:nvSpPr>
            <p:cNvPr id="38" name="Shape 1919"/>
            <p:cNvSpPr/>
            <p:nvPr/>
          </p:nvSpPr>
          <p:spPr>
            <a:xfrm>
              <a:off x="0" y="48588"/>
              <a:ext cx="381276" cy="490223"/>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39" name="Shape 1920"/>
            <p:cNvSpPr/>
            <p:nvPr/>
          </p:nvSpPr>
          <p:spPr>
            <a:xfrm>
              <a:off x="67164" y="0"/>
              <a:ext cx="245110" cy="108944"/>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grpSp>
      <p:sp>
        <p:nvSpPr>
          <p:cNvPr id="43" name="Shape 1923"/>
          <p:cNvSpPr/>
          <p:nvPr/>
        </p:nvSpPr>
        <p:spPr>
          <a:xfrm>
            <a:off x="3979030"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46" name="Shape 1925"/>
          <p:cNvSpPr/>
          <p:nvPr/>
        </p:nvSpPr>
        <p:spPr>
          <a:xfrm>
            <a:off x="5245090" y="4508194"/>
            <a:ext cx="257511" cy="276381"/>
          </a:xfrm>
          <a:custGeom>
            <a:avLst/>
            <a:gdLst/>
            <a:ahLst/>
            <a:cxnLst>
              <a:cxn ang="0">
                <a:pos x="wd2" y="hd2"/>
              </a:cxn>
              <a:cxn ang="5400000">
                <a:pos x="wd2" y="hd2"/>
              </a:cxn>
              <a:cxn ang="10800000">
                <a:pos x="wd2" y="hd2"/>
              </a:cxn>
              <a:cxn ang="16200000">
                <a:pos x="wd2" y="hd2"/>
              </a:cxn>
            </a:cxnLst>
            <a:rect l="0" t="0" r="r" b="b"/>
            <a:pathLst>
              <a:path w="21600" h="21569" extrusionOk="0">
                <a:moveTo>
                  <a:pt x="40" y="10273"/>
                </a:moveTo>
                <a:lnTo>
                  <a:pt x="463" y="14427"/>
                </a:lnTo>
                <a:lnTo>
                  <a:pt x="7286" y="13905"/>
                </a:lnTo>
                <a:lnTo>
                  <a:pt x="6864" y="9755"/>
                </a:lnTo>
                <a:cubicBezTo>
                  <a:pt x="6853" y="9655"/>
                  <a:pt x="6848" y="9552"/>
                  <a:pt x="6848" y="9450"/>
                </a:cubicBezTo>
                <a:cubicBezTo>
                  <a:pt x="6848" y="7543"/>
                  <a:pt x="8622" y="5992"/>
                  <a:pt x="10801" y="5992"/>
                </a:cubicBezTo>
                <a:cubicBezTo>
                  <a:pt x="12978" y="5992"/>
                  <a:pt x="14752" y="7543"/>
                  <a:pt x="14752" y="9450"/>
                </a:cubicBezTo>
                <a:cubicBezTo>
                  <a:pt x="14752" y="9552"/>
                  <a:pt x="14747" y="9655"/>
                  <a:pt x="14737" y="9755"/>
                </a:cubicBezTo>
                <a:lnTo>
                  <a:pt x="14314" y="13905"/>
                </a:lnTo>
                <a:lnTo>
                  <a:pt x="21137" y="14427"/>
                </a:lnTo>
                <a:lnTo>
                  <a:pt x="21560" y="10273"/>
                </a:lnTo>
                <a:cubicBezTo>
                  <a:pt x="21587" y="9999"/>
                  <a:pt x="21600" y="9723"/>
                  <a:pt x="21600" y="9450"/>
                </a:cubicBezTo>
                <a:cubicBezTo>
                  <a:pt x="21600" y="4239"/>
                  <a:pt x="16755" y="0"/>
                  <a:pt x="10801" y="0"/>
                </a:cubicBezTo>
                <a:cubicBezTo>
                  <a:pt x="4845" y="0"/>
                  <a:pt x="0" y="4239"/>
                  <a:pt x="0" y="9450"/>
                </a:cubicBezTo>
                <a:cubicBezTo>
                  <a:pt x="0" y="9723"/>
                  <a:pt x="13" y="9999"/>
                  <a:pt x="40" y="10273"/>
                </a:cubicBezTo>
                <a:close/>
                <a:moveTo>
                  <a:pt x="717" y="16911"/>
                </a:moveTo>
                <a:lnTo>
                  <a:pt x="1126" y="20937"/>
                </a:lnTo>
                <a:cubicBezTo>
                  <a:pt x="1164" y="21317"/>
                  <a:pt x="1550" y="21600"/>
                  <a:pt x="1983" y="21566"/>
                </a:cubicBezTo>
                <a:lnTo>
                  <a:pt x="7232" y="21165"/>
                </a:lnTo>
                <a:cubicBezTo>
                  <a:pt x="7664" y="21131"/>
                  <a:pt x="7987" y="20794"/>
                  <a:pt x="7949" y="20415"/>
                </a:cubicBezTo>
                <a:lnTo>
                  <a:pt x="7540" y="16388"/>
                </a:lnTo>
                <a:cubicBezTo>
                  <a:pt x="7540" y="16388"/>
                  <a:pt x="717" y="16911"/>
                  <a:pt x="717" y="16911"/>
                </a:cubicBezTo>
                <a:close/>
                <a:moveTo>
                  <a:pt x="13651" y="20415"/>
                </a:moveTo>
                <a:cubicBezTo>
                  <a:pt x="13613" y="20794"/>
                  <a:pt x="13936" y="21131"/>
                  <a:pt x="14369" y="21165"/>
                </a:cubicBezTo>
                <a:lnTo>
                  <a:pt x="19617" y="21566"/>
                </a:lnTo>
                <a:cubicBezTo>
                  <a:pt x="20050" y="21600"/>
                  <a:pt x="20436" y="21317"/>
                  <a:pt x="20474" y="20937"/>
                </a:cubicBezTo>
                <a:lnTo>
                  <a:pt x="20883" y="16911"/>
                </a:lnTo>
                <a:lnTo>
                  <a:pt x="14062" y="16388"/>
                </a:lnTo>
                <a:cubicBezTo>
                  <a:pt x="14062" y="16388"/>
                  <a:pt x="13651" y="20415"/>
                  <a:pt x="13651" y="2041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51" name="Shape 1927"/>
          <p:cNvSpPr/>
          <p:nvPr/>
        </p:nvSpPr>
        <p:spPr>
          <a:xfrm>
            <a:off x="6467116"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52" name="Shape 1929"/>
          <p:cNvSpPr/>
          <p:nvPr/>
        </p:nvSpPr>
        <p:spPr>
          <a:xfrm>
            <a:off x="7728414" y="4515680"/>
            <a:ext cx="254711" cy="254728"/>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56" name="Shape 1931"/>
          <p:cNvSpPr/>
          <p:nvPr/>
        </p:nvSpPr>
        <p:spPr>
          <a:xfrm>
            <a:off x="8930839"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57" name="Shape 1933"/>
          <p:cNvSpPr/>
          <p:nvPr/>
        </p:nvSpPr>
        <p:spPr>
          <a:xfrm>
            <a:off x="10197137" y="4519020"/>
            <a:ext cx="260145" cy="254728"/>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58" name="Shape 1935"/>
          <p:cNvSpPr/>
          <p:nvPr/>
        </p:nvSpPr>
        <p:spPr>
          <a:xfrm>
            <a:off x="0" y="3931263"/>
            <a:ext cx="2381275"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59" name="Shape 1936"/>
          <p:cNvSpPr/>
          <p:nvPr/>
        </p:nvSpPr>
        <p:spPr>
          <a:xfrm>
            <a:off x="2378790" y="3931263"/>
            <a:ext cx="2479622"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60" name="Shape 1937"/>
          <p:cNvSpPr/>
          <p:nvPr/>
        </p:nvSpPr>
        <p:spPr>
          <a:xfrm>
            <a:off x="4856368" y="3931263"/>
            <a:ext cx="2513961"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61" name="Shape 1938"/>
          <p:cNvSpPr/>
          <p:nvPr/>
        </p:nvSpPr>
        <p:spPr>
          <a:xfrm>
            <a:off x="9798979" y="3930095"/>
            <a:ext cx="2393021" cy="0"/>
          </a:xfrm>
          <a:prstGeom prst="rect">
            <a:avLst/>
          </a:prstGeom>
          <a:ln w="28575">
            <a:solidFill>
              <a:schemeClr val="tx1">
                <a:lumMod val="50000"/>
                <a:lumOff val="50000"/>
              </a:schemeClr>
            </a:solidFill>
            <a:miter lim="400000"/>
          </a:ln>
        </p:spPr>
        <p:txBody>
          <a:bodyPr lIns="50800" tIns="50800" rIns="50800" bIns="50800" anchor="ctr"/>
          <a:lstStyle/>
          <a:p>
            <a:pPr lvl="0"/>
            <a:endParaRPr/>
          </a:p>
        </p:txBody>
      </p:sp>
      <p:sp>
        <p:nvSpPr>
          <p:cNvPr id="62" name="Shape 1939"/>
          <p:cNvSpPr/>
          <p:nvPr/>
        </p:nvSpPr>
        <p:spPr>
          <a:xfrm>
            <a:off x="7370394" y="3931263"/>
            <a:ext cx="2444157"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64" name="Text Placeholder 19"/>
          <p:cNvSpPr txBox="1"/>
          <p:nvPr/>
        </p:nvSpPr>
        <p:spPr>
          <a:xfrm>
            <a:off x="1705796" y="4534509"/>
            <a:ext cx="1049836" cy="2782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6" name="Oval 5"/>
          <p:cNvSpPr/>
          <p:nvPr/>
        </p:nvSpPr>
        <p:spPr>
          <a:xfrm>
            <a:off x="2351447"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Oval 33"/>
          <p:cNvSpPr/>
          <p:nvPr/>
        </p:nvSpPr>
        <p:spPr>
          <a:xfrm>
            <a:off x="4847974"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Oval 34"/>
          <p:cNvSpPr/>
          <p:nvPr/>
        </p:nvSpPr>
        <p:spPr>
          <a:xfrm>
            <a:off x="7337445"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9" name="Oval 35"/>
          <p:cNvSpPr/>
          <p:nvPr/>
        </p:nvSpPr>
        <p:spPr>
          <a:xfrm>
            <a:off x="9794838"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0" name="文本框 79"/>
          <p:cNvSpPr txBox="1"/>
          <p:nvPr/>
        </p:nvSpPr>
        <p:spPr>
          <a:xfrm>
            <a:off x="1530464"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1" name="文本框 80"/>
          <p:cNvSpPr txBox="1"/>
          <p:nvPr/>
        </p:nvSpPr>
        <p:spPr>
          <a:xfrm>
            <a:off x="3998182"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2" name="文本框 81"/>
          <p:cNvSpPr txBox="1"/>
          <p:nvPr/>
        </p:nvSpPr>
        <p:spPr>
          <a:xfrm>
            <a:off x="6492055"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3" name="文本框 82"/>
          <p:cNvSpPr txBox="1"/>
          <p:nvPr/>
        </p:nvSpPr>
        <p:spPr>
          <a:xfrm>
            <a:off x="8919465"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4" name="文本框 83"/>
          <p:cNvSpPr txBox="1"/>
          <p:nvPr/>
        </p:nvSpPr>
        <p:spPr>
          <a:xfrm>
            <a:off x="1530464"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5" name="文本框 84"/>
          <p:cNvSpPr txBox="1"/>
          <p:nvPr/>
        </p:nvSpPr>
        <p:spPr>
          <a:xfrm>
            <a:off x="3969396"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6" name="文本框 85"/>
          <p:cNvSpPr txBox="1"/>
          <p:nvPr/>
        </p:nvSpPr>
        <p:spPr>
          <a:xfrm>
            <a:off x="6408328"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7" name="文本框 86"/>
          <p:cNvSpPr txBox="1"/>
          <p:nvPr/>
        </p:nvSpPr>
        <p:spPr>
          <a:xfrm>
            <a:off x="8847260"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53" presetClass="entr" presetSubtype="16" fill="hold" grpId="0" nodeType="withEffect" nodePh="1">
                                  <p:stCondLst>
                                    <p:cond delay="0"/>
                                  </p:stCondLst>
                                  <p:endCondLst>
                                    <p:cond evt="begin" delay="0">
                                      <p:tn val="11"/>
                                    </p:cond>
                                  </p:endCondLst>
                                  <p:childTnLst>
                                    <p:set>
                                      <p:cBhvr>
                                        <p:cTn id="12" dur="1" fill="hold">
                                          <p:stCondLst>
                                            <p:cond delay="0"/>
                                          </p:stCondLst>
                                        </p:cTn>
                                        <p:tgtEl>
                                          <p:spTgt spid="64">
                                            <p:txEl>
                                              <p:pRg st="0" end="0"/>
                                            </p:txEl>
                                          </p:spTgt>
                                        </p:tgtEl>
                                        <p:attrNameLst>
                                          <p:attrName>style.visibility</p:attrName>
                                        </p:attrNameLst>
                                      </p:cBhvr>
                                      <p:to>
                                        <p:strVal val="visible"/>
                                      </p:to>
                                    </p:set>
                                    <p:anim calcmode="lin" valueType="num">
                                      <p:cBhvr>
                                        <p:cTn id="13" dur="500" fill="hold"/>
                                        <p:tgtEl>
                                          <p:spTgt spid="6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4">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64">
                                            <p:txEl>
                                              <p:pRg st="0" end="0"/>
                                            </p:txEl>
                                          </p:spTgt>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left)">
                                      <p:cBhvr>
                                        <p:cTn id="19" dur="500"/>
                                        <p:tgtEl>
                                          <p:spTgt spid="59"/>
                                        </p:tgtEl>
                                      </p:cBhvr>
                                    </p:animEffect>
                                  </p:childTnLst>
                                </p:cTn>
                              </p:par>
                            </p:childTnLst>
                          </p:cTn>
                        </p:par>
                        <p:par>
                          <p:cTn id="20" fill="hold">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1500"/>
                            </p:stCondLst>
                            <p:childTnLst>
                              <p:par>
                                <p:cTn id="28" presetID="1" presetClass="entr" presetSubtype="0"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childTnLst>
                                </p:cTn>
                              </p:par>
                            </p:childTnLst>
                          </p:cTn>
                        </p:par>
                        <p:par>
                          <p:cTn id="30" fill="hold">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wipe(left)">
                                      <p:cBhvr>
                                        <p:cTn id="33" dur="500"/>
                                        <p:tgtEl>
                                          <p:spTgt spid="62"/>
                                        </p:tgtEl>
                                      </p:cBhvr>
                                    </p:animEffect>
                                  </p:childTnLst>
                                </p:cTn>
                              </p:par>
                            </p:childTnLst>
                          </p:cTn>
                        </p:par>
                        <p:par>
                          <p:cTn id="34" fill="hold">
                            <p:stCondLst>
                              <p:cond delay="2000"/>
                            </p:stCondLst>
                            <p:childTnLst>
                              <p:par>
                                <p:cTn id="35" presetID="1" presetClass="entr" presetSubtype="0" fill="hold" grpId="0" nodeType="after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par>
                          <p:cTn id="37" fill="hold">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4" grpId="0" build="p"/>
      <p:bldP spid="76" grpId="0" animBg="1"/>
      <p:bldP spid="77" grpId="0" animBg="1"/>
      <p:bldP spid="78" grpId="0" animBg="1"/>
      <p:bldP spid="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2" name="Shape 1917"/>
          <p:cNvSpPr/>
          <p:nvPr/>
        </p:nvSpPr>
        <p:spPr>
          <a:xfrm>
            <a:off x="1493711" y="4218833"/>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44" name="Shape 1948"/>
          <p:cNvSpPr/>
          <p:nvPr/>
        </p:nvSpPr>
        <p:spPr>
          <a:xfrm>
            <a:off x="2742439" y="4455670"/>
            <a:ext cx="304518" cy="304519"/>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45" name="Shape 1935"/>
          <p:cNvSpPr/>
          <p:nvPr/>
        </p:nvSpPr>
        <p:spPr>
          <a:xfrm>
            <a:off x="0" y="3887720"/>
            <a:ext cx="2381275"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47" name="Shape 1936"/>
          <p:cNvSpPr/>
          <p:nvPr/>
        </p:nvSpPr>
        <p:spPr>
          <a:xfrm>
            <a:off x="2378790" y="3887720"/>
            <a:ext cx="2479622"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49" name="Shape 1937"/>
          <p:cNvSpPr/>
          <p:nvPr/>
        </p:nvSpPr>
        <p:spPr>
          <a:xfrm>
            <a:off x="4856368" y="3887720"/>
            <a:ext cx="2513961"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endParaRPr/>
          </a:p>
        </p:txBody>
      </p:sp>
      <p:sp>
        <p:nvSpPr>
          <p:cNvPr id="54" name="Shape 1923"/>
          <p:cNvSpPr/>
          <p:nvPr/>
        </p:nvSpPr>
        <p:spPr>
          <a:xfrm>
            <a:off x="3979030" y="4218833"/>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63" name="Shape 1952"/>
          <p:cNvSpPr/>
          <p:nvPr/>
        </p:nvSpPr>
        <p:spPr>
          <a:xfrm>
            <a:off x="5304628" y="4464205"/>
            <a:ext cx="262820" cy="261147"/>
          </a:xfrm>
          <a:custGeom>
            <a:avLst/>
            <a:gdLst/>
            <a:ahLst/>
            <a:cxnLst>
              <a:cxn ang="0">
                <a:pos x="wd2" y="hd2"/>
              </a:cxn>
              <a:cxn ang="5400000">
                <a:pos x="wd2" y="hd2"/>
              </a:cxn>
              <a:cxn ang="10800000">
                <a:pos x="wd2" y="hd2"/>
              </a:cxn>
              <a:cxn ang="16200000">
                <a:pos x="wd2" y="hd2"/>
              </a:cxn>
            </a:cxnLst>
            <a:rect l="0" t="0" r="r" b="b"/>
            <a:pathLst>
              <a:path w="21600" h="21600" extrusionOk="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path>
            </a:pathLst>
          </a:custGeom>
          <a:solidFill>
            <a:srgbClr val="FFFFFF"/>
          </a:solidFill>
          <a:ln w="12700" cap="flat">
            <a:noFill/>
            <a:miter lim="400000"/>
          </a:ln>
          <a:effectLst/>
        </p:spPr>
        <p:txBody>
          <a:bodyPr wrap="square" lIns="0" tIns="0" rIns="0" bIns="0" numCol="1" anchor="t">
            <a:noAutofit/>
          </a:bodyPr>
          <a:lstStyle/>
          <a:p>
            <a:pPr lvl="0"/>
            <a:endParaRPr/>
          </a:p>
        </p:txBody>
      </p:sp>
      <p:sp>
        <p:nvSpPr>
          <p:cNvPr id="66" name="Shape 1967"/>
          <p:cNvSpPr/>
          <p:nvPr/>
        </p:nvSpPr>
        <p:spPr>
          <a:xfrm rot="16200000">
            <a:off x="8156425" y="4642907"/>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grpSp>
        <p:nvGrpSpPr>
          <p:cNvPr id="67" name="Group 1972"/>
          <p:cNvGrpSpPr/>
          <p:nvPr/>
        </p:nvGrpSpPr>
        <p:grpSpPr>
          <a:xfrm>
            <a:off x="8297358" y="4791860"/>
            <a:ext cx="159707" cy="204294"/>
            <a:chOff x="0" y="0"/>
            <a:chExt cx="331378" cy="423893"/>
          </a:xfrm>
        </p:grpSpPr>
        <p:sp>
          <p:nvSpPr>
            <p:cNvPr id="68" name="Shape 1968"/>
            <p:cNvSpPr/>
            <p:nvPr/>
          </p:nvSpPr>
          <p:spPr>
            <a:xfrm>
              <a:off x="123900" y="151824"/>
              <a:ext cx="81516" cy="272070"/>
            </a:xfrm>
            <a:custGeom>
              <a:avLst/>
              <a:gdLst/>
              <a:ahLst/>
              <a:cxnLst>
                <a:cxn ang="0">
                  <a:pos x="wd2" y="hd2"/>
                </a:cxn>
                <a:cxn ang="5400000">
                  <a:pos x="wd2" y="hd2"/>
                </a:cxn>
                <a:cxn ang="10800000">
                  <a:pos x="wd2" y="hd2"/>
                </a:cxn>
                <a:cxn ang="16200000">
                  <a:pos x="wd2" y="hd2"/>
                </a:cxn>
              </a:cxnLst>
              <a:rect l="0" t="0" r="r" b="b"/>
              <a:pathLst>
                <a:path w="21600" h="21600" extrusionOk="0">
                  <a:moveTo>
                    <a:pt x="0" y="21434"/>
                  </a:moveTo>
                  <a:cubicBezTo>
                    <a:pt x="2769" y="21600"/>
                    <a:pt x="6646" y="21600"/>
                    <a:pt x="10523" y="21600"/>
                  </a:cubicBezTo>
                  <a:cubicBezTo>
                    <a:pt x="14400" y="21600"/>
                    <a:pt x="18277" y="21600"/>
                    <a:pt x="21600" y="21434"/>
                  </a:cubicBezTo>
                  <a:cubicBezTo>
                    <a:pt x="21600" y="0"/>
                    <a:pt x="21600" y="0"/>
                    <a:pt x="21600" y="0"/>
                  </a:cubicBezTo>
                  <a:cubicBezTo>
                    <a:pt x="18277" y="0"/>
                    <a:pt x="14400" y="0"/>
                    <a:pt x="10523" y="0"/>
                  </a:cubicBezTo>
                  <a:cubicBezTo>
                    <a:pt x="6646" y="0"/>
                    <a:pt x="2769" y="0"/>
                    <a:pt x="0" y="0"/>
                  </a:cubicBezTo>
                  <a:lnTo>
                    <a:pt x="0" y="21434"/>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sp>
          <p:nvSpPr>
            <p:cNvPr id="69" name="Shape 1969"/>
            <p:cNvSpPr/>
            <p:nvPr/>
          </p:nvSpPr>
          <p:spPr>
            <a:xfrm>
              <a:off x="0" y="153596"/>
              <a:ext cx="331379" cy="268471"/>
            </a:xfrm>
            <a:custGeom>
              <a:avLst/>
              <a:gdLst/>
              <a:ahLst/>
              <a:cxnLst>
                <a:cxn ang="0">
                  <a:pos x="wd2" y="hd2"/>
                </a:cxn>
                <a:cxn ang="5400000">
                  <a:pos x="wd2" y="hd2"/>
                </a:cxn>
                <a:cxn ang="10800000">
                  <a:pos x="wd2" y="hd2"/>
                </a:cxn>
                <a:cxn ang="16200000">
                  <a:pos x="wd2" y="hd2"/>
                </a:cxn>
              </a:cxnLst>
              <a:rect l="0" t="0" r="r" b="b"/>
              <a:pathLst>
                <a:path w="21600" h="21600" extrusionOk="0">
                  <a:moveTo>
                    <a:pt x="0" y="3375"/>
                  </a:moveTo>
                  <a:cubicBezTo>
                    <a:pt x="0" y="18056"/>
                    <a:pt x="0" y="18056"/>
                    <a:pt x="0" y="18056"/>
                  </a:cubicBezTo>
                  <a:cubicBezTo>
                    <a:pt x="0" y="19575"/>
                    <a:pt x="1094" y="20756"/>
                    <a:pt x="2187" y="20756"/>
                  </a:cubicBezTo>
                  <a:cubicBezTo>
                    <a:pt x="2187" y="20756"/>
                    <a:pt x="3828" y="21262"/>
                    <a:pt x="6972" y="21600"/>
                  </a:cubicBezTo>
                  <a:cubicBezTo>
                    <a:pt x="6972" y="0"/>
                    <a:pt x="6972" y="0"/>
                    <a:pt x="6972" y="0"/>
                  </a:cubicBezTo>
                  <a:cubicBezTo>
                    <a:pt x="3828" y="169"/>
                    <a:pt x="2187" y="675"/>
                    <a:pt x="2187" y="675"/>
                  </a:cubicBezTo>
                  <a:cubicBezTo>
                    <a:pt x="1094" y="675"/>
                    <a:pt x="0" y="1856"/>
                    <a:pt x="0" y="3375"/>
                  </a:cubicBezTo>
                  <a:close/>
                  <a:moveTo>
                    <a:pt x="19413" y="675"/>
                  </a:moveTo>
                  <a:cubicBezTo>
                    <a:pt x="19413" y="675"/>
                    <a:pt x="17772" y="169"/>
                    <a:pt x="14628" y="0"/>
                  </a:cubicBezTo>
                  <a:cubicBezTo>
                    <a:pt x="14628" y="21600"/>
                    <a:pt x="14628" y="21600"/>
                    <a:pt x="14628" y="21600"/>
                  </a:cubicBezTo>
                  <a:cubicBezTo>
                    <a:pt x="17772" y="21262"/>
                    <a:pt x="19413" y="20756"/>
                    <a:pt x="19413" y="20756"/>
                  </a:cubicBezTo>
                  <a:cubicBezTo>
                    <a:pt x="20643" y="20756"/>
                    <a:pt x="21600" y="19575"/>
                    <a:pt x="21600" y="18056"/>
                  </a:cubicBezTo>
                  <a:cubicBezTo>
                    <a:pt x="21600" y="3375"/>
                    <a:pt x="21600" y="3375"/>
                    <a:pt x="21600" y="3375"/>
                  </a:cubicBezTo>
                  <a:cubicBezTo>
                    <a:pt x="21600" y="1856"/>
                    <a:pt x="20643" y="675"/>
                    <a:pt x="19413" y="675"/>
                  </a:cubicBezTo>
                  <a:close/>
                </a:path>
              </a:pathLst>
            </a:custGeom>
            <a:solidFill>
              <a:srgbClr val="FFFFFF"/>
            </a:solidFill>
            <a:ln w="12700" cap="flat">
              <a:noFill/>
              <a:miter lim="400000"/>
            </a:ln>
            <a:effectLst/>
          </p:spPr>
          <p:txBody>
            <a:bodyPr wrap="square" lIns="0" tIns="0" rIns="0" bIns="0" numCol="1" anchor="t">
              <a:noAutofit/>
            </a:bodyPr>
            <a:lstStyle/>
            <a:p>
              <a:pPr lvl="0"/>
              <a:endParaRPr/>
            </a:p>
          </p:txBody>
        </p:sp>
        <p:sp>
          <p:nvSpPr>
            <p:cNvPr id="70" name="Shape 1970"/>
            <p:cNvSpPr/>
            <p:nvPr/>
          </p:nvSpPr>
          <p:spPr>
            <a:xfrm>
              <a:off x="24430" y="-1"/>
              <a:ext cx="122612" cy="139422"/>
            </a:xfrm>
            <a:custGeom>
              <a:avLst/>
              <a:gdLst/>
              <a:ahLst/>
              <a:cxnLst>
                <a:cxn ang="0">
                  <a:pos x="wd2" y="hd2"/>
                </a:cxn>
                <a:cxn ang="5400000">
                  <a:pos x="wd2" y="hd2"/>
                </a:cxn>
                <a:cxn ang="10800000">
                  <a:pos x="wd2" y="hd2"/>
                </a:cxn>
                <a:cxn ang="16200000">
                  <a:pos x="wd2" y="hd2"/>
                </a:cxn>
              </a:cxnLst>
              <a:rect l="0" t="0" r="r" b="b"/>
              <a:pathLst>
                <a:path w="20333" h="20475" extrusionOk="0">
                  <a:moveTo>
                    <a:pt x="13017" y="109"/>
                  </a:moveTo>
                  <a:cubicBezTo>
                    <a:pt x="9185" y="-1125"/>
                    <a:pt x="-1267" y="8441"/>
                    <a:pt x="127" y="12452"/>
                  </a:cubicBezTo>
                  <a:cubicBezTo>
                    <a:pt x="1520" y="16155"/>
                    <a:pt x="11623" y="20475"/>
                    <a:pt x="11623" y="20475"/>
                  </a:cubicBezTo>
                  <a:cubicBezTo>
                    <a:pt x="20333" y="19858"/>
                    <a:pt x="20333" y="19858"/>
                    <a:pt x="20333" y="19858"/>
                  </a:cubicBezTo>
                  <a:cubicBezTo>
                    <a:pt x="20333" y="19858"/>
                    <a:pt x="16849" y="1344"/>
                    <a:pt x="13017" y="109"/>
                  </a:cubicBezTo>
                  <a:close/>
                  <a:moveTo>
                    <a:pt x="6398" y="13686"/>
                  </a:moveTo>
                  <a:cubicBezTo>
                    <a:pt x="5701" y="11835"/>
                    <a:pt x="10927" y="6898"/>
                    <a:pt x="12668" y="7824"/>
                  </a:cubicBezTo>
                  <a:cubicBezTo>
                    <a:pt x="14759" y="8441"/>
                    <a:pt x="16501" y="17389"/>
                    <a:pt x="16501" y="17389"/>
                  </a:cubicBezTo>
                  <a:cubicBezTo>
                    <a:pt x="11972" y="17698"/>
                    <a:pt x="11972" y="17698"/>
                    <a:pt x="11972" y="17698"/>
                  </a:cubicBezTo>
                  <a:cubicBezTo>
                    <a:pt x="11972" y="17698"/>
                    <a:pt x="7094" y="15538"/>
                    <a:pt x="6398" y="13686"/>
                  </a:cubicBezTo>
                  <a:close/>
                </a:path>
              </a:pathLst>
            </a:custGeom>
            <a:solidFill>
              <a:srgbClr val="FFFFFF"/>
            </a:solidFill>
            <a:ln w="12700" cap="flat">
              <a:noFill/>
              <a:miter lim="400000"/>
            </a:ln>
            <a:effectLst/>
          </p:spPr>
          <p:txBody>
            <a:bodyPr wrap="square" lIns="0" tIns="0" rIns="0" bIns="0" numCol="1" anchor="t">
              <a:noAutofit/>
            </a:bodyPr>
            <a:lstStyle/>
            <a:p>
              <a:pPr lvl="0"/>
              <a:endParaRPr/>
            </a:p>
          </p:txBody>
        </p:sp>
        <p:sp>
          <p:nvSpPr>
            <p:cNvPr id="71" name="Shape 1971"/>
            <p:cNvSpPr/>
            <p:nvPr/>
          </p:nvSpPr>
          <p:spPr>
            <a:xfrm>
              <a:off x="171851" y="0"/>
              <a:ext cx="124380" cy="139421"/>
            </a:xfrm>
            <a:custGeom>
              <a:avLst/>
              <a:gdLst/>
              <a:ahLst/>
              <a:cxnLst>
                <a:cxn ang="0">
                  <a:pos x="wd2" y="hd2"/>
                </a:cxn>
                <a:cxn ang="5400000">
                  <a:pos x="wd2" y="hd2"/>
                </a:cxn>
                <a:cxn ang="10800000">
                  <a:pos x="wd2" y="hd2"/>
                </a:cxn>
                <a:cxn ang="16200000">
                  <a:pos x="wd2" y="hd2"/>
                </a:cxn>
              </a:cxnLst>
              <a:rect l="0" t="0" r="r" b="b"/>
              <a:pathLst>
                <a:path w="20350" h="20475" extrusionOk="0">
                  <a:moveTo>
                    <a:pt x="0" y="19858"/>
                  </a:moveTo>
                  <a:cubicBezTo>
                    <a:pt x="8571" y="20475"/>
                    <a:pt x="8571" y="20475"/>
                    <a:pt x="8571" y="20475"/>
                  </a:cubicBezTo>
                  <a:cubicBezTo>
                    <a:pt x="8571" y="20475"/>
                    <a:pt x="18514" y="16155"/>
                    <a:pt x="20229" y="12452"/>
                  </a:cubicBezTo>
                  <a:cubicBezTo>
                    <a:pt x="21600" y="8441"/>
                    <a:pt x="10971" y="-1125"/>
                    <a:pt x="7200" y="109"/>
                  </a:cubicBezTo>
                  <a:cubicBezTo>
                    <a:pt x="3429" y="1344"/>
                    <a:pt x="0" y="19858"/>
                    <a:pt x="0" y="19858"/>
                  </a:cubicBezTo>
                  <a:close/>
                  <a:moveTo>
                    <a:pt x="8229" y="17698"/>
                  </a:moveTo>
                  <a:cubicBezTo>
                    <a:pt x="4114" y="17389"/>
                    <a:pt x="4114" y="17389"/>
                    <a:pt x="4114" y="17389"/>
                  </a:cubicBezTo>
                  <a:cubicBezTo>
                    <a:pt x="4114" y="17389"/>
                    <a:pt x="5486" y="8441"/>
                    <a:pt x="7543" y="7824"/>
                  </a:cubicBezTo>
                  <a:cubicBezTo>
                    <a:pt x="9257" y="6898"/>
                    <a:pt x="14400" y="11835"/>
                    <a:pt x="13714" y="13686"/>
                  </a:cubicBezTo>
                  <a:cubicBezTo>
                    <a:pt x="13029" y="15538"/>
                    <a:pt x="8229" y="17698"/>
                    <a:pt x="8229" y="17698"/>
                  </a:cubicBez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89" name="Oval 34"/>
          <p:cNvSpPr/>
          <p:nvPr/>
        </p:nvSpPr>
        <p:spPr>
          <a:xfrm>
            <a:off x="2351447" y="3856664"/>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35"/>
          <p:cNvSpPr/>
          <p:nvPr/>
        </p:nvSpPr>
        <p:spPr>
          <a:xfrm>
            <a:off x="4847974" y="3856664"/>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Shape 1964"/>
          <p:cNvSpPr/>
          <p:nvPr/>
        </p:nvSpPr>
        <p:spPr>
          <a:xfrm rot="16200000">
            <a:off x="8139612" y="2606485"/>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93" name="Shape 1962"/>
          <p:cNvSpPr/>
          <p:nvPr/>
        </p:nvSpPr>
        <p:spPr>
          <a:xfrm>
            <a:off x="8319109" y="2744595"/>
            <a:ext cx="112181" cy="204293"/>
          </a:xfrm>
          <a:custGeom>
            <a:avLst/>
            <a:gdLst/>
            <a:ahLst/>
            <a:cxnLst>
              <a:cxn ang="0">
                <a:pos x="wd2" y="hd2"/>
              </a:cxn>
              <a:cxn ang="5400000">
                <a:pos x="wd2" y="hd2"/>
              </a:cxn>
              <a:cxn ang="10800000">
                <a:pos x="wd2" y="hd2"/>
              </a:cxn>
              <a:cxn ang="16200000">
                <a:pos x="wd2" y="hd2"/>
              </a:cxn>
            </a:cxnLst>
            <a:rect l="0" t="0" r="r" b="b"/>
            <a:pathLst>
              <a:path w="21600" h="21600" extrusionOk="0">
                <a:moveTo>
                  <a:pt x="20407" y="3476"/>
                </a:moveTo>
                <a:cubicBezTo>
                  <a:pt x="16335" y="5612"/>
                  <a:pt x="16335" y="5612"/>
                  <a:pt x="16335" y="5612"/>
                </a:cubicBezTo>
                <a:cubicBezTo>
                  <a:pt x="14486" y="4583"/>
                  <a:pt x="12660" y="4068"/>
                  <a:pt x="10835" y="4068"/>
                </a:cubicBezTo>
                <a:cubicBezTo>
                  <a:pt x="9782" y="4068"/>
                  <a:pt x="8916" y="4222"/>
                  <a:pt x="8237" y="4531"/>
                </a:cubicBezTo>
                <a:cubicBezTo>
                  <a:pt x="7582" y="4827"/>
                  <a:pt x="7231" y="5188"/>
                  <a:pt x="7231" y="5587"/>
                </a:cubicBezTo>
                <a:cubicBezTo>
                  <a:pt x="7231" y="5921"/>
                  <a:pt x="7535" y="6256"/>
                  <a:pt x="8120" y="6591"/>
                </a:cubicBezTo>
                <a:cubicBezTo>
                  <a:pt x="8706" y="6938"/>
                  <a:pt x="9876" y="7299"/>
                  <a:pt x="11631" y="7685"/>
                </a:cubicBezTo>
                <a:cubicBezTo>
                  <a:pt x="14743" y="8380"/>
                  <a:pt x="16873" y="8972"/>
                  <a:pt x="18020" y="9461"/>
                </a:cubicBezTo>
                <a:cubicBezTo>
                  <a:pt x="19166" y="9950"/>
                  <a:pt x="20055" y="10530"/>
                  <a:pt x="20687" y="11225"/>
                </a:cubicBezTo>
                <a:cubicBezTo>
                  <a:pt x="21296" y="11907"/>
                  <a:pt x="21600" y="12679"/>
                  <a:pt x="21600" y="13529"/>
                </a:cubicBezTo>
                <a:cubicBezTo>
                  <a:pt x="21600" y="14379"/>
                  <a:pt x="21272" y="15177"/>
                  <a:pt x="20617" y="15897"/>
                </a:cubicBezTo>
                <a:cubicBezTo>
                  <a:pt x="19962" y="16618"/>
                  <a:pt x="19096" y="17198"/>
                  <a:pt x="18066" y="17622"/>
                </a:cubicBezTo>
                <a:cubicBezTo>
                  <a:pt x="17037" y="18034"/>
                  <a:pt x="15539" y="18356"/>
                  <a:pt x="13573" y="18575"/>
                </a:cubicBezTo>
                <a:cubicBezTo>
                  <a:pt x="13573" y="21600"/>
                  <a:pt x="13573" y="21600"/>
                  <a:pt x="13573" y="21600"/>
                </a:cubicBezTo>
                <a:cubicBezTo>
                  <a:pt x="9618" y="21600"/>
                  <a:pt x="9618" y="21600"/>
                  <a:pt x="9618" y="21600"/>
                </a:cubicBezTo>
                <a:cubicBezTo>
                  <a:pt x="9618" y="18652"/>
                  <a:pt x="9618" y="18652"/>
                  <a:pt x="9618" y="18652"/>
                </a:cubicBezTo>
                <a:cubicBezTo>
                  <a:pt x="7793" y="18536"/>
                  <a:pt x="6225" y="18292"/>
                  <a:pt x="4938" y="17906"/>
                </a:cubicBezTo>
                <a:cubicBezTo>
                  <a:pt x="3159" y="17378"/>
                  <a:pt x="1521" y="16670"/>
                  <a:pt x="0" y="15795"/>
                </a:cubicBezTo>
                <a:cubicBezTo>
                  <a:pt x="4002" y="13593"/>
                  <a:pt x="4002" y="13593"/>
                  <a:pt x="4002" y="13593"/>
                </a:cubicBezTo>
                <a:cubicBezTo>
                  <a:pt x="6576" y="15061"/>
                  <a:pt x="9057" y="15795"/>
                  <a:pt x="11444" y="15795"/>
                </a:cubicBezTo>
                <a:cubicBezTo>
                  <a:pt x="12684" y="15795"/>
                  <a:pt x="13714" y="15563"/>
                  <a:pt x="14603" y="15112"/>
                </a:cubicBezTo>
                <a:cubicBezTo>
                  <a:pt x="15469" y="14649"/>
                  <a:pt x="15913" y="14121"/>
                  <a:pt x="15913" y="13503"/>
                </a:cubicBezTo>
                <a:cubicBezTo>
                  <a:pt x="15913" y="12975"/>
                  <a:pt x="15633" y="12525"/>
                  <a:pt x="15071" y="12126"/>
                </a:cubicBezTo>
                <a:cubicBezTo>
                  <a:pt x="14509" y="11740"/>
                  <a:pt x="13386" y="11341"/>
                  <a:pt x="11748" y="10929"/>
                </a:cubicBezTo>
                <a:cubicBezTo>
                  <a:pt x="8401" y="10105"/>
                  <a:pt x="6155" y="9436"/>
                  <a:pt x="4961" y="8946"/>
                </a:cubicBezTo>
                <a:cubicBezTo>
                  <a:pt x="3791" y="8470"/>
                  <a:pt x="2902" y="7917"/>
                  <a:pt x="2317" y="7312"/>
                </a:cubicBezTo>
                <a:cubicBezTo>
                  <a:pt x="1732" y="6707"/>
                  <a:pt x="1451" y="6063"/>
                  <a:pt x="1451" y="5368"/>
                </a:cubicBezTo>
                <a:cubicBezTo>
                  <a:pt x="1451" y="4235"/>
                  <a:pt x="2223" y="3257"/>
                  <a:pt x="3768" y="2446"/>
                </a:cubicBezTo>
                <a:cubicBezTo>
                  <a:pt x="5312" y="1635"/>
                  <a:pt x="7255" y="1197"/>
                  <a:pt x="9618" y="1133"/>
                </a:cubicBezTo>
                <a:cubicBezTo>
                  <a:pt x="9618" y="0"/>
                  <a:pt x="9618" y="0"/>
                  <a:pt x="9618" y="0"/>
                </a:cubicBezTo>
                <a:cubicBezTo>
                  <a:pt x="13573" y="0"/>
                  <a:pt x="13573" y="0"/>
                  <a:pt x="13573" y="0"/>
                </a:cubicBezTo>
                <a:cubicBezTo>
                  <a:pt x="13573" y="1287"/>
                  <a:pt x="13573" y="1287"/>
                  <a:pt x="13573" y="1287"/>
                </a:cubicBezTo>
                <a:cubicBezTo>
                  <a:pt x="14954" y="1455"/>
                  <a:pt x="16101" y="1686"/>
                  <a:pt x="17037" y="1982"/>
                </a:cubicBezTo>
                <a:cubicBezTo>
                  <a:pt x="17996" y="2278"/>
                  <a:pt x="19119" y="2780"/>
                  <a:pt x="20407" y="3476"/>
                </a:cubicBezTo>
                <a:close/>
              </a:path>
            </a:pathLst>
          </a:custGeom>
          <a:solidFill>
            <a:srgbClr val="FFFFFF"/>
          </a:solidFill>
          <a:ln w="12700" cap="flat">
            <a:noFill/>
            <a:miter lim="400000"/>
          </a:ln>
          <a:effectLst/>
        </p:spPr>
        <p:txBody>
          <a:bodyPr wrap="square" lIns="0" tIns="0" rIns="0" bIns="0" numCol="1" anchor="t">
            <a:noAutofit/>
          </a:bodyPr>
          <a:lstStyle/>
          <a:p>
            <a:pPr lvl="0"/>
            <a:endParaRPr/>
          </a:p>
        </p:txBody>
      </p:sp>
      <p:sp>
        <p:nvSpPr>
          <p:cNvPr id="94" name="Freeform 5"/>
          <p:cNvSpPr/>
          <p:nvPr/>
        </p:nvSpPr>
        <p:spPr bwMode="auto">
          <a:xfrm>
            <a:off x="6170199" y="3414285"/>
            <a:ext cx="2702339" cy="946931"/>
          </a:xfrm>
          <a:prstGeom prst="rect">
            <a:avLst/>
          </a:prstGeom>
          <a:solidFill>
            <a:srgbClr val="ECECEC"/>
          </a:solidFill>
          <a:ln w="15875" cap="flat">
            <a:solidFill>
              <a:srgbClr val="FFFFFF"/>
            </a:solidFill>
            <a:prstDash val="solid"/>
            <a:miter lim="800000"/>
          </a:ln>
        </p:spPr>
        <p:txBody>
          <a:bodyPr vert="horz" wrap="square" lIns="91440" tIns="45720" rIns="91440" bIns="45720" numCol="1" anchor="t" anchorCtr="0" compatLnSpc="1"/>
          <a:lstStyle/>
          <a:p>
            <a:endParaRPr lang="id-ID"/>
          </a:p>
        </p:txBody>
      </p:sp>
      <p:sp>
        <p:nvSpPr>
          <p:cNvPr id="96" name="Shape 1964"/>
          <p:cNvSpPr/>
          <p:nvPr/>
        </p:nvSpPr>
        <p:spPr>
          <a:xfrm rot="16200000">
            <a:off x="8894757" y="3625364"/>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endParaRPr/>
          </a:p>
        </p:txBody>
      </p:sp>
      <p:sp>
        <p:nvSpPr>
          <p:cNvPr id="97" name="Shape 1965"/>
          <p:cNvSpPr/>
          <p:nvPr/>
        </p:nvSpPr>
        <p:spPr>
          <a:xfrm>
            <a:off x="9004460" y="3795517"/>
            <a:ext cx="222167" cy="199950"/>
          </a:xfrm>
          <a:custGeom>
            <a:avLst/>
            <a:gdLst/>
            <a:ahLst/>
            <a:cxnLst>
              <a:cxn ang="0">
                <a:pos x="wd2" y="hd2"/>
              </a:cxn>
              <a:cxn ang="5400000">
                <a:pos x="wd2" y="hd2"/>
              </a:cxn>
              <a:cxn ang="10800000">
                <a:pos x="wd2" y="hd2"/>
              </a:cxn>
              <a:cxn ang="16200000">
                <a:pos x="wd2" y="hd2"/>
              </a:cxn>
            </a:cxnLst>
            <a:rect l="0" t="0" r="r" b="b"/>
            <a:pathLst>
              <a:path w="21600" h="21600" extrusionOk="0">
                <a:moveTo>
                  <a:pt x="19440" y="0"/>
                </a:moveTo>
                <a:lnTo>
                  <a:pt x="9720" y="0"/>
                </a:lnTo>
                <a:cubicBezTo>
                  <a:pt x="8533" y="0"/>
                  <a:pt x="7560" y="1080"/>
                  <a:pt x="7560" y="2400"/>
                </a:cubicBezTo>
                <a:lnTo>
                  <a:pt x="7560" y="12000"/>
                </a:lnTo>
                <a:lnTo>
                  <a:pt x="15121" y="12000"/>
                </a:lnTo>
                <a:lnTo>
                  <a:pt x="18360" y="15600"/>
                </a:lnTo>
                <a:lnTo>
                  <a:pt x="18360" y="12000"/>
                </a:lnTo>
                <a:lnTo>
                  <a:pt x="19440" y="12000"/>
                </a:lnTo>
                <a:cubicBezTo>
                  <a:pt x="20629" y="12000"/>
                  <a:pt x="21600" y="10920"/>
                  <a:pt x="21600" y="9600"/>
                </a:cubicBezTo>
                <a:lnTo>
                  <a:pt x="21600" y="2400"/>
                </a:lnTo>
                <a:cubicBezTo>
                  <a:pt x="21600" y="1080"/>
                  <a:pt x="20629" y="0"/>
                  <a:pt x="19440" y="0"/>
                </a:cubicBezTo>
                <a:close/>
                <a:moveTo>
                  <a:pt x="6265" y="13440"/>
                </a:moveTo>
                <a:lnTo>
                  <a:pt x="6265" y="6000"/>
                </a:lnTo>
                <a:lnTo>
                  <a:pt x="2160" y="6000"/>
                </a:lnTo>
                <a:cubicBezTo>
                  <a:pt x="973" y="6000"/>
                  <a:pt x="0" y="7080"/>
                  <a:pt x="0" y="8400"/>
                </a:cubicBezTo>
                <a:lnTo>
                  <a:pt x="0" y="15600"/>
                </a:lnTo>
                <a:cubicBezTo>
                  <a:pt x="0" y="16920"/>
                  <a:pt x="973" y="18000"/>
                  <a:pt x="2160" y="18000"/>
                </a:cubicBezTo>
                <a:lnTo>
                  <a:pt x="3241" y="18000"/>
                </a:lnTo>
                <a:lnTo>
                  <a:pt x="3241" y="21600"/>
                </a:lnTo>
                <a:lnTo>
                  <a:pt x="6480" y="18000"/>
                </a:lnTo>
                <a:lnTo>
                  <a:pt x="11880" y="18000"/>
                </a:lnTo>
                <a:cubicBezTo>
                  <a:pt x="13069" y="18000"/>
                  <a:pt x="14040" y="16920"/>
                  <a:pt x="14040" y="15600"/>
                </a:cubicBezTo>
                <a:lnTo>
                  <a:pt x="14040" y="13415"/>
                </a:lnTo>
                <a:cubicBezTo>
                  <a:pt x="13971" y="13432"/>
                  <a:pt x="13898" y="13440"/>
                  <a:pt x="13824" y="13440"/>
                </a:cubicBezTo>
                <a:cubicBezTo>
                  <a:pt x="13824" y="13440"/>
                  <a:pt x="6265" y="13440"/>
                  <a:pt x="6265" y="1344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endParaRPr/>
          </a:p>
        </p:txBody>
      </p:sp>
      <p:sp>
        <p:nvSpPr>
          <p:cNvPr id="98" name="Text Placeholder 17"/>
          <p:cNvSpPr txBox="1"/>
          <p:nvPr/>
        </p:nvSpPr>
        <p:spPr>
          <a:xfrm>
            <a:off x="6658466" y="3698856"/>
            <a:ext cx="1802881" cy="408745"/>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smtClean="0"/>
              <a:t>Finish</a:t>
            </a:r>
            <a:endParaRPr lang="en-GB" sz="4000" dirty="0"/>
          </a:p>
        </p:txBody>
      </p:sp>
      <p:sp>
        <p:nvSpPr>
          <p:cNvPr id="100" name="文本框 99"/>
          <p:cNvSpPr txBox="1"/>
          <p:nvPr/>
        </p:nvSpPr>
        <p:spPr>
          <a:xfrm>
            <a:off x="1543733" y="4405156"/>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101" name="文本框 100"/>
          <p:cNvSpPr txBox="1"/>
          <p:nvPr/>
        </p:nvSpPr>
        <p:spPr>
          <a:xfrm>
            <a:off x="3979030" y="4405156"/>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102" name="文本框 101"/>
          <p:cNvSpPr txBox="1"/>
          <p:nvPr/>
        </p:nvSpPr>
        <p:spPr>
          <a:xfrm>
            <a:off x="1530464"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103" name="文本框 102"/>
          <p:cNvSpPr txBox="1"/>
          <p:nvPr/>
        </p:nvSpPr>
        <p:spPr>
          <a:xfrm>
            <a:off x="3979030"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104" name="文本框 103"/>
          <p:cNvSpPr txBox="1"/>
          <p:nvPr/>
        </p:nvSpPr>
        <p:spPr>
          <a:xfrm>
            <a:off x="8872538" y="2569742"/>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p>
        </p:txBody>
      </p:sp>
      <p:sp>
        <p:nvSpPr>
          <p:cNvPr id="105" name="文本框 104"/>
          <p:cNvSpPr txBox="1"/>
          <p:nvPr/>
        </p:nvSpPr>
        <p:spPr>
          <a:xfrm>
            <a:off x="8872538" y="4619996"/>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p>
        </p:txBody>
      </p:sp>
      <p:sp>
        <p:nvSpPr>
          <p:cNvPr id="106" name="文本框 105"/>
          <p:cNvSpPr txBox="1"/>
          <p:nvPr/>
        </p:nvSpPr>
        <p:spPr>
          <a:xfrm>
            <a:off x="9596239" y="3618493"/>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47"/>
                                        </p:tgtEl>
                                        <p:attrNameLst>
                                          <p:attrName>style.visibility</p:attrName>
                                        </p:attrNameLst>
                                      </p:cBhvr>
                                      <p:to>
                                        <p:strVal val="visible"/>
                                      </p:to>
                                    </p:set>
                                    <p:animEffect transition="in" filter="wipe(left)">
                                      <p:cBhvr>
                                        <p:cTn id="14" dur="500"/>
                                        <p:tgtEl>
                                          <p:spTgt spid="47"/>
                                        </p:tgtEl>
                                      </p:cBhvr>
                                    </p:animEffect>
                                  </p:childTnLst>
                                </p:cTn>
                              </p:par>
                            </p:childTnLst>
                          </p:cTn>
                        </p:par>
                        <p:par>
                          <p:cTn id="15" fill="hold">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90"/>
                                        </p:tgtEl>
                                        <p:attrNameLst>
                                          <p:attrName>style.visibility</p:attrName>
                                        </p:attrNameLst>
                                      </p:cBhvr>
                                      <p:to>
                                        <p:strVal val="visible"/>
                                      </p:to>
                                    </p:se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wipe(left)">
                                      <p:cBhvr>
                                        <p:cTn id="21" dur="500"/>
                                        <p:tgtEl>
                                          <p:spTgt spid="49"/>
                                        </p:tgtEl>
                                      </p:cBhvr>
                                    </p:animEffect>
                                  </p:childTnLst>
                                </p:cTn>
                              </p:par>
                            </p:childTnLst>
                          </p:cTn>
                        </p:par>
                        <p:par>
                          <p:cTn id="22" fill="hold">
                            <p:stCondLst>
                              <p:cond delay="1500"/>
                            </p:stCondLst>
                            <p:childTnLst>
                              <p:par>
                                <p:cTn id="23" presetID="49" presetClass="entr" presetSubtype="0" decel="100000" fill="hold" grpId="0"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p:cTn id="25" dur="500" fill="hold"/>
                                        <p:tgtEl>
                                          <p:spTgt spid="94"/>
                                        </p:tgtEl>
                                        <p:attrNameLst>
                                          <p:attrName>ppt_w</p:attrName>
                                        </p:attrNameLst>
                                      </p:cBhvr>
                                      <p:tavLst>
                                        <p:tav tm="0">
                                          <p:val>
                                            <p:fltVal val="0"/>
                                          </p:val>
                                        </p:tav>
                                        <p:tav tm="100000">
                                          <p:val>
                                            <p:strVal val="#ppt_w"/>
                                          </p:val>
                                        </p:tav>
                                      </p:tavLst>
                                    </p:anim>
                                    <p:anim calcmode="lin" valueType="num">
                                      <p:cBhvr>
                                        <p:cTn id="26" dur="500" fill="hold"/>
                                        <p:tgtEl>
                                          <p:spTgt spid="94"/>
                                        </p:tgtEl>
                                        <p:attrNameLst>
                                          <p:attrName>ppt_h</p:attrName>
                                        </p:attrNameLst>
                                      </p:cBhvr>
                                      <p:tavLst>
                                        <p:tav tm="0">
                                          <p:val>
                                            <p:fltVal val="0"/>
                                          </p:val>
                                        </p:tav>
                                        <p:tav tm="100000">
                                          <p:val>
                                            <p:strVal val="#ppt_h"/>
                                          </p:val>
                                        </p:tav>
                                      </p:tavLst>
                                    </p:anim>
                                    <p:anim calcmode="lin" valueType="num">
                                      <p:cBhvr>
                                        <p:cTn id="27" dur="500" fill="hold"/>
                                        <p:tgtEl>
                                          <p:spTgt spid="94"/>
                                        </p:tgtEl>
                                        <p:attrNameLst>
                                          <p:attrName>style.rotation</p:attrName>
                                        </p:attrNameLst>
                                      </p:cBhvr>
                                      <p:tavLst>
                                        <p:tav tm="0">
                                          <p:val>
                                            <p:fltVal val="360"/>
                                          </p:val>
                                        </p:tav>
                                        <p:tav tm="100000">
                                          <p:val>
                                            <p:fltVal val="0"/>
                                          </p:val>
                                        </p:tav>
                                      </p:tavLst>
                                    </p:anim>
                                    <p:animEffect transition="in" filter="fade">
                                      <p:cBhvr>
                                        <p:cTn id="28" dur="500"/>
                                        <p:tgtEl>
                                          <p:spTgt spid="94"/>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98">
                                            <p:txEl>
                                              <p:pRg st="0" end="0"/>
                                            </p:txEl>
                                          </p:spTgt>
                                        </p:tgtEl>
                                        <p:attrNameLst>
                                          <p:attrName>style.visibility</p:attrName>
                                        </p:attrNameLst>
                                      </p:cBhvr>
                                      <p:to>
                                        <p:strVal val="visible"/>
                                      </p:to>
                                    </p:set>
                                    <p:animEffect transition="in" filter="fade">
                                      <p:cBhvr>
                                        <p:cTn id="32" dur="500"/>
                                        <p:tgtEl>
                                          <p:spTgt spid="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89" grpId="0" animBg="1"/>
      <p:bldP spid="90" grpId="0" animBg="1"/>
      <p:bldP spid="94" grpId="0" animBg="1"/>
      <p:bldP spid="9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04</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6373668"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6342579"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469399" y="376279"/>
            <a:ext cx="4959929" cy="369332"/>
          </a:xfrm>
          <a:prstGeom prst="rect">
            <a:avLst/>
          </a:prstGeom>
          <a:noFill/>
        </p:spPr>
        <p:txBody>
          <a:bodyPr wrap="square" rtlCol="0">
            <a:spAutoFit/>
          </a:bodyPr>
          <a:lstStyle/>
          <a:p>
            <a:pPr algn="ct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4800"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0" name="Freeform 5"/>
          <p:cNvSpPr/>
          <p:nvPr/>
        </p:nvSpPr>
        <p:spPr bwMode="auto">
          <a:xfrm>
            <a:off x="7412711" y="3038176"/>
            <a:ext cx="2268318" cy="1966114"/>
          </a:xfrm>
          <a:custGeom>
            <a:avLst/>
            <a:gdLst>
              <a:gd name="T0" fmla="*/ 803 w 803"/>
              <a:gd name="T1" fmla="*/ 347 h 694"/>
              <a:gd name="T2" fmla="*/ 698 w 803"/>
              <a:gd name="T3" fmla="*/ 287 h 694"/>
              <a:gd name="T4" fmla="*/ 687 w 803"/>
              <a:gd name="T5" fmla="*/ 280 h 694"/>
              <a:gd name="T6" fmla="*/ 347 w 803"/>
              <a:gd name="T7" fmla="*/ 0 h 694"/>
              <a:gd name="T8" fmla="*/ 0 w 803"/>
              <a:gd name="T9" fmla="*/ 347 h 694"/>
              <a:gd name="T10" fmla="*/ 347 w 803"/>
              <a:gd name="T11" fmla="*/ 694 h 694"/>
              <a:gd name="T12" fmla="*/ 687 w 803"/>
              <a:gd name="T13" fmla="*/ 414 h 694"/>
              <a:gd name="T14" fmla="*/ 698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8" y="287"/>
                  <a:pt x="698" y="287"/>
                  <a:pt x="698" y="287"/>
                </a:cubicBezTo>
                <a:cubicBezTo>
                  <a:pt x="687" y="280"/>
                  <a:pt x="687" y="280"/>
                  <a:pt x="687" y="280"/>
                </a:cubicBezTo>
                <a:cubicBezTo>
                  <a:pt x="656" y="121"/>
                  <a:pt x="515" y="0"/>
                  <a:pt x="347" y="0"/>
                </a:cubicBezTo>
                <a:cubicBezTo>
                  <a:pt x="155" y="0"/>
                  <a:pt x="0" y="156"/>
                  <a:pt x="0" y="347"/>
                </a:cubicBezTo>
                <a:cubicBezTo>
                  <a:pt x="0" y="539"/>
                  <a:pt x="155" y="694"/>
                  <a:pt x="347" y="694"/>
                </a:cubicBezTo>
                <a:cubicBezTo>
                  <a:pt x="515" y="694"/>
                  <a:pt x="656" y="574"/>
                  <a:pt x="687" y="414"/>
                </a:cubicBezTo>
                <a:cubicBezTo>
                  <a:pt x="698" y="408"/>
                  <a:pt x="698" y="408"/>
                  <a:pt x="698" y="408"/>
                </a:cubicBezTo>
                <a:lnTo>
                  <a:pt x="803" y="347"/>
                </a:lnTo>
                <a:close/>
              </a:path>
            </a:pathLst>
          </a:custGeom>
          <a:solidFill>
            <a:srgbClr val="009ED6">
              <a:alpha val="75000"/>
            </a:srgbClr>
          </a:solidFill>
          <a:ln>
            <a:noFill/>
          </a:ln>
        </p:spPr>
        <p:txBody>
          <a:bodyPr vert="horz" wrap="square" lIns="91440" tIns="45720" rIns="91440" bIns="45720" numCol="1" anchor="t" anchorCtr="0" compatLnSpc="1"/>
          <a:lstStyle/>
          <a:p>
            <a:endParaRPr lang="id-ID"/>
          </a:p>
        </p:txBody>
      </p:sp>
      <p:sp>
        <p:nvSpPr>
          <p:cNvPr id="41" name="Oval 35"/>
          <p:cNvSpPr/>
          <p:nvPr/>
        </p:nvSpPr>
        <p:spPr>
          <a:xfrm>
            <a:off x="7549269"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Shape 2082"/>
          <p:cNvSpPr/>
          <p:nvPr/>
        </p:nvSpPr>
        <p:spPr>
          <a:xfrm>
            <a:off x="8163411" y="3762753"/>
            <a:ext cx="533171" cy="522060"/>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50" name="Freeform 7"/>
          <p:cNvSpPr/>
          <p:nvPr/>
        </p:nvSpPr>
        <p:spPr bwMode="auto">
          <a:xfrm>
            <a:off x="5726105" y="3038176"/>
            <a:ext cx="2268318" cy="1966114"/>
          </a:xfrm>
          <a:custGeom>
            <a:avLst/>
            <a:gdLst>
              <a:gd name="T0" fmla="*/ 803 w 803"/>
              <a:gd name="T1" fmla="*/ 347 h 694"/>
              <a:gd name="T2" fmla="*/ 698 w 803"/>
              <a:gd name="T3" fmla="*/ 287 h 694"/>
              <a:gd name="T4" fmla="*/ 687 w 803"/>
              <a:gd name="T5" fmla="*/ 280 h 694"/>
              <a:gd name="T6" fmla="*/ 346 w 803"/>
              <a:gd name="T7" fmla="*/ 0 h 694"/>
              <a:gd name="T8" fmla="*/ 0 w 803"/>
              <a:gd name="T9" fmla="*/ 347 h 694"/>
              <a:gd name="T10" fmla="*/ 346 w 803"/>
              <a:gd name="T11" fmla="*/ 694 h 694"/>
              <a:gd name="T12" fmla="*/ 687 w 803"/>
              <a:gd name="T13" fmla="*/ 414 h 694"/>
              <a:gd name="T14" fmla="*/ 698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8" y="287"/>
                  <a:pt x="698" y="287"/>
                  <a:pt x="698" y="287"/>
                </a:cubicBezTo>
                <a:cubicBezTo>
                  <a:pt x="687" y="280"/>
                  <a:pt x="687" y="280"/>
                  <a:pt x="687" y="280"/>
                </a:cubicBezTo>
                <a:cubicBezTo>
                  <a:pt x="656" y="121"/>
                  <a:pt x="515" y="0"/>
                  <a:pt x="346" y="0"/>
                </a:cubicBezTo>
                <a:cubicBezTo>
                  <a:pt x="155" y="0"/>
                  <a:pt x="0" y="156"/>
                  <a:pt x="0" y="347"/>
                </a:cubicBezTo>
                <a:cubicBezTo>
                  <a:pt x="0" y="539"/>
                  <a:pt x="155" y="694"/>
                  <a:pt x="346" y="694"/>
                </a:cubicBezTo>
                <a:cubicBezTo>
                  <a:pt x="515" y="694"/>
                  <a:pt x="656" y="574"/>
                  <a:pt x="687" y="414"/>
                </a:cubicBezTo>
                <a:cubicBezTo>
                  <a:pt x="698" y="408"/>
                  <a:pt x="698" y="408"/>
                  <a:pt x="698" y="408"/>
                </a:cubicBezTo>
                <a:lnTo>
                  <a:pt x="803" y="347"/>
                </a:lnTo>
                <a:close/>
              </a:path>
            </a:pathLst>
          </a:custGeom>
          <a:solidFill>
            <a:srgbClr val="009ED6">
              <a:alpha val="75000"/>
            </a:srgbClr>
          </a:solidFill>
          <a:ln>
            <a:noFill/>
          </a:ln>
        </p:spPr>
        <p:txBody>
          <a:bodyPr vert="horz" wrap="square" lIns="91440" tIns="45720" rIns="91440" bIns="45720" numCol="1" anchor="t" anchorCtr="0" compatLnSpc="1"/>
          <a:lstStyle/>
          <a:p>
            <a:endParaRPr lang="id-ID"/>
          </a:p>
        </p:txBody>
      </p:sp>
      <p:sp>
        <p:nvSpPr>
          <p:cNvPr id="51" name="Oval 34"/>
          <p:cNvSpPr/>
          <p:nvPr/>
        </p:nvSpPr>
        <p:spPr>
          <a:xfrm>
            <a:off x="5856302"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8" name="Shape 2078"/>
          <p:cNvSpPr/>
          <p:nvPr/>
        </p:nvSpPr>
        <p:spPr>
          <a:xfrm>
            <a:off x="6444835" y="3674107"/>
            <a:ext cx="610678" cy="610707"/>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56" name="Freeform 9"/>
          <p:cNvSpPr/>
          <p:nvPr/>
        </p:nvSpPr>
        <p:spPr bwMode="auto">
          <a:xfrm>
            <a:off x="4035916" y="3038176"/>
            <a:ext cx="2271901" cy="1966114"/>
          </a:xfrm>
          <a:custGeom>
            <a:avLst/>
            <a:gdLst>
              <a:gd name="T0" fmla="*/ 804 w 804"/>
              <a:gd name="T1" fmla="*/ 347 h 694"/>
              <a:gd name="T2" fmla="*/ 699 w 804"/>
              <a:gd name="T3" fmla="*/ 287 h 694"/>
              <a:gd name="T4" fmla="*/ 688 w 804"/>
              <a:gd name="T5" fmla="*/ 280 h 694"/>
              <a:gd name="T6" fmla="*/ 347 w 804"/>
              <a:gd name="T7" fmla="*/ 0 h 694"/>
              <a:gd name="T8" fmla="*/ 0 w 804"/>
              <a:gd name="T9" fmla="*/ 347 h 694"/>
              <a:gd name="T10" fmla="*/ 347 w 804"/>
              <a:gd name="T11" fmla="*/ 694 h 694"/>
              <a:gd name="T12" fmla="*/ 688 w 804"/>
              <a:gd name="T13" fmla="*/ 414 h 694"/>
              <a:gd name="T14" fmla="*/ 699 w 804"/>
              <a:gd name="T15" fmla="*/ 408 h 694"/>
              <a:gd name="T16" fmla="*/ 804 w 804"/>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 h="694">
                <a:moveTo>
                  <a:pt x="804" y="347"/>
                </a:moveTo>
                <a:cubicBezTo>
                  <a:pt x="699" y="287"/>
                  <a:pt x="699" y="287"/>
                  <a:pt x="699" y="287"/>
                </a:cubicBezTo>
                <a:cubicBezTo>
                  <a:pt x="688" y="280"/>
                  <a:pt x="688" y="280"/>
                  <a:pt x="688" y="280"/>
                </a:cubicBezTo>
                <a:cubicBezTo>
                  <a:pt x="656" y="121"/>
                  <a:pt x="516" y="0"/>
                  <a:pt x="347" y="0"/>
                </a:cubicBezTo>
                <a:cubicBezTo>
                  <a:pt x="156" y="0"/>
                  <a:pt x="0" y="156"/>
                  <a:pt x="0" y="347"/>
                </a:cubicBezTo>
                <a:cubicBezTo>
                  <a:pt x="0" y="539"/>
                  <a:pt x="156" y="694"/>
                  <a:pt x="347" y="694"/>
                </a:cubicBezTo>
                <a:cubicBezTo>
                  <a:pt x="516" y="694"/>
                  <a:pt x="656" y="574"/>
                  <a:pt x="688" y="414"/>
                </a:cubicBezTo>
                <a:cubicBezTo>
                  <a:pt x="699" y="408"/>
                  <a:pt x="699" y="408"/>
                  <a:pt x="699" y="408"/>
                </a:cubicBezTo>
                <a:lnTo>
                  <a:pt x="804" y="347"/>
                </a:lnTo>
                <a:close/>
              </a:path>
            </a:pathLst>
          </a:custGeom>
          <a:solidFill>
            <a:srgbClr val="00B0F0"/>
          </a:solidFill>
          <a:ln>
            <a:noFill/>
          </a:ln>
        </p:spPr>
        <p:txBody>
          <a:bodyPr vert="horz" wrap="square" lIns="91440" tIns="45720" rIns="91440" bIns="45720" numCol="1" anchor="t" anchorCtr="0" compatLnSpc="1"/>
          <a:lstStyle/>
          <a:p>
            <a:endParaRPr lang="id-ID"/>
          </a:p>
        </p:txBody>
      </p:sp>
      <p:sp>
        <p:nvSpPr>
          <p:cNvPr id="57" name="Oval 33"/>
          <p:cNvSpPr/>
          <p:nvPr/>
        </p:nvSpPr>
        <p:spPr>
          <a:xfrm>
            <a:off x="4156169"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Shape 2069"/>
          <p:cNvSpPr/>
          <p:nvPr/>
        </p:nvSpPr>
        <p:spPr>
          <a:xfrm>
            <a:off x="4815894" y="3747998"/>
            <a:ext cx="587598" cy="58759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65" name="Freeform 11"/>
          <p:cNvSpPr/>
          <p:nvPr/>
        </p:nvSpPr>
        <p:spPr bwMode="auto">
          <a:xfrm>
            <a:off x="2349310" y="3038176"/>
            <a:ext cx="2269512" cy="1966114"/>
          </a:xfrm>
          <a:custGeom>
            <a:avLst/>
            <a:gdLst>
              <a:gd name="T0" fmla="*/ 803 w 803"/>
              <a:gd name="T1" fmla="*/ 347 h 694"/>
              <a:gd name="T2" fmla="*/ 699 w 803"/>
              <a:gd name="T3" fmla="*/ 287 h 694"/>
              <a:gd name="T4" fmla="*/ 687 w 803"/>
              <a:gd name="T5" fmla="*/ 280 h 694"/>
              <a:gd name="T6" fmla="*/ 347 w 803"/>
              <a:gd name="T7" fmla="*/ 0 h 694"/>
              <a:gd name="T8" fmla="*/ 0 w 803"/>
              <a:gd name="T9" fmla="*/ 347 h 694"/>
              <a:gd name="T10" fmla="*/ 347 w 803"/>
              <a:gd name="T11" fmla="*/ 694 h 694"/>
              <a:gd name="T12" fmla="*/ 687 w 803"/>
              <a:gd name="T13" fmla="*/ 414 h 694"/>
              <a:gd name="T14" fmla="*/ 699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9" y="287"/>
                  <a:pt x="699" y="287"/>
                  <a:pt x="699" y="287"/>
                </a:cubicBezTo>
                <a:cubicBezTo>
                  <a:pt x="687" y="280"/>
                  <a:pt x="687" y="280"/>
                  <a:pt x="687" y="280"/>
                </a:cubicBezTo>
                <a:cubicBezTo>
                  <a:pt x="656" y="121"/>
                  <a:pt x="516" y="0"/>
                  <a:pt x="347" y="0"/>
                </a:cubicBezTo>
                <a:cubicBezTo>
                  <a:pt x="155" y="0"/>
                  <a:pt x="0" y="156"/>
                  <a:pt x="0" y="347"/>
                </a:cubicBezTo>
                <a:cubicBezTo>
                  <a:pt x="0" y="539"/>
                  <a:pt x="155" y="694"/>
                  <a:pt x="347" y="694"/>
                </a:cubicBezTo>
                <a:cubicBezTo>
                  <a:pt x="516" y="694"/>
                  <a:pt x="656" y="574"/>
                  <a:pt x="687" y="414"/>
                </a:cubicBezTo>
                <a:cubicBezTo>
                  <a:pt x="699" y="408"/>
                  <a:pt x="699" y="408"/>
                  <a:pt x="699" y="408"/>
                </a:cubicBezTo>
                <a:lnTo>
                  <a:pt x="803" y="347"/>
                </a:lnTo>
                <a:close/>
              </a:path>
            </a:pathLst>
          </a:custGeom>
          <a:solidFill>
            <a:srgbClr val="00B0F0"/>
          </a:solidFill>
          <a:ln>
            <a:noFill/>
          </a:ln>
        </p:spPr>
        <p:txBody>
          <a:bodyPr vert="horz" wrap="square" lIns="91440" tIns="45720" rIns="91440" bIns="45720" numCol="1" anchor="t" anchorCtr="0" compatLnSpc="1"/>
          <a:lstStyle/>
          <a:p>
            <a:endParaRPr lang="id-ID"/>
          </a:p>
        </p:txBody>
      </p:sp>
      <p:sp>
        <p:nvSpPr>
          <p:cNvPr id="72" name="Oval 28"/>
          <p:cNvSpPr/>
          <p:nvPr/>
        </p:nvSpPr>
        <p:spPr>
          <a:xfrm>
            <a:off x="2480190"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2" name="Shape 2063"/>
          <p:cNvSpPr/>
          <p:nvPr/>
        </p:nvSpPr>
        <p:spPr>
          <a:xfrm rot="10635541">
            <a:off x="3178492" y="3623150"/>
            <a:ext cx="201996" cy="104059"/>
          </a:xfrm>
          <a:custGeom>
            <a:avLst/>
            <a:gdLst/>
            <a:ahLst/>
            <a:cxnLst>
              <a:cxn ang="0">
                <a:pos x="wd2" y="hd2"/>
              </a:cxn>
              <a:cxn ang="5400000">
                <a:pos x="wd2" y="hd2"/>
              </a:cxn>
              <a:cxn ang="10800000">
                <a:pos x="wd2" y="hd2"/>
              </a:cxn>
              <a:cxn ang="16200000">
                <a:pos x="wd2" y="hd2"/>
              </a:cxn>
            </a:cxnLst>
            <a:rect l="0" t="0" r="r" b="b"/>
            <a:pathLst>
              <a:path w="21600" h="21407" extrusionOk="0">
                <a:moveTo>
                  <a:pt x="0" y="15280"/>
                </a:moveTo>
                <a:cubicBezTo>
                  <a:pt x="3026" y="19049"/>
                  <a:pt x="6533" y="21600"/>
                  <a:pt x="10798" y="21396"/>
                </a:cubicBezTo>
                <a:cubicBezTo>
                  <a:pt x="15067" y="21600"/>
                  <a:pt x="18574" y="19049"/>
                  <a:pt x="21600" y="15280"/>
                </a:cubicBezTo>
                <a:lnTo>
                  <a:pt x="21600" y="0"/>
                </a:lnTo>
                <a:lnTo>
                  <a:pt x="0" y="0"/>
                </a:lnTo>
                <a:cubicBezTo>
                  <a:pt x="0" y="0"/>
                  <a:pt x="0" y="15280"/>
                  <a:pt x="0" y="1528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64" name="Shape 2064"/>
          <p:cNvSpPr/>
          <p:nvPr/>
        </p:nvSpPr>
        <p:spPr>
          <a:xfrm rot="10635541">
            <a:off x="3045653" y="3753352"/>
            <a:ext cx="502323" cy="570558"/>
          </a:xfrm>
          <a:custGeom>
            <a:avLst/>
            <a:gdLst/>
            <a:ahLst/>
            <a:cxnLst>
              <a:cxn ang="0">
                <a:pos x="wd2" y="hd2"/>
              </a:cxn>
              <a:cxn ang="5400000">
                <a:pos x="wd2" y="hd2"/>
              </a:cxn>
              <a:cxn ang="10800000">
                <a:pos x="wd2" y="hd2"/>
              </a:cxn>
              <a:cxn ang="16200000">
                <a:pos x="wd2" y="hd2"/>
              </a:cxn>
            </a:cxnLst>
            <a:rect l="0" t="0" r="r" b="b"/>
            <a:pathLst>
              <a:path w="20632" h="21600" extrusionOk="0">
                <a:moveTo>
                  <a:pt x="14290" y="21600"/>
                </a:moveTo>
                <a:cubicBezTo>
                  <a:pt x="14290" y="15680"/>
                  <a:pt x="21116" y="13789"/>
                  <a:pt x="20605" y="7894"/>
                </a:cubicBezTo>
                <a:cubicBezTo>
                  <a:pt x="20282" y="4174"/>
                  <a:pt x="17549" y="0"/>
                  <a:pt x="10315" y="0"/>
                </a:cubicBezTo>
                <a:cubicBezTo>
                  <a:pt x="3083" y="0"/>
                  <a:pt x="350" y="4174"/>
                  <a:pt x="27" y="7894"/>
                </a:cubicBezTo>
                <a:cubicBezTo>
                  <a:pt x="-484" y="13789"/>
                  <a:pt x="6342" y="15680"/>
                  <a:pt x="6342" y="21600"/>
                </a:cubicBezTo>
                <a:cubicBezTo>
                  <a:pt x="6342" y="21600"/>
                  <a:pt x="14290" y="21600"/>
                  <a:pt x="14290" y="2160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79" name="文本框 78"/>
          <p:cNvSpPr txBox="1"/>
          <p:nvPr/>
        </p:nvSpPr>
        <p:spPr>
          <a:xfrm>
            <a:off x="2480190" y="543427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0" name="文本框 79"/>
          <p:cNvSpPr txBox="1"/>
          <p:nvPr/>
        </p:nvSpPr>
        <p:spPr>
          <a:xfrm>
            <a:off x="2480190" y="518621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6023429" y="543427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2" name="文本框 81"/>
          <p:cNvSpPr txBox="1"/>
          <p:nvPr/>
        </p:nvSpPr>
        <p:spPr>
          <a:xfrm>
            <a:off x="6023429" y="518621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4156169" y="209710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4" name="文本框 83"/>
          <p:cNvSpPr txBox="1"/>
          <p:nvPr/>
        </p:nvSpPr>
        <p:spPr>
          <a:xfrm>
            <a:off x="4156169" y="184904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7577936" y="209710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86" name="文本框 85"/>
          <p:cNvSpPr txBox="1"/>
          <p:nvPr/>
        </p:nvSpPr>
        <p:spPr>
          <a:xfrm>
            <a:off x="7577936" y="184904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469399" y="376279"/>
            <a:ext cx="4959929" cy="369332"/>
          </a:xfrm>
          <a:prstGeom prst="rect">
            <a:avLst/>
          </a:prstGeom>
          <a:noFill/>
        </p:spPr>
        <p:txBody>
          <a:bodyPr wrap="square" rtlCol="0">
            <a:spAutoFit/>
          </a:bodyPr>
          <a:lstStyle/>
          <a:p>
            <a:pPr algn="ct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4800"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8" name="Text Placeholder 15"/>
          <p:cNvSpPr txBox="1"/>
          <p:nvPr/>
        </p:nvSpPr>
        <p:spPr>
          <a:xfrm>
            <a:off x="1109898" y="4747339"/>
            <a:ext cx="362021"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100" smtClean="0">
                <a:solidFill>
                  <a:schemeClr val="tx1">
                    <a:lumMod val="75000"/>
                    <a:lumOff val="25000"/>
                  </a:schemeClr>
                </a:solidFill>
              </a:rPr>
              <a:t>0</a:t>
            </a:r>
            <a:endParaRPr lang="id-ID" sz="1100" dirty="0">
              <a:solidFill>
                <a:schemeClr val="tx1">
                  <a:lumMod val="75000"/>
                  <a:lumOff val="25000"/>
                </a:schemeClr>
              </a:solidFill>
            </a:endParaRPr>
          </a:p>
        </p:txBody>
      </p:sp>
      <p:grpSp>
        <p:nvGrpSpPr>
          <p:cNvPr id="29" name="Group 128"/>
          <p:cNvGrpSpPr/>
          <p:nvPr/>
        </p:nvGrpSpPr>
        <p:grpSpPr>
          <a:xfrm>
            <a:off x="1588102" y="2847990"/>
            <a:ext cx="5561095" cy="2121613"/>
            <a:chOff x="4551363" y="2570163"/>
            <a:chExt cx="7864475" cy="3000375"/>
          </a:xfrm>
        </p:grpSpPr>
        <p:sp>
          <p:nvSpPr>
            <p:cNvPr id="30" name="Line 5"/>
            <p:cNvSpPr>
              <a:spLocks noChangeShapeType="1"/>
            </p:cNvSpPr>
            <p:nvPr/>
          </p:nvSpPr>
          <p:spPr bwMode="auto">
            <a:xfrm>
              <a:off x="4551363" y="5397500"/>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31" name="Line 6"/>
            <p:cNvSpPr>
              <a:spLocks noChangeShapeType="1"/>
            </p:cNvSpPr>
            <p:nvPr/>
          </p:nvSpPr>
          <p:spPr bwMode="auto">
            <a:xfrm>
              <a:off x="4551363" y="4773613"/>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32" name="Line 13"/>
            <p:cNvSpPr>
              <a:spLocks noChangeShapeType="1"/>
            </p:cNvSpPr>
            <p:nvPr/>
          </p:nvSpPr>
          <p:spPr bwMode="auto">
            <a:xfrm>
              <a:off x="4551363" y="4144963"/>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33" name="Line 14"/>
            <p:cNvSpPr>
              <a:spLocks noChangeShapeType="1"/>
            </p:cNvSpPr>
            <p:nvPr/>
          </p:nvSpPr>
          <p:spPr bwMode="auto">
            <a:xfrm>
              <a:off x="4551363" y="3519488"/>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34" name="Line 16"/>
            <p:cNvSpPr>
              <a:spLocks noChangeShapeType="1"/>
            </p:cNvSpPr>
            <p:nvPr/>
          </p:nvSpPr>
          <p:spPr bwMode="auto">
            <a:xfrm flipV="1">
              <a:off x="4551363" y="2570163"/>
              <a:ext cx="0" cy="3000375"/>
            </a:xfrm>
            <a:prstGeom prst="line">
              <a:avLst/>
            </a:prstGeom>
            <a:noFill/>
            <a:ln w="44450"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37" name="Line 14"/>
            <p:cNvSpPr>
              <a:spLocks noChangeShapeType="1"/>
            </p:cNvSpPr>
            <p:nvPr/>
          </p:nvSpPr>
          <p:spPr bwMode="auto">
            <a:xfrm>
              <a:off x="4551363" y="2890838"/>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grpSp>
      <p:sp>
        <p:nvSpPr>
          <p:cNvPr id="38" name="Line 23"/>
          <p:cNvSpPr>
            <a:spLocks noChangeShapeType="1"/>
          </p:cNvSpPr>
          <p:nvPr/>
        </p:nvSpPr>
        <p:spPr bwMode="auto">
          <a:xfrm flipH="1">
            <a:off x="2074164" y="3532743"/>
            <a:ext cx="1023200" cy="1327972"/>
          </a:xfrm>
          <a:prstGeom prst="line">
            <a:avLst/>
          </a:prstGeom>
          <a:noFill/>
          <a:ln w="279400" cap="flat">
            <a:solidFill>
              <a:srgbClr val="009ED6"/>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42" name="Line 24"/>
          <p:cNvSpPr>
            <a:spLocks noChangeShapeType="1"/>
          </p:cNvSpPr>
          <p:nvPr/>
        </p:nvSpPr>
        <p:spPr bwMode="auto">
          <a:xfrm flipH="1" flipV="1">
            <a:off x="3097364" y="3532743"/>
            <a:ext cx="985599" cy="859871"/>
          </a:xfrm>
          <a:prstGeom prst="line">
            <a:avLst/>
          </a:prstGeom>
          <a:noFill/>
          <a:ln w="279400" cap="flat">
            <a:solidFill>
              <a:srgbClr val="009ED6"/>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43" name="Line 25"/>
          <p:cNvSpPr>
            <a:spLocks noChangeShapeType="1"/>
          </p:cNvSpPr>
          <p:nvPr/>
        </p:nvSpPr>
        <p:spPr bwMode="auto">
          <a:xfrm flipH="1">
            <a:off x="4082962" y="3951335"/>
            <a:ext cx="815527" cy="439034"/>
          </a:xfrm>
          <a:prstGeom prst="line">
            <a:avLst/>
          </a:prstGeom>
          <a:noFill/>
          <a:ln w="279400" cap="flat">
            <a:solidFill>
              <a:srgbClr val="009ED6"/>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44" name="Line 26"/>
          <p:cNvSpPr>
            <a:spLocks noChangeShapeType="1"/>
          </p:cNvSpPr>
          <p:nvPr/>
        </p:nvSpPr>
        <p:spPr bwMode="auto">
          <a:xfrm>
            <a:off x="4898491" y="3951335"/>
            <a:ext cx="895792" cy="439034"/>
          </a:xfrm>
          <a:prstGeom prst="line">
            <a:avLst/>
          </a:prstGeom>
          <a:noFill/>
          <a:ln w="279400" cap="flat">
            <a:solidFill>
              <a:srgbClr val="009ED6"/>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45" name="Line 27"/>
          <p:cNvSpPr>
            <a:spLocks noChangeShapeType="1"/>
          </p:cNvSpPr>
          <p:nvPr/>
        </p:nvSpPr>
        <p:spPr bwMode="auto">
          <a:xfrm flipV="1">
            <a:off x="5794283" y="3087211"/>
            <a:ext cx="969880" cy="1313258"/>
          </a:xfrm>
          <a:prstGeom prst="line">
            <a:avLst/>
          </a:prstGeom>
          <a:noFill/>
          <a:ln w="279400" cap="flat">
            <a:solidFill>
              <a:srgbClr val="009ED6"/>
            </a:solidFill>
            <a:prstDash val="solid"/>
            <a:miter lim="800000"/>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lstStyle/>
          <a:p>
            <a:endParaRPr lang="id-ID"/>
          </a:p>
        </p:txBody>
      </p:sp>
      <p:sp>
        <p:nvSpPr>
          <p:cNvPr id="46" name="Text Placeholder 15"/>
          <p:cNvSpPr txBox="1"/>
          <p:nvPr/>
        </p:nvSpPr>
        <p:spPr>
          <a:xfrm>
            <a:off x="950242" y="4322259"/>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25%</a:t>
            </a:r>
            <a:endParaRPr lang="id-ID" sz="1050" dirty="0">
              <a:solidFill>
                <a:schemeClr val="tx1">
                  <a:lumMod val="75000"/>
                  <a:lumOff val="25000"/>
                </a:schemeClr>
              </a:solidFill>
            </a:endParaRPr>
          </a:p>
        </p:txBody>
      </p:sp>
      <p:sp>
        <p:nvSpPr>
          <p:cNvPr id="47" name="Text Placeholder 15"/>
          <p:cNvSpPr txBox="1"/>
          <p:nvPr/>
        </p:nvSpPr>
        <p:spPr>
          <a:xfrm>
            <a:off x="950242" y="3866139"/>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50%</a:t>
            </a:r>
            <a:endParaRPr lang="id-ID" sz="1050" dirty="0">
              <a:solidFill>
                <a:schemeClr val="tx1">
                  <a:lumMod val="75000"/>
                  <a:lumOff val="25000"/>
                </a:schemeClr>
              </a:solidFill>
            </a:endParaRPr>
          </a:p>
        </p:txBody>
      </p:sp>
      <p:sp>
        <p:nvSpPr>
          <p:cNvPr id="49" name="Text Placeholder 15"/>
          <p:cNvSpPr txBox="1"/>
          <p:nvPr/>
        </p:nvSpPr>
        <p:spPr>
          <a:xfrm>
            <a:off x="950242" y="3441060"/>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75%</a:t>
            </a:r>
            <a:endParaRPr lang="id-ID" sz="1050" dirty="0">
              <a:solidFill>
                <a:schemeClr val="tx1">
                  <a:lumMod val="75000"/>
                  <a:lumOff val="25000"/>
                </a:schemeClr>
              </a:solidFill>
            </a:endParaRPr>
          </a:p>
        </p:txBody>
      </p:sp>
      <p:sp>
        <p:nvSpPr>
          <p:cNvPr id="52" name="Text Placeholder 15"/>
          <p:cNvSpPr txBox="1"/>
          <p:nvPr/>
        </p:nvSpPr>
        <p:spPr>
          <a:xfrm>
            <a:off x="850562" y="2940657"/>
            <a:ext cx="675983" cy="422372"/>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100%</a:t>
            </a:r>
            <a:endParaRPr lang="id-ID" sz="1050" dirty="0">
              <a:solidFill>
                <a:schemeClr val="tx1">
                  <a:lumMod val="75000"/>
                  <a:lumOff val="25000"/>
                </a:schemeClr>
              </a:solidFill>
            </a:endParaRPr>
          </a:p>
        </p:txBody>
      </p:sp>
      <p:sp>
        <p:nvSpPr>
          <p:cNvPr id="53" name="Text Placeholder 15"/>
          <p:cNvSpPr txBox="1"/>
          <p:nvPr/>
        </p:nvSpPr>
        <p:spPr>
          <a:xfrm>
            <a:off x="1656100"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4" name="Text Placeholder 15"/>
          <p:cNvSpPr txBox="1"/>
          <p:nvPr/>
        </p:nvSpPr>
        <p:spPr>
          <a:xfrm>
            <a:off x="2627019"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8" name="Text Placeholder 15"/>
          <p:cNvSpPr txBox="1"/>
          <p:nvPr/>
        </p:nvSpPr>
        <p:spPr>
          <a:xfrm>
            <a:off x="3612615"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9" name="Text Placeholder 15"/>
          <p:cNvSpPr txBox="1"/>
          <p:nvPr/>
        </p:nvSpPr>
        <p:spPr>
          <a:xfrm>
            <a:off x="4484949"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60" name="Text Placeholder 15"/>
          <p:cNvSpPr txBox="1"/>
          <p:nvPr/>
        </p:nvSpPr>
        <p:spPr>
          <a:xfrm>
            <a:off x="5387922"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61" name="Text Placeholder 15"/>
          <p:cNvSpPr txBox="1"/>
          <p:nvPr/>
        </p:nvSpPr>
        <p:spPr>
          <a:xfrm>
            <a:off x="6333106"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00" dirty="0" smtClean="0">
                <a:solidFill>
                  <a:schemeClr val="tx1">
                    <a:lumMod val="75000"/>
                    <a:lumOff val="25000"/>
                  </a:schemeClr>
                </a:solidFill>
              </a:rPr>
              <a:t>text</a:t>
            </a:r>
            <a:endParaRPr lang="id-ID" sz="1000" dirty="0">
              <a:solidFill>
                <a:schemeClr val="tx1">
                  <a:lumMod val="75000"/>
                  <a:lumOff val="25000"/>
                </a:schemeClr>
              </a:solidFill>
            </a:endParaRPr>
          </a:p>
        </p:txBody>
      </p:sp>
      <p:sp>
        <p:nvSpPr>
          <p:cNvPr id="63" name="文本框 62"/>
          <p:cNvSpPr txBox="1"/>
          <p:nvPr/>
        </p:nvSpPr>
        <p:spPr>
          <a:xfrm>
            <a:off x="7749320" y="3277882"/>
            <a:ext cx="3156338" cy="763735"/>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击亮亮图文旗舰店</a:t>
            </a:r>
            <a:r>
              <a:rPr lang="en-US" altLang="zh-CN" sz="1200" dirty="0" smtClean="0">
                <a:solidFill>
                  <a:schemeClr val="tx1">
                    <a:lumMod val="75000"/>
                    <a:lumOff val="25000"/>
                  </a:schemeClr>
                </a:solidFill>
                <a:latin typeface="微软雅黑" panose="020B0503020204020204" pitchFamily="34" charset="-122"/>
                <a:ea typeface="微软雅黑" panose="020B0503020204020204" pitchFamily="34" charset="-122"/>
              </a:rPr>
              <a:t>https://liangliangtuwen.tmall.com</a:t>
            </a:r>
          </a:p>
          <a:p>
            <a:pPr algn="just">
              <a:lnSpc>
                <a:spcPct val="125000"/>
              </a:lnSpc>
            </a:pP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7762767" y="2969184"/>
            <a:ext cx="1359748"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7" name="TextBox 38"/>
          <p:cNvSpPr txBox="1"/>
          <p:nvPr/>
        </p:nvSpPr>
        <p:spPr>
          <a:xfrm>
            <a:off x="7836109" y="4449039"/>
            <a:ext cx="3029951"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05</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336559"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课题研究的结论</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305470"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05</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1847683" y="201039"/>
            <a:ext cx="1856598"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研究的结论</a:t>
            </a:r>
          </a:p>
        </p:txBody>
      </p:sp>
      <p:sp>
        <p:nvSpPr>
          <p:cNvPr id="40" name="文本框 39"/>
          <p:cNvSpPr txBox="1"/>
          <p:nvPr/>
        </p:nvSpPr>
        <p:spPr>
          <a:xfrm>
            <a:off x="570704"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8" name="Shape 2071"/>
          <p:cNvSpPr/>
          <p:nvPr/>
        </p:nvSpPr>
        <p:spPr>
          <a:xfrm>
            <a:off x="8484866" y="2446100"/>
            <a:ext cx="1753485"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endParaRPr/>
          </a:p>
        </p:txBody>
      </p:sp>
      <p:sp>
        <p:nvSpPr>
          <p:cNvPr id="50" name="Shape 2082"/>
          <p:cNvSpPr/>
          <p:nvPr/>
        </p:nvSpPr>
        <p:spPr>
          <a:xfrm>
            <a:off x="8726222" y="2842872"/>
            <a:ext cx="310464" cy="303994"/>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55" name="Shape 2072"/>
          <p:cNvSpPr/>
          <p:nvPr/>
        </p:nvSpPr>
        <p:spPr>
          <a:xfrm>
            <a:off x="6303574" y="2446100"/>
            <a:ext cx="1753486"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endParaRPr/>
          </a:p>
        </p:txBody>
      </p:sp>
      <p:sp>
        <p:nvSpPr>
          <p:cNvPr id="56" name="Shape 2078"/>
          <p:cNvSpPr/>
          <p:nvPr/>
        </p:nvSpPr>
        <p:spPr>
          <a:xfrm>
            <a:off x="6573440" y="2812921"/>
            <a:ext cx="253446" cy="253458"/>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62" name="Shape 2052"/>
          <p:cNvSpPr/>
          <p:nvPr/>
        </p:nvSpPr>
        <p:spPr>
          <a:xfrm>
            <a:off x="4122283" y="2446100"/>
            <a:ext cx="1753486"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endParaRPr/>
          </a:p>
        </p:txBody>
      </p:sp>
      <p:sp>
        <p:nvSpPr>
          <p:cNvPr id="64" name="Shape 2069"/>
          <p:cNvSpPr/>
          <p:nvPr/>
        </p:nvSpPr>
        <p:spPr>
          <a:xfrm>
            <a:off x="4396917" y="2892049"/>
            <a:ext cx="243917" cy="24391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009ED6"/>
          </a:solidFill>
          <a:ln w="12700" cap="flat">
            <a:noFill/>
            <a:miter lim="400000"/>
          </a:ln>
          <a:effectLst/>
        </p:spPr>
        <p:txBody>
          <a:bodyPr wrap="square" lIns="38100" tIns="38100" rIns="38100" bIns="38100" numCol="1" anchor="ctr">
            <a:noAutofit/>
          </a:bodyPr>
          <a:lstStyle/>
          <a:p>
            <a:pPr lvl="0"/>
            <a:endParaRPr/>
          </a:p>
        </p:txBody>
      </p:sp>
      <p:sp>
        <p:nvSpPr>
          <p:cNvPr id="68" name="Shape 2053"/>
          <p:cNvSpPr/>
          <p:nvPr/>
        </p:nvSpPr>
        <p:spPr>
          <a:xfrm>
            <a:off x="1940991" y="2446100"/>
            <a:ext cx="1753486" cy="1973633"/>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endParaRPr/>
          </a:p>
        </p:txBody>
      </p:sp>
      <p:grpSp>
        <p:nvGrpSpPr>
          <p:cNvPr id="69" name="Group 2065"/>
          <p:cNvGrpSpPr/>
          <p:nvPr/>
        </p:nvGrpSpPr>
        <p:grpSpPr>
          <a:xfrm>
            <a:off x="2243994" y="2890981"/>
            <a:ext cx="192605" cy="268850"/>
            <a:chOff x="0" y="0"/>
            <a:chExt cx="427150" cy="596242"/>
          </a:xfrm>
          <a:solidFill>
            <a:srgbClr val="009ED6"/>
          </a:solidFill>
        </p:grpSpPr>
        <p:sp>
          <p:nvSpPr>
            <p:cNvPr id="70" name="Shape 2063"/>
            <p:cNvSpPr/>
            <p:nvPr/>
          </p:nvSpPr>
          <p:spPr>
            <a:xfrm>
              <a:off x="127626" y="507757"/>
              <a:ext cx="171768" cy="88487"/>
            </a:xfrm>
            <a:custGeom>
              <a:avLst/>
              <a:gdLst/>
              <a:ahLst/>
              <a:cxnLst>
                <a:cxn ang="0">
                  <a:pos x="wd2" y="hd2"/>
                </a:cxn>
                <a:cxn ang="5400000">
                  <a:pos x="wd2" y="hd2"/>
                </a:cxn>
                <a:cxn ang="10800000">
                  <a:pos x="wd2" y="hd2"/>
                </a:cxn>
                <a:cxn ang="16200000">
                  <a:pos x="wd2" y="hd2"/>
                </a:cxn>
              </a:cxnLst>
              <a:rect l="0" t="0" r="r" b="b"/>
              <a:pathLst>
                <a:path w="21600" h="21407" extrusionOk="0">
                  <a:moveTo>
                    <a:pt x="0" y="15280"/>
                  </a:moveTo>
                  <a:cubicBezTo>
                    <a:pt x="3026" y="19049"/>
                    <a:pt x="6533" y="21600"/>
                    <a:pt x="10798" y="21396"/>
                  </a:cubicBezTo>
                  <a:cubicBezTo>
                    <a:pt x="15067" y="21600"/>
                    <a:pt x="18574" y="19049"/>
                    <a:pt x="21600" y="15280"/>
                  </a:cubicBezTo>
                  <a:lnTo>
                    <a:pt x="21600" y="0"/>
                  </a:lnTo>
                  <a:lnTo>
                    <a:pt x="0" y="0"/>
                  </a:lnTo>
                  <a:cubicBezTo>
                    <a:pt x="0" y="0"/>
                    <a:pt x="0" y="15280"/>
                    <a:pt x="0" y="15280"/>
                  </a:cubicBezTo>
                  <a:close/>
                </a:path>
              </a:pathLst>
            </a:custGeom>
            <a:grpFill/>
            <a:ln w="12700" cap="flat">
              <a:noFill/>
              <a:miter lim="400000"/>
            </a:ln>
            <a:effectLst/>
          </p:spPr>
          <p:txBody>
            <a:bodyPr wrap="square" lIns="38100" tIns="38100" rIns="38100" bIns="38100" numCol="1" anchor="ctr">
              <a:noAutofit/>
            </a:bodyPr>
            <a:lstStyle/>
            <a:p>
              <a:pPr lvl="0"/>
              <a:endParaRPr/>
            </a:p>
          </p:txBody>
        </p:sp>
        <p:sp>
          <p:nvSpPr>
            <p:cNvPr id="71" name="Shape 2064"/>
            <p:cNvSpPr/>
            <p:nvPr/>
          </p:nvSpPr>
          <p:spPr>
            <a:xfrm>
              <a:off x="-1" y="0"/>
              <a:ext cx="427152" cy="485175"/>
            </a:xfrm>
            <a:custGeom>
              <a:avLst/>
              <a:gdLst/>
              <a:ahLst/>
              <a:cxnLst>
                <a:cxn ang="0">
                  <a:pos x="wd2" y="hd2"/>
                </a:cxn>
                <a:cxn ang="5400000">
                  <a:pos x="wd2" y="hd2"/>
                </a:cxn>
                <a:cxn ang="10800000">
                  <a:pos x="wd2" y="hd2"/>
                </a:cxn>
                <a:cxn ang="16200000">
                  <a:pos x="wd2" y="hd2"/>
                </a:cxn>
              </a:cxnLst>
              <a:rect l="0" t="0" r="r" b="b"/>
              <a:pathLst>
                <a:path w="20632" h="21600" extrusionOk="0">
                  <a:moveTo>
                    <a:pt x="14290" y="21600"/>
                  </a:moveTo>
                  <a:cubicBezTo>
                    <a:pt x="14290" y="15680"/>
                    <a:pt x="21116" y="13789"/>
                    <a:pt x="20605" y="7894"/>
                  </a:cubicBezTo>
                  <a:cubicBezTo>
                    <a:pt x="20282" y="4174"/>
                    <a:pt x="17549" y="0"/>
                    <a:pt x="10315" y="0"/>
                  </a:cubicBezTo>
                  <a:cubicBezTo>
                    <a:pt x="3083" y="0"/>
                    <a:pt x="350" y="4174"/>
                    <a:pt x="27" y="7894"/>
                  </a:cubicBezTo>
                  <a:cubicBezTo>
                    <a:pt x="-484" y="13789"/>
                    <a:pt x="6342" y="15680"/>
                    <a:pt x="6342" y="21600"/>
                  </a:cubicBezTo>
                  <a:cubicBezTo>
                    <a:pt x="6342" y="21600"/>
                    <a:pt x="14290" y="21600"/>
                    <a:pt x="14290" y="21600"/>
                  </a:cubicBezTo>
                  <a:close/>
                </a:path>
              </a:pathLst>
            </a:custGeom>
            <a:grpFill/>
            <a:ln w="12700" cap="flat">
              <a:noFill/>
              <a:miter lim="400000"/>
            </a:ln>
            <a:effectLst/>
          </p:spPr>
          <p:txBody>
            <a:bodyPr wrap="square" lIns="38100" tIns="38100" rIns="38100" bIns="38100" numCol="1" anchor="ctr">
              <a:noAutofit/>
            </a:bodyPr>
            <a:lstStyle/>
            <a:p>
              <a:pPr lvl="0"/>
              <a:endParaRPr/>
            </a:p>
          </p:txBody>
        </p:sp>
      </p:grpSp>
      <p:sp>
        <p:nvSpPr>
          <p:cNvPr id="82" name="文本框 81"/>
          <p:cNvSpPr txBox="1"/>
          <p:nvPr/>
        </p:nvSpPr>
        <p:spPr>
          <a:xfrm>
            <a:off x="2116563"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p>
        </p:txBody>
      </p:sp>
      <p:sp>
        <p:nvSpPr>
          <p:cNvPr id="83" name="文本框 82"/>
          <p:cNvSpPr txBox="1"/>
          <p:nvPr/>
        </p:nvSpPr>
        <p:spPr>
          <a:xfrm>
            <a:off x="2468514"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4297107"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p>
        </p:txBody>
      </p:sp>
      <p:sp>
        <p:nvSpPr>
          <p:cNvPr id="85" name="文本框 84"/>
          <p:cNvSpPr txBox="1"/>
          <p:nvPr/>
        </p:nvSpPr>
        <p:spPr>
          <a:xfrm>
            <a:off x="4649058"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6" name="文本框 85"/>
          <p:cNvSpPr txBox="1"/>
          <p:nvPr/>
        </p:nvSpPr>
        <p:spPr>
          <a:xfrm>
            <a:off x="6477651"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p>
        </p:txBody>
      </p:sp>
      <p:sp>
        <p:nvSpPr>
          <p:cNvPr id="87" name="文本框 86"/>
          <p:cNvSpPr txBox="1"/>
          <p:nvPr/>
        </p:nvSpPr>
        <p:spPr>
          <a:xfrm>
            <a:off x="6829602"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8" name="文本框 87"/>
          <p:cNvSpPr txBox="1"/>
          <p:nvPr/>
        </p:nvSpPr>
        <p:spPr>
          <a:xfrm>
            <a:off x="8658195"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p>
        </p:txBody>
      </p:sp>
      <p:sp>
        <p:nvSpPr>
          <p:cNvPr id="89" name="文本框 88"/>
          <p:cNvSpPr txBox="1"/>
          <p:nvPr/>
        </p:nvSpPr>
        <p:spPr>
          <a:xfrm>
            <a:off x="9010146"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0" name="文本框 89"/>
          <p:cNvSpPr txBox="1"/>
          <p:nvPr/>
        </p:nvSpPr>
        <p:spPr>
          <a:xfrm>
            <a:off x="2514768" y="4925690"/>
            <a:ext cx="7162463"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2" name="TextBox 38"/>
          <p:cNvSpPr txBox="1"/>
          <p:nvPr/>
        </p:nvSpPr>
        <p:spPr>
          <a:xfrm>
            <a:off x="2601558" y="5523230"/>
            <a:ext cx="6875662" cy="369332"/>
          </a:xfrm>
          <a:prstGeom prst="rect">
            <a:avLst/>
          </a:prstGeom>
          <a:noFill/>
        </p:spPr>
        <p:txBody>
          <a:bodyPr wrap="square" lIns="0" tIns="0" rIns="0" bIns="0" rtlCol="0">
            <a:spAutoFit/>
          </a:bodyPr>
          <a:lstStyle/>
          <a:p>
            <a:pPr algn="ctr"/>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a:t>
            </a:r>
            <a:r>
              <a:rPr lang="en-US" sz="1200" dirty="0" smtClean="0">
                <a:solidFill>
                  <a:schemeClr val="tx1">
                    <a:lumMod val="75000"/>
                    <a:lumOff val="25000"/>
                  </a:schemeClr>
                </a:solidFill>
                <a:latin typeface="Arial" panose="020B0604020202020204" pitchFamily="34" charset="0"/>
                <a:cs typeface="Arial" panose="020B0604020202020204" pitchFamily="34" charset="0"/>
              </a:rPr>
              <a:t>,</a:t>
            </a:r>
            <a:r>
              <a:rPr lang="zh-CN" altLang="en-US" sz="1200" dirty="0" smtClean="0">
                <a:solidFill>
                  <a:schemeClr val="tx1">
                    <a:lumMod val="75000"/>
                    <a:lumOff val="25000"/>
                  </a:schemeClr>
                </a:solidFill>
                <a:latin typeface="Arial" panose="020B0604020202020204" pitchFamily="34" charset="0"/>
                <a:cs typeface="Arial" panose="020B0604020202020204" pitchFamily="34" charset="0"/>
              </a:rPr>
              <a:t>亮亮图文旗舰店</a:t>
            </a:r>
            <a:r>
              <a:rPr lang="en-US" sz="1200" dirty="0" smtClean="0">
                <a:solidFill>
                  <a:schemeClr val="tx1">
                    <a:lumMod val="75000"/>
                    <a:lumOff val="25000"/>
                  </a:schemeClr>
                </a:solidFill>
                <a:latin typeface="Arial" panose="020B0604020202020204" pitchFamily="34" charset="0"/>
                <a:cs typeface="Arial" panose="020B0604020202020204" pitchFamily="34" charset="0"/>
              </a:rPr>
              <a:t>https://liangliangtuwen.tmall.com</a:t>
            </a:r>
          </a:p>
          <a:p>
            <a:pPr algn="ct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椭圆 24"/>
          <p:cNvSpPr/>
          <p:nvPr/>
        </p:nvSpPr>
        <p:spPr>
          <a:xfrm>
            <a:off x="7791667" y="1744442"/>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7791667" y="2610806"/>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7791666" y="3448191"/>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7791665" y="4271973"/>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7791664" y="5130192"/>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7532311" y="1393084"/>
            <a:ext cx="953253" cy="962737"/>
          </a:xfrm>
          <a:prstGeom prst="flowChartConnector">
            <a:avLst/>
          </a:prstGeom>
          <a:noFill/>
        </p:spPr>
        <p:txBody>
          <a:bodyPr wrap="square" rtlCol="0">
            <a:spAutoFit/>
          </a:bodyPr>
          <a:lstStyle/>
          <a:p>
            <a:pPr algn="ctr">
              <a:lnSpc>
                <a:spcPct val="200000"/>
              </a:lnSpc>
            </a:pPr>
            <a:r>
              <a:rPr lang="en-US" altLang="zh-CN" sz="2000" dirty="0">
                <a:solidFill>
                  <a:schemeClr val="bg1"/>
                </a:solidFill>
                <a:latin typeface="微软雅黑" panose="020B0503020204020204" pitchFamily="34" charset="-122"/>
                <a:ea typeface="微软雅黑" panose="020B0503020204020204" pitchFamily="34" charset="-122"/>
              </a:rPr>
              <a:t>01</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7532311" y="2247424"/>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02</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7532310" y="3084809"/>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03</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7532309" y="3927643"/>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04</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7532307" y="4776338"/>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05</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0" name="椭圆 19"/>
          <p:cNvSpPr/>
          <p:nvPr/>
        </p:nvSpPr>
        <p:spPr>
          <a:xfrm>
            <a:off x="5994578" y="2490454"/>
            <a:ext cx="1251146" cy="1251146"/>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979934" y="2790550"/>
            <a:ext cx="1265790" cy="650953"/>
          </a:xfrm>
          <a:prstGeom prst="rect">
            <a:avLst/>
          </a:prstGeom>
          <a:noFill/>
        </p:spPr>
        <p:txBody>
          <a:bodyPr wrap="square" rtlCol="0">
            <a:spAutoFit/>
          </a:bodyP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目录</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8295558" y="1502739"/>
            <a:ext cx="3599652" cy="4137537"/>
            <a:chOff x="4470289" y="1522630"/>
            <a:chExt cx="3233697" cy="3716901"/>
          </a:xfrm>
        </p:grpSpPr>
        <p:sp>
          <p:nvSpPr>
            <p:cNvPr id="35" name="矩形 34"/>
            <p:cNvSpPr/>
            <p:nvPr/>
          </p:nvSpPr>
          <p:spPr>
            <a:xfrm>
              <a:off x="4483113" y="2274884"/>
              <a:ext cx="2749471"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课题研究的思路与方法</a:t>
              </a:r>
            </a:p>
          </p:txBody>
        </p:sp>
        <p:sp>
          <p:nvSpPr>
            <p:cNvPr id="36" name="矩形 35"/>
            <p:cNvSpPr/>
            <p:nvPr/>
          </p:nvSpPr>
          <p:spPr>
            <a:xfrm>
              <a:off x="4488014" y="3779392"/>
              <a:ext cx="3215972" cy="707886"/>
            </a:xfrm>
            <a:prstGeom prst="rect">
              <a:avLst/>
            </a:prstGeom>
          </p:spPr>
          <p:txBody>
            <a:bodyPr wrap="squar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矩形 36"/>
            <p:cNvSpPr/>
            <p:nvPr/>
          </p:nvSpPr>
          <p:spPr>
            <a:xfrm>
              <a:off x="4483113" y="4531645"/>
              <a:ext cx="1980029"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课题研究的结论</a:t>
              </a:r>
            </a:p>
          </p:txBody>
        </p:sp>
        <p:sp>
          <p:nvSpPr>
            <p:cNvPr id="38" name="矩形 37"/>
            <p:cNvSpPr/>
            <p:nvPr/>
          </p:nvSpPr>
          <p:spPr>
            <a:xfrm>
              <a:off x="4470289" y="1522630"/>
              <a:ext cx="2236510"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选题的背景与意义</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4483113" y="3027138"/>
              <a:ext cx="1980029"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21" name="椭圆 20"/>
          <p:cNvSpPr/>
          <p:nvPr/>
        </p:nvSpPr>
        <p:spPr>
          <a:xfrm>
            <a:off x="5505024" y="2095938"/>
            <a:ext cx="849243" cy="849243"/>
          </a:xfrm>
          <a:prstGeom prst="ellipse">
            <a:avLst/>
          </a:prstGeom>
          <a:solidFill>
            <a:srgbClr val="02BDF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829812" y="3755099"/>
            <a:ext cx="5795861" cy="769441"/>
          </a:xfrm>
          <a:prstGeom prst="rect">
            <a:avLst/>
          </a:prstGeom>
          <a:noFill/>
        </p:spPr>
        <p:txBody>
          <a:bodyPr wrap="square" rtlCol="0">
            <a:spAutoFit/>
          </a:bodyPr>
          <a:lstStyle/>
          <a:p>
            <a:pPr algn="ctr"/>
            <a:r>
              <a:rPr lang="zh-CN" altLang="en-US" sz="4400" dirty="0" smtClean="0">
                <a:solidFill>
                  <a:schemeClr val="tx1">
                    <a:lumMod val="75000"/>
                    <a:lumOff val="25000"/>
                  </a:schemeClr>
                </a:solidFill>
                <a:latin typeface="微软雅黑" panose="020B0503020204020204" pitchFamily="34" charset="-122"/>
                <a:ea typeface="微软雅黑" panose="020B0503020204020204" pitchFamily="34" charset="-122"/>
              </a:rPr>
              <a:t>欢迎各位老师指导</a:t>
            </a:r>
            <a:endParaRPr lang="zh-CN" altLang="en-US" sz="4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文本框 19"/>
          <p:cNvSpPr txBox="1"/>
          <p:nvPr/>
        </p:nvSpPr>
        <p:spPr>
          <a:xfrm>
            <a:off x="-1020855" y="2520104"/>
            <a:ext cx="9497195" cy="132343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8000" dirty="0" smtClean="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THANK YOU</a:t>
            </a:r>
            <a:endParaRPr lang="zh-CN" altLang="en-US" sz="80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7044200" y="3719944"/>
            <a:ext cx="3551902"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选题的背景与意义</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6877050" y="4316887"/>
            <a:ext cx="3886200"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pic>
        <p:nvPicPr>
          <p:cNvPr id="11" name="图片占位符 2"/>
          <p:cNvPicPr>
            <a:picLocks noChangeAspect="1"/>
          </p:cNvPicPr>
          <p:nvPr/>
        </p:nvPicPr>
        <p:blipFill rotWithShape="1">
          <a:blip r:embed="rId2" cstate="print">
            <a:extLst>
              <a:ext uri="{28A0092B-C50C-407E-A947-70E740481C1C}">
                <a14:useLocalDpi xmlns:a14="http://schemas.microsoft.com/office/drawing/2010/main" xmlns="" val="0"/>
              </a:ext>
            </a:extLst>
          </a:blip>
          <a:srcRect l="34938" r="2562"/>
          <a:stretch>
            <a:fillRect/>
          </a:stretch>
        </p:blipFill>
        <p:spPr>
          <a:xfrm>
            <a:off x="2071890" y="2125823"/>
            <a:ext cx="2176274" cy="2176400"/>
          </a:xfrm>
          <a:prstGeom prst="ellipse">
            <a:avLst/>
          </a:prstGeom>
          <a:ln w="28575">
            <a:solidFill>
              <a:srgbClr val="00B0F0"/>
            </a:solidFill>
          </a:ln>
        </p:spPr>
      </p:pic>
      <p:pic>
        <p:nvPicPr>
          <p:cNvPr id="12" name="图片占位符 3"/>
          <p:cNvPicPr>
            <a:picLocks noChangeAspect="1"/>
          </p:cNvPicPr>
          <p:nvPr/>
        </p:nvPicPr>
        <p:blipFill>
          <a:blip r:embed="rId3" cstate="print">
            <a:extLst>
              <a:ext uri="{28A0092B-C50C-407E-A947-70E740481C1C}">
                <a14:useLocalDpi xmlns:a14="http://schemas.microsoft.com/office/drawing/2010/main" xmlns="" val="0"/>
              </a:ext>
            </a:extLst>
          </a:blip>
          <a:srcRect l="18731" r="18731"/>
          <a:stretch>
            <a:fillRect/>
          </a:stretch>
        </p:blipFill>
        <p:spPr>
          <a:xfrm>
            <a:off x="5007557" y="2125823"/>
            <a:ext cx="2176274" cy="2176400"/>
          </a:xfrm>
          <a:prstGeom prst="ellipse">
            <a:avLst/>
          </a:prstGeom>
          <a:ln w="28575">
            <a:solidFill>
              <a:srgbClr val="00B0F0"/>
            </a:solidFill>
          </a:ln>
        </p:spPr>
      </p:pic>
      <p:pic>
        <p:nvPicPr>
          <p:cNvPr id="13" name="图片占位符 4"/>
          <p:cNvPicPr>
            <a:picLocks noChangeAspect="1"/>
          </p:cNvPicPr>
          <p:nvPr/>
        </p:nvPicPr>
        <p:blipFill>
          <a:blip r:embed="rId4" cstate="print">
            <a:extLst>
              <a:ext uri="{28A0092B-C50C-407E-A947-70E740481C1C}">
                <a14:useLocalDpi xmlns:a14="http://schemas.microsoft.com/office/drawing/2010/main" xmlns="" val="0"/>
              </a:ext>
            </a:extLst>
          </a:blip>
          <a:srcRect l="18750" r="18750"/>
          <a:stretch>
            <a:fillRect/>
          </a:stretch>
        </p:blipFill>
        <p:spPr>
          <a:xfrm>
            <a:off x="7931720" y="2125823"/>
            <a:ext cx="2176274" cy="2176400"/>
          </a:xfrm>
          <a:prstGeom prst="ellipse">
            <a:avLst/>
          </a:prstGeom>
          <a:ln w="28575">
            <a:solidFill>
              <a:srgbClr val="00B0F0"/>
            </a:solidFill>
          </a:ln>
        </p:spPr>
      </p:pic>
      <p:sp>
        <p:nvSpPr>
          <p:cNvPr id="14" name="Text Placeholder 28"/>
          <p:cNvSpPr txBox="1"/>
          <p:nvPr/>
        </p:nvSpPr>
        <p:spPr>
          <a:xfrm>
            <a:off x="2822759"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sp>
        <p:nvSpPr>
          <p:cNvPr id="15" name="Text Placeholder 38"/>
          <p:cNvSpPr txBox="1"/>
          <p:nvPr/>
        </p:nvSpPr>
        <p:spPr>
          <a:xfrm>
            <a:off x="5704957"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sp>
        <p:nvSpPr>
          <p:cNvPr id="16" name="Text Placeholder 39"/>
          <p:cNvSpPr txBox="1"/>
          <p:nvPr/>
        </p:nvSpPr>
        <p:spPr>
          <a:xfrm>
            <a:off x="8734111"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cxnSp>
        <p:nvCxnSpPr>
          <p:cNvPr id="17" name="Straight Connector 7"/>
          <p:cNvCxnSpPr/>
          <p:nvPr/>
        </p:nvCxnSpPr>
        <p:spPr>
          <a:xfrm>
            <a:off x="3175096"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cxnSp>
        <p:nvCxnSpPr>
          <p:cNvPr id="18" name="Straight Connector 30"/>
          <p:cNvCxnSpPr/>
          <p:nvPr/>
        </p:nvCxnSpPr>
        <p:spPr>
          <a:xfrm>
            <a:off x="6092348"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cxnSp>
        <p:nvCxnSpPr>
          <p:cNvPr id="19" name="Straight Connector 35"/>
          <p:cNvCxnSpPr/>
          <p:nvPr/>
        </p:nvCxnSpPr>
        <p:spPr>
          <a:xfrm>
            <a:off x="9009402"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sp>
        <p:nvSpPr>
          <p:cNvPr id="20" name="Shape 308"/>
          <p:cNvSpPr/>
          <p:nvPr/>
        </p:nvSpPr>
        <p:spPr>
          <a:xfrm flipV="1">
            <a:off x="-2730" y="1987476"/>
            <a:ext cx="12179388" cy="0"/>
          </a:xfrm>
          <a:prstGeom prst="line">
            <a:avLst/>
          </a:prstGeom>
          <a:ln w="38100">
            <a:solidFill>
              <a:srgbClr val="009ED6"/>
            </a:solidFill>
            <a:miter lim="400000"/>
          </a:ln>
        </p:spPr>
        <p:txBody>
          <a:bodyPr lIns="50800" tIns="50800" rIns="50800" bIns="50800" anchor="ctr"/>
          <a:lstStyle/>
          <a:p>
            <a:pPr lvl="0">
              <a:lnSpc>
                <a:spcPct val="100000"/>
              </a:lnSpc>
              <a:defRPr sz="3200">
                <a:latin typeface="+mn-lt"/>
                <a:ea typeface="+mn-ea"/>
                <a:cs typeface="+mn-cs"/>
                <a:sym typeface="Helvetica Light"/>
              </a:defRPr>
            </a:pPr>
            <a:endParaRPr/>
          </a:p>
        </p:txBody>
      </p:sp>
      <p:sp>
        <p:nvSpPr>
          <p:cNvPr id="27" name="文本框 26"/>
          <p:cNvSpPr txBox="1"/>
          <p:nvPr/>
        </p:nvSpPr>
        <p:spPr>
          <a:xfrm>
            <a:off x="2102027"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p>
        </p:txBody>
      </p:sp>
      <p:sp>
        <p:nvSpPr>
          <p:cNvPr id="29" name="文本框 28"/>
          <p:cNvSpPr txBox="1"/>
          <p:nvPr/>
        </p:nvSpPr>
        <p:spPr>
          <a:xfrm>
            <a:off x="4975795"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p>
        </p:txBody>
      </p:sp>
      <p:sp>
        <p:nvSpPr>
          <p:cNvPr id="30" name="文本框 29"/>
          <p:cNvSpPr txBox="1"/>
          <p:nvPr/>
        </p:nvSpPr>
        <p:spPr>
          <a:xfrm>
            <a:off x="8004949"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p>
        </p:txBody>
      </p:sp>
      <p:sp>
        <p:nvSpPr>
          <p:cNvPr id="31" name="文本框 30"/>
          <p:cNvSpPr txBox="1"/>
          <p:nvPr/>
        </p:nvSpPr>
        <p:spPr>
          <a:xfrm>
            <a:off x="2689772"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2" name="文本框 31"/>
          <p:cNvSpPr txBox="1"/>
          <p:nvPr/>
        </p:nvSpPr>
        <p:spPr>
          <a:xfrm>
            <a:off x="5579993"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3" name="文本框 32"/>
          <p:cNvSpPr txBox="1"/>
          <p:nvPr/>
        </p:nvSpPr>
        <p:spPr>
          <a:xfrm>
            <a:off x="8609147"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 name="组合 1"/>
          <p:cNvGrpSpPr/>
          <p:nvPr/>
        </p:nvGrpSpPr>
        <p:grpSpPr>
          <a:xfrm>
            <a:off x="1538515" y="2372493"/>
            <a:ext cx="9324861" cy="3296926"/>
            <a:chOff x="1524000" y="2387007"/>
            <a:chExt cx="9324861" cy="3296926"/>
          </a:xfrm>
        </p:grpSpPr>
        <p:pic>
          <p:nvPicPr>
            <p:cNvPr id="23" name="图片占位符 2"/>
            <p:cNvPicPr>
              <a:picLocks noChangeAspect="1"/>
            </p:cNvPicPr>
            <p:nvPr/>
          </p:nvPicPr>
          <p:blipFill>
            <a:blip r:embed="rId2" cstate="print">
              <a:extLst>
                <a:ext uri="{28A0092B-C50C-407E-A947-70E740481C1C}">
                  <a14:useLocalDpi xmlns:a14="http://schemas.microsoft.com/office/drawing/2010/main" xmlns="" val="0"/>
                </a:ext>
              </a:extLst>
            </a:blip>
            <a:srcRect t="7103" b="7103"/>
            <a:stretch>
              <a:fillRect/>
            </a:stretch>
          </p:blipFill>
          <p:spPr>
            <a:xfrm>
              <a:off x="1524000" y="2435836"/>
              <a:ext cx="2932012" cy="1572905"/>
            </a:xfrm>
            <a:prstGeom prst="rect">
              <a:avLst/>
            </a:prstGeom>
            <a:ln w="28575">
              <a:solidFill>
                <a:srgbClr val="009ED6"/>
              </a:solidFill>
            </a:ln>
          </p:spPr>
        </p:pic>
        <p:pic>
          <p:nvPicPr>
            <p:cNvPr id="24" name="图片占位符 4"/>
            <p:cNvPicPr>
              <a:picLocks noChangeAspect="1"/>
            </p:cNvPicPr>
            <p:nvPr/>
          </p:nvPicPr>
          <p:blipFill>
            <a:blip r:embed="rId3" cstate="print">
              <a:extLst>
                <a:ext uri="{28A0092B-C50C-407E-A947-70E740481C1C}">
                  <a14:useLocalDpi xmlns:a14="http://schemas.microsoft.com/office/drawing/2010/main" xmlns="" val="0"/>
                </a:ext>
              </a:extLst>
            </a:blip>
            <a:srcRect t="7076" b="7076"/>
            <a:stretch>
              <a:fillRect/>
            </a:stretch>
          </p:blipFill>
          <p:spPr>
            <a:xfrm>
              <a:off x="1524000" y="4008742"/>
              <a:ext cx="2932012" cy="1572908"/>
            </a:xfrm>
            <a:prstGeom prst="rect">
              <a:avLst/>
            </a:prstGeom>
            <a:ln w="28575">
              <a:solidFill>
                <a:srgbClr val="009ED6"/>
              </a:solidFill>
            </a:ln>
          </p:spPr>
        </p:pic>
        <p:sp>
          <p:nvSpPr>
            <p:cNvPr id="26" name="Shape 650"/>
            <p:cNvSpPr/>
            <p:nvPr/>
          </p:nvSpPr>
          <p:spPr>
            <a:xfrm>
              <a:off x="8050246" y="2387007"/>
              <a:ext cx="471454" cy="469882"/>
            </a:xfrm>
            <a:prstGeom prst="ellipse">
              <a:avLst/>
            </a:prstGeom>
            <a:solidFill>
              <a:srgbClr val="00B0F0"/>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28" name="Shape 651"/>
            <p:cNvSpPr/>
            <p:nvPr/>
          </p:nvSpPr>
          <p:spPr>
            <a:xfrm>
              <a:off x="8182619" y="2517432"/>
              <a:ext cx="192945" cy="209033"/>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bg1"/>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5" name="Shape 653"/>
            <p:cNvSpPr/>
            <p:nvPr/>
          </p:nvSpPr>
          <p:spPr>
            <a:xfrm>
              <a:off x="5251631" y="2387007"/>
              <a:ext cx="471454" cy="469882"/>
            </a:xfrm>
            <a:prstGeom prst="ellipse">
              <a:avLst/>
            </a:prstGeom>
            <a:solidFill>
              <a:srgbClr val="00B0F0"/>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6" name="Shape 654"/>
            <p:cNvSpPr/>
            <p:nvPr/>
          </p:nvSpPr>
          <p:spPr>
            <a:xfrm rot="10800000" flipH="1">
              <a:off x="5384004" y="2517432"/>
              <a:ext cx="192945" cy="209033"/>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bg1"/>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9" name="文本框 38"/>
            <p:cNvSpPr txBox="1"/>
            <p:nvPr/>
          </p:nvSpPr>
          <p:spPr>
            <a:xfrm>
              <a:off x="5781141" y="2740777"/>
              <a:ext cx="2241369" cy="763735"/>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亮亮图文旗舰店</a:t>
              </a:r>
              <a:r>
                <a:rPr lang="en-US" altLang="zh-CN" sz="1200" dirty="0" smtClean="0">
                  <a:solidFill>
                    <a:schemeClr val="tx1">
                      <a:lumMod val="75000"/>
                      <a:lumOff val="25000"/>
                    </a:schemeClr>
                  </a:solidFill>
                  <a:latin typeface="微软雅黑" panose="020B0503020204020204" pitchFamily="34" charset="-122"/>
                  <a:ea typeface="微软雅黑" panose="020B0503020204020204" pitchFamily="34" charset="-122"/>
                </a:rPr>
                <a:t>https://liangliangtuwen.tmall.com</a:t>
              </a:r>
            </a:p>
          </p:txBody>
        </p:sp>
        <p:sp>
          <p:nvSpPr>
            <p:cNvPr id="40" name="TextBox 38"/>
            <p:cNvSpPr txBox="1"/>
            <p:nvPr/>
          </p:nvSpPr>
          <p:spPr>
            <a:xfrm>
              <a:off x="5873314" y="4575937"/>
              <a:ext cx="1952579" cy="1107996"/>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1" name="文本框 40"/>
            <p:cNvSpPr txBox="1"/>
            <p:nvPr/>
          </p:nvSpPr>
          <p:spPr>
            <a:xfrm>
              <a:off x="5781141" y="2401320"/>
              <a:ext cx="12849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8607492" y="2740777"/>
              <a:ext cx="2241369" cy="170816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p>
          </p:txBody>
        </p:sp>
        <p:sp>
          <p:nvSpPr>
            <p:cNvPr id="43" name="TextBox 38"/>
            <p:cNvSpPr txBox="1"/>
            <p:nvPr/>
          </p:nvSpPr>
          <p:spPr>
            <a:xfrm>
              <a:off x="8699665" y="4575937"/>
              <a:ext cx="1952579" cy="1107996"/>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4" name="文本框 43"/>
            <p:cNvSpPr txBox="1"/>
            <p:nvPr/>
          </p:nvSpPr>
          <p:spPr>
            <a:xfrm>
              <a:off x="8607492" y="2401320"/>
              <a:ext cx="12849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0" name="Group 1"/>
          <p:cNvGrpSpPr/>
          <p:nvPr/>
        </p:nvGrpSpPr>
        <p:grpSpPr>
          <a:xfrm>
            <a:off x="4937310" y="2688511"/>
            <a:ext cx="2332800" cy="2330909"/>
            <a:chOff x="4937310" y="2543368"/>
            <a:chExt cx="2332800" cy="2330909"/>
          </a:xfrm>
        </p:grpSpPr>
        <p:sp>
          <p:nvSpPr>
            <p:cNvPr id="21" name="Shape 1636"/>
            <p:cNvSpPr/>
            <p:nvPr/>
          </p:nvSpPr>
          <p:spPr>
            <a:xfrm>
              <a:off x="4937310" y="2543368"/>
              <a:ext cx="2332800" cy="2330909"/>
            </a:xfrm>
            <a:prstGeom prst="ellipse">
              <a:avLst/>
            </a:prstGeom>
            <a:solidFill>
              <a:srgbClr val="ECECEC"/>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endParaRPr/>
            </a:p>
          </p:txBody>
        </p:sp>
        <p:sp>
          <p:nvSpPr>
            <p:cNvPr id="22" name="Shape 1643"/>
            <p:cNvSpPr/>
            <p:nvPr/>
          </p:nvSpPr>
          <p:spPr>
            <a:xfrm>
              <a:off x="5359879" y="2952028"/>
              <a:ext cx="1512000" cy="151359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25" name="Shape 1644"/>
            <p:cNvSpPr/>
            <p:nvPr/>
          </p:nvSpPr>
          <p:spPr>
            <a:xfrm>
              <a:off x="5843527" y="3462650"/>
              <a:ext cx="544336" cy="466946"/>
            </a:xfrm>
            <a:custGeom>
              <a:avLst/>
              <a:gdLst/>
              <a:ahLst/>
              <a:cxnLst>
                <a:cxn ang="0">
                  <a:pos x="wd2" y="hd2"/>
                </a:cxn>
                <a:cxn ang="5400000">
                  <a:pos x="wd2" y="hd2"/>
                </a:cxn>
                <a:cxn ang="10800000">
                  <a:pos x="wd2" y="hd2"/>
                </a:cxn>
                <a:cxn ang="16200000">
                  <a:pos x="wd2" y="hd2"/>
                </a:cxn>
              </a:cxnLst>
              <a:rect l="0" t="0" r="r" b="b"/>
              <a:pathLst>
                <a:path w="21600" h="21540" extrusionOk="0">
                  <a:moveTo>
                    <a:pt x="18514" y="15638"/>
                  </a:moveTo>
                  <a:cubicBezTo>
                    <a:pt x="15372" y="12844"/>
                    <a:pt x="12286" y="11252"/>
                    <a:pt x="9257" y="10859"/>
                  </a:cubicBezTo>
                  <a:lnTo>
                    <a:pt x="9257" y="7076"/>
                  </a:lnTo>
                  <a:cubicBezTo>
                    <a:pt x="12262" y="6693"/>
                    <a:pt x="15348" y="5091"/>
                    <a:pt x="18514" y="2270"/>
                  </a:cubicBezTo>
                  <a:cubicBezTo>
                    <a:pt x="18514" y="2270"/>
                    <a:pt x="18514" y="15638"/>
                    <a:pt x="18514" y="15638"/>
                  </a:cubicBezTo>
                  <a:close/>
                  <a:moveTo>
                    <a:pt x="21148" y="7700"/>
                  </a:moveTo>
                  <a:cubicBezTo>
                    <a:pt x="20847" y="7350"/>
                    <a:pt x="20483" y="7174"/>
                    <a:pt x="20057" y="7174"/>
                  </a:cubicBezTo>
                  <a:lnTo>
                    <a:pt x="20057" y="1794"/>
                  </a:lnTo>
                  <a:cubicBezTo>
                    <a:pt x="20057" y="1308"/>
                    <a:pt x="19905" y="888"/>
                    <a:pt x="19599" y="532"/>
                  </a:cubicBezTo>
                  <a:cubicBezTo>
                    <a:pt x="19294" y="177"/>
                    <a:pt x="18932" y="0"/>
                    <a:pt x="18514" y="0"/>
                  </a:cubicBezTo>
                  <a:cubicBezTo>
                    <a:pt x="14810" y="3588"/>
                    <a:pt x="11209" y="5380"/>
                    <a:pt x="7714" y="5380"/>
                  </a:cubicBezTo>
                  <a:lnTo>
                    <a:pt x="1929" y="5380"/>
                  </a:lnTo>
                  <a:cubicBezTo>
                    <a:pt x="1398" y="5380"/>
                    <a:pt x="944" y="5600"/>
                    <a:pt x="566" y="6040"/>
                  </a:cubicBezTo>
                  <a:cubicBezTo>
                    <a:pt x="189" y="6479"/>
                    <a:pt x="0" y="7006"/>
                    <a:pt x="0" y="7623"/>
                  </a:cubicBezTo>
                  <a:lnTo>
                    <a:pt x="0" y="10313"/>
                  </a:lnTo>
                  <a:cubicBezTo>
                    <a:pt x="0" y="10930"/>
                    <a:pt x="189" y="11458"/>
                    <a:pt x="566" y="11896"/>
                  </a:cubicBezTo>
                  <a:cubicBezTo>
                    <a:pt x="944" y="12336"/>
                    <a:pt x="1398" y="12556"/>
                    <a:pt x="1928" y="12556"/>
                  </a:cubicBezTo>
                  <a:lnTo>
                    <a:pt x="3399" y="12556"/>
                  </a:lnTo>
                  <a:cubicBezTo>
                    <a:pt x="3262" y="13059"/>
                    <a:pt x="3174" y="13576"/>
                    <a:pt x="3134" y="14103"/>
                  </a:cubicBezTo>
                  <a:cubicBezTo>
                    <a:pt x="3094" y="14632"/>
                    <a:pt x="3079" y="15092"/>
                    <a:pt x="3092" y="15484"/>
                  </a:cubicBezTo>
                  <a:cubicBezTo>
                    <a:pt x="3103" y="15876"/>
                    <a:pt x="3164" y="16348"/>
                    <a:pt x="3272" y="16899"/>
                  </a:cubicBezTo>
                  <a:cubicBezTo>
                    <a:pt x="3381" y="17450"/>
                    <a:pt x="3473" y="17865"/>
                    <a:pt x="3550" y="18146"/>
                  </a:cubicBezTo>
                  <a:cubicBezTo>
                    <a:pt x="3626" y="18426"/>
                    <a:pt x="3754" y="18867"/>
                    <a:pt x="3935" y="19470"/>
                  </a:cubicBezTo>
                  <a:cubicBezTo>
                    <a:pt x="4116" y="20072"/>
                    <a:pt x="4235" y="20481"/>
                    <a:pt x="4291" y="20696"/>
                  </a:cubicBezTo>
                  <a:cubicBezTo>
                    <a:pt x="4660" y="21089"/>
                    <a:pt x="5191" y="21348"/>
                    <a:pt x="5882" y="21474"/>
                  </a:cubicBezTo>
                  <a:cubicBezTo>
                    <a:pt x="6573" y="21600"/>
                    <a:pt x="7250" y="21546"/>
                    <a:pt x="7913" y="21313"/>
                  </a:cubicBezTo>
                  <a:cubicBezTo>
                    <a:pt x="8576" y="21079"/>
                    <a:pt x="9024" y="20691"/>
                    <a:pt x="9257" y="20150"/>
                  </a:cubicBezTo>
                  <a:cubicBezTo>
                    <a:pt x="8952" y="19869"/>
                    <a:pt x="8705" y="19633"/>
                    <a:pt x="8515" y="19442"/>
                  </a:cubicBezTo>
                  <a:cubicBezTo>
                    <a:pt x="8327" y="19250"/>
                    <a:pt x="8134" y="19017"/>
                    <a:pt x="7937" y="18741"/>
                  </a:cubicBezTo>
                  <a:cubicBezTo>
                    <a:pt x="7740" y="18466"/>
                    <a:pt x="7606" y="18209"/>
                    <a:pt x="7533" y="17971"/>
                  </a:cubicBezTo>
                  <a:cubicBezTo>
                    <a:pt x="7461" y="17733"/>
                    <a:pt x="7437" y="17462"/>
                    <a:pt x="7461" y="17158"/>
                  </a:cubicBezTo>
                  <a:cubicBezTo>
                    <a:pt x="7485" y="16854"/>
                    <a:pt x="7578" y="16549"/>
                    <a:pt x="7738" y="16241"/>
                  </a:cubicBezTo>
                  <a:cubicBezTo>
                    <a:pt x="7433" y="15876"/>
                    <a:pt x="7272" y="15444"/>
                    <a:pt x="7256" y="14944"/>
                  </a:cubicBezTo>
                  <a:cubicBezTo>
                    <a:pt x="7240" y="14444"/>
                    <a:pt x="7365" y="13975"/>
                    <a:pt x="7630" y="13536"/>
                  </a:cubicBezTo>
                  <a:cubicBezTo>
                    <a:pt x="7895" y="13097"/>
                    <a:pt x="8260" y="12789"/>
                    <a:pt x="8726" y="12611"/>
                  </a:cubicBezTo>
                  <a:cubicBezTo>
                    <a:pt x="11901" y="12919"/>
                    <a:pt x="15164" y="14694"/>
                    <a:pt x="18514" y="17936"/>
                  </a:cubicBezTo>
                  <a:cubicBezTo>
                    <a:pt x="18932" y="17936"/>
                    <a:pt x="19294" y="17758"/>
                    <a:pt x="19599" y="17404"/>
                  </a:cubicBezTo>
                  <a:cubicBezTo>
                    <a:pt x="19905" y="17048"/>
                    <a:pt x="20057" y="16628"/>
                    <a:pt x="20057" y="16142"/>
                  </a:cubicBezTo>
                  <a:lnTo>
                    <a:pt x="20057" y="10762"/>
                  </a:lnTo>
                  <a:cubicBezTo>
                    <a:pt x="20483" y="10762"/>
                    <a:pt x="20847" y="10586"/>
                    <a:pt x="21148" y="10236"/>
                  </a:cubicBezTo>
                  <a:cubicBezTo>
                    <a:pt x="21449" y="9886"/>
                    <a:pt x="21600" y="9463"/>
                    <a:pt x="21600" y="8968"/>
                  </a:cubicBezTo>
                  <a:cubicBezTo>
                    <a:pt x="21600" y="8473"/>
                    <a:pt x="21449" y="8050"/>
                    <a:pt x="21148" y="7700"/>
                  </a:cubicBezTo>
                  <a:cubicBezTo>
                    <a:pt x="21148" y="7700"/>
                    <a:pt x="21148" y="7700"/>
                    <a:pt x="21148" y="77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grpSp>
      <p:sp>
        <p:nvSpPr>
          <p:cNvPr id="27" name="Shape 1646"/>
          <p:cNvSpPr/>
          <p:nvPr/>
        </p:nvSpPr>
        <p:spPr>
          <a:xfrm>
            <a:off x="1901825" y="2538844"/>
            <a:ext cx="2838783" cy="392922"/>
          </a:xfrm>
          <a:prstGeom prst="rect">
            <a:avLst/>
          </a:prstGeom>
          <a:solidFill>
            <a:srgbClr val="009ED6">
              <a:alpha val="75000"/>
            </a:srgb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29" name="Shape 1649"/>
          <p:cNvSpPr/>
          <p:nvPr/>
        </p:nvSpPr>
        <p:spPr>
          <a:xfrm>
            <a:off x="7493160" y="2538844"/>
            <a:ext cx="2838783" cy="392922"/>
          </a:xfrm>
          <a:prstGeom prst="rect">
            <a:avLst/>
          </a:prstGeom>
          <a:solidFill>
            <a:srgbClr val="009ED6">
              <a:alpha val="75000"/>
            </a:srgb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0" name="Text Placeholder 19"/>
          <p:cNvSpPr txBox="1"/>
          <p:nvPr/>
        </p:nvSpPr>
        <p:spPr>
          <a:xfrm>
            <a:off x="1901373" y="2538844"/>
            <a:ext cx="2839236" cy="408745"/>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dirty="0"/>
          </a:p>
        </p:txBody>
      </p:sp>
      <p:sp>
        <p:nvSpPr>
          <p:cNvPr id="32" name="Text Placeholder 19"/>
          <p:cNvSpPr txBox="1"/>
          <p:nvPr/>
        </p:nvSpPr>
        <p:spPr>
          <a:xfrm>
            <a:off x="7490982" y="2538844"/>
            <a:ext cx="2839236" cy="408745"/>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dirty="0"/>
          </a:p>
        </p:txBody>
      </p:sp>
      <p:sp>
        <p:nvSpPr>
          <p:cNvPr id="3" name="文本框 2"/>
          <p:cNvSpPr txBox="1"/>
          <p:nvPr/>
        </p:nvSpPr>
        <p:spPr>
          <a:xfrm>
            <a:off x="2297734" y="2544036"/>
            <a:ext cx="2046514"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34" name="文本框 33"/>
          <p:cNvSpPr txBox="1"/>
          <p:nvPr/>
        </p:nvSpPr>
        <p:spPr>
          <a:xfrm>
            <a:off x="7887343" y="2544036"/>
            <a:ext cx="2046514"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37" name="文本框 36"/>
          <p:cNvSpPr txBox="1"/>
          <p:nvPr/>
        </p:nvSpPr>
        <p:spPr>
          <a:xfrm>
            <a:off x="1983423" y="3490681"/>
            <a:ext cx="2675135" cy="147732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p>
        </p:txBody>
      </p:sp>
      <p:sp>
        <p:nvSpPr>
          <p:cNvPr id="45" name="文本框 44"/>
          <p:cNvSpPr txBox="1"/>
          <p:nvPr/>
        </p:nvSpPr>
        <p:spPr>
          <a:xfrm>
            <a:off x="7576091" y="3490681"/>
            <a:ext cx="2669018" cy="147732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p>
        </p:txBody>
      </p:sp>
      <p:sp>
        <p:nvSpPr>
          <p:cNvPr id="47" name="TextBox 38"/>
          <p:cNvSpPr txBox="1"/>
          <p:nvPr/>
        </p:nvSpPr>
        <p:spPr>
          <a:xfrm>
            <a:off x="2887851" y="5562512"/>
            <a:ext cx="6416297" cy="369332"/>
          </a:xfrm>
          <a:prstGeom prst="rect">
            <a:avLst/>
          </a:prstGeom>
          <a:noFill/>
        </p:spPr>
        <p:txBody>
          <a:bodyPr wrap="square" lIns="0" tIns="0" rIns="0" bIns="0" rtlCol="0">
            <a:spAutoFit/>
          </a:bodyPr>
          <a:lstStyle/>
          <a:p>
            <a:pPr algn="ctr"/>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par>
                                <p:cTn id="12" presetID="10" presetClass="entr" presetSubtype="0" fill="hold" grpId="0" nodeType="withEffect" nodePh="1">
                                  <p:stCondLst>
                                    <p:cond delay="0"/>
                                  </p:stCondLst>
                                  <p:endCondLst>
                                    <p:cond evt="begin" delay="0">
                                      <p:tn val="12"/>
                                    </p:cond>
                                  </p:end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par>
                                <p:cTn id="19" presetID="10" presetClass="entr" presetSubtype="0" fill="hold" grpId="0" nodeType="withEffect" nodePh="1">
                                  <p:stCondLst>
                                    <p:cond delay="0"/>
                                  </p:stCondLst>
                                  <p:endCondLst>
                                    <p:cond evt="begin" delay="0">
                                      <p:tn val="19"/>
                                    </p:cond>
                                  </p:endCondLst>
                                  <p:childTnLst>
                                    <p:set>
                                      <p:cBhvr>
                                        <p:cTn id="20" dur="1" fill="hold">
                                          <p:stCondLst>
                                            <p:cond delay="0"/>
                                          </p:stCondLst>
                                        </p:cTn>
                                        <p:tgtEl>
                                          <p:spTgt spid="32">
                                            <p:txEl>
                                              <p:pRg st="0" end="0"/>
                                            </p:txEl>
                                          </p:spTgt>
                                        </p:tgtEl>
                                        <p:attrNameLst>
                                          <p:attrName>style.visibility</p:attrName>
                                        </p:attrNameLst>
                                      </p:cBhvr>
                                      <p:to>
                                        <p:strVal val="visible"/>
                                      </p:to>
                                    </p:set>
                                    <p:animEffect transition="in" filter="fade">
                                      <p:cBhvr>
                                        <p:cTn id="21" dur="500"/>
                                        <p:tgtEl>
                                          <p:spTgt spid="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build="p"/>
      <p:bldP spid="3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xmlns=""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6361958"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课题研究的思路与方法</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6330869"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8" name="Shape 1657"/>
          <p:cNvSpPr/>
          <p:nvPr/>
        </p:nvSpPr>
        <p:spPr>
          <a:xfrm>
            <a:off x="2051905" y="3347832"/>
            <a:ext cx="3520011" cy="713178"/>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1" name="Shape 1660"/>
          <p:cNvSpPr/>
          <p:nvPr/>
        </p:nvSpPr>
        <p:spPr>
          <a:xfrm>
            <a:off x="6633476" y="3347832"/>
            <a:ext cx="3520012" cy="713178"/>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3" name="Shape 1666"/>
          <p:cNvSpPr/>
          <p:nvPr/>
        </p:nvSpPr>
        <p:spPr>
          <a:xfrm>
            <a:off x="0" y="2557151"/>
            <a:ext cx="3051367"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5" name="Shape 1672"/>
          <p:cNvSpPr/>
          <p:nvPr/>
        </p:nvSpPr>
        <p:spPr>
          <a:xfrm>
            <a:off x="350488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6" name="Shape 1675"/>
          <p:cNvSpPr/>
          <p:nvPr/>
        </p:nvSpPr>
        <p:spPr>
          <a:xfrm>
            <a:off x="5029673"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39" name="Shape 1678"/>
          <p:cNvSpPr/>
          <p:nvPr/>
        </p:nvSpPr>
        <p:spPr>
          <a:xfrm>
            <a:off x="4538873"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0" name="Shape 1679"/>
          <p:cNvSpPr/>
          <p:nvPr/>
        </p:nvSpPr>
        <p:spPr>
          <a:xfrm>
            <a:off x="4707670" y="2590518"/>
            <a:ext cx="189086" cy="201151"/>
          </a:xfrm>
          <a:custGeom>
            <a:avLst/>
            <a:gdLst/>
            <a:ahLst/>
            <a:cxnLst>
              <a:cxn ang="0">
                <a:pos x="wd2" y="hd2"/>
              </a:cxn>
              <a:cxn ang="5400000">
                <a:pos x="wd2" y="hd2"/>
              </a:cxn>
              <a:cxn ang="10800000">
                <a:pos x="wd2" y="hd2"/>
              </a:cxn>
              <a:cxn ang="16200000">
                <a:pos x="wd2" y="hd2"/>
              </a:cxn>
            </a:cxnLst>
            <a:rect l="0" t="0" r="r" b="b"/>
            <a:pathLst>
              <a:path w="21600" h="21567" extrusionOk="0">
                <a:moveTo>
                  <a:pt x="10665" y="9681"/>
                </a:moveTo>
                <a:cubicBezTo>
                  <a:pt x="10079" y="14119"/>
                  <a:pt x="7081" y="15033"/>
                  <a:pt x="7081" y="18117"/>
                </a:cubicBezTo>
                <a:cubicBezTo>
                  <a:pt x="7081" y="20023"/>
                  <a:pt x="8782" y="21567"/>
                  <a:pt x="10799" y="21567"/>
                </a:cubicBezTo>
                <a:cubicBezTo>
                  <a:pt x="12818" y="21567"/>
                  <a:pt x="14519" y="20023"/>
                  <a:pt x="14519" y="18117"/>
                </a:cubicBezTo>
                <a:cubicBezTo>
                  <a:pt x="14519" y="15033"/>
                  <a:pt x="11521" y="14119"/>
                  <a:pt x="10935" y="9681"/>
                </a:cubicBezTo>
                <a:cubicBezTo>
                  <a:pt x="10917" y="9547"/>
                  <a:pt x="10683" y="9547"/>
                  <a:pt x="10665" y="9681"/>
                </a:cubicBezTo>
                <a:close/>
                <a:moveTo>
                  <a:pt x="18015" y="101"/>
                </a:moveTo>
                <a:cubicBezTo>
                  <a:pt x="17997" y="-33"/>
                  <a:pt x="17762" y="-33"/>
                  <a:pt x="17744" y="101"/>
                </a:cubicBezTo>
                <a:cubicBezTo>
                  <a:pt x="17159" y="4539"/>
                  <a:pt x="14160" y="5453"/>
                  <a:pt x="14160" y="8537"/>
                </a:cubicBezTo>
                <a:cubicBezTo>
                  <a:pt x="14160" y="10442"/>
                  <a:pt x="15863" y="11987"/>
                  <a:pt x="17880" y="11987"/>
                </a:cubicBezTo>
                <a:cubicBezTo>
                  <a:pt x="19897" y="11987"/>
                  <a:pt x="21600" y="10442"/>
                  <a:pt x="21600" y="8537"/>
                </a:cubicBezTo>
                <a:cubicBezTo>
                  <a:pt x="21600" y="5453"/>
                  <a:pt x="18602" y="4539"/>
                  <a:pt x="18015" y="101"/>
                </a:cubicBezTo>
                <a:close/>
                <a:moveTo>
                  <a:pt x="3856" y="101"/>
                </a:moveTo>
                <a:cubicBezTo>
                  <a:pt x="3838" y="-33"/>
                  <a:pt x="3603" y="-33"/>
                  <a:pt x="3586" y="101"/>
                </a:cubicBezTo>
                <a:cubicBezTo>
                  <a:pt x="2999" y="4539"/>
                  <a:pt x="0" y="5453"/>
                  <a:pt x="0" y="8537"/>
                </a:cubicBezTo>
                <a:cubicBezTo>
                  <a:pt x="0" y="10442"/>
                  <a:pt x="1703" y="11987"/>
                  <a:pt x="3720" y="11987"/>
                </a:cubicBezTo>
                <a:cubicBezTo>
                  <a:pt x="5739" y="11987"/>
                  <a:pt x="7440" y="10442"/>
                  <a:pt x="7440" y="8537"/>
                </a:cubicBezTo>
                <a:cubicBezTo>
                  <a:pt x="7440" y="5453"/>
                  <a:pt x="4442" y="4539"/>
                  <a:pt x="3856" y="101"/>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1" name="Shape 1684"/>
          <p:cNvSpPr/>
          <p:nvPr/>
        </p:nvSpPr>
        <p:spPr>
          <a:xfrm>
            <a:off x="661097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3" name="Shape 1687"/>
          <p:cNvSpPr/>
          <p:nvPr/>
        </p:nvSpPr>
        <p:spPr>
          <a:xfrm>
            <a:off x="1490660"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4" name="Shape 1688"/>
          <p:cNvSpPr/>
          <p:nvPr/>
        </p:nvSpPr>
        <p:spPr>
          <a:xfrm>
            <a:off x="1647682" y="2571782"/>
            <a:ext cx="211919" cy="226051"/>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6" name="Shape 1690"/>
          <p:cNvSpPr/>
          <p:nvPr/>
        </p:nvSpPr>
        <p:spPr>
          <a:xfrm>
            <a:off x="807489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48" name="Shape 1698"/>
          <p:cNvSpPr/>
          <p:nvPr/>
        </p:nvSpPr>
        <p:spPr>
          <a:xfrm>
            <a:off x="9599682" y="2557151"/>
            <a:ext cx="2592317"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50" name="Text Placeholder 9"/>
          <p:cNvSpPr txBox="1"/>
          <p:nvPr/>
        </p:nvSpPr>
        <p:spPr>
          <a:xfrm>
            <a:off x="2051905" y="3347833"/>
            <a:ext cx="3520011" cy="71317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smtClean="0">
                <a:solidFill>
                  <a:schemeClr val="tx1">
                    <a:lumMod val="75000"/>
                    <a:lumOff val="25000"/>
                  </a:schemeClr>
                </a:solidFill>
              </a:rPr>
              <a:t>Add your title here</a:t>
            </a:r>
            <a:endParaRPr lang="zh-CN" altLang="en-US" dirty="0">
              <a:solidFill>
                <a:schemeClr val="tx1">
                  <a:lumMod val="75000"/>
                  <a:lumOff val="25000"/>
                </a:schemeClr>
              </a:solidFill>
            </a:endParaRPr>
          </a:p>
        </p:txBody>
      </p:sp>
      <p:sp>
        <p:nvSpPr>
          <p:cNvPr id="51" name="Text Placeholder 9"/>
          <p:cNvSpPr txBox="1"/>
          <p:nvPr/>
        </p:nvSpPr>
        <p:spPr>
          <a:xfrm>
            <a:off x="6629260" y="3347833"/>
            <a:ext cx="3520011" cy="71317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smtClean="0">
                <a:solidFill>
                  <a:schemeClr val="tx1">
                    <a:lumMod val="75000"/>
                    <a:lumOff val="25000"/>
                  </a:schemeClr>
                </a:solidFill>
              </a:rPr>
              <a:t>Add your title here</a:t>
            </a:r>
            <a:endParaRPr lang="zh-CN" altLang="en-US" dirty="0">
              <a:solidFill>
                <a:schemeClr val="tx1">
                  <a:lumMod val="75000"/>
                  <a:lumOff val="25000"/>
                </a:schemeClr>
              </a:solidFill>
            </a:endParaRPr>
          </a:p>
        </p:txBody>
      </p:sp>
      <p:sp>
        <p:nvSpPr>
          <p:cNvPr id="52" name="Text Placeholder 10"/>
          <p:cNvSpPr txBox="1"/>
          <p:nvPr/>
        </p:nvSpPr>
        <p:spPr>
          <a:xfrm>
            <a:off x="2095940"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t>text</a:t>
            </a:r>
            <a:endParaRPr lang="en-GB" dirty="0"/>
          </a:p>
        </p:txBody>
      </p:sp>
      <p:sp>
        <p:nvSpPr>
          <p:cNvPr id="53" name="Text Placeholder 10"/>
          <p:cNvSpPr txBox="1"/>
          <p:nvPr/>
        </p:nvSpPr>
        <p:spPr>
          <a:xfrm>
            <a:off x="3617776"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4" name="Text Placeholder 10"/>
          <p:cNvSpPr txBox="1"/>
          <p:nvPr/>
        </p:nvSpPr>
        <p:spPr>
          <a:xfrm>
            <a:off x="5142561"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sz="1600" dirty="0" smtClean="0"/>
              <a:t>text</a:t>
            </a:r>
            <a:endParaRPr lang="en-GB" altLang="zh-CN" sz="1600" dirty="0"/>
          </a:p>
        </p:txBody>
      </p:sp>
      <p:sp>
        <p:nvSpPr>
          <p:cNvPr id="55" name="Text Placeholder 10"/>
          <p:cNvSpPr txBox="1"/>
          <p:nvPr/>
        </p:nvSpPr>
        <p:spPr>
          <a:xfrm>
            <a:off x="6665949"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6" name="Text Placeholder 10"/>
          <p:cNvSpPr txBox="1"/>
          <p:nvPr/>
        </p:nvSpPr>
        <p:spPr>
          <a:xfrm>
            <a:off x="8190734"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7" name="Text Placeholder 10"/>
          <p:cNvSpPr txBox="1"/>
          <p:nvPr/>
        </p:nvSpPr>
        <p:spPr>
          <a:xfrm>
            <a:off x="9718100"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sz="1600" dirty="0" smtClean="0"/>
              <a:t>text</a:t>
            </a:r>
            <a:endParaRPr lang="en-GB" altLang="zh-CN" sz="1600" dirty="0"/>
          </a:p>
        </p:txBody>
      </p:sp>
      <p:sp>
        <p:nvSpPr>
          <p:cNvPr id="59" name="Shape 1669"/>
          <p:cNvSpPr/>
          <p:nvPr/>
        </p:nvSpPr>
        <p:spPr>
          <a:xfrm>
            <a:off x="3007734"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0" name="Shape 1670"/>
          <p:cNvSpPr/>
          <p:nvPr/>
        </p:nvSpPr>
        <p:spPr>
          <a:xfrm>
            <a:off x="3169519" y="2598383"/>
            <a:ext cx="211918" cy="185421"/>
          </a:xfrm>
          <a:custGeom>
            <a:avLst/>
            <a:gdLst/>
            <a:ahLst/>
            <a:cxnLst>
              <a:cxn ang="0">
                <a:pos x="wd2" y="hd2"/>
              </a:cxn>
              <a:cxn ang="5400000">
                <a:pos x="wd2" y="hd2"/>
              </a:cxn>
              <a:cxn ang="10800000">
                <a:pos x="wd2" y="hd2"/>
              </a:cxn>
              <a:cxn ang="16200000">
                <a:pos x="wd2" y="hd2"/>
              </a:cxn>
            </a:cxnLst>
            <a:rect l="0" t="0" r="r" b="b"/>
            <a:pathLst>
              <a:path w="21600" h="21600" extrusionOk="0">
                <a:moveTo>
                  <a:pt x="18900" y="0"/>
                </a:moveTo>
                <a:lnTo>
                  <a:pt x="2700" y="0"/>
                </a:lnTo>
                <a:cubicBezTo>
                  <a:pt x="1216" y="0"/>
                  <a:pt x="0" y="1389"/>
                  <a:pt x="0" y="3086"/>
                </a:cubicBezTo>
                <a:lnTo>
                  <a:pt x="0" y="13885"/>
                </a:lnTo>
                <a:cubicBezTo>
                  <a:pt x="0" y="15583"/>
                  <a:pt x="1216" y="16971"/>
                  <a:pt x="2700" y="16971"/>
                </a:cubicBezTo>
                <a:lnTo>
                  <a:pt x="8100" y="16971"/>
                </a:lnTo>
                <a:lnTo>
                  <a:pt x="13500" y="21600"/>
                </a:lnTo>
                <a:lnTo>
                  <a:pt x="13500" y="16971"/>
                </a:lnTo>
                <a:lnTo>
                  <a:pt x="18900" y="16971"/>
                </a:lnTo>
                <a:cubicBezTo>
                  <a:pt x="20384" y="16971"/>
                  <a:pt x="21600" y="15583"/>
                  <a:pt x="21600" y="13885"/>
                </a:cubicBezTo>
                <a:lnTo>
                  <a:pt x="21600" y="3086"/>
                </a:lnTo>
                <a:cubicBezTo>
                  <a:pt x="21600" y="1389"/>
                  <a:pt x="20384" y="0"/>
                  <a:pt x="18900"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2" name="Shape 1681"/>
          <p:cNvSpPr/>
          <p:nvPr/>
        </p:nvSpPr>
        <p:spPr>
          <a:xfrm>
            <a:off x="6055911"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3" name="Shape 1682"/>
          <p:cNvSpPr/>
          <p:nvPr/>
        </p:nvSpPr>
        <p:spPr>
          <a:xfrm>
            <a:off x="6266856" y="2584232"/>
            <a:ext cx="117339" cy="201151"/>
          </a:xfrm>
          <a:custGeom>
            <a:avLst/>
            <a:gdLst/>
            <a:ahLst/>
            <a:cxnLst>
              <a:cxn ang="0">
                <a:pos x="wd2" y="hd2"/>
              </a:cxn>
              <a:cxn ang="5400000">
                <a:pos x="wd2" y="hd2"/>
              </a:cxn>
              <a:cxn ang="10800000">
                <a:pos x="wd2" y="hd2"/>
              </a:cxn>
              <a:cxn ang="16200000">
                <a:pos x="wd2" y="hd2"/>
              </a:cxn>
            </a:cxnLst>
            <a:rect l="0" t="0" r="r" b="b"/>
            <a:pathLst>
              <a:path w="21600" h="21540" extrusionOk="0">
                <a:moveTo>
                  <a:pt x="9547" y="8995"/>
                </a:moveTo>
                <a:cubicBezTo>
                  <a:pt x="9431" y="9241"/>
                  <a:pt x="9310" y="9495"/>
                  <a:pt x="9182" y="9756"/>
                </a:cubicBezTo>
                <a:cubicBezTo>
                  <a:pt x="8409" y="11354"/>
                  <a:pt x="7531" y="13164"/>
                  <a:pt x="7531" y="15261"/>
                </a:cubicBezTo>
                <a:cubicBezTo>
                  <a:pt x="7531" y="16396"/>
                  <a:pt x="6379" y="16800"/>
                  <a:pt x="5302" y="16800"/>
                </a:cubicBezTo>
                <a:cubicBezTo>
                  <a:pt x="4071" y="16800"/>
                  <a:pt x="3070" y="16212"/>
                  <a:pt x="3070" y="15491"/>
                </a:cubicBezTo>
                <a:cubicBezTo>
                  <a:pt x="3070" y="13016"/>
                  <a:pt x="5121" y="11397"/>
                  <a:pt x="6930" y="9971"/>
                </a:cubicBezTo>
                <a:cubicBezTo>
                  <a:pt x="7496" y="9523"/>
                  <a:pt x="8031" y="9101"/>
                  <a:pt x="8465" y="8681"/>
                </a:cubicBezTo>
                <a:cubicBezTo>
                  <a:pt x="8665" y="8489"/>
                  <a:pt x="9201" y="8497"/>
                  <a:pt x="9443" y="8687"/>
                </a:cubicBezTo>
                <a:cubicBezTo>
                  <a:pt x="9559" y="8776"/>
                  <a:pt x="9596" y="8890"/>
                  <a:pt x="9547" y="8995"/>
                </a:cubicBezTo>
                <a:close/>
                <a:moveTo>
                  <a:pt x="11191" y="180"/>
                </a:moveTo>
                <a:cubicBezTo>
                  <a:pt x="11140" y="-60"/>
                  <a:pt x="10460" y="-60"/>
                  <a:pt x="10409" y="180"/>
                </a:cubicBezTo>
                <a:cubicBezTo>
                  <a:pt x="8706" y="8155"/>
                  <a:pt x="0" y="9798"/>
                  <a:pt x="0" y="15341"/>
                </a:cubicBezTo>
                <a:cubicBezTo>
                  <a:pt x="0" y="18765"/>
                  <a:pt x="4944" y="21540"/>
                  <a:pt x="10801" y="21540"/>
                </a:cubicBezTo>
                <a:cubicBezTo>
                  <a:pt x="16656" y="21540"/>
                  <a:pt x="21600" y="18765"/>
                  <a:pt x="21600" y="15341"/>
                </a:cubicBezTo>
                <a:cubicBezTo>
                  <a:pt x="21600" y="9798"/>
                  <a:pt x="12894" y="8155"/>
                  <a:pt x="11191" y="18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5" name="Shape 1663"/>
          <p:cNvSpPr/>
          <p:nvPr/>
        </p:nvSpPr>
        <p:spPr>
          <a:xfrm>
            <a:off x="7571398"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6" name="Shape 1664"/>
          <p:cNvSpPr/>
          <p:nvPr/>
        </p:nvSpPr>
        <p:spPr>
          <a:xfrm>
            <a:off x="7743661" y="2592014"/>
            <a:ext cx="188365" cy="198158"/>
          </a:xfrm>
          <a:custGeom>
            <a:avLst/>
            <a:gdLst/>
            <a:ahLst/>
            <a:cxnLst>
              <a:cxn ang="0">
                <a:pos x="wd2" y="hd2"/>
              </a:cxn>
              <a:cxn ang="5400000">
                <a:pos x="wd2" y="hd2"/>
              </a:cxn>
              <a:cxn ang="10800000">
                <a:pos x="wd2" y="hd2"/>
              </a:cxn>
              <a:cxn ang="16200000">
                <a:pos x="wd2" y="hd2"/>
              </a:cxn>
            </a:cxnLst>
            <a:rect l="0" t="0" r="r" b="b"/>
            <a:pathLst>
              <a:path w="20689" h="21367" extrusionOk="0">
                <a:moveTo>
                  <a:pt x="5399" y="21367"/>
                </a:moveTo>
                <a:cubicBezTo>
                  <a:pt x="3945" y="21367"/>
                  <a:pt x="2583" y="20761"/>
                  <a:pt x="1600" y="19796"/>
                </a:cubicBezTo>
                <a:cubicBezTo>
                  <a:pt x="-305" y="17926"/>
                  <a:pt x="-835" y="14661"/>
                  <a:pt x="1835" y="12040"/>
                </a:cubicBezTo>
                <a:cubicBezTo>
                  <a:pt x="3400" y="10503"/>
                  <a:pt x="9667" y="4351"/>
                  <a:pt x="12796" y="1279"/>
                </a:cubicBezTo>
                <a:cubicBezTo>
                  <a:pt x="13906" y="188"/>
                  <a:pt x="15321" y="-233"/>
                  <a:pt x="16674" y="123"/>
                </a:cubicBezTo>
                <a:cubicBezTo>
                  <a:pt x="18004" y="473"/>
                  <a:pt x="19093" y="1542"/>
                  <a:pt x="19449" y="2847"/>
                </a:cubicBezTo>
                <a:cubicBezTo>
                  <a:pt x="19811" y="4176"/>
                  <a:pt x="19382" y="5564"/>
                  <a:pt x="18273" y="6654"/>
                </a:cubicBezTo>
                <a:lnTo>
                  <a:pt x="7790" y="16945"/>
                </a:lnTo>
                <a:cubicBezTo>
                  <a:pt x="7191" y="17533"/>
                  <a:pt x="6516" y="17880"/>
                  <a:pt x="5836" y="17951"/>
                </a:cubicBezTo>
                <a:cubicBezTo>
                  <a:pt x="5163" y="18020"/>
                  <a:pt x="4520" y="17808"/>
                  <a:pt x="4071" y="17366"/>
                </a:cubicBezTo>
                <a:cubicBezTo>
                  <a:pt x="3256" y="16566"/>
                  <a:pt x="3140" y="15060"/>
                  <a:pt x="4495" y="13730"/>
                </a:cubicBezTo>
                <a:lnTo>
                  <a:pt x="11857" y="6501"/>
                </a:lnTo>
                <a:cubicBezTo>
                  <a:pt x="12160" y="6204"/>
                  <a:pt x="12650" y="6204"/>
                  <a:pt x="12952" y="6501"/>
                </a:cubicBezTo>
                <a:cubicBezTo>
                  <a:pt x="13255" y="6798"/>
                  <a:pt x="13255" y="7279"/>
                  <a:pt x="12952" y="7576"/>
                </a:cubicBezTo>
                <a:lnTo>
                  <a:pt x="5590" y="14805"/>
                </a:lnTo>
                <a:cubicBezTo>
                  <a:pt x="4953" y="15429"/>
                  <a:pt x="4896" y="16025"/>
                  <a:pt x="5166" y="16291"/>
                </a:cubicBezTo>
                <a:cubicBezTo>
                  <a:pt x="5285" y="16409"/>
                  <a:pt x="5465" y="16461"/>
                  <a:pt x="5672" y="16439"/>
                </a:cubicBezTo>
                <a:cubicBezTo>
                  <a:pt x="5992" y="16406"/>
                  <a:pt x="6354" y="16204"/>
                  <a:pt x="6695" y="15870"/>
                </a:cubicBezTo>
                <a:lnTo>
                  <a:pt x="17178" y="5579"/>
                </a:lnTo>
                <a:cubicBezTo>
                  <a:pt x="17896" y="4873"/>
                  <a:pt x="18171" y="4043"/>
                  <a:pt x="17953" y="3240"/>
                </a:cubicBezTo>
                <a:cubicBezTo>
                  <a:pt x="17737" y="2451"/>
                  <a:pt x="17078" y="1804"/>
                  <a:pt x="16273" y="1592"/>
                </a:cubicBezTo>
                <a:cubicBezTo>
                  <a:pt x="15457" y="1377"/>
                  <a:pt x="14611" y="1648"/>
                  <a:pt x="13891" y="2354"/>
                </a:cubicBezTo>
                <a:cubicBezTo>
                  <a:pt x="10762" y="5426"/>
                  <a:pt x="4495" y="11579"/>
                  <a:pt x="2930" y="13115"/>
                </a:cubicBezTo>
                <a:cubicBezTo>
                  <a:pt x="887" y="15120"/>
                  <a:pt x="1378" y="17427"/>
                  <a:pt x="2695" y="18721"/>
                </a:cubicBezTo>
                <a:cubicBezTo>
                  <a:pt x="4014" y="20015"/>
                  <a:pt x="6364" y="20495"/>
                  <a:pt x="8406" y="18491"/>
                </a:cubicBezTo>
                <a:lnTo>
                  <a:pt x="19368" y="7729"/>
                </a:lnTo>
                <a:cubicBezTo>
                  <a:pt x="19670" y="7433"/>
                  <a:pt x="20160" y="7433"/>
                  <a:pt x="20463" y="7729"/>
                </a:cubicBezTo>
                <a:cubicBezTo>
                  <a:pt x="20765" y="8026"/>
                  <a:pt x="20765" y="8508"/>
                  <a:pt x="20463" y="8804"/>
                </a:cubicBezTo>
                <a:lnTo>
                  <a:pt x="9501" y="19566"/>
                </a:lnTo>
                <a:cubicBezTo>
                  <a:pt x="8209" y="20835"/>
                  <a:pt x="6763" y="21367"/>
                  <a:pt x="5399" y="213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68" name="Shape 1693"/>
          <p:cNvSpPr/>
          <p:nvPr/>
        </p:nvSpPr>
        <p:spPr>
          <a:xfrm>
            <a:off x="9103803"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endParaRPr/>
          </a:p>
        </p:txBody>
      </p:sp>
      <p:grpSp>
        <p:nvGrpSpPr>
          <p:cNvPr id="69" name="Group 1696"/>
          <p:cNvGrpSpPr/>
          <p:nvPr/>
        </p:nvGrpSpPr>
        <p:grpSpPr>
          <a:xfrm>
            <a:off x="9299164" y="2571660"/>
            <a:ext cx="150863" cy="226295"/>
            <a:chOff x="0" y="0"/>
            <a:chExt cx="304800" cy="457200"/>
          </a:xfrm>
        </p:grpSpPr>
        <p:sp>
          <p:nvSpPr>
            <p:cNvPr id="70" name="Shape 1694"/>
            <p:cNvSpPr/>
            <p:nvPr/>
          </p:nvSpPr>
          <p:spPr>
            <a:xfrm>
              <a:off x="0" y="0"/>
              <a:ext cx="304801" cy="457200"/>
            </a:xfrm>
            <a:custGeom>
              <a:avLst/>
              <a:gdLst/>
              <a:ahLst/>
              <a:cxnLst>
                <a:cxn ang="0">
                  <a:pos x="wd2" y="hd2"/>
                </a:cxn>
                <a:cxn ang="5400000">
                  <a:pos x="wd2" y="hd2"/>
                </a:cxn>
                <a:cxn ang="10800000">
                  <a:pos x="wd2" y="hd2"/>
                </a:cxn>
                <a:cxn ang="16200000">
                  <a:pos x="wd2" y="hd2"/>
                </a:cxn>
              </a:cxnLst>
              <a:rect l="0" t="0" r="r" b="b"/>
              <a:pathLst>
                <a:path w="21600" h="21600" extrusionOk="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sp>
          <p:nvSpPr>
            <p:cNvPr id="71" name="Shape 1695"/>
            <p:cNvSpPr/>
            <p:nvPr/>
          </p:nvSpPr>
          <p:spPr>
            <a:xfrm>
              <a:off x="141571" y="82202"/>
              <a:ext cx="76192" cy="57158"/>
            </a:xfrm>
            <a:custGeom>
              <a:avLst/>
              <a:gdLst/>
              <a:ahLst/>
              <a:cxnLst>
                <a:cxn ang="0">
                  <a:pos x="wd2" y="hd2"/>
                </a:cxn>
                <a:cxn ang="5400000">
                  <a:pos x="wd2" y="hd2"/>
                </a:cxn>
                <a:cxn ang="10800000">
                  <a:pos x="wd2" y="hd2"/>
                </a:cxn>
                <a:cxn ang="16200000">
                  <a:pos x="wd2" y="hd2"/>
                </a:cxn>
              </a:cxnLst>
              <a:rect l="0" t="0" r="r" b="b"/>
              <a:pathLst>
                <a:path w="21600" h="21600" extrusionOk="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endParaRPr/>
            </a:p>
          </p:txBody>
        </p:sp>
      </p:grpSp>
      <p:sp>
        <p:nvSpPr>
          <p:cNvPr id="72" name="文本框 71"/>
          <p:cNvSpPr txBox="1"/>
          <p:nvPr/>
        </p:nvSpPr>
        <p:spPr>
          <a:xfrm>
            <a:off x="2019860" y="4332419"/>
            <a:ext cx="3552056" cy="994568"/>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编 进</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容亮亮图文旗舰店</a:t>
            </a:r>
            <a:r>
              <a:rPr lang="en-US" altLang="zh-CN" sz="1200" dirty="0" smtClean="0">
                <a:solidFill>
                  <a:schemeClr val="tx1">
                    <a:lumMod val="75000"/>
                    <a:lumOff val="25000"/>
                  </a:schemeClr>
                </a:solidFill>
                <a:latin typeface="微软雅黑" panose="020B0503020204020204" pitchFamily="34" charset="-122"/>
                <a:ea typeface="微软雅黑" panose="020B0503020204020204" pitchFamily="34" charset="-122"/>
              </a:rPr>
              <a:t>https://liangliangtuwen.tmall.com</a:t>
            </a:r>
          </a:p>
          <a:p>
            <a:pPr algn="just">
              <a:lnSpc>
                <a:spcPct val="125000"/>
              </a:lnSpc>
            </a:pP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3" name="TextBox 38"/>
          <p:cNvSpPr txBox="1"/>
          <p:nvPr/>
        </p:nvSpPr>
        <p:spPr>
          <a:xfrm>
            <a:off x="2106649" y="5445520"/>
            <a:ext cx="3409824" cy="553998"/>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74" name="文本框 73"/>
          <p:cNvSpPr txBox="1"/>
          <p:nvPr/>
        </p:nvSpPr>
        <p:spPr>
          <a:xfrm>
            <a:off x="6611277" y="4332419"/>
            <a:ext cx="3552056"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5" name="TextBox 38"/>
          <p:cNvSpPr txBox="1"/>
          <p:nvPr/>
        </p:nvSpPr>
        <p:spPr>
          <a:xfrm>
            <a:off x="6698066" y="5445520"/>
            <a:ext cx="3409824" cy="553998"/>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fade">
                                      <p:cBhvr>
                                        <p:cTn id="11" dur="500"/>
                                        <p:tgtEl>
                                          <p:spTgt spid="52">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500"/>
                                        <p:tgtEl>
                                          <p:spTgt spid="3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3">
                                            <p:txEl>
                                              <p:pRg st="0" end="0"/>
                                            </p:txEl>
                                          </p:spTgt>
                                        </p:tgtEl>
                                        <p:attrNameLst>
                                          <p:attrName>style.visibility</p:attrName>
                                        </p:attrNameLst>
                                      </p:cBhvr>
                                      <p:to>
                                        <p:strVal val="visible"/>
                                      </p:to>
                                    </p:set>
                                    <p:animEffect transition="in" filter="fade">
                                      <p:cBhvr>
                                        <p:cTn id="19" dur="500"/>
                                        <p:tgtEl>
                                          <p:spTgt spid="53">
                                            <p:txEl>
                                              <p:pRg st="0" end="0"/>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54">
                                            <p:txEl>
                                              <p:pRg st="0" end="0"/>
                                            </p:txEl>
                                          </p:spTgt>
                                        </p:tgtEl>
                                        <p:attrNameLst>
                                          <p:attrName>style.visibility</p:attrName>
                                        </p:attrNameLst>
                                      </p:cBhvr>
                                      <p:to>
                                        <p:strVal val="visible"/>
                                      </p:to>
                                    </p:set>
                                    <p:animEffect transition="in" filter="fade">
                                      <p:cBhvr>
                                        <p:cTn id="27" dur="500"/>
                                        <p:tgtEl>
                                          <p:spTgt spid="54">
                                            <p:txEl>
                                              <p:pRg st="0" end="0"/>
                                            </p:tx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500"/>
                                        <p:tgtEl>
                                          <p:spTgt spid="28"/>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50">
                                            <p:txEl>
                                              <p:pRg st="0" end="0"/>
                                            </p:txEl>
                                          </p:spTgt>
                                        </p:tgtEl>
                                        <p:attrNameLst>
                                          <p:attrName>style.visibility</p:attrName>
                                        </p:attrNameLst>
                                      </p:cBhvr>
                                      <p:to>
                                        <p:strVal val="visible"/>
                                      </p:to>
                                    </p:set>
                                    <p:animEffect transition="in" filter="fade">
                                      <p:cBhvr>
                                        <p:cTn id="35" dur="500"/>
                                        <p:tgtEl>
                                          <p:spTgt spid="50">
                                            <p:txEl>
                                              <p:pRg st="0" end="0"/>
                                            </p:tx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55">
                                            <p:txEl>
                                              <p:pRg st="0" end="0"/>
                                            </p:txEl>
                                          </p:spTgt>
                                        </p:tgtEl>
                                        <p:attrNameLst>
                                          <p:attrName>style.visibility</p:attrName>
                                        </p:attrNameLst>
                                      </p:cBhvr>
                                      <p:to>
                                        <p:strVal val="visible"/>
                                      </p:to>
                                    </p:set>
                                    <p:animEffect transition="in" filter="fade">
                                      <p:cBhvr>
                                        <p:cTn id="43" dur="500"/>
                                        <p:tgtEl>
                                          <p:spTgt spid="55">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56">
                                            <p:txEl>
                                              <p:pRg st="0" end="0"/>
                                            </p:txEl>
                                          </p:spTgt>
                                        </p:tgtEl>
                                        <p:attrNameLst>
                                          <p:attrName>style.visibility</p:attrName>
                                        </p:attrNameLst>
                                      </p:cBhvr>
                                      <p:to>
                                        <p:strVal val="visible"/>
                                      </p:to>
                                    </p:set>
                                    <p:animEffect transition="in" filter="fade">
                                      <p:cBhvr>
                                        <p:cTn id="51" dur="500"/>
                                        <p:tgtEl>
                                          <p:spTgt spid="56">
                                            <p:txEl>
                                              <p:pRg st="0" end="0"/>
                                            </p:txEl>
                                          </p:spTgt>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wipe(left)">
                                      <p:cBhvr>
                                        <p:cTn id="55" dur="500"/>
                                        <p:tgtEl>
                                          <p:spTgt spid="48"/>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57">
                                            <p:txEl>
                                              <p:pRg st="0" end="0"/>
                                            </p:txEl>
                                          </p:spTgt>
                                        </p:tgtEl>
                                        <p:attrNameLst>
                                          <p:attrName>style.visibility</p:attrName>
                                        </p:attrNameLst>
                                      </p:cBhvr>
                                      <p:to>
                                        <p:strVal val="visible"/>
                                      </p:to>
                                    </p:set>
                                    <p:animEffect transition="in" filter="fade">
                                      <p:cBhvr>
                                        <p:cTn id="59" dur="500"/>
                                        <p:tgtEl>
                                          <p:spTgt spid="57">
                                            <p:txEl>
                                              <p:pRg st="0" end="0"/>
                                            </p:txEl>
                                          </p:spTgt>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wipe(up)">
                                      <p:cBhvr>
                                        <p:cTn id="63" dur="500"/>
                                        <p:tgtEl>
                                          <p:spTgt spid="31"/>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51">
                                            <p:txEl>
                                              <p:pRg st="0" end="0"/>
                                            </p:txEl>
                                          </p:spTgt>
                                        </p:tgtEl>
                                        <p:attrNameLst>
                                          <p:attrName>style.visibility</p:attrName>
                                        </p:attrNameLst>
                                      </p:cBhvr>
                                      <p:to>
                                        <p:strVal val="visible"/>
                                      </p:to>
                                    </p:set>
                                    <p:animEffect transition="in" filter="fade">
                                      <p:cBhvr>
                                        <p:cTn id="67" dur="500"/>
                                        <p:tgtEl>
                                          <p:spTgt spid="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3" grpId="0" animBg="1"/>
      <p:bldP spid="35" grpId="0" animBg="1"/>
      <p:bldP spid="36" grpId="0" animBg="1"/>
      <p:bldP spid="41" grpId="0" animBg="1"/>
      <p:bldP spid="46" grpId="0" animBg="1"/>
      <p:bldP spid="48" grpId="0" animBg="1"/>
      <p:bldP spid="50" grpId="0" build="p"/>
      <p:bldP spid="51" grpId="0" build="p"/>
      <p:bldP spid="52" grpId="0" build="p"/>
      <p:bldP spid="53" grpId="0" build="p"/>
      <p:bldP spid="54" grpId="0" build="p"/>
      <p:bldP spid="55" grpId="0" build="p"/>
      <p:bldP spid="56" grpId="0" build="p"/>
      <p:bldP spid="5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2" name="Shape 1791"/>
          <p:cNvSpPr/>
          <p:nvPr/>
        </p:nvSpPr>
        <p:spPr>
          <a:xfrm>
            <a:off x="2012300" y="2246231"/>
            <a:ext cx="1698129" cy="16981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endParaRPr/>
          </a:p>
        </p:txBody>
      </p:sp>
      <p:sp>
        <p:nvSpPr>
          <p:cNvPr id="45" name="Shape 1792"/>
          <p:cNvSpPr/>
          <p:nvPr/>
        </p:nvSpPr>
        <p:spPr>
          <a:xfrm>
            <a:off x="2065681" y="4436639"/>
            <a:ext cx="1709423"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p>
        </p:txBody>
      </p:sp>
      <p:sp>
        <p:nvSpPr>
          <p:cNvPr id="47" name="Shape 1795"/>
          <p:cNvSpPr/>
          <p:nvPr/>
        </p:nvSpPr>
        <p:spPr>
          <a:xfrm>
            <a:off x="1845398" y="2178380"/>
            <a:ext cx="986805" cy="1792077"/>
          </a:xfrm>
          <a:prstGeom prst="rect">
            <a:avLst/>
          </a:prstGeom>
          <a:solidFill>
            <a:srgbClr val="D5E0F4">
              <a:alpha val="70000"/>
            </a:srgbClr>
          </a:solidFill>
          <a:ln w="12700">
            <a:miter lim="400000"/>
          </a:ln>
        </p:spPr>
        <p:txBody>
          <a:bodyPr lIns="0" tIns="0" rIns="0" bIns="0" anchor="ctr"/>
          <a:lstStyle/>
          <a:p>
            <a:pPr lvl="0"/>
            <a:endParaRPr/>
          </a:p>
        </p:txBody>
      </p:sp>
      <p:sp>
        <p:nvSpPr>
          <p:cNvPr id="49" name="Shape 1798"/>
          <p:cNvSpPr/>
          <p:nvPr/>
        </p:nvSpPr>
        <p:spPr>
          <a:xfrm>
            <a:off x="4177207"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endParaRPr/>
          </a:p>
        </p:txBody>
      </p:sp>
      <p:sp>
        <p:nvSpPr>
          <p:cNvPr id="58" name="Shape 1799"/>
          <p:cNvSpPr/>
          <p:nvPr/>
        </p:nvSpPr>
        <p:spPr>
          <a:xfrm>
            <a:off x="4230588"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p>
        </p:txBody>
      </p:sp>
      <p:sp>
        <p:nvSpPr>
          <p:cNvPr id="61" name="Shape 1802"/>
          <p:cNvSpPr/>
          <p:nvPr/>
        </p:nvSpPr>
        <p:spPr>
          <a:xfrm>
            <a:off x="4000165" y="2178380"/>
            <a:ext cx="1035045" cy="953170"/>
          </a:xfrm>
          <a:prstGeom prst="rect">
            <a:avLst/>
          </a:prstGeom>
          <a:solidFill>
            <a:srgbClr val="D5E0F4">
              <a:alpha val="66000"/>
            </a:srgbClr>
          </a:solidFill>
          <a:ln w="12700">
            <a:miter lim="400000"/>
          </a:ln>
        </p:spPr>
        <p:txBody>
          <a:bodyPr lIns="0" tIns="0" rIns="0" bIns="0" anchor="ctr"/>
          <a:lstStyle/>
          <a:p>
            <a:pPr lvl="0"/>
            <a:endParaRPr/>
          </a:p>
        </p:txBody>
      </p:sp>
      <p:sp>
        <p:nvSpPr>
          <p:cNvPr id="64" name="Shape 1805"/>
          <p:cNvSpPr/>
          <p:nvPr/>
        </p:nvSpPr>
        <p:spPr>
          <a:xfrm>
            <a:off x="6342115"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endParaRPr/>
          </a:p>
        </p:txBody>
      </p:sp>
      <p:sp>
        <p:nvSpPr>
          <p:cNvPr id="67" name="Shape 1806"/>
          <p:cNvSpPr/>
          <p:nvPr/>
        </p:nvSpPr>
        <p:spPr>
          <a:xfrm>
            <a:off x="6395496"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p>
        </p:txBody>
      </p:sp>
      <p:sp>
        <p:nvSpPr>
          <p:cNvPr id="76" name="Shape 1809"/>
          <p:cNvSpPr/>
          <p:nvPr/>
        </p:nvSpPr>
        <p:spPr>
          <a:xfrm>
            <a:off x="6203172" y="2178380"/>
            <a:ext cx="950985" cy="1280431"/>
          </a:xfrm>
          <a:prstGeom prst="rect">
            <a:avLst/>
          </a:prstGeom>
          <a:solidFill>
            <a:srgbClr val="D5E0F4">
              <a:alpha val="66000"/>
            </a:srgbClr>
          </a:solidFill>
          <a:ln w="12700">
            <a:miter lim="400000"/>
          </a:ln>
        </p:spPr>
        <p:txBody>
          <a:bodyPr lIns="0" tIns="0" rIns="0" bIns="0" anchor="ctr"/>
          <a:lstStyle/>
          <a:p>
            <a:pPr lvl="0"/>
            <a:endParaRPr/>
          </a:p>
        </p:txBody>
      </p:sp>
      <p:sp>
        <p:nvSpPr>
          <p:cNvPr id="77" name="Shape 1812"/>
          <p:cNvSpPr/>
          <p:nvPr/>
        </p:nvSpPr>
        <p:spPr>
          <a:xfrm>
            <a:off x="8507023"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endParaRPr/>
          </a:p>
        </p:txBody>
      </p:sp>
      <p:sp>
        <p:nvSpPr>
          <p:cNvPr id="78" name="Shape 1813"/>
          <p:cNvSpPr/>
          <p:nvPr/>
        </p:nvSpPr>
        <p:spPr>
          <a:xfrm>
            <a:off x="8560404"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p>
        </p:txBody>
      </p:sp>
      <p:sp>
        <p:nvSpPr>
          <p:cNvPr id="79" name="Shape 1816"/>
          <p:cNvSpPr/>
          <p:nvPr/>
        </p:nvSpPr>
        <p:spPr>
          <a:xfrm rot="3360522">
            <a:off x="8408569" y="1871393"/>
            <a:ext cx="865882" cy="285088"/>
          </a:xfrm>
          <a:prstGeom prst="rect">
            <a:avLst/>
          </a:prstGeom>
          <a:solidFill>
            <a:srgbClr val="D5E0F4">
              <a:alpha val="70000"/>
            </a:srgbClr>
          </a:solidFill>
          <a:ln w="12700">
            <a:miter lim="400000"/>
          </a:ln>
        </p:spPr>
        <p:txBody>
          <a:bodyPr lIns="0" tIns="0" rIns="0" bIns="0" anchor="ctr"/>
          <a:lstStyle/>
          <a:p>
            <a:pPr lvl="0"/>
            <a:endParaRPr/>
          </a:p>
        </p:txBody>
      </p:sp>
      <p:sp>
        <p:nvSpPr>
          <p:cNvPr id="80" name="Text Placeholder 25"/>
          <p:cNvSpPr txBox="1"/>
          <p:nvPr/>
        </p:nvSpPr>
        <p:spPr>
          <a:xfrm>
            <a:off x="2258337"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50%</a:t>
            </a:r>
            <a:endParaRPr lang="en-GB" sz="2800" dirty="0"/>
          </a:p>
        </p:txBody>
      </p:sp>
      <p:sp>
        <p:nvSpPr>
          <p:cNvPr id="82" name="Text Placeholder 41"/>
          <p:cNvSpPr txBox="1"/>
          <p:nvPr/>
        </p:nvSpPr>
        <p:spPr>
          <a:xfrm>
            <a:off x="2087171"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83" name="Text Placeholder 25"/>
          <p:cNvSpPr txBox="1"/>
          <p:nvPr/>
        </p:nvSpPr>
        <p:spPr>
          <a:xfrm>
            <a:off x="441310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75%</a:t>
            </a:r>
            <a:endParaRPr lang="en-GB" sz="2800" dirty="0"/>
          </a:p>
        </p:txBody>
      </p:sp>
      <p:sp>
        <p:nvSpPr>
          <p:cNvPr id="85" name="Text Placeholder 41"/>
          <p:cNvSpPr txBox="1"/>
          <p:nvPr/>
        </p:nvSpPr>
        <p:spPr>
          <a:xfrm>
            <a:off x="424193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86" name="Text Placeholder 25"/>
          <p:cNvSpPr txBox="1"/>
          <p:nvPr/>
        </p:nvSpPr>
        <p:spPr>
          <a:xfrm>
            <a:off x="658338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65%</a:t>
            </a:r>
            <a:endParaRPr lang="en-GB" sz="2800" dirty="0"/>
          </a:p>
        </p:txBody>
      </p:sp>
      <p:sp>
        <p:nvSpPr>
          <p:cNvPr id="88" name="Text Placeholder 41"/>
          <p:cNvSpPr txBox="1"/>
          <p:nvPr/>
        </p:nvSpPr>
        <p:spPr>
          <a:xfrm>
            <a:off x="641221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89" name="Text Placeholder 25"/>
          <p:cNvSpPr txBox="1"/>
          <p:nvPr/>
        </p:nvSpPr>
        <p:spPr>
          <a:xfrm>
            <a:off x="875239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90%</a:t>
            </a:r>
            <a:endParaRPr lang="en-GB" sz="2800" dirty="0"/>
          </a:p>
        </p:txBody>
      </p:sp>
      <p:sp>
        <p:nvSpPr>
          <p:cNvPr id="91" name="Text Placeholder 41"/>
          <p:cNvSpPr txBox="1"/>
          <p:nvPr/>
        </p:nvSpPr>
        <p:spPr>
          <a:xfrm>
            <a:off x="858122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92" name="Text Placeholder 41"/>
          <p:cNvSpPr txBox="1"/>
          <p:nvPr/>
        </p:nvSpPr>
        <p:spPr>
          <a:xfrm>
            <a:off x="425328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3" name="Text Placeholder 41"/>
          <p:cNvSpPr txBox="1"/>
          <p:nvPr/>
        </p:nvSpPr>
        <p:spPr>
          <a:xfrm>
            <a:off x="6417426"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4" name="Text Placeholder 41"/>
          <p:cNvSpPr txBox="1"/>
          <p:nvPr/>
        </p:nvSpPr>
        <p:spPr>
          <a:xfrm>
            <a:off x="8602052"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5" name="文本框 94"/>
          <p:cNvSpPr txBox="1"/>
          <p:nvPr/>
        </p:nvSpPr>
        <p:spPr>
          <a:xfrm>
            <a:off x="2012300"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96" name="文本框 95"/>
          <p:cNvSpPr txBox="1"/>
          <p:nvPr/>
        </p:nvSpPr>
        <p:spPr>
          <a:xfrm>
            <a:off x="4230588"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97" name="文本框 96"/>
          <p:cNvSpPr txBox="1"/>
          <p:nvPr/>
        </p:nvSpPr>
        <p:spPr>
          <a:xfrm>
            <a:off x="6375466"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98" name="文本框 97"/>
          <p:cNvSpPr txBox="1"/>
          <p:nvPr/>
        </p:nvSpPr>
        <p:spPr>
          <a:xfrm>
            <a:off x="8507023"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3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300"/>
                                        <p:tgtEl>
                                          <p:spTgt spid="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fade">
                                      <p:cBhvr>
                                        <p:cTn id="13" dur="300"/>
                                        <p:tgtEl>
                                          <p:spTgt spid="7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fade">
                                      <p:cBhvr>
                                        <p:cTn id="16" dur="300"/>
                                        <p:tgtEl>
                                          <p:spTgt spid="79"/>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wipe(up)">
                                      <p:cBhvr>
                                        <p:cTn id="20" dur="500"/>
                                        <p:tgtEl>
                                          <p:spTgt spid="45"/>
                                        </p:tgtEl>
                                      </p:cBhvr>
                                    </p:animEffec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82">
                                            <p:bg/>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2">
                                            <p:txEl>
                                              <p:pRg st="0" end="0"/>
                                            </p:txEl>
                                          </p:spTgt>
                                        </p:tgtEl>
                                        <p:attrNameLst>
                                          <p:attrName>style.visibility</p:attrName>
                                        </p:attrNameLst>
                                      </p:cBhvr>
                                      <p:to>
                                        <p:strVal val="visible"/>
                                      </p:to>
                                    </p:set>
                                  </p:childTnLst>
                                </p:cTn>
                              </p:par>
                            </p:childTnLst>
                          </p:cTn>
                        </p:par>
                        <p:par>
                          <p:cTn id="28" fill="hold">
                            <p:stCondLst>
                              <p:cond delay="0"/>
                            </p:stCondLst>
                            <p:childTnLst>
                              <p:par>
                                <p:cTn id="29" presetID="18" presetClass="entr" presetSubtype="12"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strips(downLeft)">
                                      <p:cBhvr>
                                        <p:cTn id="31" dur="500"/>
                                        <p:tgtEl>
                                          <p:spTgt spid="42"/>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80">
                                            <p:txEl>
                                              <p:pRg st="0" end="0"/>
                                            </p:txEl>
                                          </p:spTgt>
                                        </p:tgtEl>
                                        <p:attrNameLst>
                                          <p:attrName>style.visibility</p:attrName>
                                        </p:attrNameLst>
                                      </p:cBhvr>
                                      <p:to>
                                        <p:strVal val="visible"/>
                                      </p:to>
                                    </p:set>
                                    <p:animEffect transition="in" filter="dissolve">
                                      <p:cBhvr>
                                        <p:cTn id="35" dur="500"/>
                                        <p:tgtEl>
                                          <p:spTgt spid="80">
                                            <p:txEl>
                                              <p:pRg st="0" end="0"/>
                                            </p:txEl>
                                          </p:spTgt>
                                        </p:tgtEl>
                                      </p:cBhvr>
                                    </p:animEffect>
                                  </p:childTnLst>
                                </p:cTn>
                              </p:par>
                            </p:childTnLst>
                          </p:cTn>
                        </p:par>
                        <p:par>
                          <p:cTn id="36" fill="hold">
                            <p:stCondLst>
                              <p:cond delay="1000"/>
                            </p:stCondLst>
                            <p:childTnLst>
                              <p:par>
                                <p:cTn id="37" presetID="22" presetClass="entr" presetSubtype="1" fill="hold" grpId="0" nodeType="after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up)">
                                      <p:cBhvr>
                                        <p:cTn id="39" dur="500"/>
                                        <p:tgtEl>
                                          <p:spTgt spid="58"/>
                                        </p:tgtEl>
                                      </p:cBhvr>
                                    </p:animEffect>
                                  </p:childTnLst>
                                </p:cTn>
                              </p:par>
                            </p:childTnLst>
                          </p:cTn>
                        </p:par>
                        <p:par>
                          <p:cTn id="40" fill="hold">
                            <p:stCondLst>
                              <p:cond delay="1500"/>
                            </p:stCondLst>
                            <p:childTnLst>
                              <p:par>
                                <p:cTn id="41" presetID="1" presetClass="entr" presetSubtype="0" fill="hold" grpId="0" nodeType="afterEffect">
                                  <p:stCondLst>
                                    <p:cond delay="0"/>
                                  </p:stCondLst>
                                  <p:childTnLst>
                                    <p:set>
                                      <p:cBhvr>
                                        <p:cTn id="42" dur="1" fill="hold">
                                          <p:stCondLst>
                                            <p:cond delay="0"/>
                                          </p:stCondLst>
                                        </p:cTn>
                                        <p:tgtEl>
                                          <p:spTgt spid="8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nodePh="1">
                                  <p:stCondLst>
                                    <p:cond delay="0"/>
                                  </p:stCondLst>
                                  <p:endCondLst>
                                    <p:cond evt="begin" delay="0">
                                      <p:tn val="45"/>
                                    </p:cond>
                                  </p:endCondLst>
                                  <p:childTnLst>
                                    <p:set>
                                      <p:cBhvr>
                                        <p:cTn id="46" dur="1" fill="hold">
                                          <p:stCondLst>
                                            <p:cond delay="0"/>
                                          </p:stCondLst>
                                        </p:cTn>
                                        <p:tgtEl>
                                          <p:spTgt spid="85">
                                            <p:txEl>
                                              <p:pRg st="0" end="0"/>
                                            </p:txEl>
                                          </p:spTgt>
                                        </p:tgtEl>
                                        <p:attrNameLst>
                                          <p:attrName>style.visibility</p:attrName>
                                        </p:attrNameLst>
                                      </p:cBhvr>
                                      <p:to>
                                        <p:strVal val="visible"/>
                                      </p:to>
                                    </p:set>
                                  </p:childTnLst>
                                </p:cTn>
                              </p:par>
                            </p:childTnLst>
                          </p:cTn>
                        </p:par>
                        <p:par>
                          <p:cTn id="47" fill="hold">
                            <p:stCondLst>
                              <p:cond delay="0"/>
                            </p:stCondLst>
                            <p:childTnLst>
                              <p:par>
                                <p:cTn id="48" presetID="18" presetClass="entr" presetSubtype="12"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strips(downLeft)">
                                      <p:cBhvr>
                                        <p:cTn id="50" dur="500"/>
                                        <p:tgtEl>
                                          <p:spTgt spid="49"/>
                                        </p:tgtEl>
                                      </p:cBhvr>
                                    </p:animEffect>
                                  </p:childTnLst>
                                </p:cTn>
                              </p:par>
                            </p:childTnLst>
                          </p:cTn>
                        </p:par>
                        <p:par>
                          <p:cTn id="51" fill="hold">
                            <p:stCondLst>
                              <p:cond delay="500"/>
                            </p:stCondLst>
                            <p:childTnLst>
                              <p:par>
                                <p:cTn id="52" presetID="9" presetClass="entr" presetSubtype="0" fill="hold" grpId="0" nodeType="afterEffect">
                                  <p:stCondLst>
                                    <p:cond delay="0"/>
                                  </p:stCondLst>
                                  <p:childTnLst>
                                    <p:set>
                                      <p:cBhvr>
                                        <p:cTn id="53" dur="1" fill="hold">
                                          <p:stCondLst>
                                            <p:cond delay="0"/>
                                          </p:stCondLst>
                                        </p:cTn>
                                        <p:tgtEl>
                                          <p:spTgt spid="83">
                                            <p:txEl>
                                              <p:pRg st="0" end="0"/>
                                            </p:txEl>
                                          </p:spTgt>
                                        </p:tgtEl>
                                        <p:attrNameLst>
                                          <p:attrName>style.visibility</p:attrName>
                                        </p:attrNameLst>
                                      </p:cBhvr>
                                      <p:to>
                                        <p:strVal val="visible"/>
                                      </p:to>
                                    </p:set>
                                    <p:animEffect transition="in" filter="dissolve">
                                      <p:cBhvr>
                                        <p:cTn id="54" dur="500"/>
                                        <p:tgtEl>
                                          <p:spTgt spid="83">
                                            <p:txEl>
                                              <p:pRg st="0" end="0"/>
                                            </p:txEl>
                                          </p:spTgt>
                                        </p:tgtEl>
                                      </p:cBhvr>
                                    </p:animEffect>
                                  </p:childTnLst>
                                </p:cTn>
                              </p:par>
                            </p:childTnLst>
                          </p:cTn>
                        </p:par>
                        <p:par>
                          <p:cTn id="55" fill="hold">
                            <p:stCondLst>
                              <p:cond delay="1000"/>
                            </p:stCondLst>
                            <p:childTnLst>
                              <p:par>
                                <p:cTn id="56" presetID="22" presetClass="entr" presetSubtype="1" fill="hold" grpId="0"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up)">
                                      <p:cBhvr>
                                        <p:cTn id="58" dur="500"/>
                                        <p:tgtEl>
                                          <p:spTgt spid="67"/>
                                        </p:tgtEl>
                                      </p:cBhvr>
                                    </p:animEffect>
                                  </p:childTnLst>
                                </p:cTn>
                              </p:par>
                            </p:childTnLst>
                          </p:cTn>
                        </p:par>
                        <p:par>
                          <p:cTn id="59" fill="hold">
                            <p:stCondLst>
                              <p:cond delay="1500"/>
                            </p:stCondLst>
                            <p:childTnLst>
                              <p:par>
                                <p:cTn id="60" presetID="1" presetClass="entr" presetSubtype="0" fill="hold" grpId="0" nodeType="afterEffect">
                                  <p:stCondLst>
                                    <p:cond delay="0"/>
                                  </p:stCondLst>
                                  <p:childTnLst>
                                    <p:set>
                                      <p:cBhvr>
                                        <p:cTn id="61" dur="1" fill="hold">
                                          <p:stCondLst>
                                            <p:cond delay="0"/>
                                          </p:stCondLst>
                                        </p:cTn>
                                        <p:tgtEl>
                                          <p:spTgt spid="88">
                                            <p:bg/>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nodePh="1">
                                  <p:stCondLst>
                                    <p:cond delay="0"/>
                                  </p:stCondLst>
                                  <p:endCondLst>
                                    <p:cond evt="begin" delay="0">
                                      <p:tn val="64"/>
                                    </p:cond>
                                  </p:endCondLst>
                                  <p:childTnLst>
                                    <p:set>
                                      <p:cBhvr>
                                        <p:cTn id="65" dur="1" fill="hold">
                                          <p:stCondLst>
                                            <p:cond delay="0"/>
                                          </p:stCondLst>
                                        </p:cTn>
                                        <p:tgtEl>
                                          <p:spTgt spid="88">
                                            <p:txEl>
                                              <p:pRg st="0" end="0"/>
                                            </p:txEl>
                                          </p:spTgt>
                                        </p:tgtEl>
                                        <p:attrNameLst>
                                          <p:attrName>style.visibility</p:attrName>
                                        </p:attrNameLst>
                                      </p:cBhvr>
                                      <p:to>
                                        <p:strVal val="visible"/>
                                      </p:to>
                                    </p:set>
                                  </p:childTnLst>
                                </p:cTn>
                              </p:par>
                            </p:childTnLst>
                          </p:cTn>
                        </p:par>
                        <p:par>
                          <p:cTn id="66" fill="hold">
                            <p:stCondLst>
                              <p:cond delay="0"/>
                            </p:stCondLst>
                            <p:childTnLst>
                              <p:par>
                                <p:cTn id="67" presetID="18" presetClass="entr" presetSubtype="12"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strips(downLeft)">
                                      <p:cBhvr>
                                        <p:cTn id="69" dur="500"/>
                                        <p:tgtEl>
                                          <p:spTgt spid="64"/>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86">
                                            <p:txEl>
                                              <p:pRg st="0" end="0"/>
                                            </p:txEl>
                                          </p:spTgt>
                                        </p:tgtEl>
                                        <p:attrNameLst>
                                          <p:attrName>style.visibility</p:attrName>
                                        </p:attrNameLst>
                                      </p:cBhvr>
                                      <p:to>
                                        <p:strVal val="visible"/>
                                      </p:to>
                                    </p:set>
                                    <p:animEffect transition="in" filter="dissolve">
                                      <p:cBhvr>
                                        <p:cTn id="73" dur="500"/>
                                        <p:tgtEl>
                                          <p:spTgt spid="86">
                                            <p:txEl>
                                              <p:pRg st="0" end="0"/>
                                            </p:txEl>
                                          </p:spTgt>
                                        </p:tgtEl>
                                      </p:cBhvr>
                                    </p:animEffect>
                                  </p:childTnLst>
                                </p:cTn>
                              </p:par>
                            </p:childTnLst>
                          </p:cTn>
                        </p:par>
                        <p:par>
                          <p:cTn id="74" fill="hold">
                            <p:stCondLst>
                              <p:cond delay="1000"/>
                            </p:stCondLst>
                            <p:childTnLst>
                              <p:par>
                                <p:cTn id="75" presetID="22" presetClass="entr" presetSubtype="1" fill="hold" grpId="0" nodeType="afterEffect">
                                  <p:stCondLst>
                                    <p:cond delay="0"/>
                                  </p:stCondLst>
                                  <p:childTnLst>
                                    <p:set>
                                      <p:cBhvr>
                                        <p:cTn id="76" dur="1" fill="hold">
                                          <p:stCondLst>
                                            <p:cond delay="0"/>
                                          </p:stCondLst>
                                        </p:cTn>
                                        <p:tgtEl>
                                          <p:spTgt spid="78"/>
                                        </p:tgtEl>
                                        <p:attrNameLst>
                                          <p:attrName>style.visibility</p:attrName>
                                        </p:attrNameLst>
                                      </p:cBhvr>
                                      <p:to>
                                        <p:strVal val="visible"/>
                                      </p:to>
                                    </p:set>
                                    <p:animEffect transition="in" filter="wipe(up)">
                                      <p:cBhvr>
                                        <p:cTn id="77" dur="500"/>
                                        <p:tgtEl>
                                          <p:spTgt spid="78"/>
                                        </p:tgtEl>
                                      </p:cBhvr>
                                    </p:animEffect>
                                  </p:childTnLst>
                                </p:cTn>
                              </p:par>
                            </p:childTnLst>
                          </p:cTn>
                        </p:par>
                        <p:par>
                          <p:cTn id="78" fill="hold">
                            <p:stCondLst>
                              <p:cond delay="1500"/>
                            </p:stCondLst>
                            <p:childTnLst>
                              <p:par>
                                <p:cTn id="79" presetID="1" presetClass="entr" presetSubtype="0" fill="hold" grpId="0" nodeType="afterEffect">
                                  <p:stCondLst>
                                    <p:cond delay="0"/>
                                  </p:stCondLst>
                                  <p:childTnLst>
                                    <p:set>
                                      <p:cBhvr>
                                        <p:cTn id="80" dur="1" fill="hold">
                                          <p:stCondLst>
                                            <p:cond delay="0"/>
                                          </p:stCondLst>
                                        </p:cTn>
                                        <p:tgtEl>
                                          <p:spTgt spid="91">
                                            <p:bg/>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nodePh="1">
                                  <p:stCondLst>
                                    <p:cond delay="0"/>
                                  </p:stCondLst>
                                  <p:endCondLst>
                                    <p:cond evt="begin" delay="0">
                                      <p:tn val="83"/>
                                    </p:cond>
                                  </p:endCondLst>
                                  <p:childTnLst>
                                    <p:set>
                                      <p:cBhvr>
                                        <p:cTn id="84" dur="1" fill="hold">
                                          <p:stCondLst>
                                            <p:cond delay="0"/>
                                          </p:stCondLst>
                                        </p:cTn>
                                        <p:tgtEl>
                                          <p:spTgt spid="91">
                                            <p:txEl>
                                              <p:pRg st="0" end="0"/>
                                            </p:txEl>
                                          </p:spTgt>
                                        </p:tgtEl>
                                        <p:attrNameLst>
                                          <p:attrName>style.visibility</p:attrName>
                                        </p:attrNameLst>
                                      </p:cBhvr>
                                      <p:to>
                                        <p:strVal val="visible"/>
                                      </p:to>
                                    </p:set>
                                  </p:childTnLst>
                                </p:cTn>
                              </p:par>
                            </p:childTnLst>
                          </p:cTn>
                        </p:par>
                        <p:par>
                          <p:cTn id="85" fill="hold">
                            <p:stCondLst>
                              <p:cond delay="0"/>
                            </p:stCondLst>
                            <p:childTnLst>
                              <p:par>
                                <p:cTn id="86" presetID="18" presetClass="entr" presetSubtype="12" fill="hold" grpId="0" nodeType="afterEffect">
                                  <p:stCondLst>
                                    <p:cond delay="0"/>
                                  </p:stCondLst>
                                  <p:childTnLst>
                                    <p:set>
                                      <p:cBhvr>
                                        <p:cTn id="87" dur="1" fill="hold">
                                          <p:stCondLst>
                                            <p:cond delay="0"/>
                                          </p:stCondLst>
                                        </p:cTn>
                                        <p:tgtEl>
                                          <p:spTgt spid="77"/>
                                        </p:tgtEl>
                                        <p:attrNameLst>
                                          <p:attrName>style.visibility</p:attrName>
                                        </p:attrNameLst>
                                      </p:cBhvr>
                                      <p:to>
                                        <p:strVal val="visible"/>
                                      </p:to>
                                    </p:set>
                                    <p:animEffect transition="in" filter="strips(downLeft)">
                                      <p:cBhvr>
                                        <p:cTn id="88" dur="500"/>
                                        <p:tgtEl>
                                          <p:spTgt spid="77"/>
                                        </p:tgtEl>
                                      </p:cBhvr>
                                    </p:animEffect>
                                  </p:childTnLst>
                                </p:cTn>
                              </p:par>
                            </p:childTnLst>
                          </p:cTn>
                        </p:par>
                        <p:par>
                          <p:cTn id="89" fill="hold">
                            <p:stCondLst>
                              <p:cond delay="500"/>
                            </p:stCondLst>
                            <p:childTnLst>
                              <p:par>
                                <p:cTn id="90" presetID="9" presetClass="entr" presetSubtype="0" fill="hold" grpId="0" nodeType="afterEffect">
                                  <p:stCondLst>
                                    <p:cond delay="0"/>
                                  </p:stCondLst>
                                  <p:childTnLst>
                                    <p:set>
                                      <p:cBhvr>
                                        <p:cTn id="91" dur="1" fill="hold">
                                          <p:stCondLst>
                                            <p:cond delay="0"/>
                                          </p:stCondLst>
                                        </p:cTn>
                                        <p:tgtEl>
                                          <p:spTgt spid="89">
                                            <p:txEl>
                                              <p:pRg st="0" end="0"/>
                                            </p:txEl>
                                          </p:spTgt>
                                        </p:tgtEl>
                                        <p:attrNameLst>
                                          <p:attrName>style.visibility</p:attrName>
                                        </p:attrNameLst>
                                      </p:cBhvr>
                                      <p:to>
                                        <p:strVal val="visible"/>
                                      </p:to>
                                    </p:set>
                                    <p:animEffect transition="in" filter="dissolve">
                                      <p:cBhvr>
                                        <p:cTn id="92" dur="500"/>
                                        <p:tgtEl>
                                          <p:spTgt spid="89">
                                            <p:txEl>
                                              <p:pRg st="0" end="0"/>
                                            </p:txEl>
                                          </p:spTgt>
                                        </p:tgtEl>
                                      </p:cBhvr>
                                    </p:animEffect>
                                  </p:childTnLst>
                                </p:cTn>
                              </p:par>
                            </p:childTnLst>
                          </p:cTn>
                        </p:par>
                        <p:par>
                          <p:cTn id="93" fill="hold">
                            <p:stCondLst>
                              <p:cond delay="1000"/>
                            </p:stCondLst>
                            <p:childTnLst>
                              <p:par>
                                <p:cTn id="94" presetID="1" presetClass="entr" presetSubtype="0" fill="hold" grpId="0" nodeType="afterEffect">
                                  <p:stCondLst>
                                    <p:cond delay="0"/>
                                  </p:stCondLst>
                                  <p:childTnLst>
                                    <p:set>
                                      <p:cBhvr>
                                        <p:cTn id="95" dur="1" fill="hold">
                                          <p:stCondLst>
                                            <p:cond delay="0"/>
                                          </p:stCondLst>
                                        </p:cTn>
                                        <p:tgtEl>
                                          <p:spTgt spid="92">
                                            <p:bg/>
                                          </p:spTgt>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92">
                                            <p:txEl>
                                              <p:pRg st="0" end="0"/>
                                            </p:txEl>
                                          </p:spTgt>
                                        </p:tgtEl>
                                        <p:attrNameLst>
                                          <p:attrName>style.visibility</p:attrName>
                                        </p:attrNameLst>
                                      </p:cBhvr>
                                      <p:to>
                                        <p:strVal val="visible"/>
                                      </p:to>
                                    </p:set>
                                  </p:childTnLst>
                                </p:cTn>
                              </p:par>
                            </p:childTnLst>
                          </p:cTn>
                        </p:par>
                        <p:par>
                          <p:cTn id="100" fill="hold">
                            <p:stCondLst>
                              <p:cond delay="0"/>
                            </p:stCondLst>
                            <p:childTnLst>
                              <p:par>
                                <p:cTn id="101" presetID="1" presetClass="entr" presetSubtype="0" fill="hold" grpId="0" nodeType="afterEffect">
                                  <p:stCondLst>
                                    <p:cond delay="0"/>
                                  </p:stCondLst>
                                  <p:childTnLst>
                                    <p:set>
                                      <p:cBhvr>
                                        <p:cTn id="102" dur="1" fill="hold">
                                          <p:stCondLst>
                                            <p:cond delay="0"/>
                                          </p:stCondLst>
                                        </p:cTn>
                                        <p:tgtEl>
                                          <p:spTgt spid="93">
                                            <p:bg/>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3">
                                            <p:txEl>
                                              <p:pRg st="0" end="0"/>
                                            </p:txEl>
                                          </p:spTgt>
                                        </p:tgtEl>
                                        <p:attrNameLst>
                                          <p:attrName>style.visibility</p:attrName>
                                        </p:attrNameLst>
                                      </p:cBhvr>
                                      <p:to>
                                        <p:strVal val="visible"/>
                                      </p:to>
                                    </p:set>
                                  </p:childTnLst>
                                </p:cTn>
                              </p:par>
                            </p:childTnLst>
                          </p:cTn>
                        </p:par>
                        <p:par>
                          <p:cTn id="107" fill="hold">
                            <p:stCondLst>
                              <p:cond delay="0"/>
                            </p:stCondLst>
                            <p:childTnLst>
                              <p:par>
                                <p:cTn id="108" presetID="1" presetClass="entr" presetSubtype="0" fill="hold" grpId="0" nodeType="afterEffect">
                                  <p:stCondLst>
                                    <p:cond delay="0"/>
                                  </p:stCondLst>
                                  <p:childTnLst>
                                    <p:set>
                                      <p:cBhvr>
                                        <p:cTn id="109" dur="1" fill="hold">
                                          <p:stCondLst>
                                            <p:cond delay="0"/>
                                          </p:stCondLst>
                                        </p:cTn>
                                        <p:tgtEl>
                                          <p:spTgt spid="94">
                                            <p:bg/>
                                          </p:spTgt>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9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5" grpId="0" animBg="1"/>
      <p:bldP spid="47" grpId="0" animBg="1"/>
      <p:bldP spid="49" grpId="0" animBg="1"/>
      <p:bldP spid="58" grpId="0" animBg="1"/>
      <p:bldP spid="61" grpId="0" animBg="1"/>
      <p:bldP spid="64" grpId="0" animBg="1"/>
      <p:bldP spid="67" grpId="0" animBg="1"/>
      <p:bldP spid="76" grpId="0" animBg="1"/>
      <p:bldP spid="77" grpId="0" animBg="1"/>
      <p:bldP spid="78" grpId="0" animBg="1"/>
      <p:bldP spid="79" grpId="0" animBg="1"/>
      <p:bldP spid="80" grpId="0" build="p"/>
      <p:bldP spid="82" grpId="0" build="p" animBg="1"/>
      <p:bldP spid="83" grpId="0" build="p"/>
      <p:bldP spid="85" grpId="0" build="p" animBg="1"/>
      <p:bldP spid="86" grpId="0" build="p"/>
      <p:bldP spid="88" grpId="0" build="p" animBg="1"/>
      <p:bldP spid="89" grpId="0" build="p"/>
      <p:bldP spid="91" grpId="0" build="p" animBg="1"/>
      <p:bldP spid="92" grpId="0" build="p" animBg="1"/>
      <p:bldP spid="93" grpId="0" build="p" animBg="1"/>
      <p:bldP spid="94" grpId="0" build="p"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2128</Words>
  <Application>Microsoft Office PowerPoint</Application>
  <PresentationFormat>自定义</PresentationFormat>
  <Paragraphs>176</Paragraphs>
  <Slides>20</Slides>
  <Notes>1</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21</cp:revision>
  <dcterms:created xsi:type="dcterms:W3CDTF">2017-06-01T01:57:00Z</dcterms:created>
  <dcterms:modified xsi:type="dcterms:W3CDTF">2017-07-08T18:31:59Z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