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60" r:id="rId19"/>
    <p:sldId id="276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1"/>
    <a:srgbClr val="FFE8B9"/>
    <a:srgbClr val="F6EF00"/>
    <a:srgbClr val="FF847B"/>
    <a:srgbClr val="B1D741"/>
    <a:srgbClr val="FFFDB7"/>
    <a:srgbClr val="5FC3F8"/>
    <a:srgbClr val="5E1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0" autoAdjust="0"/>
  </p:normalViewPr>
  <p:slideViewPr>
    <p:cSldViewPr snapToGrid="0" showGuides="1">
      <p:cViewPr varScale="1">
        <p:scale>
          <a:sx n="110" d="100"/>
          <a:sy n="110" d="100"/>
        </p:scale>
        <p:origin x="-594" y="-96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/>
        <c:axId val="151569920"/>
        <c:axId val="151571456"/>
      </c:barChart>
      <c:catAx>
        <c:axId val="151569920"/>
        <c:scaling>
          <c:orientation val="minMax"/>
        </c:scaling>
        <c:axPos val="l"/>
        <c:numFmt formatCode="General" sourceLinked="0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1571456"/>
        <c:crosses val="autoZero"/>
        <c:auto val="1"/>
        <c:lblAlgn val="ctr"/>
        <c:lblOffset val="100"/>
      </c:catAx>
      <c:valAx>
        <c:axId val="151571456"/>
        <c:scaling>
          <c:orientation val="minMax"/>
        </c:scaling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1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156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zh-CN" sz="1800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95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084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4218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6B65BF0-A8D7-4EC8-838F-F903C6DC78DF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8C04B3-5AF9-41D5-B5D6-1D49F122C3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可爱卡通显微镜</a:t>
            </a:r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DEFENSE POWERPOINT TEMPLATE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965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618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67833" y="225136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4366686" y="2156088"/>
            <a:ext cx="7105649" cy="344699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019551" y="2156088"/>
            <a:ext cx="0" cy="344699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" name="组合 3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503086" y="3718016"/>
            <a:ext cx="977900" cy="97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063751" y="2966365"/>
            <a:ext cx="855133" cy="8469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187451" y="2648769"/>
            <a:ext cx="488949" cy="48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36600" y="3053176"/>
            <a:ext cx="340784" cy="340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06918" y="3053177"/>
            <a:ext cx="234949" cy="235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402167" y="3334780"/>
            <a:ext cx="789517" cy="789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7899400" y="2424332"/>
            <a:ext cx="431800" cy="4319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899400" y="3385595"/>
            <a:ext cx="431800" cy="431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899400" y="4351093"/>
            <a:ext cx="431800" cy="4276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899400" y="5301770"/>
            <a:ext cx="431800" cy="4319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5039784" y="2373516"/>
            <a:ext cx="2311400" cy="3370773"/>
            <a:chOff x="0" y="0"/>
            <a:chExt cx="1335" cy="1947"/>
          </a:xfrm>
          <a:solidFill>
            <a:schemeClr val="accent4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8049686" y="5422458"/>
            <a:ext cx="131233" cy="194793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8013700" y="4471781"/>
            <a:ext cx="203200" cy="165151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8015819" y="3531690"/>
            <a:ext cx="198967" cy="169385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8028517" y="2572545"/>
            <a:ext cx="177800" cy="143977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2351617" y="3220444"/>
            <a:ext cx="279400" cy="34724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3837518" y="3986915"/>
            <a:ext cx="321733" cy="427699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793753" y="4101250"/>
            <a:ext cx="2305049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587317" y="2339639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587317" y="3296668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587317" y="4270635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587317" y="5210726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6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7" name="直接连接符 356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组合 357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59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6872817" y="4485544"/>
            <a:ext cx="1219200" cy="719889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872817" y="2315289"/>
            <a:ext cx="121920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2" name="Freeform 30"/>
          <p:cNvSpPr/>
          <p:nvPr/>
        </p:nvSpPr>
        <p:spPr bwMode="auto">
          <a:xfrm>
            <a:off x="6872817" y="2937781"/>
            <a:ext cx="1219200" cy="461576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6096002" y="1830425"/>
            <a:ext cx="901700" cy="4526831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912286" y="5114386"/>
            <a:ext cx="772583" cy="7728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2159000" y="5114386"/>
            <a:ext cx="772584" cy="772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3403600" y="5114386"/>
            <a:ext cx="772584" cy="7728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3657602" y="5326118"/>
            <a:ext cx="268817" cy="340889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2370669" y="5326119"/>
            <a:ext cx="345017" cy="345124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1128186" y="5330353"/>
            <a:ext cx="340783" cy="340889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8255001" y="2207308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8255001" y="3291376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8255001" y="4383913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912284" y="2327994"/>
            <a:ext cx="4510616" cy="18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DIFFERENT？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</a:t>
            </a: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70" name="直接连接符 369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组合 37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29933" y="1340970"/>
            <a:ext cx="932134" cy="1440330"/>
            <a:chOff x="8313738" y="3709988"/>
            <a:chExt cx="1123950" cy="1736725"/>
          </a:xfrm>
        </p:grpSpPr>
        <p:sp>
          <p:nvSpPr>
            <p:cNvPr id="41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D0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88113" y="3851901"/>
            <a:ext cx="1415773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51" name="矩形 50"/>
          <p:cNvSpPr/>
          <p:nvPr/>
        </p:nvSpPr>
        <p:spPr>
          <a:xfrm>
            <a:off x="3731489" y="3195200"/>
            <a:ext cx="472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5646491" y="3769212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3237385"/>
            <a:ext cx="12192000" cy="362061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t="-41476" b="-62688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1195920" y="2538669"/>
            <a:ext cx="2239433" cy="2182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3" name="Freeform 63"/>
          <p:cNvSpPr/>
          <p:nvPr/>
        </p:nvSpPr>
        <p:spPr bwMode="auto">
          <a:xfrm>
            <a:off x="1195920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714753" y="2538669"/>
            <a:ext cx="2239433" cy="2182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5" name="Freeform 65"/>
          <p:cNvSpPr/>
          <p:nvPr/>
        </p:nvSpPr>
        <p:spPr bwMode="auto">
          <a:xfrm>
            <a:off x="3714753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6235702" y="2538669"/>
            <a:ext cx="2239433" cy="2182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7" name="Freeform 67"/>
          <p:cNvSpPr/>
          <p:nvPr/>
        </p:nvSpPr>
        <p:spPr bwMode="auto">
          <a:xfrm>
            <a:off x="6235702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8754536" y="2538669"/>
            <a:ext cx="2239433" cy="2182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9" name="Freeform 69"/>
          <p:cNvSpPr/>
          <p:nvPr/>
        </p:nvSpPr>
        <p:spPr bwMode="auto">
          <a:xfrm>
            <a:off x="8754536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605765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4111897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6628613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177080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346200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3871384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63944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89090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7112000" y="3986915"/>
            <a:ext cx="524933" cy="419229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4614335" y="3980562"/>
            <a:ext cx="520700" cy="43193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2025653" y="3982680"/>
            <a:ext cx="520700" cy="427699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9687986" y="3942450"/>
            <a:ext cx="359833" cy="508157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2" name="直接连接符 34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组合 34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604929"/>
            <a:ext cx="12192000" cy="287955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88017" y="1602814"/>
            <a:ext cx="2783416" cy="4228287"/>
          </a:xfrm>
          <a:prstGeom prst="rect">
            <a:avLst/>
          </a:prstGeom>
          <a:solidFill>
            <a:schemeClr val="accent3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25084" y="2731345"/>
            <a:ext cx="2302933" cy="206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？”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903386" y="4793704"/>
            <a:ext cx="5471583" cy="12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5321300" y="4827582"/>
            <a:ext cx="381000" cy="249844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4" name="直接连接符 3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组合 3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602819" y="1890866"/>
            <a:ext cx="5666316" cy="592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0974917" y="1890866"/>
            <a:ext cx="592667" cy="592849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226051" y="2483717"/>
            <a:ext cx="5664200" cy="597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593917" y="2483717"/>
            <a:ext cx="592667" cy="59708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779436" y="3080800"/>
            <a:ext cx="5668433" cy="59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10149417" y="3080800"/>
            <a:ext cx="592667" cy="592849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0169" y="3673650"/>
            <a:ext cx="5228167" cy="59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9649884" y="3673650"/>
            <a:ext cx="592667" cy="5928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078817" y="2051783"/>
            <a:ext cx="2497667" cy="2500555"/>
          </a:xfrm>
          <a:prstGeom prst="ellipse">
            <a:avLst/>
          </a:prstGeom>
          <a:solidFill>
            <a:srgbClr val="F5F4F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3892551" y="1863341"/>
            <a:ext cx="2859616" cy="2864735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Freeform 20"/>
          <p:cNvSpPr/>
          <p:nvPr/>
        </p:nvSpPr>
        <p:spPr bwMode="auto">
          <a:xfrm>
            <a:off x="6214536" y="4158516"/>
            <a:ext cx="842433" cy="844811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Freeform 21"/>
          <p:cNvSpPr/>
          <p:nvPr/>
        </p:nvSpPr>
        <p:spPr bwMode="auto">
          <a:xfrm>
            <a:off x="6781800" y="4732310"/>
            <a:ext cx="1280584" cy="128097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Freeform 22"/>
          <p:cNvSpPr/>
          <p:nvPr/>
        </p:nvSpPr>
        <p:spPr bwMode="auto">
          <a:xfrm>
            <a:off x="6877051" y="4827588"/>
            <a:ext cx="406400" cy="402291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Freeform 23"/>
          <p:cNvSpPr/>
          <p:nvPr/>
        </p:nvSpPr>
        <p:spPr bwMode="auto">
          <a:xfrm>
            <a:off x="7564969" y="5513601"/>
            <a:ext cx="402167" cy="404409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24417" y="1801938"/>
            <a:ext cx="2878667" cy="30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353986" y="2530297"/>
            <a:ext cx="1934633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968067" y="1986144"/>
            <a:ext cx="39285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968068" y="2595932"/>
            <a:ext cx="3545417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968067" y="3186665"/>
            <a:ext cx="30649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968069" y="3777398"/>
            <a:ext cx="2679700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983385" y="19480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0596034" y="255147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0151534" y="313585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649885" y="37329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3" name="直接连接符 3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组合 3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2" name="Group 66"/>
          <p:cNvGrpSpPr/>
          <p:nvPr/>
        </p:nvGrpSpPr>
        <p:grpSpPr bwMode="auto">
          <a:xfrm>
            <a:off x="5020736" y="1696066"/>
            <a:ext cx="2148417" cy="4312980"/>
            <a:chOff x="2372" y="898"/>
            <a:chExt cx="1015" cy="2037"/>
          </a:xfrm>
        </p:grpSpPr>
        <p:sp>
          <p:nvSpPr>
            <p:cNvPr id="19503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4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5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6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7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8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9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0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1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2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3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4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5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6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2" name="Group 76"/>
          <p:cNvGrpSpPr/>
          <p:nvPr/>
        </p:nvGrpSpPr>
        <p:grpSpPr bwMode="auto">
          <a:xfrm>
            <a:off x="912284" y="4385061"/>
            <a:ext cx="378883" cy="376883"/>
            <a:chOff x="1245" y="2094"/>
            <a:chExt cx="179" cy="178"/>
          </a:xfrm>
        </p:grpSpPr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8" name="Freeform 62"/>
            <p:cNvSpPr/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3" name="Group 77"/>
          <p:cNvGrpSpPr/>
          <p:nvPr/>
        </p:nvGrpSpPr>
        <p:grpSpPr bwMode="auto">
          <a:xfrm>
            <a:off x="7535335" y="4385061"/>
            <a:ext cx="378884" cy="376883"/>
            <a:chOff x="4336" y="2094"/>
            <a:chExt cx="179" cy="178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0" name="Freeform 64"/>
            <p:cNvSpPr/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624418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104902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9264653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8784169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3119969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6951136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6379633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3583517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912286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7535335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6" name="直接连接符 345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组合 3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29273" y="1340970"/>
            <a:ext cx="933452" cy="1440330"/>
            <a:chOff x="10091738" y="3709988"/>
            <a:chExt cx="1125538" cy="1736725"/>
          </a:xfrm>
        </p:grpSpPr>
        <p:sp>
          <p:nvSpPr>
            <p:cNvPr id="5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593297" y="3861137"/>
            <a:ext cx="1005404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082471" y="3204436"/>
            <a:ext cx="402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672160" y="2038607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672160" y="4205030"/>
            <a:ext cx="2687075" cy="11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</a:t>
            </a: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PowerPoint for the very first time. </a:t>
            </a: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8688288" y="2038606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8688288" y="4205028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233782" y="2798016"/>
            <a:ext cx="1644637" cy="1645977"/>
            <a:chOff x="1903413" y="1601788"/>
            <a:chExt cx="1949450" cy="1951038"/>
          </a:xfrm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0302" y="2642659"/>
            <a:ext cx="1158477" cy="979015"/>
            <a:chOff x="1508126" y="1417638"/>
            <a:chExt cx="1373187" cy="1160463"/>
          </a:xfrm>
        </p:grpSpPr>
        <p:sp>
          <p:nvSpPr>
            <p:cNvPr id="78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Freeform 12"/>
          <p:cNvSpPr/>
          <p:nvPr/>
        </p:nvSpPr>
        <p:spPr bwMode="auto">
          <a:xfrm flipV="1">
            <a:off x="4900302" y="3621005"/>
            <a:ext cx="1158477" cy="1089535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19767" y="2302878"/>
            <a:ext cx="607684" cy="607682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759153" y="2302878"/>
            <a:ext cx="607684" cy="607682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9767" y="4477768"/>
            <a:ext cx="607684" cy="6076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59153" y="4477768"/>
            <a:ext cx="607684" cy="607682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1769" y="219396"/>
            <a:ext cx="1356281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600" b="1" dirty="0">
              <a:ln w="6350">
                <a:noFill/>
              </a:ln>
              <a:solidFill>
                <a:srgbClr val="5FC3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81243" y="738958"/>
            <a:ext cx="116514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38" y="1042122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8878" y="4464387"/>
            <a:ext cx="1728357" cy="1323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9" name="矩形 8"/>
          <p:cNvSpPr/>
          <p:nvPr/>
        </p:nvSpPr>
        <p:spPr>
          <a:xfrm>
            <a:off x="864276" y="3871093"/>
            <a:ext cx="1517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7354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99781" y="4464387"/>
            <a:ext cx="1728357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2793970" y="3871093"/>
            <a:ext cx="213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414451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97966" y="4464387"/>
            <a:ext cx="1213794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4961201" y="3871093"/>
            <a:ext cx="228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55355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0391" y="4464387"/>
            <a:ext cx="870751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04657" y="3871093"/>
            <a:ext cx="188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89625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964429" y="4464387"/>
            <a:ext cx="1042272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1" name="矩形 20"/>
          <p:cNvSpPr/>
          <p:nvPr/>
        </p:nvSpPr>
        <p:spPr>
          <a:xfrm>
            <a:off x="9273007" y="3870506"/>
            <a:ext cx="242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0036057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86721" y="2663421"/>
            <a:ext cx="672671" cy="1037943"/>
            <a:chOff x="974725" y="3709988"/>
            <a:chExt cx="1125538" cy="1736725"/>
          </a:xfrm>
        </p:grpSpPr>
        <p:sp>
          <p:nvSpPr>
            <p:cNvPr id="5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28098" y="2663421"/>
            <a:ext cx="671722" cy="1037943"/>
            <a:chOff x="2754313" y="3709988"/>
            <a:chExt cx="1123950" cy="1736725"/>
          </a:xfrm>
        </p:grpSpPr>
        <p:sp>
          <p:nvSpPr>
            <p:cNvPr id="47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9002" y="2663421"/>
            <a:ext cx="671722" cy="1037943"/>
            <a:chOff x="8313738" y="3709988"/>
            <a:chExt cx="1123950" cy="1736725"/>
          </a:xfrm>
        </p:grpSpPr>
        <p:sp>
          <p:nvSpPr>
            <p:cNvPr id="38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431" y="2663421"/>
            <a:ext cx="672671" cy="1037943"/>
            <a:chOff x="10091738" y="3709988"/>
            <a:chExt cx="1125538" cy="1736725"/>
          </a:xfrm>
        </p:grpSpPr>
        <p:sp>
          <p:nvSpPr>
            <p:cNvPr id="29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10034696" y="314325"/>
            <a:ext cx="1358704" cy="1319366"/>
            <a:chOff x="4795838" y="385763"/>
            <a:chExt cx="3009725" cy="2922587"/>
          </a:xfrm>
        </p:grpSpPr>
        <p:sp>
          <p:nvSpPr>
            <p:cNvPr id="263" name="Oval 91"/>
            <p:cNvSpPr>
              <a:spLocks noChangeArrowheads="1"/>
            </p:cNvSpPr>
            <p:nvPr/>
          </p:nvSpPr>
          <p:spPr bwMode="auto">
            <a:xfrm>
              <a:off x="4816476" y="727075"/>
              <a:ext cx="2555875" cy="2557462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92"/>
            <p:cNvSpPr>
              <a:spLocks noEditPoints="1"/>
            </p:cNvSpPr>
            <p:nvPr/>
          </p:nvSpPr>
          <p:spPr bwMode="auto">
            <a:xfrm>
              <a:off x="4795838" y="703263"/>
              <a:ext cx="2603500" cy="2605087"/>
            </a:xfrm>
            <a:custGeom>
              <a:avLst/>
              <a:gdLst>
                <a:gd name="T0" fmla="*/ 436 w 872"/>
                <a:gd name="T1" fmla="*/ 872 h 872"/>
                <a:gd name="T2" fmla="*/ 0 w 872"/>
                <a:gd name="T3" fmla="*/ 436 h 872"/>
                <a:gd name="T4" fmla="*/ 436 w 872"/>
                <a:gd name="T5" fmla="*/ 0 h 872"/>
                <a:gd name="T6" fmla="*/ 872 w 872"/>
                <a:gd name="T7" fmla="*/ 436 h 872"/>
                <a:gd name="T8" fmla="*/ 436 w 872"/>
                <a:gd name="T9" fmla="*/ 872 h 872"/>
                <a:gd name="T10" fmla="*/ 436 w 872"/>
                <a:gd name="T11" fmla="*/ 16 h 872"/>
                <a:gd name="T12" fmla="*/ 16 w 872"/>
                <a:gd name="T13" fmla="*/ 436 h 872"/>
                <a:gd name="T14" fmla="*/ 436 w 872"/>
                <a:gd name="T15" fmla="*/ 856 h 872"/>
                <a:gd name="T16" fmla="*/ 856 w 872"/>
                <a:gd name="T17" fmla="*/ 436 h 872"/>
                <a:gd name="T18" fmla="*/ 436 w 872"/>
                <a:gd name="T19" fmla="*/ 16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72">
                  <a:moveTo>
                    <a:pt x="436" y="872"/>
                  </a:moveTo>
                  <a:cubicBezTo>
                    <a:pt x="195" y="872"/>
                    <a:pt x="0" y="676"/>
                    <a:pt x="0" y="436"/>
                  </a:cubicBezTo>
                  <a:cubicBezTo>
                    <a:pt x="0" y="195"/>
                    <a:pt x="195" y="0"/>
                    <a:pt x="436" y="0"/>
                  </a:cubicBezTo>
                  <a:cubicBezTo>
                    <a:pt x="676" y="0"/>
                    <a:pt x="872" y="195"/>
                    <a:pt x="872" y="436"/>
                  </a:cubicBezTo>
                  <a:cubicBezTo>
                    <a:pt x="872" y="676"/>
                    <a:pt x="676" y="872"/>
                    <a:pt x="436" y="872"/>
                  </a:cubicBezTo>
                  <a:close/>
                  <a:moveTo>
                    <a:pt x="436" y="16"/>
                  </a:moveTo>
                  <a:cubicBezTo>
                    <a:pt x="204" y="16"/>
                    <a:pt x="16" y="204"/>
                    <a:pt x="16" y="436"/>
                  </a:cubicBezTo>
                  <a:cubicBezTo>
                    <a:pt x="16" y="667"/>
                    <a:pt x="204" y="856"/>
                    <a:pt x="436" y="856"/>
                  </a:cubicBezTo>
                  <a:cubicBezTo>
                    <a:pt x="667" y="856"/>
                    <a:pt x="856" y="667"/>
                    <a:pt x="856" y="436"/>
                  </a:cubicBezTo>
                  <a:cubicBezTo>
                    <a:pt x="856" y="204"/>
                    <a:pt x="667" y="16"/>
                    <a:pt x="436" y="16"/>
                  </a:cubicBezTo>
                  <a:close/>
                </a:path>
              </a:pathLst>
            </a:custGeom>
            <a:solidFill>
              <a:srgbClr val="5E126B"/>
            </a:solidFill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5154613" y="2867025"/>
              <a:ext cx="1882775" cy="417512"/>
            </a:xfrm>
            <a:custGeom>
              <a:avLst/>
              <a:gdLst>
                <a:gd name="T0" fmla="*/ 0 w 631"/>
                <a:gd name="T1" fmla="*/ 0 h 140"/>
                <a:gd name="T2" fmla="*/ 315 w 631"/>
                <a:gd name="T3" fmla="*/ 140 h 140"/>
                <a:gd name="T4" fmla="*/ 631 w 631"/>
                <a:gd name="T5" fmla="*/ 0 h 140"/>
                <a:gd name="T6" fmla="*/ 0 w 631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40">
                  <a:moveTo>
                    <a:pt x="0" y="0"/>
                  </a:moveTo>
                  <a:cubicBezTo>
                    <a:pt x="78" y="86"/>
                    <a:pt x="190" y="140"/>
                    <a:pt x="315" y="140"/>
                  </a:cubicBezTo>
                  <a:cubicBezTo>
                    <a:pt x="441" y="140"/>
                    <a:pt x="553" y="86"/>
                    <a:pt x="6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>
              <a:off x="5138738" y="2854325"/>
              <a:ext cx="1914525" cy="442912"/>
            </a:xfrm>
            <a:custGeom>
              <a:avLst/>
              <a:gdLst>
                <a:gd name="T0" fmla="*/ 321 w 641"/>
                <a:gd name="T1" fmla="*/ 148 h 148"/>
                <a:gd name="T2" fmla="*/ 2 w 641"/>
                <a:gd name="T3" fmla="*/ 7 h 148"/>
                <a:gd name="T4" fmla="*/ 1 w 641"/>
                <a:gd name="T5" fmla="*/ 3 h 148"/>
                <a:gd name="T6" fmla="*/ 5 w 641"/>
                <a:gd name="T7" fmla="*/ 0 h 148"/>
                <a:gd name="T8" fmla="*/ 636 w 641"/>
                <a:gd name="T9" fmla="*/ 0 h 148"/>
                <a:gd name="T10" fmla="*/ 640 w 641"/>
                <a:gd name="T11" fmla="*/ 3 h 148"/>
                <a:gd name="T12" fmla="*/ 639 w 641"/>
                <a:gd name="T13" fmla="*/ 7 h 148"/>
                <a:gd name="T14" fmla="*/ 321 w 641"/>
                <a:gd name="T15" fmla="*/ 148 h 148"/>
                <a:gd name="T16" fmla="*/ 14 w 641"/>
                <a:gd name="T17" fmla="*/ 8 h 148"/>
                <a:gd name="T18" fmla="*/ 321 w 641"/>
                <a:gd name="T19" fmla="*/ 140 h 148"/>
                <a:gd name="T20" fmla="*/ 627 w 641"/>
                <a:gd name="T21" fmla="*/ 8 h 148"/>
                <a:gd name="T22" fmla="*/ 14 w 641"/>
                <a:gd name="T23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48">
                  <a:moveTo>
                    <a:pt x="321" y="148"/>
                  </a:moveTo>
                  <a:cubicBezTo>
                    <a:pt x="200" y="148"/>
                    <a:pt x="83" y="97"/>
                    <a:pt x="2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38" y="0"/>
                    <a:pt x="640" y="1"/>
                    <a:pt x="640" y="3"/>
                  </a:cubicBezTo>
                  <a:cubicBezTo>
                    <a:pt x="641" y="4"/>
                    <a:pt x="641" y="6"/>
                    <a:pt x="639" y="7"/>
                  </a:cubicBezTo>
                  <a:cubicBezTo>
                    <a:pt x="558" y="97"/>
                    <a:pt x="441" y="148"/>
                    <a:pt x="321" y="148"/>
                  </a:cubicBezTo>
                  <a:close/>
                  <a:moveTo>
                    <a:pt x="14" y="8"/>
                  </a:moveTo>
                  <a:cubicBezTo>
                    <a:pt x="94" y="92"/>
                    <a:pt x="205" y="140"/>
                    <a:pt x="321" y="140"/>
                  </a:cubicBezTo>
                  <a:cubicBezTo>
                    <a:pt x="436" y="140"/>
                    <a:pt x="547" y="92"/>
                    <a:pt x="627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5514976" y="3036888"/>
              <a:ext cx="165100" cy="179387"/>
            </a:xfrm>
            <a:custGeom>
              <a:avLst/>
              <a:gdLst>
                <a:gd name="T0" fmla="*/ 28 w 55"/>
                <a:gd name="T1" fmla="*/ 0 h 60"/>
                <a:gd name="T2" fmla="*/ 28 w 55"/>
                <a:gd name="T3" fmla="*/ 0 h 60"/>
                <a:gd name="T4" fmla="*/ 0 w 55"/>
                <a:gd name="T5" fmla="*/ 28 h 60"/>
                <a:gd name="T6" fmla="*/ 0 w 55"/>
                <a:gd name="T7" fmla="*/ 36 h 60"/>
                <a:gd name="T8" fmla="*/ 55 w 55"/>
                <a:gd name="T9" fmla="*/ 60 h 60"/>
                <a:gd name="T10" fmla="*/ 55 w 55"/>
                <a:gd name="T11" fmla="*/ 28 h 60"/>
                <a:gd name="T12" fmla="*/ 28 w 5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45"/>
                    <a:pt x="36" y="53"/>
                    <a:pt x="55" y="6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5503863" y="3024188"/>
              <a:ext cx="187325" cy="203200"/>
            </a:xfrm>
            <a:custGeom>
              <a:avLst/>
              <a:gdLst>
                <a:gd name="T0" fmla="*/ 59 w 63"/>
                <a:gd name="T1" fmla="*/ 68 h 68"/>
                <a:gd name="T2" fmla="*/ 58 w 63"/>
                <a:gd name="T3" fmla="*/ 67 h 68"/>
                <a:gd name="T4" fmla="*/ 2 w 63"/>
                <a:gd name="T5" fmla="*/ 44 h 68"/>
                <a:gd name="T6" fmla="*/ 0 w 63"/>
                <a:gd name="T7" fmla="*/ 40 h 68"/>
                <a:gd name="T8" fmla="*/ 0 w 63"/>
                <a:gd name="T9" fmla="*/ 32 h 68"/>
                <a:gd name="T10" fmla="*/ 32 w 63"/>
                <a:gd name="T11" fmla="*/ 0 h 68"/>
                <a:gd name="T12" fmla="*/ 32 w 63"/>
                <a:gd name="T13" fmla="*/ 0 h 68"/>
                <a:gd name="T14" fmla="*/ 63 w 63"/>
                <a:gd name="T15" fmla="*/ 32 h 68"/>
                <a:gd name="T16" fmla="*/ 63 w 63"/>
                <a:gd name="T17" fmla="*/ 64 h 68"/>
                <a:gd name="T18" fmla="*/ 62 w 63"/>
                <a:gd name="T19" fmla="*/ 67 h 68"/>
                <a:gd name="T20" fmla="*/ 59 w 63"/>
                <a:gd name="T21" fmla="*/ 68 h 68"/>
                <a:gd name="T22" fmla="*/ 8 w 63"/>
                <a:gd name="T23" fmla="*/ 38 h 68"/>
                <a:gd name="T24" fmla="*/ 55 w 63"/>
                <a:gd name="T25" fmla="*/ 58 h 68"/>
                <a:gd name="T26" fmla="*/ 55 w 63"/>
                <a:gd name="T27" fmla="*/ 32 h 68"/>
                <a:gd name="T28" fmla="*/ 32 w 63"/>
                <a:gd name="T29" fmla="*/ 8 h 68"/>
                <a:gd name="T30" fmla="*/ 8 w 63"/>
                <a:gd name="T31" fmla="*/ 32 h 68"/>
                <a:gd name="T32" fmla="*/ 8 w 63"/>
                <a:gd name="T33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8">
                  <a:moveTo>
                    <a:pt x="59" y="68"/>
                  </a:moveTo>
                  <a:cubicBezTo>
                    <a:pt x="59" y="68"/>
                    <a:pt x="58" y="68"/>
                    <a:pt x="58" y="67"/>
                  </a:cubicBezTo>
                  <a:cubicBezTo>
                    <a:pt x="39" y="61"/>
                    <a:pt x="20" y="53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5"/>
                    <a:pt x="63" y="66"/>
                    <a:pt x="62" y="67"/>
                  </a:cubicBezTo>
                  <a:cubicBezTo>
                    <a:pt x="61" y="67"/>
                    <a:pt x="60" y="68"/>
                    <a:pt x="59" y="68"/>
                  </a:cubicBezTo>
                  <a:close/>
                  <a:moveTo>
                    <a:pt x="8" y="38"/>
                  </a:moveTo>
                  <a:cubicBezTo>
                    <a:pt x="23" y="45"/>
                    <a:pt x="39" y="52"/>
                    <a:pt x="55" y="5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5846763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75 h 82"/>
                <a:gd name="T6" fmla="*/ 56 w 56"/>
                <a:gd name="T7" fmla="*/ 82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8" y="78"/>
                    <a:pt x="37" y="81"/>
                    <a:pt x="56" y="8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98"/>
            <p:cNvSpPr>
              <a:spLocks noEditPoints="1"/>
            </p:cNvSpPr>
            <p:nvPr/>
          </p:nvSpPr>
          <p:spPr bwMode="auto">
            <a:xfrm>
              <a:off x="5834063" y="3024188"/>
              <a:ext cx="192088" cy="269875"/>
            </a:xfrm>
            <a:custGeom>
              <a:avLst/>
              <a:gdLst>
                <a:gd name="T0" fmla="*/ 60 w 64"/>
                <a:gd name="T1" fmla="*/ 90 h 90"/>
                <a:gd name="T2" fmla="*/ 59 w 64"/>
                <a:gd name="T3" fmla="*/ 90 h 90"/>
                <a:gd name="T4" fmla="*/ 3 w 64"/>
                <a:gd name="T5" fmla="*/ 83 h 90"/>
                <a:gd name="T6" fmla="*/ 0 w 64"/>
                <a:gd name="T7" fmla="*/ 79 h 90"/>
                <a:gd name="T8" fmla="*/ 0 w 64"/>
                <a:gd name="T9" fmla="*/ 32 h 90"/>
                <a:gd name="T10" fmla="*/ 32 w 64"/>
                <a:gd name="T11" fmla="*/ 0 h 90"/>
                <a:gd name="T12" fmla="*/ 64 w 64"/>
                <a:gd name="T13" fmla="*/ 32 h 90"/>
                <a:gd name="T14" fmla="*/ 64 w 64"/>
                <a:gd name="T15" fmla="*/ 86 h 90"/>
                <a:gd name="T16" fmla="*/ 62 w 64"/>
                <a:gd name="T17" fmla="*/ 89 h 90"/>
                <a:gd name="T18" fmla="*/ 60 w 64"/>
                <a:gd name="T19" fmla="*/ 90 h 90"/>
                <a:gd name="T20" fmla="*/ 8 w 64"/>
                <a:gd name="T21" fmla="*/ 75 h 90"/>
                <a:gd name="T22" fmla="*/ 56 w 64"/>
                <a:gd name="T23" fmla="*/ 82 h 90"/>
                <a:gd name="T24" fmla="*/ 56 w 64"/>
                <a:gd name="T25" fmla="*/ 32 h 90"/>
                <a:gd name="T26" fmla="*/ 32 w 64"/>
                <a:gd name="T27" fmla="*/ 8 h 90"/>
                <a:gd name="T28" fmla="*/ 8 w 64"/>
                <a:gd name="T29" fmla="*/ 32 h 90"/>
                <a:gd name="T30" fmla="*/ 8 w 64"/>
                <a:gd name="T31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60" y="90"/>
                  </a:moveTo>
                  <a:cubicBezTo>
                    <a:pt x="59" y="90"/>
                    <a:pt x="59" y="90"/>
                    <a:pt x="59" y="90"/>
                  </a:cubicBezTo>
                  <a:cubicBezTo>
                    <a:pt x="40" y="89"/>
                    <a:pt x="22" y="86"/>
                    <a:pt x="3" y="83"/>
                  </a:cubicBezTo>
                  <a:cubicBezTo>
                    <a:pt x="2" y="82"/>
                    <a:pt x="0" y="81"/>
                    <a:pt x="0" y="7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7"/>
                    <a:pt x="63" y="88"/>
                    <a:pt x="62" y="89"/>
                  </a:cubicBezTo>
                  <a:cubicBezTo>
                    <a:pt x="62" y="89"/>
                    <a:pt x="61" y="90"/>
                    <a:pt x="60" y="90"/>
                  </a:cubicBezTo>
                  <a:close/>
                  <a:moveTo>
                    <a:pt x="8" y="75"/>
                  </a:moveTo>
                  <a:cubicBezTo>
                    <a:pt x="24" y="78"/>
                    <a:pt x="40" y="80"/>
                    <a:pt x="56" y="8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75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178551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82 h 82"/>
                <a:gd name="T6" fmla="*/ 56 w 56"/>
                <a:gd name="T7" fmla="*/ 75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9" y="81"/>
                    <a:pt x="38" y="78"/>
                    <a:pt x="56" y="7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100"/>
            <p:cNvSpPr>
              <a:spLocks noEditPoints="1"/>
            </p:cNvSpPr>
            <p:nvPr/>
          </p:nvSpPr>
          <p:spPr bwMode="auto">
            <a:xfrm>
              <a:off x="6165851" y="3024188"/>
              <a:ext cx="190500" cy="269875"/>
            </a:xfrm>
            <a:custGeom>
              <a:avLst/>
              <a:gdLst>
                <a:gd name="T0" fmla="*/ 4 w 64"/>
                <a:gd name="T1" fmla="*/ 90 h 90"/>
                <a:gd name="T2" fmla="*/ 2 w 64"/>
                <a:gd name="T3" fmla="*/ 89 h 90"/>
                <a:gd name="T4" fmla="*/ 0 w 64"/>
                <a:gd name="T5" fmla="*/ 86 h 90"/>
                <a:gd name="T6" fmla="*/ 0 w 64"/>
                <a:gd name="T7" fmla="*/ 32 h 90"/>
                <a:gd name="T8" fmla="*/ 32 w 64"/>
                <a:gd name="T9" fmla="*/ 0 h 90"/>
                <a:gd name="T10" fmla="*/ 64 w 64"/>
                <a:gd name="T11" fmla="*/ 32 h 90"/>
                <a:gd name="T12" fmla="*/ 64 w 64"/>
                <a:gd name="T13" fmla="*/ 79 h 90"/>
                <a:gd name="T14" fmla="*/ 61 w 64"/>
                <a:gd name="T15" fmla="*/ 83 h 90"/>
                <a:gd name="T16" fmla="*/ 5 w 64"/>
                <a:gd name="T17" fmla="*/ 90 h 90"/>
                <a:gd name="T18" fmla="*/ 4 w 64"/>
                <a:gd name="T19" fmla="*/ 90 h 90"/>
                <a:gd name="T20" fmla="*/ 32 w 64"/>
                <a:gd name="T21" fmla="*/ 8 h 90"/>
                <a:gd name="T22" fmla="*/ 8 w 64"/>
                <a:gd name="T23" fmla="*/ 32 h 90"/>
                <a:gd name="T24" fmla="*/ 8 w 64"/>
                <a:gd name="T25" fmla="*/ 82 h 90"/>
                <a:gd name="T26" fmla="*/ 56 w 64"/>
                <a:gd name="T27" fmla="*/ 75 h 90"/>
                <a:gd name="T28" fmla="*/ 56 w 64"/>
                <a:gd name="T29" fmla="*/ 32 h 90"/>
                <a:gd name="T30" fmla="*/ 32 w 64"/>
                <a:gd name="T3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4" y="90"/>
                  </a:moveTo>
                  <a:cubicBezTo>
                    <a:pt x="3" y="90"/>
                    <a:pt x="2" y="89"/>
                    <a:pt x="2" y="89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1"/>
                    <a:pt x="62" y="82"/>
                    <a:pt x="61" y="83"/>
                  </a:cubicBezTo>
                  <a:cubicBezTo>
                    <a:pt x="42" y="86"/>
                    <a:pt x="24" y="89"/>
                    <a:pt x="5" y="90"/>
                  </a:cubicBezTo>
                  <a:cubicBezTo>
                    <a:pt x="5" y="90"/>
                    <a:pt x="5" y="90"/>
                    <a:pt x="4" y="90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4" y="80"/>
                    <a:pt x="40" y="78"/>
                    <a:pt x="56" y="75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101"/>
            <p:cNvSpPr/>
            <p:nvPr/>
          </p:nvSpPr>
          <p:spPr bwMode="auto">
            <a:xfrm>
              <a:off x="6511926" y="3036888"/>
              <a:ext cx="165100" cy="179387"/>
            </a:xfrm>
            <a:custGeom>
              <a:avLst/>
              <a:gdLst>
                <a:gd name="T0" fmla="*/ 27 w 55"/>
                <a:gd name="T1" fmla="*/ 0 h 60"/>
                <a:gd name="T2" fmla="*/ 0 w 55"/>
                <a:gd name="T3" fmla="*/ 28 h 60"/>
                <a:gd name="T4" fmla="*/ 0 w 55"/>
                <a:gd name="T5" fmla="*/ 60 h 60"/>
                <a:gd name="T6" fmla="*/ 55 w 55"/>
                <a:gd name="T7" fmla="*/ 36 h 60"/>
                <a:gd name="T8" fmla="*/ 55 w 55"/>
                <a:gd name="T9" fmla="*/ 28 h 60"/>
                <a:gd name="T10" fmla="*/ 27 w 5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9" y="53"/>
                    <a:pt x="37" y="45"/>
                    <a:pt x="55" y="3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102"/>
            <p:cNvSpPr>
              <a:spLocks noEditPoints="1"/>
            </p:cNvSpPr>
            <p:nvPr/>
          </p:nvSpPr>
          <p:spPr bwMode="auto">
            <a:xfrm>
              <a:off x="6500813" y="3024188"/>
              <a:ext cx="187325" cy="203200"/>
            </a:xfrm>
            <a:custGeom>
              <a:avLst/>
              <a:gdLst>
                <a:gd name="T0" fmla="*/ 4 w 63"/>
                <a:gd name="T1" fmla="*/ 68 h 68"/>
                <a:gd name="T2" fmla="*/ 1 w 63"/>
                <a:gd name="T3" fmla="*/ 67 h 68"/>
                <a:gd name="T4" fmla="*/ 0 w 63"/>
                <a:gd name="T5" fmla="*/ 64 h 68"/>
                <a:gd name="T6" fmla="*/ 0 w 63"/>
                <a:gd name="T7" fmla="*/ 32 h 68"/>
                <a:gd name="T8" fmla="*/ 31 w 63"/>
                <a:gd name="T9" fmla="*/ 0 h 68"/>
                <a:gd name="T10" fmla="*/ 63 w 63"/>
                <a:gd name="T11" fmla="*/ 32 h 68"/>
                <a:gd name="T12" fmla="*/ 63 w 63"/>
                <a:gd name="T13" fmla="*/ 40 h 68"/>
                <a:gd name="T14" fmla="*/ 61 w 63"/>
                <a:gd name="T15" fmla="*/ 44 h 68"/>
                <a:gd name="T16" fmla="*/ 5 w 63"/>
                <a:gd name="T17" fmla="*/ 67 h 68"/>
                <a:gd name="T18" fmla="*/ 4 w 63"/>
                <a:gd name="T19" fmla="*/ 68 h 68"/>
                <a:gd name="T20" fmla="*/ 31 w 63"/>
                <a:gd name="T21" fmla="*/ 8 h 68"/>
                <a:gd name="T22" fmla="*/ 8 w 63"/>
                <a:gd name="T23" fmla="*/ 32 h 68"/>
                <a:gd name="T24" fmla="*/ 8 w 63"/>
                <a:gd name="T25" fmla="*/ 58 h 68"/>
                <a:gd name="T26" fmla="*/ 55 w 63"/>
                <a:gd name="T27" fmla="*/ 38 h 68"/>
                <a:gd name="T28" fmla="*/ 55 w 63"/>
                <a:gd name="T29" fmla="*/ 32 h 68"/>
                <a:gd name="T30" fmla="*/ 31 w 63"/>
                <a:gd name="T31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8">
                  <a:moveTo>
                    <a:pt x="4" y="68"/>
                  </a:moveTo>
                  <a:cubicBezTo>
                    <a:pt x="3" y="68"/>
                    <a:pt x="2" y="67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2"/>
                    <a:pt x="62" y="43"/>
                    <a:pt x="61" y="44"/>
                  </a:cubicBezTo>
                  <a:cubicBezTo>
                    <a:pt x="43" y="53"/>
                    <a:pt x="24" y="61"/>
                    <a:pt x="5" y="67"/>
                  </a:cubicBezTo>
                  <a:cubicBezTo>
                    <a:pt x="5" y="68"/>
                    <a:pt x="4" y="68"/>
                    <a:pt x="4" y="68"/>
                  </a:cubicBezTo>
                  <a:close/>
                  <a:moveTo>
                    <a:pt x="31" y="8"/>
                  </a:moveTo>
                  <a:cubicBezTo>
                    <a:pt x="18" y="8"/>
                    <a:pt x="8" y="19"/>
                    <a:pt x="8" y="3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4" y="52"/>
                    <a:pt x="40" y="45"/>
                    <a:pt x="55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103"/>
            <p:cNvSpPr/>
            <p:nvPr/>
          </p:nvSpPr>
          <p:spPr bwMode="auto">
            <a:xfrm>
              <a:off x="5834063" y="2881313"/>
              <a:ext cx="806450" cy="131762"/>
            </a:xfrm>
            <a:custGeom>
              <a:avLst/>
              <a:gdLst>
                <a:gd name="T0" fmla="*/ 108 w 270"/>
                <a:gd name="T1" fmla="*/ 43 h 44"/>
                <a:gd name="T2" fmla="*/ 270 w 270"/>
                <a:gd name="T3" fmla="*/ 0 h 44"/>
                <a:gd name="T4" fmla="*/ 0 w 270"/>
                <a:gd name="T5" fmla="*/ 0 h 44"/>
                <a:gd name="T6" fmla="*/ 108 w 270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4">
                  <a:moveTo>
                    <a:pt x="108" y="43"/>
                  </a:moveTo>
                  <a:cubicBezTo>
                    <a:pt x="164" y="42"/>
                    <a:pt x="220" y="26"/>
                    <a:pt x="2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0"/>
                    <a:pt x="48" y="44"/>
                    <a:pt x="108" y="43"/>
                  </a:cubicBezTo>
                  <a:close/>
                </a:path>
              </a:pathLst>
            </a:custGeom>
            <a:solidFill>
              <a:srgbClr val="EB8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5765801" y="1025525"/>
              <a:ext cx="1535113" cy="1919287"/>
            </a:xfrm>
            <a:custGeom>
              <a:avLst/>
              <a:gdLst>
                <a:gd name="T0" fmla="*/ 171 w 514"/>
                <a:gd name="T1" fmla="*/ 229 h 642"/>
                <a:gd name="T2" fmla="*/ 201 w 514"/>
                <a:gd name="T3" fmla="*/ 253 h 642"/>
                <a:gd name="T4" fmla="*/ 232 w 514"/>
                <a:gd name="T5" fmla="*/ 243 h 642"/>
                <a:gd name="T6" fmla="*/ 317 w 514"/>
                <a:gd name="T7" fmla="*/ 235 h 642"/>
                <a:gd name="T8" fmla="*/ 384 w 514"/>
                <a:gd name="T9" fmla="*/ 353 h 642"/>
                <a:gd name="T10" fmla="*/ 266 w 514"/>
                <a:gd name="T11" fmla="*/ 505 h 642"/>
                <a:gd name="T12" fmla="*/ 50 w 514"/>
                <a:gd name="T13" fmla="*/ 482 h 642"/>
                <a:gd name="T14" fmla="*/ 30 w 514"/>
                <a:gd name="T15" fmla="*/ 456 h 642"/>
                <a:gd name="T16" fmla="*/ 30 w 514"/>
                <a:gd name="T17" fmla="*/ 530 h 642"/>
                <a:gd name="T18" fmla="*/ 5 w 514"/>
                <a:gd name="T19" fmla="*/ 562 h 642"/>
                <a:gd name="T20" fmla="*/ 138 w 514"/>
                <a:gd name="T21" fmla="*/ 640 h 642"/>
                <a:gd name="T22" fmla="*/ 425 w 514"/>
                <a:gd name="T23" fmla="*/ 506 h 642"/>
                <a:gd name="T24" fmla="*/ 508 w 514"/>
                <a:gd name="T25" fmla="*/ 283 h 642"/>
                <a:gd name="T26" fmla="*/ 358 w 514"/>
                <a:gd name="T27" fmla="*/ 0 h 642"/>
                <a:gd name="T28" fmla="*/ 171 w 514"/>
                <a:gd name="T29" fmla="*/ 2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4" h="642">
                  <a:moveTo>
                    <a:pt x="171" y="229"/>
                  </a:moveTo>
                  <a:cubicBezTo>
                    <a:pt x="171" y="229"/>
                    <a:pt x="196" y="250"/>
                    <a:pt x="201" y="253"/>
                  </a:cubicBezTo>
                  <a:cubicBezTo>
                    <a:pt x="211" y="259"/>
                    <a:pt x="215" y="252"/>
                    <a:pt x="232" y="243"/>
                  </a:cubicBezTo>
                  <a:cubicBezTo>
                    <a:pt x="259" y="228"/>
                    <a:pt x="293" y="224"/>
                    <a:pt x="317" y="235"/>
                  </a:cubicBezTo>
                  <a:cubicBezTo>
                    <a:pt x="348" y="249"/>
                    <a:pt x="384" y="300"/>
                    <a:pt x="384" y="353"/>
                  </a:cubicBezTo>
                  <a:cubicBezTo>
                    <a:pt x="384" y="416"/>
                    <a:pt x="353" y="453"/>
                    <a:pt x="266" y="505"/>
                  </a:cubicBezTo>
                  <a:cubicBezTo>
                    <a:pt x="180" y="557"/>
                    <a:pt x="84" y="597"/>
                    <a:pt x="50" y="482"/>
                  </a:cubicBezTo>
                  <a:cubicBezTo>
                    <a:pt x="30" y="456"/>
                    <a:pt x="30" y="456"/>
                    <a:pt x="30" y="456"/>
                  </a:cubicBezTo>
                  <a:cubicBezTo>
                    <a:pt x="30" y="456"/>
                    <a:pt x="48" y="517"/>
                    <a:pt x="30" y="530"/>
                  </a:cubicBezTo>
                  <a:cubicBezTo>
                    <a:pt x="13" y="542"/>
                    <a:pt x="0" y="543"/>
                    <a:pt x="5" y="562"/>
                  </a:cubicBezTo>
                  <a:cubicBezTo>
                    <a:pt x="9" y="579"/>
                    <a:pt x="40" y="642"/>
                    <a:pt x="138" y="640"/>
                  </a:cubicBezTo>
                  <a:cubicBezTo>
                    <a:pt x="244" y="638"/>
                    <a:pt x="352" y="583"/>
                    <a:pt x="425" y="506"/>
                  </a:cubicBezTo>
                  <a:cubicBezTo>
                    <a:pt x="497" y="431"/>
                    <a:pt x="514" y="352"/>
                    <a:pt x="508" y="283"/>
                  </a:cubicBezTo>
                  <a:cubicBezTo>
                    <a:pt x="501" y="215"/>
                    <a:pt x="432" y="68"/>
                    <a:pt x="358" y="0"/>
                  </a:cubicBezTo>
                  <a:lnTo>
                    <a:pt x="171" y="229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5754688" y="1014413"/>
              <a:ext cx="1563688" cy="1938337"/>
            </a:xfrm>
            <a:custGeom>
              <a:avLst/>
              <a:gdLst>
                <a:gd name="T0" fmla="*/ 137 w 524"/>
                <a:gd name="T1" fmla="*/ 649 h 649"/>
                <a:gd name="T2" fmla="*/ 5 w 524"/>
                <a:gd name="T3" fmla="*/ 567 h 649"/>
                <a:gd name="T4" fmla="*/ 20 w 524"/>
                <a:gd name="T5" fmla="*/ 538 h 649"/>
                <a:gd name="T6" fmla="*/ 32 w 524"/>
                <a:gd name="T7" fmla="*/ 531 h 649"/>
                <a:gd name="T8" fmla="*/ 30 w 524"/>
                <a:gd name="T9" fmla="*/ 462 h 649"/>
                <a:gd name="T10" fmla="*/ 32 w 524"/>
                <a:gd name="T11" fmla="*/ 457 h 649"/>
                <a:gd name="T12" fmla="*/ 37 w 524"/>
                <a:gd name="T13" fmla="*/ 458 h 649"/>
                <a:gd name="T14" fmla="*/ 57 w 524"/>
                <a:gd name="T15" fmla="*/ 484 h 649"/>
                <a:gd name="T16" fmla="*/ 57 w 524"/>
                <a:gd name="T17" fmla="*/ 485 h 649"/>
                <a:gd name="T18" fmla="*/ 108 w 524"/>
                <a:gd name="T19" fmla="*/ 552 h 649"/>
                <a:gd name="T20" fmla="*/ 268 w 524"/>
                <a:gd name="T21" fmla="*/ 506 h 649"/>
                <a:gd name="T22" fmla="*/ 384 w 524"/>
                <a:gd name="T23" fmla="*/ 357 h 649"/>
                <a:gd name="T24" fmla="*/ 319 w 524"/>
                <a:gd name="T25" fmla="*/ 243 h 649"/>
                <a:gd name="T26" fmla="*/ 237 w 524"/>
                <a:gd name="T27" fmla="*/ 250 h 649"/>
                <a:gd name="T28" fmla="*/ 227 w 524"/>
                <a:gd name="T29" fmla="*/ 256 h 649"/>
                <a:gd name="T30" fmla="*/ 203 w 524"/>
                <a:gd name="T31" fmla="*/ 260 h 649"/>
                <a:gd name="T32" fmla="*/ 173 w 524"/>
                <a:gd name="T33" fmla="*/ 236 h 649"/>
                <a:gd name="T34" fmla="*/ 172 w 524"/>
                <a:gd name="T35" fmla="*/ 230 h 649"/>
                <a:gd name="T36" fmla="*/ 358 w 524"/>
                <a:gd name="T37" fmla="*/ 1 h 649"/>
                <a:gd name="T38" fmla="*/ 361 w 524"/>
                <a:gd name="T39" fmla="*/ 0 h 649"/>
                <a:gd name="T40" fmla="*/ 364 w 524"/>
                <a:gd name="T41" fmla="*/ 1 h 649"/>
                <a:gd name="T42" fmla="*/ 516 w 524"/>
                <a:gd name="T43" fmla="*/ 287 h 649"/>
                <a:gd name="T44" fmla="*/ 432 w 524"/>
                <a:gd name="T45" fmla="*/ 513 h 649"/>
                <a:gd name="T46" fmla="*/ 142 w 524"/>
                <a:gd name="T47" fmla="*/ 648 h 649"/>
                <a:gd name="T48" fmla="*/ 137 w 524"/>
                <a:gd name="T49" fmla="*/ 649 h 649"/>
                <a:gd name="T50" fmla="*/ 43 w 524"/>
                <a:gd name="T51" fmla="*/ 478 h 649"/>
                <a:gd name="T52" fmla="*/ 37 w 524"/>
                <a:gd name="T53" fmla="*/ 537 h 649"/>
                <a:gd name="T54" fmla="*/ 24 w 524"/>
                <a:gd name="T55" fmla="*/ 545 h 649"/>
                <a:gd name="T56" fmla="*/ 13 w 524"/>
                <a:gd name="T57" fmla="*/ 565 h 649"/>
                <a:gd name="T58" fmla="*/ 137 w 524"/>
                <a:gd name="T59" fmla="*/ 641 h 649"/>
                <a:gd name="T60" fmla="*/ 141 w 524"/>
                <a:gd name="T61" fmla="*/ 640 h 649"/>
                <a:gd name="T62" fmla="*/ 426 w 524"/>
                <a:gd name="T63" fmla="*/ 508 h 649"/>
                <a:gd name="T64" fmla="*/ 508 w 524"/>
                <a:gd name="T65" fmla="*/ 288 h 649"/>
                <a:gd name="T66" fmla="*/ 362 w 524"/>
                <a:gd name="T67" fmla="*/ 10 h 649"/>
                <a:gd name="T68" fmla="*/ 181 w 524"/>
                <a:gd name="T69" fmla="*/ 232 h 649"/>
                <a:gd name="T70" fmla="*/ 208 w 524"/>
                <a:gd name="T71" fmla="*/ 253 h 649"/>
                <a:gd name="T72" fmla="*/ 223 w 524"/>
                <a:gd name="T73" fmla="*/ 250 h 649"/>
                <a:gd name="T74" fmla="*/ 234 w 524"/>
                <a:gd name="T75" fmla="*/ 243 h 649"/>
                <a:gd name="T76" fmla="*/ 323 w 524"/>
                <a:gd name="T77" fmla="*/ 235 h 649"/>
                <a:gd name="T78" fmla="*/ 392 w 524"/>
                <a:gd name="T79" fmla="*/ 357 h 649"/>
                <a:gd name="T80" fmla="*/ 272 w 524"/>
                <a:gd name="T81" fmla="*/ 513 h 649"/>
                <a:gd name="T82" fmla="*/ 105 w 524"/>
                <a:gd name="T83" fmla="*/ 559 h 649"/>
                <a:gd name="T84" fmla="*/ 50 w 524"/>
                <a:gd name="T85" fmla="*/ 488 h 649"/>
                <a:gd name="T86" fmla="*/ 43 w 524"/>
                <a:gd name="T87" fmla="*/ 47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4" h="649">
                  <a:moveTo>
                    <a:pt x="137" y="649"/>
                  </a:moveTo>
                  <a:cubicBezTo>
                    <a:pt x="46" y="649"/>
                    <a:pt x="11" y="590"/>
                    <a:pt x="5" y="567"/>
                  </a:cubicBezTo>
                  <a:cubicBezTo>
                    <a:pt x="0" y="550"/>
                    <a:pt x="9" y="545"/>
                    <a:pt x="20" y="538"/>
                  </a:cubicBezTo>
                  <a:cubicBezTo>
                    <a:pt x="24" y="536"/>
                    <a:pt x="28" y="534"/>
                    <a:pt x="32" y="531"/>
                  </a:cubicBezTo>
                  <a:cubicBezTo>
                    <a:pt x="43" y="523"/>
                    <a:pt x="37" y="484"/>
                    <a:pt x="30" y="462"/>
                  </a:cubicBezTo>
                  <a:cubicBezTo>
                    <a:pt x="30" y="460"/>
                    <a:pt x="31" y="458"/>
                    <a:pt x="32" y="457"/>
                  </a:cubicBezTo>
                  <a:cubicBezTo>
                    <a:pt x="34" y="456"/>
                    <a:pt x="36" y="457"/>
                    <a:pt x="37" y="458"/>
                  </a:cubicBezTo>
                  <a:cubicBezTo>
                    <a:pt x="57" y="484"/>
                    <a:pt x="57" y="484"/>
                    <a:pt x="57" y="484"/>
                  </a:cubicBezTo>
                  <a:cubicBezTo>
                    <a:pt x="57" y="484"/>
                    <a:pt x="57" y="485"/>
                    <a:pt x="57" y="485"/>
                  </a:cubicBezTo>
                  <a:cubicBezTo>
                    <a:pt x="68" y="520"/>
                    <a:pt x="85" y="542"/>
                    <a:pt x="108" y="552"/>
                  </a:cubicBezTo>
                  <a:cubicBezTo>
                    <a:pt x="154" y="569"/>
                    <a:pt x="218" y="536"/>
                    <a:pt x="268" y="506"/>
                  </a:cubicBezTo>
                  <a:cubicBezTo>
                    <a:pt x="356" y="453"/>
                    <a:pt x="384" y="417"/>
                    <a:pt x="384" y="357"/>
                  </a:cubicBezTo>
                  <a:cubicBezTo>
                    <a:pt x="384" y="307"/>
                    <a:pt x="350" y="257"/>
                    <a:pt x="319" y="243"/>
                  </a:cubicBezTo>
                  <a:cubicBezTo>
                    <a:pt x="297" y="233"/>
                    <a:pt x="264" y="236"/>
                    <a:pt x="237" y="250"/>
                  </a:cubicBezTo>
                  <a:cubicBezTo>
                    <a:pt x="233" y="253"/>
                    <a:pt x="230" y="255"/>
                    <a:pt x="227" y="256"/>
                  </a:cubicBezTo>
                  <a:cubicBezTo>
                    <a:pt x="219" y="262"/>
                    <a:pt x="212" y="266"/>
                    <a:pt x="203" y="260"/>
                  </a:cubicBezTo>
                  <a:cubicBezTo>
                    <a:pt x="198" y="257"/>
                    <a:pt x="174" y="237"/>
                    <a:pt x="173" y="236"/>
                  </a:cubicBezTo>
                  <a:cubicBezTo>
                    <a:pt x="171" y="234"/>
                    <a:pt x="171" y="232"/>
                    <a:pt x="172" y="230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9" y="0"/>
                    <a:pt x="360" y="0"/>
                    <a:pt x="361" y="0"/>
                  </a:cubicBezTo>
                  <a:cubicBezTo>
                    <a:pt x="362" y="0"/>
                    <a:pt x="363" y="0"/>
                    <a:pt x="364" y="1"/>
                  </a:cubicBezTo>
                  <a:cubicBezTo>
                    <a:pt x="443" y="72"/>
                    <a:pt x="509" y="221"/>
                    <a:pt x="516" y="287"/>
                  </a:cubicBezTo>
                  <a:cubicBezTo>
                    <a:pt x="524" y="370"/>
                    <a:pt x="496" y="446"/>
                    <a:pt x="432" y="513"/>
                  </a:cubicBezTo>
                  <a:cubicBezTo>
                    <a:pt x="354" y="595"/>
                    <a:pt x="243" y="646"/>
                    <a:pt x="142" y="648"/>
                  </a:cubicBezTo>
                  <a:cubicBezTo>
                    <a:pt x="140" y="648"/>
                    <a:pt x="139" y="649"/>
                    <a:pt x="137" y="649"/>
                  </a:cubicBezTo>
                  <a:close/>
                  <a:moveTo>
                    <a:pt x="43" y="478"/>
                  </a:moveTo>
                  <a:cubicBezTo>
                    <a:pt x="46" y="498"/>
                    <a:pt x="49" y="528"/>
                    <a:pt x="37" y="537"/>
                  </a:cubicBezTo>
                  <a:cubicBezTo>
                    <a:pt x="32" y="540"/>
                    <a:pt x="28" y="543"/>
                    <a:pt x="24" y="545"/>
                  </a:cubicBezTo>
                  <a:cubicBezTo>
                    <a:pt x="14" y="551"/>
                    <a:pt x="10" y="554"/>
                    <a:pt x="13" y="565"/>
                  </a:cubicBezTo>
                  <a:cubicBezTo>
                    <a:pt x="13" y="566"/>
                    <a:pt x="35" y="641"/>
                    <a:pt x="137" y="641"/>
                  </a:cubicBezTo>
                  <a:cubicBezTo>
                    <a:pt x="139" y="641"/>
                    <a:pt x="140" y="640"/>
                    <a:pt x="141" y="640"/>
                  </a:cubicBezTo>
                  <a:cubicBezTo>
                    <a:pt x="241" y="638"/>
                    <a:pt x="350" y="588"/>
                    <a:pt x="426" y="508"/>
                  </a:cubicBezTo>
                  <a:cubicBezTo>
                    <a:pt x="488" y="442"/>
                    <a:pt x="515" y="368"/>
                    <a:pt x="508" y="288"/>
                  </a:cubicBezTo>
                  <a:cubicBezTo>
                    <a:pt x="501" y="226"/>
                    <a:pt x="437" y="80"/>
                    <a:pt x="362" y="10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9" y="239"/>
                    <a:pt x="204" y="251"/>
                    <a:pt x="208" y="253"/>
                  </a:cubicBezTo>
                  <a:cubicBezTo>
                    <a:pt x="212" y="256"/>
                    <a:pt x="214" y="256"/>
                    <a:pt x="223" y="250"/>
                  </a:cubicBezTo>
                  <a:cubicBezTo>
                    <a:pt x="226" y="248"/>
                    <a:pt x="229" y="246"/>
                    <a:pt x="234" y="243"/>
                  </a:cubicBezTo>
                  <a:cubicBezTo>
                    <a:pt x="262" y="227"/>
                    <a:pt x="298" y="224"/>
                    <a:pt x="323" y="235"/>
                  </a:cubicBezTo>
                  <a:cubicBezTo>
                    <a:pt x="356" y="251"/>
                    <a:pt x="392" y="303"/>
                    <a:pt x="392" y="357"/>
                  </a:cubicBezTo>
                  <a:cubicBezTo>
                    <a:pt x="392" y="420"/>
                    <a:pt x="363" y="458"/>
                    <a:pt x="272" y="513"/>
                  </a:cubicBezTo>
                  <a:cubicBezTo>
                    <a:pt x="220" y="544"/>
                    <a:pt x="154" y="578"/>
                    <a:pt x="105" y="559"/>
                  </a:cubicBezTo>
                  <a:cubicBezTo>
                    <a:pt x="80" y="549"/>
                    <a:pt x="61" y="525"/>
                    <a:pt x="50" y="488"/>
                  </a:cubicBezTo>
                  <a:lnTo>
                    <a:pt x="43" y="47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106"/>
            <p:cNvSpPr/>
            <p:nvPr/>
          </p:nvSpPr>
          <p:spPr bwMode="auto">
            <a:xfrm>
              <a:off x="5975351" y="1046163"/>
              <a:ext cx="1312863" cy="1885950"/>
            </a:xfrm>
            <a:custGeom>
              <a:avLst/>
              <a:gdLst>
                <a:gd name="T0" fmla="*/ 434 w 440"/>
                <a:gd name="T1" fmla="*/ 280 h 631"/>
                <a:gd name="T2" fmla="*/ 288 w 440"/>
                <a:gd name="T3" fmla="*/ 0 h 631"/>
                <a:gd name="T4" fmla="*/ 260 w 440"/>
                <a:gd name="T5" fmla="*/ 33 h 631"/>
                <a:gd name="T6" fmla="*/ 402 w 440"/>
                <a:gd name="T7" fmla="*/ 289 h 631"/>
                <a:gd name="T8" fmla="*/ 320 w 440"/>
                <a:gd name="T9" fmla="*/ 496 h 631"/>
                <a:gd name="T10" fmla="*/ 35 w 440"/>
                <a:gd name="T11" fmla="*/ 621 h 631"/>
                <a:gd name="T12" fmla="*/ 0 w 440"/>
                <a:gd name="T13" fmla="*/ 618 h 631"/>
                <a:gd name="T14" fmla="*/ 67 w 440"/>
                <a:gd name="T15" fmla="*/ 630 h 631"/>
                <a:gd name="T16" fmla="*/ 351 w 440"/>
                <a:gd name="T17" fmla="*/ 498 h 631"/>
                <a:gd name="T18" fmla="*/ 434 w 440"/>
                <a:gd name="T19" fmla="*/ 28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631">
                  <a:moveTo>
                    <a:pt x="434" y="280"/>
                  </a:moveTo>
                  <a:cubicBezTo>
                    <a:pt x="427" y="212"/>
                    <a:pt x="362" y="66"/>
                    <a:pt x="288" y="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331" y="98"/>
                    <a:pt x="395" y="228"/>
                    <a:pt x="402" y="289"/>
                  </a:cubicBezTo>
                  <a:cubicBezTo>
                    <a:pt x="408" y="353"/>
                    <a:pt x="391" y="426"/>
                    <a:pt x="320" y="496"/>
                  </a:cubicBezTo>
                  <a:cubicBezTo>
                    <a:pt x="247" y="567"/>
                    <a:pt x="140" y="619"/>
                    <a:pt x="35" y="621"/>
                  </a:cubicBezTo>
                  <a:cubicBezTo>
                    <a:pt x="21" y="621"/>
                    <a:pt x="11" y="619"/>
                    <a:pt x="0" y="618"/>
                  </a:cubicBezTo>
                  <a:cubicBezTo>
                    <a:pt x="18" y="625"/>
                    <a:pt x="39" y="631"/>
                    <a:pt x="67" y="630"/>
                  </a:cubicBezTo>
                  <a:cubicBezTo>
                    <a:pt x="175" y="626"/>
                    <a:pt x="279" y="573"/>
                    <a:pt x="351" y="498"/>
                  </a:cubicBezTo>
                  <a:cubicBezTo>
                    <a:pt x="422" y="424"/>
                    <a:pt x="440" y="347"/>
                    <a:pt x="434" y="280"/>
                  </a:cubicBezTo>
                  <a:close/>
                </a:path>
              </a:pathLst>
            </a:custGeom>
            <a:solidFill>
              <a:srgbClr val="5A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107"/>
            <p:cNvSpPr/>
            <p:nvPr/>
          </p:nvSpPr>
          <p:spPr bwMode="auto">
            <a:xfrm>
              <a:off x="6291263" y="1038225"/>
              <a:ext cx="665163" cy="752475"/>
            </a:xfrm>
            <a:custGeom>
              <a:avLst/>
              <a:gdLst>
                <a:gd name="T0" fmla="*/ 180 w 223"/>
                <a:gd name="T1" fmla="*/ 0 h 252"/>
                <a:gd name="T2" fmla="*/ 0 w 223"/>
                <a:gd name="T3" fmla="*/ 220 h 252"/>
                <a:gd name="T4" fmla="*/ 27 w 223"/>
                <a:gd name="T5" fmla="*/ 244 h 252"/>
                <a:gd name="T6" fmla="*/ 57 w 223"/>
                <a:gd name="T7" fmla="*/ 233 h 252"/>
                <a:gd name="T8" fmla="*/ 88 w 223"/>
                <a:gd name="T9" fmla="*/ 223 h 252"/>
                <a:gd name="T10" fmla="*/ 95 w 223"/>
                <a:gd name="T11" fmla="*/ 214 h 252"/>
                <a:gd name="T12" fmla="*/ 223 w 223"/>
                <a:gd name="T13" fmla="*/ 49 h 252"/>
                <a:gd name="T14" fmla="*/ 180 w 223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52">
                  <a:moveTo>
                    <a:pt x="18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23" y="240"/>
                    <a:pt x="27" y="244"/>
                  </a:cubicBezTo>
                  <a:cubicBezTo>
                    <a:pt x="33" y="252"/>
                    <a:pt x="41" y="242"/>
                    <a:pt x="57" y="233"/>
                  </a:cubicBezTo>
                  <a:cubicBezTo>
                    <a:pt x="67" y="228"/>
                    <a:pt x="78" y="225"/>
                    <a:pt x="88" y="223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09" y="30"/>
                    <a:pt x="195" y="13"/>
                    <a:pt x="180" y="0"/>
                  </a:cubicBezTo>
                  <a:close/>
                </a:path>
              </a:pathLst>
            </a:custGeom>
            <a:solidFill>
              <a:srgbClr val="58A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Oval 108"/>
            <p:cNvSpPr>
              <a:spLocks noChangeArrowheads="1"/>
            </p:cNvSpPr>
            <p:nvPr/>
          </p:nvSpPr>
          <p:spPr bwMode="auto">
            <a:xfrm>
              <a:off x="6440488" y="1255713"/>
              <a:ext cx="382588" cy="379412"/>
            </a:xfrm>
            <a:prstGeom prst="ellipse">
              <a:avLst/>
            </a:prstGeom>
            <a:solidFill>
              <a:srgbClr val="5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109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110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Freeform 113"/>
            <p:cNvSpPr/>
            <p:nvPr/>
          </p:nvSpPr>
          <p:spPr bwMode="auto">
            <a:xfrm>
              <a:off x="6799263" y="612775"/>
              <a:ext cx="282575" cy="323850"/>
            </a:xfrm>
            <a:custGeom>
              <a:avLst/>
              <a:gdLst>
                <a:gd name="T0" fmla="*/ 178 w 178"/>
                <a:gd name="T1" fmla="*/ 44 h 204"/>
                <a:gd name="T2" fmla="*/ 122 w 178"/>
                <a:gd name="T3" fmla="*/ 0 h 204"/>
                <a:gd name="T4" fmla="*/ 0 w 178"/>
                <a:gd name="T5" fmla="*/ 160 h 204"/>
                <a:gd name="T6" fmla="*/ 54 w 178"/>
                <a:gd name="T7" fmla="*/ 204 h 204"/>
                <a:gd name="T8" fmla="*/ 178 w 178"/>
                <a:gd name="T9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">
                  <a:moveTo>
                    <a:pt x="178" y="44"/>
                  </a:moveTo>
                  <a:lnTo>
                    <a:pt x="122" y="0"/>
                  </a:lnTo>
                  <a:lnTo>
                    <a:pt x="0" y="160"/>
                  </a:lnTo>
                  <a:lnTo>
                    <a:pt x="54" y="204"/>
                  </a:lnTo>
                  <a:lnTo>
                    <a:pt x="178" y="44"/>
                  </a:lnTo>
                  <a:close/>
                </a:path>
              </a:pathLst>
            </a:custGeom>
            <a:solidFill>
              <a:srgbClr val="DC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Freeform 114"/>
            <p:cNvSpPr/>
            <p:nvPr/>
          </p:nvSpPr>
          <p:spPr bwMode="auto">
            <a:xfrm>
              <a:off x="5921376" y="690563"/>
              <a:ext cx="1023938" cy="1111250"/>
            </a:xfrm>
            <a:custGeom>
              <a:avLst/>
              <a:gdLst>
                <a:gd name="T0" fmla="*/ 330 w 343"/>
                <a:gd name="T1" fmla="*/ 87 h 372"/>
                <a:gd name="T2" fmla="*/ 229 w 343"/>
                <a:gd name="T3" fmla="*/ 8 h 372"/>
                <a:gd name="T4" fmla="*/ 197 w 343"/>
                <a:gd name="T5" fmla="*/ 11 h 372"/>
                <a:gd name="T6" fmla="*/ 50 w 343"/>
                <a:gd name="T7" fmla="*/ 200 h 372"/>
                <a:gd name="T8" fmla="*/ 14 w 343"/>
                <a:gd name="T9" fmla="*/ 247 h 372"/>
                <a:gd name="T10" fmla="*/ 0 w 343"/>
                <a:gd name="T11" fmla="*/ 264 h 372"/>
                <a:gd name="T12" fmla="*/ 19 w 343"/>
                <a:gd name="T13" fmla="*/ 279 h 372"/>
                <a:gd name="T14" fmla="*/ 120 w 343"/>
                <a:gd name="T15" fmla="*/ 357 h 372"/>
                <a:gd name="T16" fmla="*/ 139 w 343"/>
                <a:gd name="T17" fmla="*/ 372 h 372"/>
                <a:gd name="T18" fmla="*/ 152 w 343"/>
                <a:gd name="T19" fmla="*/ 355 h 372"/>
                <a:gd name="T20" fmla="*/ 189 w 343"/>
                <a:gd name="T21" fmla="*/ 307 h 372"/>
                <a:gd name="T22" fmla="*/ 336 w 343"/>
                <a:gd name="T23" fmla="*/ 118 h 372"/>
                <a:gd name="T24" fmla="*/ 330 w 343"/>
                <a:gd name="T25" fmla="*/ 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372">
                  <a:moveTo>
                    <a:pt x="330" y="87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19" y="0"/>
                    <a:pt x="204" y="1"/>
                    <a:pt x="197" y="1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20" y="357"/>
                    <a:pt x="120" y="357"/>
                    <a:pt x="120" y="357"/>
                  </a:cubicBezTo>
                  <a:cubicBezTo>
                    <a:pt x="139" y="372"/>
                    <a:pt x="139" y="372"/>
                    <a:pt x="139" y="372"/>
                  </a:cubicBezTo>
                  <a:cubicBezTo>
                    <a:pt x="152" y="355"/>
                    <a:pt x="152" y="355"/>
                    <a:pt x="152" y="355"/>
                  </a:cubicBezTo>
                  <a:cubicBezTo>
                    <a:pt x="189" y="307"/>
                    <a:pt x="189" y="307"/>
                    <a:pt x="189" y="30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3" y="109"/>
                    <a:pt x="341" y="95"/>
                    <a:pt x="330" y="87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115"/>
            <p:cNvSpPr>
              <a:spLocks noEditPoints="1"/>
            </p:cNvSpPr>
            <p:nvPr/>
          </p:nvSpPr>
          <p:spPr bwMode="auto">
            <a:xfrm>
              <a:off x="5908676" y="684213"/>
              <a:ext cx="1042988" cy="1130300"/>
            </a:xfrm>
            <a:custGeom>
              <a:avLst/>
              <a:gdLst>
                <a:gd name="T0" fmla="*/ 143 w 349"/>
                <a:gd name="T1" fmla="*/ 378 h 378"/>
                <a:gd name="T2" fmla="*/ 141 w 349"/>
                <a:gd name="T3" fmla="*/ 377 h 378"/>
                <a:gd name="T4" fmla="*/ 2 w 349"/>
                <a:gd name="T5" fmla="*/ 269 h 378"/>
                <a:gd name="T6" fmla="*/ 1 w 349"/>
                <a:gd name="T7" fmla="*/ 264 h 378"/>
                <a:gd name="T8" fmla="*/ 198 w 349"/>
                <a:gd name="T9" fmla="*/ 10 h 378"/>
                <a:gd name="T10" fmla="*/ 215 w 349"/>
                <a:gd name="T11" fmla="*/ 1 h 378"/>
                <a:gd name="T12" fmla="*/ 235 w 349"/>
                <a:gd name="T13" fmla="*/ 7 h 378"/>
                <a:gd name="T14" fmla="*/ 337 w 349"/>
                <a:gd name="T15" fmla="*/ 85 h 378"/>
                <a:gd name="T16" fmla="*/ 348 w 349"/>
                <a:gd name="T17" fmla="*/ 103 h 378"/>
                <a:gd name="T18" fmla="*/ 343 w 349"/>
                <a:gd name="T19" fmla="*/ 123 h 378"/>
                <a:gd name="T20" fmla="*/ 146 w 349"/>
                <a:gd name="T21" fmla="*/ 376 h 378"/>
                <a:gd name="T22" fmla="*/ 143 w 349"/>
                <a:gd name="T23" fmla="*/ 378 h 378"/>
                <a:gd name="T24" fmla="*/ 143 w 349"/>
                <a:gd name="T25" fmla="*/ 378 h 378"/>
                <a:gd name="T26" fmla="*/ 10 w 349"/>
                <a:gd name="T27" fmla="*/ 266 h 378"/>
                <a:gd name="T28" fmla="*/ 142 w 349"/>
                <a:gd name="T29" fmla="*/ 368 h 378"/>
                <a:gd name="T30" fmla="*/ 336 w 349"/>
                <a:gd name="T31" fmla="*/ 118 h 378"/>
                <a:gd name="T32" fmla="*/ 340 w 349"/>
                <a:gd name="T33" fmla="*/ 105 h 378"/>
                <a:gd name="T34" fmla="*/ 332 w 349"/>
                <a:gd name="T35" fmla="*/ 92 h 378"/>
                <a:gd name="T36" fmla="*/ 332 w 349"/>
                <a:gd name="T37" fmla="*/ 92 h 378"/>
                <a:gd name="T38" fmla="*/ 231 w 349"/>
                <a:gd name="T39" fmla="*/ 13 h 378"/>
                <a:gd name="T40" fmla="*/ 216 w 349"/>
                <a:gd name="T41" fmla="*/ 9 h 378"/>
                <a:gd name="T42" fmla="*/ 204 w 349"/>
                <a:gd name="T43" fmla="*/ 15 h 378"/>
                <a:gd name="T44" fmla="*/ 10 w 349"/>
                <a:gd name="T45" fmla="*/ 26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78">
                  <a:moveTo>
                    <a:pt x="143" y="378"/>
                  </a:moveTo>
                  <a:cubicBezTo>
                    <a:pt x="142" y="378"/>
                    <a:pt x="141" y="378"/>
                    <a:pt x="141" y="377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8"/>
                    <a:pt x="0" y="266"/>
                    <a:pt x="1" y="264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202" y="5"/>
                    <a:pt x="208" y="1"/>
                    <a:pt x="215" y="1"/>
                  </a:cubicBezTo>
                  <a:cubicBezTo>
                    <a:pt x="223" y="0"/>
                    <a:pt x="230" y="2"/>
                    <a:pt x="235" y="7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43" y="90"/>
                    <a:pt x="347" y="96"/>
                    <a:pt x="348" y="103"/>
                  </a:cubicBezTo>
                  <a:cubicBezTo>
                    <a:pt x="349" y="110"/>
                    <a:pt x="347" y="117"/>
                    <a:pt x="343" y="123"/>
                  </a:cubicBezTo>
                  <a:cubicBezTo>
                    <a:pt x="146" y="376"/>
                    <a:pt x="146" y="376"/>
                    <a:pt x="146" y="376"/>
                  </a:cubicBezTo>
                  <a:cubicBezTo>
                    <a:pt x="145" y="377"/>
                    <a:pt x="145" y="378"/>
                    <a:pt x="143" y="378"/>
                  </a:cubicBezTo>
                  <a:cubicBezTo>
                    <a:pt x="143" y="378"/>
                    <a:pt x="143" y="378"/>
                    <a:pt x="143" y="378"/>
                  </a:cubicBezTo>
                  <a:close/>
                  <a:moveTo>
                    <a:pt x="10" y="266"/>
                  </a:moveTo>
                  <a:cubicBezTo>
                    <a:pt x="142" y="368"/>
                    <a:pt x="142" y="368"/>
                    <a:pt x="142" y="368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9" y="114"/>
                    <a:pt x="341" y="109"/>
                    <a:pt x="340" y="105"/>
                  </a:cubicBezTo>
                  <a:cubicBezTo>
                    <a:pt x="339" y="100"/>
                    <a:pt x="336" y="95"/>
                    <a:pt x="332" y="92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6" y="10"/>
                    <a:pt x="221" y="8"/>
                    <a:pt x="216" y="9"/>
                  </a:cubicBezTo>
                  <a:cubicBezTo>
                    <a:pt x="211" y="9"/>
                    <a:pt x="207" y="11"/>
                    <a:pt x="204" y="15"/>
                  </a:cubicBezTo>
                  <a:lnTo>
                    <a:pt x="10" y="266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Freeform 116"/>
            <p:cNvSpPr/>
            <p:nvPr/>
          </p:nvSpPr>
          <p:spPr bwMode="auto">
            <a:xfrm>
              <a:off x="6135688" y="839788"/>
              <a:ext cx="796925" cy="944562"/>
            </a:xfrm>
            <a:custGeom>
              <a:avLst/>
              <a:gdLst>
                <a:gd name="T0" fmla="*/ 258 w 267"/>
                <a:gd name="T1" fmla="*/ 69 h 316"/>
                <a:gd name="T2" fmla="*/ 253 w 267"/>
                <a:gd name="T3" fmla="*/ 38 h 316"/>
                <a:gd name="T4" fmla="*/ 205 w 267"/>
                <a:gd name="T5" fmla="*/ 0 h 316"/>
                <a:gd name="T6" fmla="*/ 0 w 267"/>
                <a:gd name="T7" fmla="*/ 265 h 316"/>
                <a:gd name="T8" fmla="*/ 48 w 267"/>
                <a:gd name="T9" fmla="*/ 302 h 316"/>
                <a:gd name="T10" fmla="*/ 66 w 267"/>
                <a:gd name="T11" fmla="*/ 316 h 316"/>
                <a:gd name="T12" fmla="*/ 80 w 267"/>
                <a:gd name="T13" fmla="*/ 299 h 316"/>
                <a:gd name="T14" fmla="*/ 115 w 267"/>
                <a:gd name="T15" fmla="*/ 253 h 316"/>
                <a:gd name="T16" fmla="*/ 258 w 267"/>
                <a:gd name="T17" fmla="*/ 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16">
                  <a:moveTo>
                    <a:pt x="258" y="69"/>
                  </a:moveTo>
                  <a:cubicBezTo>
                    <a:pt x="266" y="60"/>
                    <a:pt x="267" y="47"/>
                    <a:pt x="253" y="3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48" y="302"/>
                    <a:pt x="48" y="302"/>
                    <a:pt x="48" y="30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115" y="253"/>
                    <a:pt x="115" y="253"/>
                    <a:pt x="115" y="253"/>
                  </a:cubicBezTo>
                  <a:lnTo>
                    <a:pt x="258" y="69"/>
                  </a:lnTo>
                  <a:close/>
                </a:path>
              </a:pathLst>
            </a:custGeom>
            <a:solidFill>
              <a:srgbClr val="F58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Freeform 117"/>
            <p:cNvSpPr/>
            <p:nvPr/>
          </p:nvSpPr>
          <p:spPr bwMode="auto">
            <a:xfrm>
              <a:off x="5932488" y="1431925"/>
              <a:ext cx="436563" cy="358775"/>
            </a:xfrm>
            <a:custGeom>
              <a:avLst/>
              <a:gdLst>
                <a:gd name="T0" fmla="*/ 275 w 275"/>
                <a:gd name="T1" fmla="*/ 194 h 226"/>
                <a:gd name="T2" fmla="*/ 27 w 275"/>
                <a:gd name="T3" fmla="*/ 0 h 226"/>
                <a:gd name="T4" fmla="*/ 0 w 275"/>
                <a:gd name="T5" fmla="*/ 32 h 226"/>
                <a:gd name="T6" fmla="*/ 251 w 275"/>
                <a:gd name="T7" fmla="*/ 226 h 226"/>
                <a:gd name="T8" fmla="*/ 275 w 275"/>
                <a:gd name="T9" fmla="*/ 1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26">
                  <a:moveTo>
                    <a:pt x="275" y="194"/>
                  </a:moveTo>
                  <a:lnTo>
                    <a:pt x="27" y="0"/>
                  </a:lnTo>
                  <a:lnTo>
                    <a:pt x="0" y="32"/>
                  </a:lnTo>
                  <a:lnTo>
                    <a:pt x="251" y="226"/>
                  </a:lnTo>
                  <a:lnTo>
                    <a:pt x="275" y="194"/>
                  </a:lnTo>
                  <a:close/>
                </a:path>
              </a:pathLst>
            </a:custGeom>
            <a:solidFill>
              <a:srgbClr val="EB7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Freeform 118"/>
            <p:cNvSpPr/>
            <p:nvPr/>
          </p:nvSpPr>
          <p:spPr bwMode="auto">
            <a:xfrm>
              <a:off x="6772276" y="398463"/>
              <a:ext cx="393700" cy="319087"/>
            </a:xfrm>
            <a:custGeom>
              <a:avLst/>
              <a:gdLst>
                <a:gd name="T0" fmla="*/ 127 w 132"/>
                <a:gd name="T1" fmla="*/ 90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4 w 132"/>
                <a:gd name="T9" fmla="*/ 18 h 107"/>
                <a:gd name="T10" fmla="*/ 116 w 132"/>
                <a:gd name="T11" fmla="*/ 104 h 107"/>
                <a:gd name="T12" fmla="*/ 128 w 132"/>
                <a:gd name="T13" fmla="*/ 102 h 107"/>
                <a:gd name="T14" fmla="*/ 128 w 132"/>
                <a:gd name="T15" fmla="*/ 102 h 107"/>
                <a:gd name="T16" fmla="*/ 127 w 132"/>
                <a:gd name="T1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9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0" y="15"/>
                    <a:pt x="4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5" y="106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2" y="98"/>
                    <a:pt x="131" y="93"/>
                    <a:pt x="127" y="90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Freeform 119"/>
            <p:cNvSpPr>
              <a:spLocks noEditPoints="1"/>
            </p:cNvSpPr>
            <p:nvPr/>
          </p:nvSpPr>
          <p:spPr bwMode="auto">
            <a:xfrm>
              <a:off x="6762751" y="385763"/>
              <a:ext cx="415925" cy="341312"/>
            </a:xfrm>
            <a:custGeom>
              <a:avLst/>
              <a:gdLst>
                <a:gd name="T0" fmla="*/ 124 w 139"/>
                <a:gd name="T1" fmla="*/ 114 h 114"/>
                <a:gd name="T2" fmla="*/ 116 w 139"/>
                <a:gd name="T3" fmla="*/ 111 h 114"/>
                <a:gd name="T4" fmla="*/ 5 w 139"/>
                <a:gd name="T5" fmla="*/ 25 h 114"/>
                <a:gd name="T6" fmla="*/ 0 w 139"/>
                <a:gd name="T7" fmla="*/ 16 h 114"/>
                <a:gd name="T8" fmla="*/ 3 w 139"/>
                <a:gd name="T9" fmla="*/ 7 h 114"/>
                <a:gd name="T10" fmla="*/ 21 w 139"/>
                <a:gd name="T11" fmla="*/ 4 h 114"/>
                <a:gd name="T12" fmla="*/ 132 w 139"/>
                <a:gd name="T13" fmla="*/ 90 h 114"/>
                <a:gd name="T14" fmla="*/ 132 w 139"/>
                <a:gd name="T15" fmla="*/ 90 h 114"/>
                <a:gd name="T16" fmla="*/ 135 w 139"/>
                <a:gd name="T17" fmla="*/ 109 h 114"/>
                <a:gd name="T18" fmla="*/ 124 w 139"/>
                <a:gd name="T19" fmla="*/ 114 h 114"/>
                <a:gd name="T20" fmla="*/ 13 w 139"/>
                <a:gd name="T21" fmla="*/ 9 h 114"/>
                <a:gd name="T22" fmla="*/ 9 w 139"/>
                <a:gd name="T23" fmla="*/ 11 h 114"/>
                <a:gd name="T24" fmla="*/ 8 w 139"/>
                <a:gd name="T25" fmla="*/ 15 h 114"/>
                <a:gd name="T26" fmla="*/ 10 w 139"/>
                <a:gd name="T27" fmla="*/ 19 h 114"/>
                <a:gd name="T28" fmla="*/ 121 w 139"/>
                <a:gd name="T29" fmla="*/ 105 h 114"/>
                <a:gd name="T30" fmla="*/ 128 w 139"/>
                <a:gd name="T31" fmla="*/ 104 h 114"/>
                <a:gd name="T32" fmla="*/ 129 w 139"/>
                <a:gd name="T33" fmla="*/ 100 h 114"/>
                <a:gd name="T34" fmla="*/ 127 w 139"/>
                <a:gd name="T35" fmla="*/ 97 h 114"/>
                <a:gd name="T36" fmla="*/ 16 w 139"/>
                <a:gd name="T37" fmla="*/ 11 h 114"/>
                <a:gd name="T38" fmla="*/ 13 w 139"/>
                <a:gd name="T3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14">
                  <a:moveTo>
                    <a:pt x="124" y="114"/>
                  </a:moveTo>
                  <a:cubicBezTo>
                    <a:pt x="121" y="114"/>
                    <a:pt x="119" y="113"/>
                    <a:pt x="116" y="11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3"/>
                    <a:pt x="0" y="9"/>
                    <a:pt x="3" y="7"/>
                  </a:cubicBezTo>
                  <a:cubicBezTo>
                    <a:pt x="7" y="1"/>
                    <a:pt x="15" y="0"/>
                    <a:pt x="21" y="4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8" y="95"/>
                    <a:pt x="139" y="103"/>
                    <a:pt x="135" y="109"/>
                  </a:cubicBezTo>
                  <a:cubicBezTo>
                    <a:pt x="132" y="112"/>
                    <a:pt x="128" y="114"/>
                    <a:pt x="124" y="114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7"/>
                    <a:pt x="9" y="18"/>
                    <a:pt x="10" y="19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07"/>
                    <a:pt x="127" y="106"/>
                    <a:pt x="128" y="104"/>
                  </a:cubicBezTo>
                  <a:cubicBezTo>
                    <a:pt x="129" y="103"/>
                    <a:pt x="130" y="102"/>
                    <a:pt x="129" y="100"/>
                  </a:cubicBezTo>
                  <a:cubicBezTo>
                    <a:pt x="129" y="99"/>
                    <a:pt x="129" y="98"/>
                    <a:pt x="127" y="9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120"/>
            <p:cNvSpPr/>
            <p:nvPr/>
          </p:nvSpPr>
          <p:spPr bwMode="auto">
            <a:xfrm>
              <a:off x="6270626" y="960438"/>
              <a:ext cx="193675" cy="238125"/>
            </a:xfrm>
            <a:custGeom>
              <a:avLst/>
              <a:gdLst>
                <a:gd name="T0" fmla="*/ 14 w 65"/>
                <a:gd name="T1" fmla="*/ 76 h 80"/>
                <a:gd name="T2" fmla="*/ 63 w 65"/>
                <a:gd name="T3" fmla="*/ 14 h 80"/>
                <a:gd name="T4" fmla="*/ 61 w 65"/>
                <a:gd name="T5" fmla="*/ 3 h 80"/>
                <a:gd name="T6" fmla="*/ 61 w 65"/>
                <a:gd name="T7" fmla="*/ 3 h 80"/>
                <a:gd name="T8" fmla="*/ 51 w 65"/>
                <a:gd name="T9" fmla="*/ 4 h 80"/>
                <a:gd name="T10" fmla="*/ 2 w 65"/>
                <a:gd name="T11" fmla="*/ 67 h 80"/>
                <a:gd name="T12" fmla="*/ 4 w 65"/>
                <a:gd name="T13" fmla="*/ 78 h 80"/>
                <a:gd name="T14" fmla="*/ 4 w 65"/>
                <a:gd name="T15" fmla="*/ 78 h 80"/>
                <a:gd name="T16" fmla="*/ 14 w 65"/>
                <a:gd name="T1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0">
                  <a:moveTo>
                    <a:pt x="14" y="76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5" y="11"/>
                    <a:pt x="65" y="6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8" y="0"/>
                    <a:pt x="53" y="1"/>
                    <a:pt x="51" y="4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0"/>
                    <a:pt x="0" y="75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7" y="80"/>
                    <a:pt x="12" y="80"/>
                    <a:pt x="14" y="7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121"/>
            <p:cNvSpPr/>
            <p:nvPr/>
          </p:nvSpPr>
          <p:spPr bwMode="auto">
            <a:xfrm>
              <a:off x="6467476" y="812800"/>
              <a:ext cx="112713" cy="128587"/>
            </a:xfrm>
            <a:custGeom>
              <a:avLst/>
              <a:gdLst>
                <a:gd name="T0" fmla="*/ 15 w 38"/>
                <a:gd name="T1" fmla="*/ 39 h 43"/>
                <a:gd name="T2" fmla="*/ 35 w 38"/>
                <a:gd name="T3" fmla="*/ 13 h 43"/>
                <a:gd name="T4" fmla="*/ 34 w 38"/>
                <a:gd name="T5" fmla="*/ 2 h 43"/>
                <a:gd name="T6" fmla="*/ 34 w 38"/>
                <a:gd name="T7" fmla="*/ 2 h 43"/>
                <a:gd name="T8" fmla="*/ 23 w 38"/>
                <a:gd name="T9" fmla="*/ 4 h 43"/>
                <a:gd name="T10" fmla="*/ 3 w 38"/>
                <a:gd name="T11" fmla="*/ 30 h 43"/>
                <a:gd name="T12" fmla="*/ 4 w 38"/>
                <a:gd name="T13" fmla="*/ 41 h 43"/>
                <a:gd name="T14" fmla="*/ 4 w 38"/>
                <a:gd name="T15" fmla="*/ 41 h 43"/>
                <a:gd name="T16" fmla="*/ 15 w 38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15" y="39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8" y="10"/>
                    <a:pt x="37" y="5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0"/>
                    <a:pt x="26" y="0"/>
                    <a:pt x="23" y="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3"/>
                    <a:pt x="1" y="38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12" y="43"/>
                    <a:pt x="15" y="39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122"/>
            <p:cNvSpPr/>
            <p:nvPr/>
          </p:nvSpPr>
          <p:spPr bwMode="auto">
            <a:xfrm>
              <a:off x="6616701" y="598488"/>
              <a:ext cx="393700" cy="319087"/>
            </a:xfrm>
            <a:custGeom>
              <a:avLst/>
              <a:gdLst>
                <a:gd name="T0" fmla="*/ 127 w 132"/>
                <a:gd name="T1" fmla="*/ 89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5 w 132"/>
                <a:gd name="T9" fmla="*/ 18 h 107"/>
                <a:gd name="T10" fmla="*/ 116 w 132"/>
                <a:gd name="T11" fmla="*/ 104 h 107"/>
                <a:gd name="T12" fmla="*/ 129 w 132"/>
                <a:gd name="T13" fmla="*/ 102 h 107"/>
                <a:gd name="T14" fmla="*/ 129 w 132"/>
                <a:gd name="T15" fmla="*/ 102 h 107"/>
                <a:gd name="T16" fmla="*/ 127 w 132"/>
                <a:gd name="T17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89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1" y="14"/>
                    <a:pt x="5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6" y="106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2" y="98"/>
                    <a:pt x="131" y="92"/>
                    <a:pt x="127" y="89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Freeform 123"/>
            <p:cNvSpPr>
              <a:spLocks noEditPoints="1"/>
            </p:cNvSpPr>
            <p:nvPr/>
          </p:nvSpPr>
          <p:spPr bwMode="auto">
            <a:xfrm>
              <a:off x="6607176" y="588963"/>
              <a:ext cx="415925" cy="338137"/>
            </a:xfrm>
            <a:custGeom>
              <a:avLst/>
              <a:gdLst>
                <a:gd name="T0" fmla="*/ 125 w 139"/>
                <a:gd name="T1" fmla="*/ 113 h 113"/>
                <a:gd name="T2" fmla="*/ 116 w 139"/>
                <a:gd name="T3" fmla="*/ 110 h 113"/>
                <a:gd name="T4" fmla="*/ 5 w 139"/>
                <a:gd name="T5" fmla="*/ 24 h 113"/>
                <a:gd name="T6" fmla="*/ 0 w 139"/>
                <a:gd name="T7" fmla="*/ 15 h 113"/>
                <a:gd name="T8" fmla="*/ 3 w 139"/>
                <a:gd name="T9" fmla="*/ 5 h 113"/>
                <a:gd name="T10" fmla="*/ 12 w 139"/>
                <a:gd name="T11" fmla="*/ 0 h 113"/>
                <a:gd name="T12" fmla="*/ 21 w 139"/>
                <a:gd name="T13" fmla="*/ 3 h 113"/>
                <a:gd name="T14" fmla="*/ 133 w 139"/>
                <a:gd name="T15" fmla="*/ 89 h 113"/>
                <a:gd name="T16" fmla="*/ 133 w 139"/>
                <a:gd name="T17" fmla="*/ 89 h 113"/>
                <a:gd name="T18" fmla="*/ 135 w 139"/>
                <a:gd name="T19" fmla="*/ 108 h 113"/>
                <a:gd name="T20" fmla="*/ 125 w 139"/>
                <a:gd name="T21" fmla="*/ 113 h 113"/>
                <a:gd name="T22" fmla="*/ 13 w 139"/>
                <a:gd name="T23" fmla="*/ 8 h 113"/>
                <a:gd name="T24" fmla="*/ 13 w 139"/>
                <a:gd name="T25" fmla="*/ 8 h 113"/>
                <a:gd name="T26" fmla="*/ 9 w 139"/>
                <a:gd name="T27" fmla="*/ 10 h 113"/>
                <a:gd name="T28" fmla="*/ 8 w 139"/>
                <a:gd name="T29" fmla="*/ 14 h 113"/>
                <a:gd name="T30" fmla="*/ 10 w 139"/>
                <a:gd name="T31" fmla="*/ 17 h 113"/>
                <a:gd name="T32" fmla="*/ 121 w 139"/>
                <a:gd name="T33" fmla="*/ 104 h 113"/>
                <a:gd name="T34" fmla="*/ 129 w 139"/>
                <a:gd name="T35" fmla="*/ 103 h 113"/>
                <a:gd name="T36" fmla="*/ 128 w 139"/>
                <a:gd name="T37" fmla="*/ 95 h 113"/>
                <a:gd name="T38" fmla="*/ 128 w 139"/>
                <a:gd name="T39" fmla="*/ 95 h 113"/>
                <a:gd name="T40" fmla="*/ 17 w 139"/>
                <a:gd name="T41" fmla="*/ 9 h 113"/>
                <a:gd name="T42" fmla="*/ 13 w 139"/>
                <a:gd name="T4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13">
                  <a:moveTo>
                    <a:pt x="125" y="113"/>
                  </a:moveTo>
                  <a:cubicBezTo>
                    <a:pt x="122" y="113"/>
                    <a:pt x="119" y="112"/>
                    <a:pt x="116" y="11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2"/>
                    <a:pt x="1" y="18"/>
                    <a:pt x="0" y="15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8" y="94"/>
                    <a:pt x="139" y="102"/>
                    <a:pt x="135" y="108"/>
                  </a:cubicBezTo>
                  <a:cubicBezTo>
                    <a:pt x="132" y="111"/>
                    <a:pt x="128" y="113"/>
                    <a:pt x="125" y="113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10" y="1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5"/>
                    <a:pt x="127" y="105"/>
                    <a:pt x="129" y="103"/>
                  </a:cubicBezTo>
                  <a:cubicBezTo>
                    <a:pt x="130" y="100"/>
                    <a:pt x="130" y="97"/>
                    <a:pt x="128" y="9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5" y="8"/>
                    <a:pt x="13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Freeform 124"/>
            <p:cNvSpPr/>
            <p:nvPr/>
          </p:nvSpPr>
          <p:spPr bwMode="auto">
            <a:xfrm>
              <a:off x="5921376" y="1722438"/>
              <a:ext cx="152400" cy="179387"/>
            </a:xfrm>
            <a:custGeom>
              <a:avLst/>
              <a:gdLst>
                <a:gd name="T0" fmla="*/ 14 w 51"/>
                <a:gd name="T1" fmla="*/ 56 h 60"/>
                <a:gd name="T2" fmla="*/ 48 w 51"/>
                <a:gd name="T3" fmla="*/ 12 h 60"/>
                <a:gd name="T4" fmla="*/ 47 w 51"/>
                <a:gd name="T5" fmla="*/ 2 h 60"/>
                <a:gd name="T6" fmla="*/ 47 w 51"/>
                <a:gd name="T7" fmla="*/ 2 h 60"/>
                <a:gd name="T8" fmla="*/ 37 w 51"/>
                <a:gd name="T9" fmla="*/ 4 h 60"/>
                <a:gd name="T10" fmla="*/ 3 w 51"/>
                <a:gd name="T11" fmla="*/ 48 h 60"/>
                <a:gd name="T12" fmla="*/ 4 w 51"/>
                <a:gd name="T13" fmla="*/ 58 h 60"/>
                <a:gd name="T14" fmla="*/ 4 w 51"/>
                <a:gd name="T15" fmla="*/ 58 h 60"/>
                <a:gd name="T16" fmla="*/ 14 w 5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0">
                  <a:moveTo>
                    <a:pt x="14" y="5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9"/>
                    <a:pt x="50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39" y="0"/>
                    <a:pt x="37" y="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1"/>
                    <a:pt x="1" y="55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0"/>
                    <a:pt x="11" y="59"/>
                    <a:pt x="14" y="56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Freeform 125"/>
            <p:cNvSpPr>
              <a:spLocks noEditPoints="1"/>
            </p:cNvSpPr>
            <p:nvPr/>
          </p:nvSpPr>
          <p:spPr bwMode="auto">
            <a:xfrm>
              <a:off x="5908676" y="1706563"/>
              <a:ext cx="176213" cy="203200"/>
            </a:xfrm>
            <a:custGeom>
              <a:avLst/>
              <a:gdLst>
                <a:gd name="T0" fmla="*/ 12 w 59"/>
                <a:gd name="T1" fmla="*/ 68 h 68"/>
                <a:gd name="T2" fmla="*/ 6 w 59"/>
                <a:gd name="T3" fmla="*/ 66 h 68"/>
                <a:gd name="T4" fmla="*/ 4 w 59"/>
                <a:gd name="T5" fmla="*/ 50 h 68"/>
                <a:gd name="T6" fmla="*/ 38 w 59"/>
                <a:gd name="T7" fmla="*/ 6 h 68"/>
                <a:gd name="T8" fmla="*/ 53 w 59"/>
                <a:gd name="T9" fmla="*/ 4 h 68"/>
                <a:gd name="T10" fmla="*/ 55 w 59"/>
                <a:gd name="T11" fmla="*/ 20 h 68"/>
                <a:gd name="T12" fmla="*/ 21 w 59"/>
                <a:gd name="T13" fmla="*/ 64 h 68"/>
                <a:gd name="T14" fmla="*/ 14 w 59"/>
                <a:gd name="T15" fmla="*/ 68 h 68"/>
                <a:gd name="T16" fmla="*/ 12 w 59"/>
                <a:gd name="T17" fmla="*/ 68 h 68"/>
                <a:gd name="T18" fmla="*/ 47 w 59"/>
                <a:gd name="T19" fmla="*/ 10 h 68"/>
                <a:gd name="T20" fmla="*/ 44 w 59"/>
                <a:gd name="T21" fmla="*/ 11 h 68"/>
                <a:gd name="T22" fmla="*/ 10 w 59"/>
                <a:gd name="T23" fmla="*/ 55 h 68"/>
                <a:gd name="T24" fmla="*/ 11 w 59"/>
                <a:gd name="T25" fmla="*/ 59 h 68"/>
                <a:gd name="T26" fmla="*/ 13 w 59"/>
                <a:gd name="T27" fmla="*/ 60 h 68"/>
                <a:gd name="T28" fmla="*/ 15 w 59"/>
                <a:gd name="T29" fmla="*/ 59 h 68"/>
                <a:gd name="T30" fmla="*/ 15 w 59"/>
                <a:gd name="T31" fmla="*/ 59 h 68"/>
                <a:gd name="T32" fmla="*/ 49 w 59"/>
                <a:gd name="T33" fmla="*/ 15 h 68"/>
                <a:gd name="T34" fmla="*/ 50 w 59"/>
                <a:gd name="T35" fmla="*/ 12 h 68"/>
                <a:gd name="T36" fmla="*/ 48 w 59"/>
                <a:gd name="T37" fmla="*/ 10 h 68"/>
                <a:gd name="T38" fmla="*/ 47 w 59"/>
                <a:gd name="T3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8">
                  <a:moveTo>
                    <a:pt x="12" y="68"/>
                  </a:moveTo>
                  <a:cubicBezTo>
                    <a:pt x="10" y="68"/>
                    <a:pt x="8" y="67"/>
                    <a:pt x="6" y="66"/>
                  </a:cubicBezTo>
                  <a:cubicBezTo>
                    <a:pt x="1" y="62"/>
                    <a:pt x="0" y="55"/>
                    <a:pt x="4" y="5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2" y="1"/>
                    <a:pt x="49" y="0"/>
                    <a:pt x="53" y="4"/>
                  </a:cubicBezTo>
                  <a:cubicBezTo>
                    <a:pt x="58" y="8"/>
                    <a:pt x="59" y="15"/>
                    <a:pt x="55" y="2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9" y="66"/>
                    <a:pt x="17" y="68"/>
                    <a:pt x="14" y="68"/>
                  </a:cubicBezTo>
                  <a:cubicBezTo>
                    <a:pt x="13" y="68"/>
                    <a:pt x="13" y="68"/>
                    <a:pt x="12" y="68"/>
                  </a:cubicBezTo>
                  <a:close/>
                  <a:moveTo>
                    <a:pt x="47" y="10"/>
                  </a:moveTo>
                  <a:cubicBezTo>
                    <a:pt x="46" y="10"/>
                    <a:pt x="45" y="10"/>
                    <a:pt x="44" y="1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7"/>
                    <a:pt x="9" y="58"/>
                    <a:pt x="11" y="59"/>
                  </a:cubicBezTo>
                  <a:cubicBezTo>
                    <a:pt x="11" y="60"/>
                    <a:pt x="12" y="60"/>
                    <a:pt x="13" y="60"/>
                  </a:cubicBezTo>
                  <a:cubicBezTo>
                    <a:pt x="13" y="60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3"/>
                    <a:pt x="50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126"/>
            <p:cNvSpPr/>
            <p:nvPr/>
          </p:nvSpPr>
          <p:spPr bwMode="auto">
            <a:xfrm>
              <a:off x="6111876" y="1817688"/>
              <a:ext cx="60325" cy="212725"/>
            </a:xfrm>
            <a:custGeom>
              <a:avLst/>
              <a:gdLst>
                <a:gd name="T0" fmla="*/ 14 w 20"/>
                <a:gd name="T1" fmla="*/ 64 h 71"/>
                <a:gd name="T2" fmla="*/ 20 w 20"/>
                <a:gd name="T3" fmla="*/ 8 h 71"/>
                <a:gd name="T4" fmla="*/ 13 w 20"/>
                <a:gd name="T5" fmla="*/ 1 h 71"/>
                <a:gd name="T6" fmla="*/ 13 w 20"/>
                <a:gd name="T7" fmla="*/ 1 h 71"/>
                <a:gd name="T8" fmla="*/ 6 w 20"/>
                <a:gd name="T9" fmla="*/ 7 h 71"/>
                <a:gd name="T10" fmla="*/ 1 w 20"/>
                <a:gd name="T11" fmla="*/ 63 h 71"/>
                <a:gd name="T12" fmla="*/ 7 w 20"/>
                <a:gd name="T13" fmla="*/ 70 h 71"/>
                <a:gd name="T14" fmla="*/ 7 w 20"/>
                <a:gd name="T15" fmla="*/ 70 h 71"/>
                <a:gd name="T16" fmla="*/ 14 w 20"/>
                <a:gd name="T1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4" y="6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6" y="3"/>
                    <a:pt x="6" y="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3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1" y="71"/>
                    <a:pt x="14" y="68"/>
                    <a:pt x="14" y="6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127"/>
            <p:cNvSpPr>
              <a:spLocks noEditPoints="1"/>
            </p:cNvSpPr>
            <p:nvPr/>
          </p:nvSpPr>
          <p:spPr bwMode="auto">
            <a:xfrm>
              <a:off x="6100763" y="1808163"/>
              <a:ext cx="82550" cy="230187"/>
            </a:xfrm>
            <a:custGeom>
              <a:avLst/>
              <a:gdLst>
                <a:gd name="T0" fmla="*/ 12 w 28"/>
                <a:gd name="T1" fmla="*/ 77 h 77"/>
                <a:gd name="T2" fmla="*/ 10 w 28"/>
                <a:gd name="T3" fmla="*/ 77 h 77"/>
                <a:gd name="T4" fmla="*/ 3 w 28"/>
                <a:gd name="T5" fmla="*/ 74 h 77"/>
                <a:gd name="T6" fmla="*/ 1 w 28"/>
                <a:gd name="T7" fmla="*/ 65 h 77"/>
                <a:gd name="T8" fmla="*/ 6 w 28"/>
                <a:gd name="T9" fmla="*/ 10 h 77"/>
                <a:gd name="T10" fmla="*/ 10 w 28"/>
                <a:gd name="T11" fmla="*/ 2 h 77"/>
                <a:gd name="T12" fmla="*/ 18 w 28"/>
                <a:gd name="T13" fmla="*/ 0 h 77"/>
                <a:gd name="T14" fmla="*/ 28 w 28"/>
                <a:gd name="T15" fmla="*/ 12 h 77"/>
                <a:gd name="T16" fmla="*/ 22 w 28"/>
                <a:gd name="T17" fmla="*/ 68 h 77"/>
                <a:gd name="T18" fmla="*/ 22 w 28"/>
                <a:gd name="T19" fmla="*/ 68 h 77"/>
                <a:gd name="T20" fmla="*/ 19 w 28"/>
                <a:gd name="T21" fmla="*/ 75 h 77"/>
                <a:gd name="T22" fmla="*/ 12 w 28"/>
                <a:gd name="T23" fmla="*/ 77 h 77"/>
                <a:gd name="T24" fmla="*/ 17 w 28"/>
                <a:gd name="T25" fmla="*/ 8 h 77"/>
                <a:gd name="T26" fmla="*/ 15 w 28"/>
                <a:gd name="T27" fmla="*/ 8 h 77"/>
                <a:gd name="T28" fmla="*/ 14 w 28"/>
                <a:gd name="T29" fmla="*/ 10 h 77"/>
                <a:gd name="T30" fmla="*/ 9 w 28"/>
                <a:gd name="T31" fmla="*/ 66 h 77"/>
                <a:gd name="T32" fmla="*/ 9 w 28"/>
                <a:gd name="T33" fmla="*/ 68 h 77"/>
                <a:gd name="T34" fmla="*/ 11 w 28"/>
                <a:gd name="T35" fmla="*/ 69 h 77"/>
                <a:gd name="T36" fmla="*/ 13 w 28"/>
                <a:gd name="T37" fmla="*/ 69 h 77"/>
                <a:gd name="T38" fmla="*/ 14 w 28"/>
                <a:gd name="T39" fmla="*/ 67 h 77"/>
                <a:gd name="T40" fmla="*/ 14 w 28"/>
                <a:gd name="T41" fmla="*/ 67 h 77"/>
                <a:gd name="T42" fmla="*/ 20 w 28"/>
                <a:gd name="T43" fmla="*/ 11 h 77"/>
                <a:gd name="T44" fmla="*/ 17 w 28"/>
                <a:gd name="T45" fmla="*/ 8 h 77"/>
                <a:gd name="T46" fmla="*/ 17 w 28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77">
                  <a:moveTo>
                    <a:pt x="12" y="77"/>
                  </a:moveTo>
                  <a:cubicBezTo>
                    <a:pt x="11" y="77"/>
                    <a:pt x="11" y="77"/>
                    <a:pt x="10" y="77"/>
                  </a:cubicBezTo>
                  <a:cubicBezTo>
                    <a:pt x="8" y="77"/>
                    <a:pt x="5" y="76"/>
                    <a:pt x="3" y="74"/>
                  </a:cubicBezTo>
                  <a:cubicBezTo>
                    <a:pt x="1" y="71"/>
                    <a:pt x="0" y="68"/>
                    <a:pt x="1" y="6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7" y="4"/>
                    <a:pt x="10" y="2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24" y="0"/>
                    <a:pt x="28" y="6"/>
                    <a:pt x="28" y="1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0"/>
                    <a:pt x="21" y="73"/>
                    <a:pt x="19" y="75"/>
                  </a:cubicBezTo>
                  <a:cubicBezTo>
                    <a:pt x="17" y="77"/>
                    <a:pt x="14" y="77"/>
                    <a:pt x="12" y="77"/>
                  </a:cubicBezTo>
                  <a:close/>
                  <a:moveTo>
                    <a:pt x="17" y="8"/>
                  </a:moveTo>
                  <a:cubicBezTo>
                    <a:pt x="16" y="8"/>
                    <a:pt x="15" y="8"/>
                    <a:pt x="15" y="8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69"/>
                  </a:cubicBezTo>
                  <a:cubicBezTo>
                    <a:pt x="12" y="70"/>
                    <a:pt x="13" y="69"/>
                    <a:pt x="13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128"/>
            <p:cNvSpPr/>
            <p:nvPr/>
          </p:nvSpPr>
          <p:spPr bwMode="auto">
            <a:xfrm>
              <a:off x="5751513" y="1647825"/>
              <a:ext cx="203200" cy="103187"/>
            </a:xfrm>
            <a:custGeom>
              <a:avLst/>
              <a:gdLst>
                <a:gd name="T0" fmla="*/ 5 w 68"/>
                <a:gd name="T1" fmla="*/ 20 h 35"/>
                <a:gd name="T2" fmla="*/ 58 w 68"/>
                <a:gd name="T3" fmla="*/ 1 h 35"/>
                <a:gd name="T4" fmla="*/ 67 w 68"/>
                <a:gd name="T5" fmla="*/ 5 h 35"/>
                <a:gd name="T6" fmla="*/ 67 w 68"/>
                <a:gd name="T7" fmla="*/ 5 h 35"/>
                <a:gd name="T8" fmla="*/ 63 w 68"/>
                <a:gd name="T9" fmla="*/ 14 h 35"/>
                <a:gd name="T10" fmla="*/ 10 w 68"/>
                <a:gd name="T11" fmla="*/ 33 h 35"/>
                <a:gd name="T12" fmla="*/ 1 w 68"/>
                <a:gd name="T13" fmla="*/ 29 h 35"/>
                <a:gd name="T14" fmla="*/ 1 w 68"/>
                <a:gd name="T15" fmla="*/ 29 h 35"/>
                <a:gd name="T16" fmla="*/ 5 w 68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5">
                  <a:moveTo>
                    <a:pt x="5" y="2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5" y="2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9"/>
                    <a:pt x="66" y="13"/>
                    <a:pt x="63" y="1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5"/>
                    <a:pt x="2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2" y="21"/>
                    <a:pt x="5" y="20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129"/>
            <p:cNvSpPr>
              <a:spLocks noEditPoints="1"/>
            </p:cNvSpPr>
            <p:nvPr/>
          </p:nvSpPr>
          <p:spPr bwMode="auto">
            <a:xfrm>
              <a:off x="5738813" y="1631950"/>
              <a:ext cx="230188" cy="128587"/>
            </a:xfrm>
            <a:custGeom>
              <a:avLst/>
              <a:gdLst>
                <a:gd name="T0" fmla="*/ 12 w 77"/>
                <a:gd name="T1" fmla="*/ 43 h 43"/>
                <a:gd name="T2" fmla="*/ 1 w 77"/>
                <a:gd name="T3" fmla="*/ 35 h 43"/>
                <a:gd name="T4" fmla="*/ 2 w 77"/>
                <a:gd name="T5" fmla="*/ 27 h 43"/>
                <a:gd name="T6" fmla="*/ 8 w 77"/>
                <a:gd name="T7" fmla="*/ 21 h 43"/>
                <a:gd name="T8" fmla="*/ 61 w 77"/>
                <a:gd name="T9" fmla="*/ 2 h 43"/>
                <a:gd name="T10" fmla="*/ 75 w 77"/>
                <a:gd name="T11" fmla="*/ 9 h 43"/>
                <a:gd name="T12" fmla="*/ 68 w 77"/>
                <a:gd name="T13" fmla="*/ 23 h 43"/>
                <a:gd name="T14" fmla="*/ 15 w 77"/>
                <a:gd name="T15" fmla="*/ 42 h 43"/>
                <a:gd name="T16" fmla="*/ 12 w 77"/>
                <a:gd name="T17" fmla="*/ 43 h 43"/>
                <a:gd name="T18" fmla="*/ 64 w 77"/>
                <a:gd name="T19" fmla="*/ 10 h 43"/>
                <a:gd name="T20" fmla="*/ 63 w 77"/>
                <a:gd name="T21" fmla="*/ 10 h 43"/>
                <a:gd name="T22" fmla="*/ 11 w 77"/>
                <a:gd name="T23" fmla="*/ 29 h 43"/>
                <a:gd name="T24" fmla="*/ 11 w 77"/>
                <a:gd name="T25" fmla="*/ 29 h 43"/>
                <a:gd name="T26" fmla="*/ 9 w 77"/>
                <a:gd name="T27" fmla="*/ 30 h 43"/>
                <a:gd name="T28" fmla="*/ 9 w 77"/>
                <a:gd name="T29" fmla="*/ 33 h 43"/>
                <a:gd name="T30" fmla="*/ 13 w 77"/>
                <a:gd name="T31" fmla="*/ 34 h 43"/>
                <a:gd name="T32" fmla="*/ 65 w 77"/>
                <a:gd name="T33" fmla="*/ 16 h 43"/>
                <a:gd name="T34" fmla="*/ 67 w 77"/>
                <a:gd name="T35" fmla="*/ 12 h 43"/>
                <a:gd name="T36" fmla="*/ 64 w 77"/>
                <a:gd name="T3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43">
                  <a:moveTo>
                    <a:pt x="12" y="43"/>
                  </a:moveTo>
                  <a:cubicBezTo>
                    <a:pt x="7" y="43"/>
                    <a:pt x="3" y="40"/>
                    <a:pt x="1" y="35"/>
                  </a:cubicBezTo>
                  <a:cubicBezTo>
                    <a:pt x="0" y="33"/>
                    <a:pt x="0" y="30"/>
                    <a:pt x="2" y="27"/>
                  </a:cubicBezTo>
                  <a:cubicBezTo>
                    <a:pt x="3" y="24"/>
                    <a:pt x="5" y="22"/>
                    <a:pt x="8" y="2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6" y="0"/>
                    <a:pt x="73" y="3"/>
                    <a:pt x="75" y="9"/>
                  </a:cubicBezTo>
                  <a:cubicBezTo>
                    <a:pt x="77" y="15"/>
                    <a:pt x="74" y="21"/>
                    <a:pt x="68" y="2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3" y="43"/>
                    <a:pt x="12" y="43"/>
                  </a:cubicBezTo>
                  <a:close/>
                  <a:moveTo>
                    <a:pt x="64" y="10"/>
                  </a:moveTo>
                  <a:cubicBezTo>
                    <a:pt x="64" y="10"/>
                    <a:pt x="64" y="10"/>
                    <a:pt x="63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9" y="30"/>
                    <a:pt x="9" y="30"/>
                  </a:cubicBezTo>
                  <a:cubicBezTo>
                    <a:pt x="8" y="31"/>
                    <a:pt x="8" y="32"/>
                    <a:pt x="9" y="33"/>
                  </a:cubicBezTo>
                  <a:cubicBezTo>
                    <a:pt x="9" y="34"/>
                    <a:pt x="11" y="35"/>
                    <a:pt x="13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5"/>
                    <a:pt x="68" y="13"/>
                    <a:pt x="67" y="12"/>
                  </a:cubicBezTo>
                  <a:cubicBezTo>
                    <a:pt x="67" y="11"/>
                    <a:pt x="65" y="10"/>
                    <a:pt x="64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Freeform 130"/>
            <p:cNvSpPr/>
            <p:nvPr/>
          </p:nvSpPr>
          <p:spPr bwMode="auto">
            <a:xfrm>
              <a:off x="5819776" y="1449388"/>
              <a:ext cx="555625" cy="476250"/>
            </a:xfrm>
            <a:custGeom>
              <a:avLst/>
              <a:gdLst>
                <a:gd name="T0" fmla="*/ 22 w 186"/>
                <a:gd name="T1" fmla="*/ 0 h 159"/>
                <a:gd name="T2" fmla="*/ 13 w 186"/>
                <a:gd name="T3" fmla="*/ 11 h 159"/>
                <a:gd name="T4" fmla="*/ 19 w 186"/>
                <a:gd name="T5" fmla="*/ 66 h 159"/>
                <a:gd name="T6" fmla="*/ 122 w 186"/>
                <a:gd name="T7" fmla="*/ 146 h 159"/>
                <a:gd name="T8" fmla="*/ 177 w 186"/>
                <a:gd name="T9" fmla="*/ 138 h 159"/>
                <a:gd name="T10" fmla="*/ 186 w 186"/>
                <a:gd name="T11" fmla="*/ 127 h 159"/>
                <a:gd name="T12" fmla="*/ 22 w 18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59">
                  <a:moveTo>
                    <a:pt x="22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0" y="29"/>
                    <a:pt x="2" y="53"/>
                    <a:pt x="19" y="6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39" y="159"/>
                    <a:pt x="164" y="156"/>
                    <a:pt x="177" y="138"/>
                  </a:cubicBezTo>
                  <a:cubicBezTo>
                    <a:pt x="186" y="127"/>
                    <a:pt x="186" y="127"/>
                    <a:pt x="186" y="12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Freeform 131"/>
            <p:cNvSpPr>
              <a:spLocks noEditPoints="1"/>
            </p:cNvSpPr>
            <p:nvPr/>
          </p:nvSpPr>
          <p:spPr bwMode="auto">
            <a:xfrm>
              <a:off x="5805488" y="1438275"/>
              <a:ext cx="581025" cy="484187"/>
            </a:xfrm>
            <a:custGeom>
              <a:avLst/>
              <a:gdLst>
                <a:gd name="T0" fmla="*/ 150 w 195"/>
                <a:gd name="T1" fmla="*/ 162 h 162"/>
                <a:gd name="T2" fmla="*/ 125 w 195"/>
                <a:gd name="T3" fmla="*/ 154 h 162"/>
                <a:gd name="T4" fmla="*/ 22 w 195"/>
                <a:gd name="T5" fmla="*/ 73 h 162"/>
                <a:gd name="T6" fmla="*/ 15 w 195"/>
                <a:gd name="T7" fmla="*/ 13 h 162"/>
                <a:gd name="T8" fmla="*/ 24 w 195"/>
                <a:gd name="T9" fmla="*/ 2 h 162"/>
                <a:gd name="T10" fmla="*/ 27 w 195"/>
                <a:gd name="T11" fmla="*/ 0 h 162"/>
                <a:gd name="T12" fmla="*/ 30 w 195"/>
                <a:gd name="T13" fmla="*/ 1 h 162"/>
                <a:gd name="T14" fmla="*/ 193 w 195"/>
                <a:gd name="T15" fmla="*/ 128 h 162"/>
                <a:gd name="T16" fmla="*/ 195 w 195"/>
                <a:gd name="T17" fmla="*/ 131 h 162"/>
                <a:gd name="T18" fmla="*/ 194 w 195"/>
                <a:gd name="T19" fmla="*/ 134 h 162"/>
                <a:gd name="T20" fmla="*/ 185 w 195"/>
                <a:gd name="T21" fmla="*/ 145 h 162"/>
                <a:gd name="T22" fmla="*/ 150 w 195"/>
                <a:gd name="T23" fmla="*/ 162 h 162"/>
                <a:gd name="T24" fmla="*/ 28 w 195"/>
                <a:gd name="T25" fmla="*/ 10 h 162"/>
                <a:gd name="T26" fmla="*/ 21 w 195"/>
                <a:gd name="T27" fmla="*/ 18 h 162"/>
                <a:gd name="T28" fmla="*/ 27 w 195"/>
                <a:gd name="T29" fmla="*/ 67 h 162"/>
                <a:gd name="T30" fmla="*/ 130 w 195"/>
                <a:gd name="T31" fmla="*/ 147 h 162"/>
                <a:gd name="T32" fmla="*/ 179 w 195"/>
                <a:gd name="T33" fmla="*/ 140 h 162"/>
                <a:gd name="T34" fmla="*/ 185 w 195"/>
                <a:gd name="T35" fmla="*/ 132 h 162"/>
                <a:gd name="T36" fmla="*/ 28 w 195"/>
                <a:gd name="T37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162">
                  <a:moveTo>
                    <a:pt x="150" y="162"/>
                  </a:moveTo>
                  <a:cubicBezTo>
                    <a:pt x="141" y="162"/>
                    <a:pt x="132" y="159"/>
                    <a:pt x="125" y="15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" y="59"/>
                    <a:pt x="0" y="32"/>
                    <a:pt x="15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9"/>
                    <a:pt x="195" y="129"/>
                    <a:pt x="195" y="131"/>
                  </a:cubicBezTo>
                  <a:cubicBezTo>
                    <a:pt x="195" y="132"/>
                    <a:pt x="195" y="133"/>
                    <a:pt x="194" y="134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56"/>
                    <a:pt x="163" y="162"/>
                    <a:pt x="150" y="162"/>
                  </a:cubicBezTo>
                  <a:close/>
                  <a:moveTo>
                    <a:pt x="28" y="1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9" y="33"/>
                    <a:pt x="12" y="56"/>
                    <a:pt x="27" y="6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45" y="159"/>
                    <a:pt x="167" y="156"/>
                    <a:pt x="179" y="140"/>
                  </a:cubicBezTo>
                  <a:cubicBezTo>
                    <a:pt x="185" y="132"/>
                    <a:pt x="185" y="132"/>
                    <a:pt x="185" y="132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132"/>
            <p:cNvSpPr/>
            <p:nvPr/>
          </p:nvSpPr>
          <p:spPr bwMode="auto">
            <a:xfrm>
              <a:off x="5283201" y="1952625"/>
              <a:ext cx="736600" cy="555625"/>
            </a:xfrm>
            <a:custGeom>
              <a:avLst/>
              <a:gdLst>
                <a:gd name="T0" fmla="*/ 233 w 247"/>
                <a:gd name="T1" fmla="*/ 184 h 186"/>
                <a:gd name="T2" fmla="*/ 3 w 247"/>
                <a:gd name="T3" fmla="*/ 18 h 186"/>
                <a:gd name="T4" fmla="*/ 2 w 247"/>
                <a:gd name="T5" fmla="*/ 9 h 186"/>
                <a:gd name="T6" fmla="*/ 6 w 247"/>
                <a:gd name="T7" fmla="*/ 4 h 186"/>
                <a:gd name="T8" fmla="*/ 14 w 247"/>
                <a:gd name="T9" fmla="*/ 2 h 186"/>
                <a:gd name="T10" fmla="*/ 244 w 247"/>
                <a:gd name="T11" fmla="*/ 169 h 186"/>
                <a:gd name="T12" fmla="*/ 246 w 247"/>
                <a:gd name="T13" fmla="*/ 177 h 186"/>
                <a:gd name="T14" fmla="*/ 242 w 247"/>
                <a:gd name="T15" fmla="*/ 183 h 186"/>
                <a:gd name="T16" fmla="*/ 233 w 247"/>
                <a:gd name="T17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86">
                  <a:moveTo>
                    <a:pt x="233" y="184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0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7" y="171"/>
                    <a:pt x="247" y="174"/>
                    <a:pt x="246" y="177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0" y="185"/>
                    <a:pt x="236" y="186"/>
                    <a:pt x="233" y="184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133"/>
            <p:cNvSpPr>
              <a:spLocks noEditPoints="1"/>
            </p:cNvSpPr>
            <p:nvPr/>
          </p:nvSpPr>
          <p:spPr bwMode="auto">
            <a:xfrm>
              <a:off x="5267326" y="1939925"/>
              <a:ext cx="765175" cy="576262"/>
            </a:xfrm>
            <a:custGeom>
              <a:avLst/>
              <a:gdLst>
                <a:gd name="T0" fmla="*/ 242 w 256"/>
                <a:gd name="T1" fmla="*/ 193 h 193"/>
                <a:gd name="T2" fmla="*/ 236 w 256"/>
                <a:gd name="T3" fmla="*/ 191 h 193"/>
                <a:gd name="T4" fmla="*/ 6 w 256"/>
                <a:gd name="T5" fmla="*/ 25 h 193"/>
                <a:gd name="T6" fmla="*/ 3 w 256"/>
                <a:gd name="T7" fmla="*/ 11 h 193"/>
                <a:gd name="T8" fmla="*/ 7 w 256"/>
                <a:gd name="T9" fmla="*/ 5 h 193"/>
                <a:gd name="T10" fmla="*/ 21 w 256"/>
                <a:gd name="T11" fmla="*/ 3 h 193"/>
                <a:gd name="T12" fmla="*/ 251 w 256"/>
                <a:gd name="T13" fmla="*/ 169 h 193"/>
                <a:gd name="T14" fmla="*/ 256 w 256"/>
                <a:gd name="T15" fmla="*/ 176 h 193"/>
                <a:gd name="T16" fmla="*/ 254 w 256"/>
                <a:gd name="T17" fmla="*/ 183 h 193"/>
                <a:gd name="T18" fmla="*/ 250 w 256"/>
                <a:gd name="T19" fmla="*/ 189 h 193"/>
                <a:gd name="T20" fmla="*/ 243 w 256"/>
                <a:gd name="T21" fmla="*/ 193 h 193"/>
                <a:gd name="T22" fmla="*/ 242 w 256"/>
                <a:gd name="T23" fmla="*/ 193 h 193"/>
                <a:gd name="T24" fmla="*/ 16 w 256"/>
                <a:gd name="T25" fmla="*/ 9 h 193"/>
                <a:gd name="T26" fmla="*/ 14 w 256"/>
                <a:gd name="T27" fmla="*/ 10 h 193"/>
                <a:gd name="T28" fmla="*/ 10 w 256"/>
                <a:gd name="T29" fmla="*/ 16 h 193"/>
                <a:gd name="T30" fmla="*/ 10 w 256"/>
                <a:gd name="T31" fmla="*/ 19 h 193"/>
                <a:gd name="T32" fmla="*/ 240 w 256"/>
                <a:gd name="T33" fmla="*/ 185 h 193"/>
                <a:gd name="T34" fmla="*/ 240 w 256"/>
                <a:gd name="T35" fmla="*/ 185 h 193"/>
                <a:gd name="T36" fmla="*/ 242 w 256"/>
                <a:gd name="T37" fmla="*/ 185 h 193"/>
                <a:gd name="T38" fmla="*/ 243 w 256"/>
                <a:gd name="T39" fmla="*/ 184 h 193"/>
                <a:gd name="T40" fmla="*/ 247 w 256"/>
                <a:gd name="T41" fmla="*/ 179 h 193"/>
                <a:gd name="T42" fmla="*/ 248 w 256"/>
                <a:gd name="T43" fmla="*/ 177 h 193"/>
                <a:gd name="T44" fmla="*/ 247 w 256"/>
                <a:gd name="T45" fmla="*/ 176 h 193"/>
                <a:gd name="T46" fmla="*/ 17 w 256"/>
                <a:gd name="T47" fmla="*/ 10 h 193"/>
                <a:gd name="T48" fmla="*/ 16 w 256"/>
                <a:gd name="T49" fmla="*/ 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193">
                  <a:moveTo>
                    <a:pt x="242" y="193"/>
                  </a:moveTo>
                  <a:cubicBezTo>
                    <a:pt x="239" y="193"/>
                    <a:pt x="237" y="193"/>
                    <a:pt x="236" y="19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2"/>
                    <a:pt x="0" y="15"/>
                    <a:pt x="3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1"/>
                    <a:pt x="17" y="0"/>
                    <a:pt x="21" y="3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4" y="171"/>
                    <a:pt x="255" y="173"/>
                    <a:pt x="256" y="176"/>
                  </a:cubicBezTo>
                  <a:cubicBezTo>
                    <a:pt x="256" y="179"/>
                    <a:pt x="255" y="181"/>
                    <a:pt x="254" y="183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48" y="191"/>
                    <a:pt x="246" y="193"/>
                    <a:pt x="243" y="193"/>
                  </a:cubicBezTo>
                  <a:cubicBezTo>
                    <a:pt x="243" y="193"/>
                    <a:pt x="242" y="193"/>
                    <a:pt x="242" y="193"/>
                  </a:cubicBezTo>
                  <a:close/>
                  <a:moveTo>
                    <a:pt x="16" y="9"/>
                  </a:moveTo>
                  <a:cubicBezTo>
                    <a:pt x="15" y="9"/>
                    <a:pt x="14" y="10"/>
                    <a:pt x="14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1" y="185"/>
                    <a:pt x="242" y="185"/>
                    <a:pt x="242" y="185"/>
                  </a:cubicBezTo>
                  <a:cubicBezTo>
                    <a:pt x="242" y="185"/>
                    <a:pt x="243" y="185"/>
                    <a:pt x="243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78"/>
                    <a:pt x="248" y="178"/>
                    <a:pt x="248" y="177"/>
                  </a:cubicBezTo>
                  <a:cubicBezTo>
                    <a:pt x="248" y="177"/>
                    <a:pt x="247" y="176"/>
                    <a:pt x="247" y="17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134"/>
            <p:cNvSpPr/>
            <p:nvPr/>
          </p:nvSpPr>
          <p:spPr bwMode="auto">
            <a:xfrm>
              <a:off x="5270501" y="1901825"/>
              <a:ext cx="803275" cy="600075"/>
            </a:xfrm>
            <a:custGeom>
              <a:avLst/>
              <a:gdLst>
                <a:gd name="T0" fmla="*/ 254 w 269"/>
                <a:gd name="T1" fmla="*/ 199 h 201"/>
                <a:gd name="T2" fmla="*/ 4 w 269"/>
                <a:gd name="T3" fmla="*/ 18 h 201"/>
                <a:gd name="T4" fmla="*/ 2 w 269"/>
                <a:gd name="T5" fmla="*/ 9 h 201"/>
                <a:gd name="T6" fmla="*/ 6 w 269"/>
                <a:gd name="T7" fmla="*/ 4 h 201"/>
                <a:gd name="T8" fmla="*/ 15 w 269"/>
                <a:gd name="T9" fmla="*/ 2 h 201"/>
                <a:gd name="T10" fmla="*/ 266 w 269"/>
                <a:gd name="T11" fmla="*/ 183 h 201"/>
                <a:gd name="T12" fmla="*/ 267 w 269"/>
                <a:gd name="T13" fmla="*/ 192 h 201"/>
                <a:gd name="T14" fmla="*/ 263 w 269"/>
                <a:gd name="T15" fmla="*/ 197 h 201"/>
                <a:gd name="T16" fmla="*/ 254 w 269"/>
                <a:gd name="T17" fmla="*/ 19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1">
                  <a:moveTo>
                    <a:pt x="254" y="19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2" y="0"/>
                    <a:pt x="15" y="2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8" y="185"/>
                    <a:pt x="269" y="189"/>
                    <a:pt x="267" y="192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1" y="200"/>
                    <a:pt x="257" y="201"/>
                    <a:pt x="254" y="199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135"/>
            <p:cNvSpPr>
              <a:spLocks noEditPoints="1"/>
            </p:cNvSpPr>
            <p:nvPr/>
          </p:nvSpPr>
          <p:spPr bwMode="auto">
            <a:xfrm>
              <a:off x="5259388" y="1889125"/>
              <a:ext cx="822325" cy="622300"/>
            </a:xfrm>
            <a:custGeom>
              <a:avLst/>
              <a:gdLst>
                <a:gd name="T0" fmla="*/ 262 w 276"/>
                <a:gd name="T1" fmla="*/ 208 h 208"/>
                <a:gd name="T2" fmla="*/ 256 w 276"/>
                <a:gd name="T3" fmla="*/ 206 h 208"/>
                <a:gd name="T4" fmla="*/ 256 w 276"/>
                <a:gd name="T5" fmla="*/ 206 h 208"/>
                <a:gd name="T6" fmla="*/ 5 w 276"/>
                <a:gd name="T7" fmla="*/ 25 h 208"/>
                <a:gd name="T8" fmla="*/ 3 w 276"/>
                <a:gd name="T9" fmla="*/ 10 h 208"/>
                <a:gd name="T10" fmla="*/ 7 w 276"/>
                <a:gd name="T11" fmla="*/ 5 h 208"/>
                <a:gd name="T12" fmla="*/ 21 w 276"/>
                <a:gd name="T13" fmla="*/ 3 h 208"/>
                <a:gd name="T14" fmla="*/ 272 w 276"/>
                <a:gd name="T15" fmla="*/ 184 h 208"/>
                <a:gd name="T16" fmla="*/ 276 w 276"/>
                <a:gd name="T17" fmla="*/ 191 h 208"/>
                <a:gd name="T18" fmla="*/ 274 w 276"/>
                <a:gd name="T19" fmla="*/ 199 h 208"/>
                <a:gd name="T20" fmla="*/ 270 w 276"/>
                <a:gd name="T21" fmla="*/ 204 h 208"/>
                <a:gd name="T22" fmla="*/ 264 w 276"/>
                <a:gd name="T23" fmla="*/ 208 h 208"/>
                <a:gd name="T24" fmla="*/ 262 w 276"/>
                <a:gd name="T25" fmla="*/ 208 h 208"/>
                <a:gd name="T26" fmla="*/ 261 w 276"/>
                <a:gd name="T27" fmla="*/ 200 h 208"/>
                <a:gd name="T28" fmla="*/ 262 w 276"/>
                <a:gd name="T29" fmla="*/ 200 h 208"/>
                <a:gd name="T30" fmla="*/ 264 w 276"/>
                <a:gd name="T31" fmla="*/ 199 h 208"/>
                <a:gd name="T32" fmla="*/ 268 w 276"/>
                <a:gd name="T33" fmla="*/ 194 h 208"/>
                <a:gd name="T34" fmla="*/ 268 w 276"/>
                <a:gd name="T35" fmla="*/ 192 h 208"/>
                <a:gd name="T36" fmla="*/ 267 w 276"/>
                <a:gd name="T37" fmla="*/ 191 h 208"/>
                <a:gd name="T38" fmla="*/ 16 w 276"/>
                <a:gd name="T39" fmla="*/ 9 h 208"/>
                <a:gd name="T40" fmla="*/ 13 w 276"/>
                <a:gd name="T41" fmla="*/ 10 h 208"/>
                <a:gd name="T42" fmla="*/ 9 w 276"/>
                <a:gd name="T43" fmla="*/ 15 h 208"/>
                <a:gd name="T44" fmla="*/ 10 w 276"/>
                <a:gd name="T45" fmla="*/ 18 h 208"/>
                <a:gd name="T46" fmla="*/ 261 w 276"/>
                <a:gd name="T47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08">
                  <a:moveTo>
                    <a:pt x="262" y="208"/>
                  </a:moveTo>
                  <a:cubicBezTo>
                    <a:pt x="260" y="208"/>
                    <a:pt x="258" y="207"/>
                    <a:pt x="256" y="206"/>
                  </a:cubicBezTo>
                  <a:cubicBezTo>
                    <a:pt x="256" y="206"/>
                    <a:pt x="256" y="206"/>
                    <a:pt x="256" y="20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" y="22"/>
                    <a:pt x="0" y="15"/>
                    <a:pt x="3" y="1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"/>
                    <a:pt x="16" y="0"/>
                    <a:pt x="21" y="3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74" y="186"/>
                    <a:pt x="276" y="188"/>
                    <a:pt x="276" y="191"/>
                  </a:cubicBezTo>
                  <a:cubicBezTo>
                    <a:pt x="276" y="194"/>
                    <a:pt x="276" y="196"/>
                    <a:pt x="274" y="199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69" y="206"/>
                    <a:pt x="266" y="207"/>
                    <a:pt x="264" y="208"/>
                  </a:cubicBezTo>
                  <a:cubicBezTo>
                    <a:pt x="263" y="208"/>
                    <a:pt x="263" y="208"/>
                    <a:pt x="262" y="208"/>
                  </a:cubicBezTo>
                  <a:close/>
                  <a:moveTo>
                    <a:pt x="261" y="200"/>
                  </a:moveTo>
                  <a:cubicBezTo>
                    <a:pt x="261" y="200"/>
                    <a:pt x="262" y="200"/>
                    <a:pt x="262" y="200"/>
                  </a:cubicBezTo>
                  <a:cubicBezTo>
                    <a:pt x="263" y="200"/>
                    <a:pt x="264" y="199"/>
                    <a:pt x="264" y="199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68" y="193"/>
                    <a:pt x="268" y="193"/>
                    <a:pt x="268" y="192"/>
                  </a:cubicBezTo>
                  <a:cubicBezTo>
                    <a:pt x="268" y="192"/>
                    <a:pt x="268" y="191"/>
                    <a:pt x="267" y="19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8"/>
                    <a:pt x="10" y="18"/>
                  </a:cubicBezTo>
                  <a:cubicBezTo>
                    <a:pt x="261" y="200"/>
                    <a:pt x="261" y="200"/>
                    <a:pt x="261" y="20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136"/>
            <p:cNvSpPr/>
            <p:nvPr/>
          </p:nvSpPr>
          <p:spPr bwMode="auto">
            <a:xfrm>
              <a:off x="5172076" y="2262188"/>
              <a:ext cx="587375" cy="446087"/>
            </a:xfrm>
            <a:custGeom>
              <a:avLst/>
              <a:gdLst>
                <a:gd name="T0" fmla="*/ 182 w 197"/>
                <a:gd name="T1" fmla="*/ 148 h 149"/>
                <a:gd name="T2" fmla="*/ 4 w 197"/>
                <a:gd name="T3" fmla="*/ 19 h 149"/>
                <a:gd name="T4" fmla="*/ 2 w 197"/>
                <a:gd name="T5" fmla="*/ 11 h 149"/>
                <a:gd name="T6" fmla="*/ 8 w 197"/>
                <a:gd name="T7" fmla="*/ 3 h 149"/>
                <a:gd name="T8" fmla="*/ 16 w 197"/>
                <a:gd name="T9" fmla="*/ 2 h 149"/>
                <a:gd name="T10" fmla="*/ 194 w 197"/>
                <a:gd name="T11" fmla="*/ 130 h 149"/>
                <a:gd name="T12" fmla="*/ 195 w 197"/>
                <a:gd name="T13" fmla="*/ 138 h 149"/>
                <a:gd name="T14" fmla="*/ 190 w 197"/>
                <a:gd name="T15" fmla="*/ 146 h 149"/>
                <a:gd name="T16" fmla="*/ 182 w 197"/>
                <a:gd name="T17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49">
                  <a:moveTo>
                    <a:pt x="182" y="14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7" y="132"/>
                    <a:pt x="197" y="136"/>
                    <a:pt x="195" y="138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88" y="149"/>
                    <a:pt x="184" y="149"/>
                    <a:pt x="182" y="148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137"/>
            <p:cNvSpPr>
              <a:spLocks noEditPoints="1"/>
            </p:cNvSpPr>
            <p:nvPr/>
          </p:nvSpPr>
          <p:spPr bwMode="auto">
            <a:xfrm>
              <a:off x="5159376" y="2247900"/>
              <a:ext cx="612775" cy="471487"/>
            </a:xfrm>
            <a:custGeom>
              <a:avLst/>
              <a:gdLst>
                <a:gd name="T0" fmla="*/ 189 w 205"/>
                <a:gd name="T1" fmla="*/ 158 h 158"/>
                <a:gd name="T2" fmla="*/ 183 w 205"/>
                <a:gd name="T3" fmla="*/ 156 h 158"/>
                <a:gd name="T4" fmla="*/ 183 w 205"/>
                <a:gd name="T5" fmla="*/ 156 h 158"/>
                <a:gd name="T6" fmla="*/ 5 w 205"/>
                <a:gd name="T7" fmla="*/ 27 h 158"/>
                <a:gd name="T8" fmla="*/ 3 w 205"/>
                <a:gd name="T9" fmla="*/ 14 h 158"/>
                <a:gd name="T10" fmla="*/ 9 w 205"/>
                <a:gd name="T11" fmla="*/ 5 h 158"/>
                <a:gd name="T12" fmla="*/ 23 w 205"/>
                <a:gd name="T13" fmla="*/ 3 h 158"/>
                <a:gd name="T14" fmla="*/ 201 w 205"/>
                <a:gd name="T15" fmla="*/ 132 h 158"/>
                <a:gd name="T16" fmla="*/ 204 w 205"/>
                <a:gd name="T17" fmla="*/ 138 h 158"/>
                <a:gd name="T18" fmla="*/ 203 w 205"/>
                <a:gd name="T19" fmla="*/ 145 h 158"/>
                <a:gd name="T20" fmla="*/ 197 w 205"/>
                <a:gd name="T21" fmla="*/ 154 h 158"/>
                <a:gd name="T22" fmla="*/ 189 w 205"/>
                <a:gd name="T23" fmla="*/ 158 h 158"/>
                <a:gd name="T24" fmla="*/ 188 w 205"/>
                <a:gd name="T25" fmla="*/ 149 h 158"/>
                <a:gd name="T26" fmla="*/ 190 w 205"/>
                <a:gd name="T27" fmla="*/ 149 h 158"/>
                <a:gd name="T28" fmla="*/ 196 w 205"/>
                <a:gd name="T29" fmla="*/ 141 h 158"/>
                <a:gd name="T30" fmla="*/ 197 w 205"/>
                <a:gd name="T31" fmla="*/ 139 h 158"/>
                <a:gd name="T32" fmla="*/ 196 w 205"/>
                <a:gd name="T33" fmla="*/ 138 h 158"/>
                <a:gd name="T34" fmla="*/ 18 w 205"/>
                <a:gd name="T35" fmla="*/ 10 h 158"/>
                <a:gd name="T36" fmla="*/ 15 w 205"/>
                <a:gd name="T37" fmla="*/ 10 h 158"/>
                <a:gd name="T38" fmla="*/ 10 w 205"/>
                <a:gd name="T39" fmla="*/ 18 h 158"/>
                <a:gd name="T40" fmla="*/ 10 w 205"/>
                <a:gd name="T41" fmla="*/ 21 h 158"/>
                <a:gd name="T42" fmla="*/ 188 w 205"/>
                <a:gd name="T43" fmla="*/ 1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58">
                  <a:moveTo>
                    <a:pt x="189" y="158"/>
                  </a:moveTo>
                  <a:cubicBezTo>
                    <a:pt x="187" y="158"/>
                    <a:pt x="185" y="157"/>
                    <a:pt x="183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" y="24"/>
                    <a:pt x="0" y="18"/>
                    <a:pt x="3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1"/>
                    <a:pt x="18" y="0"/>
                    <a:pt x="23" y="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3" y="133"/>
                    <a:pt x="204" y="136"/>
                    <a:pt x="204" y="138"/>
                  </a:cubicBezTo>
                  <a:cubicBezTo>
                    <a:pt x="205" y="141"/>
                    <a:pt x="204" y="143"/>
                    <a:pt x="203" y="145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5" y="156"/>
                    <a:pt x="192" y="158"/>
                    <a:pt x="189" y="158"/>
                  </a:cubicBezTo>
                  <a:close/>
                  <a:moveTo>
                    <a:pt x="188" y="149"/>
                  </a:moveTo>
                  <a:cubicBezTo>
                    <a:pt x="189" y="150"/>
                    <a:pt x="190" y="150"/>
                    <a:pt x="190" y="149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0"/>
                    <a:pt x="197" y="140"/>
                    <a:pt x="197" y="139"/>
                  </a:cubicBezTo>
                  <a:cubicBezTo>
                    <a:pt x="197" y="139"/>
                    <a:pt x="196" y="139"/>
                    <a:pt x="196" y="13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20"/>
                    <a:pt x="10" y="2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138"/>
            <p:cNvSpPr/>
            <p:nvPr/>
          </p:nvSpPr>
          <p:spPr bwMode="auto">
            <a:xfrm>
              <a:off x="5168901" y="2125663"/>
              <a:ext cx="708025" cy="566737"/>
            </a:xfrm>
            <a:custGeom>
              <a:avLst/>
              <a:gdLst>
                <a:gd name="T0" fmla="*/ 201 w 237"/>
                <a:gd name="T1" fmla="*/ 187 h 190"/>
                <a:gd name="T2" fmla="*/ 5 w 237"/>
                <a:gd name="T3" fmla="*/ 45 h 190"/>
                <a:gd name="T4" fmla="*/ 3 w 237"/>
                <a:gd name="T5" fmla="*/ 32 h 190"/>
                <a:gd name="T6" fmla="*/ 22 w 237"/>
                <a:gd name="T7" fmla="*/ 5 h 190"/>
                <a:gd name="T8" fmla="*/ 36 w 237"/>
                <a:gd name="T9" fmla="*/ 3 h 190"/>
                <a:gd name="T10" fmla="*/ 232 w 237"/>
                <a:gd name="T11" fmla="*/ 145 h 190"/>
                <a:gd name="T12" fmla="*/ 234 w 237"/>
                <a:gd name="T13" fmla="*/ 158 h 190"/>
                <a:gd name="T14" fmla="*/ 215 w 237"/>
                <a:gd name="T15" fmla="*/ 185 h 190"/>
                <a:gd name="T16" fmla="*/ 201 w 237"/>
                <a:gd name="T17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90">
                  <a:moveTo>
                    <a:pt x="201" y="187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1" y="42"/>
                    <a:pt x="0" y="36"/>
                    <a:pt x="3" y="3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1"/>
                    <a:pt x="31" y="0"/>
                    <a:pt x="36" y="3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36" y="148"/>
                    <a:pt x="237" y="154"/>
                    <a:pt x="234" y="158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2" y="189"/>
                    <a:pt x="206" y="190"/>
                    <a:pt x="201" y="187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139"/>
            <p:cNvSpPr>
              <a:spLocks noEditPoints="1"/>
            </p:cNvSpPr>
            <p:nvPr/>
          </p:nvSpPr>
          <p:spPr bwMode="auto">
            <a:xfrm>
              <a:off x="5154613" y="2109788"/>
              <a:ext cx="730250" cy="592137"/>
            </a:xfrm>
            <a:custGeom>
              <a:avLst/>
              <a:gdLst>
                <a:gd name="T0" fmla="*/ 212 w 245"/>
                <a:gd name="T1" fmla="*/ 198 h 198"/>
                <a:gd name="T2" fmla="*/ 204 w 245"/>
                <a:gd name="T3" fmla="*/ 195 h 198"/>
                <a:gd name="T4" fmla="*/ 204 w 245"/>
                <a:gd name="T5" fmla="*/ 195 h 198"/>
                <a:gd name="T6" fmla="*/ 8 w 245"/>
                <a:gd name="T7" fmla="*/ 53 h 198"/>
                <a:gd name="T8" fmla="*/ 5 w 245"/>
                <a:gd name="T9" fmla="*/ 34 h 198"/>
                <a:gd name="T10" fmla="*/ 24 w 245"/>
                <a:gd name="T11" fmla="*/ 8 h 198"/>
                <a:gd name="T12" fmla="*/ 43 w 245"/>
                <a:gd name="T13" fmla="*/ 5 h 198"/>
                <a:gd name="T14" fmla="*/ 239 w 245"/>
                <a:gd name="T15" fmla="*/ 146 h 198"/>
                <a:gd name="T16" fmla="*/ 245 w 245"/>
                <a:gd name="T17" fmla="*/ 155 h 198"/>
                <a:gd name="T18" fmla="*/ 242 w 245"/>
                <a:gd name="T19" fmla="*/ 165 h 198"/>
                <a:gd name="T20" fmla="*/ 223 w 245"/>
                <a:gd name="T21" fmla="*/ 192 h 198"/>
                <a:gd name="T22" fmla="*/ 212 w 245"/>
                <a:gd name="T23" fmla="*/ 198 h 198"/>
                <a:gd name="T24" fmla="*/ 209 w 245"/>
                <a:gd name="T25" fmla="*/ 189 h 198"/>
                <a:gd name="T26" fmla="*/ 216 w 245"/>
                <a:gd name="T27" fmla="*/ 187 h 198"/>
                <a:gd name="T28" fmla="*/ 236 w 245"/>
                <a:gd name="T29" fmla="*/ 160 h 198"/>
                <a:gd name="T30" fmla="*/ 237 w 245"/>
                <a:gd name="T31" fmla="*/ 156 h 198"/>
                <a:gd name="T32" fmla="*/ 235 w 245"/>
                <a:gd name="T33" fmla="*/ 153 h 198"/>
                <a:gd name="T34" fmla="*/ 38 w 245"/>
                <a:gd name="T35" fmla="*/ 11 h 198"/>
                <a:gd name="T36" fmla="*/ 31 w 245"/>
                <a:gd name="T37" fmla="*/ 12 h 198"/>
                <a:gd name="T38" fmla="*/ 11 w 245"/>
                <a:gd name="T39" fmla="*/ 39 h 198"/>
                <a:gd name="T40" fmla="*/ 12 w 245"/>
                <a:gd name="T41" fmla="*/ 47 h 198"/>
                <a:gd name="T42" fmla="*/ 209 w 245"/>
                <a:gd name="T43" fmla="*/ 18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198">
                  <a:moveTo>
                    <a:pt x="212" y="198"/>
                  </a:moveTo>
                  <a:cubicBezTo>
                    <a:pt x="209" y="198"/>
                    <a:pt x="206" y="197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2" y="49"/>
                    <a:pt x="0" y="40"/>
                    <a:pt x="5" y="3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9" y="2"/>
                    <a:pt x="37" y="0"/>
                    <a:pt x="43" y="5"/>
                  </a:cubicBezTo>
                  <a:cubicBezTo>
                    <a:pt x="239" y="146"/>
                    <a:pt x="239" y="146"/>
                    <a:pt x="239" y="146"/>
                  </a:cubicBezTo>
                  <a:cubicBezTo>
                    <a:pt x="242" y="148"/>
                    <a:pt x="244" y="152"/>
                    <a:pt x="245" y="155"/>
                  </a:cubicBezTo>
                  <a:cubicBezTo>
                    <a:pt x="245" y="159"/>
                    <a:pt x="244" y="162"/>
                    <a:pt x="242" y="165"/>
                  </a:cubicBezTo>
                  <a:cubicBezTo>
                    <a:pt x="223" y="192"/>
                    <a:pt x="223" y="192"/>
                    <a:pt x="223" y="192"/>
                  </a:cubicBezTo>
                  <a:cubicBezTo>
                    <a:pt x="220" y="196"/>
                    <a:pt x="216" y="198"/>
                    <a:pt x="212" y="198"/>
                  </a:cubicBezTo>
                  <a:close/>
                  <a:moveTo>
                    <a:pt x="209" y="189"/>
                  </a:moveTo>
                  <a:cubicBezTo>
                    <a:pt x="211" y="190"/>
                    <a:pt x="215" y="190"/>
                    <a:pt x="216" y="187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7" y="159"/>
                    <a:pt x="237" y="158"/>
                    <a:pt x="237" y="156"/>
                  </a:cubicBezTo>
                  <a:cubicBezTo>
                    <a:pt x="236" y="155"/>
                    <a:pt x="236" y="154"/>
                    <a:pt x="235" y="153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2" y="10"/>
                    <a:pt x="31" y="1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10" y="45"/>
                    <a:pt x="12" y="47"/>
                  </a:cubicBezTo>
                  <a:lnTo>
                    <a:pt x="209" y="18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40"/>
            <p:cNvSpPr/>
            <p:nvPr/>
          </p:nvSpPr>
          <p:spPr bwMode="auto">
            <a:xfrm>
              <a:off x="5500688" y="2382838"/>
              <a:ext cx="488950" cy="373062"/>
            </a:xfrm>
            <a:custGeom>
              <a:avLst/>
              <a:gdLst>
                <a:gd name="T0" fmla="*/ 148 w 164"/>
                <a:gd name="T1" fmla="*/ 122 h 125"/>
                <a:gd name="T2" fmla="*/ 4 w 164"/>
                <a:gd name="T3" fmla="*/ 18 h 125"/>
                <a:gd name="T4" fmla="*/ 2 w 164"/>
                <a:gd name="T5" fmla="*/ 7 h 125"/>
                <a:gd name="T6" fmla="*/ 4 w 164"/>
                <a:gd name="T7" fmla="*/ 5 h 125"/>
                <a:gd name="T8" fmla="*/ 15 w 164"/>
                <a:gd name="T9" fmla="*/ 3 h 125"/>
                <a:gd name="T10" fmla="*/ 160 w 164"/>
                <a:gd name="T11" fmla="*/ 107 h 125"/>
                <a:gd name="T12" fmla="*/ 161 w 164"/>
                <a:gd name="T13" fmla="*/ 119 h 125"/>
                <a:gd name="T14" fmla="*/ 160 w 164"/>
                <a:gd name="T15" fmla="*/ 120 h 125"/>
                <a:gd name="T16" fmla="*/ 148 w 164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5">
                  <a:moveTo>
                    <a:pt x="148" y="122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0"/>
                    <a:pt x="2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3" y="110"/>
                    <a:pt x="164" y="115"/>
                    <a:pt x="161" y="119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57" y="124"/>
                    <a:pt x="152" y="125"/>
                    <a:pt x="148" y="1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41"/>
            <p:cNvSpPr>
              <a:spLocks noEditPoints="1"/>
            </p:cNvSpPr>
            <p:nvPr/>
          </p:nvSpPr>
          <p:spPr bwMode="auto">
            <a:xfrm>
              <a:off x="5494338" y="2379663"/>
              <a:ext cx="498475" cy="379412"/>
            </a:xfrm>
            <a:custGeom>
              <a:avLst/>
              <a:gdLst>
                <a:gd name="T0" fmla="*/ 155 w 167"/>
                <a:gd name="T1" fmla="*/ 127 h 127"/>
                <a:gd name="T2" fmla="*/ 149 w 167"/>
                <a:gd name="T3" fmla="*/ 125 h 127"/>
                <a:gd name="T4" fmla="*/ 149 w 167"/>
                <a:gd name="T5" fmla="*/ 125 h 127"/>
                <a:gd name="T6" fmla="*/ 5 w 167"/>
                <a:gd name="T7" fmla="*/ 21 h 127"/>
                <a:gd name="T8" fmla="*/ 3 w 167"/>
                <a:gd name="T9" fmla="*/ 6 h 127"/>
                <a:gd name="T10" fmla="*/ 4 w 167"/>
                <a:gd name="T11" fmla="*/ 5 h 127"/>
                <a:gd name="T12" fmla="*/ 11 w 167"/>
                <a:gd name="T13" fmla="*/ 0 h 127"/>
                <a:gd name="T14" fmla="*/ 19 w 167"/>
                <a:gd name="T15" fmla="*/ 2 h 127"/>
                <a:gd name="T16" fmla="*/ 163 w 167"/>
                <a:gd name="T17" fmla="*/ 106 h 127"/>
                <a:gd name="T18" fmla="*/ 167 w 167"/>
                <a:gd name="T19" fmla="*/ 113 h 127"/>
                <a:gd name="T20" fmla="*/ 165 w 167"/>
                <a:gd name="T21" fmla="*/ 121 h 127"/>
                <a:gd name="T22" fmla="*/ 164 w 167"/>
                <a:gd name="T23" fmla="*/ 123 h 127"/>
                <a:gd name="T24" fmla="*/ 155 w 167"/>
                <a:gd name="T25" fmla="*/ 127 h 127"/>
                <a:gd name="T26" fmla="*/ 152 w 167"/>
                <a:gd name="T27" fmla="*/ 122 h 127"/>
                <a:gd name="T28" fmla="*/ 160 w 167"/>
                <a:gd name="T29" fmla="*/ 120 h 127"/>
                <a:gd name="T30" fmla="*/ 162 w 167"/>
                <a:gd name="T31" fmla="*/ 118 h 127"/>
                <a:gd name="T32" fmla="*/ 163 w 167"/>
                <a:gd name="T33" fmla="*/ 114 h 127"/>
                <a:gd name="T34" fmla="*/ 160 w 167"/>
                <a:gd name="T35" fmla="*/ 110 h 127"/>
                <a:gd name="T36" fmla="*/ 16 w 167"/>
                <a:gd name="T37" fmla="*/ 5 h 127"/>
                <a:gd name="T38" fmla="*/ 7 w 167"/>
                <a:gd name="T39" fmla="*/ 7 h 127"/>
                <a:gd name="T40" fmla="*/ 6 w 167"/>
                <a:gd name="T41" fmla="*/ 9 h 127"/>
                <a:gd name="T42" fmla="*/ 8 w 167"/>
                <a:gd name="T43" fmla="*/ 18 h 127"/>
                <a:gd name="T44" fmla="*/ 152 w 167"/>
                <a:gd name="T4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127">
                  <a:moveTo>
                    <a:pt x="155" y="127"/>
                  </a:moveTo>
                  <a:cubicBezTo>
                    <a:pt x="153" y="127"/>
                    <a:pt x="151" y="126"/>
                    <a:pt x="149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1"/>
                    <a:pt x="11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5" y="108"/>
                    <a:pt x="166" y="110"/>
                    <a:pt x="167" y="113"/>
                  </a:cubicBezTo>
                  <a:cubicBezTo>
                    <a:pt x="167" y="116"/>
                    <a:pt x="167" y="119"/>
                    <a:pt x="165" y="121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2" y="125"/>
                    <a:pt x="159" y="127"/>
                    <a:pt x="155" y="127"/>
                  </a:cubicBezTo>
                  <a:close/>
                  <a:moveTo>
                    <a:pt x="152" y="122"/>
                  </a:moveTo>
                  <a:cubicBezTo>
                    <a:pt x="154" y="124"/>
                    <a:pt x="158" y="123"/>
                    <a:pt x="160" y="120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3" y="117"/>
                    <a:pt x="163" y="115"/>
                    <a:pt x="163" y="114"/>
                  </a:cubicBezTo>
                  <a:cubicBezTo>
                    <a:pt x="163" y="112"/>
                    <a:pt x="162" y="111"/>
                    <a:pt x="160" y="1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3"/>
                    <a:pt x="9" y="4"/>
                    <a:pt x="7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2"/>
                    <a:pt x="5" y="16"/>
                    <a:pt x="8" y="18"/>
                  </a:cubicBezTo>
                  <a:lnTo>
                    <a:pt x="152" y="122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42"/>
            <p:cNvSpPr/>
            <p:nvPr/>
          </p:nvSpPr>
          <p:spPr bwMode="auto">
            <a:xfrm>
              <a:off x="5518151" y="2403475"/>
              <a:ext cx="23813" cy="2381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Oval 143"/>
            <p:cNvSpPr>
              <a:spLocks noChangeArrowheads="1"/>
            </p:cNvSpPr>
            <p:nvPr/>
          </p:nvSpPr>
          <p:spPr bwMode="auto">
            <a:xfrm>
              <a:off x="5884863" y="2668588"/>
              <a:ext cx="196850" cy="198437"/>
            </a:xfrm>
            <a:prstGeom prst="ellipse">
              <a:avLst/>
            </a:prstGeom>
            <a:solidFill>
              <a:srgbClr val="50A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6" name="Oval 144"/>
            <p:cNvSpPr>
              <a:spLocks noChangeArrowheads="1"/>
            </p:cNvSpPr>
            <p:nvPr/>
          </p:nvSpPr>
          <p:spPr bwMode="auto">
            <a:xfrm>
              <a:off x="5867401" y="2636838"/>
              <a:ext cx="200025" cy="200025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45"/>
            <p:cNvSpPr>
              <a:spLocks noEditPoints="1"/>
            </p:cNvSpPr>
            <p:nvPr/>
          </p:nvSpPr>
          <p:spPr bwMode="auto">
            <a:xfrm>
              <a:off x="5861051" y="2630488"/>
              <a:ext cx="212725" cy="212725"/>
            </a:xfrm>
            <a:custGeom>
              <a:avLst/>
              <a:gdLst>
                <a:gd name="T0" fmla="*/ 36 w 71"/>
                <a:gd name="T1" fmla="*/ 71 h 71"/>
                <a:gd name="T2" fmla="*/ 0 w 71"/>
                <a:gd name="T3" fmla="*/ 36 h 71"/>
                <a:gd name="T4" fmla="*/ 36 w 71"/>
                <a:gd name="T5" fmla="*/ 0 h 71"/>
                <a:gd name="T6" fmla="*/ 71 w 71"/>
                <a:gd name="T7" fmla="*/ 36 h 71"/>
                <a:gd name="T8" fmla="*/ 36 w 71"/>
                <a:gd name="T9" fmla="*/ 71 h 71"/>
                <a:gd name="T10" fmla="*/ 36 w 71"/>
                <a:gd name="T11" fmla="*/ 4 h 71"/>
                <a:gd name="T12" fmla="*/ 4 w 71"/>
                <a:gd name="T13" fmla="*/ 36 h 71"/>
                <a:gd name="T14" fmla="*/ 36 w 71"/>
                <a:gd name="T15" fmla="*/ 67 h 71"/>
                <a:gd name="T16" fmla="*/ 67 w 71"/>
                <a:gd name="T17" fmla="*/ 36 h 71"/>
                <a:gd name="T18" fmla="*/ 36 w 71"/>
                <a:gd name="T1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55"/>
                    <a:pt x="55" y="71"/>
                    <a:pt x="36" y="71"/>
                  </a:cubicBezTo>
                  <a:close/>
                  <a:moveTo>
                    <a:pt x="36" y="4"/>
                  </a:moveTo>
                  <a:cubicBezTo>
                    <a:pt x="18" y="4"/>
                    <a:pt x="4" y="18"/>
                    <a:pt x="4" y="36"/>
                  </a:cubicBezTo>
                  <a:cubicBezTo>
                    <a:pt x="4" y="53"/>
                    <a:pt x="18" y="67"/>
                    <a:pt x="36" y="67"/>
                  </a:cubicBezTo>
                  <a:cubicBezTo>
                    <a:pt x="53" y="67"/>
                    <a:pt x="67" y="53"/>
                    <a:pt x="67" y="36"/>
                  </a:cubicBezTo>
                  <a:cubicBezTo>
                    <a:pt x="67" y="18"/>
                    <a:pt x="53" y="4"/>
                    <a:pt x="36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Oval 146"/>
            <p:cNvSpPr>
              <a:spLocks noChangeArrowheads="1"/>
            </p:cNvSpPr>
            <p:nvPr/>
          </p:nvSpPr>
          <p:spPr bwMode="auto">
            <a:xfrm>
              <a:off x="5918201" y="2687638"/>
              <a:ext cx="98425" cy="98425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Freeform 147"/>
            <p:cNvSpPr>
              <a:spLocks noEditPoints="1"/>
            </p:cNvSpPr>
            <p:nvPr/>
          </p:nvSpPr>
          <p:spPr bwMode="auto">
            <a:xfrm>
              <a:off x="5911851" y="2681288"/>
              <a:ext cx="111125" cy="111125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9 h 37"/>
                <a:gd name="T4" fmla="*/ 19 w 37"/>
                <a:gd name="T5" fmla="*/ 0 h 37"/>
                <a:gd name="T6" fmla="*/ 37 w 37"/>
                <a:gd name="T7" fmla="*/ 19 h 37"/>
                <a:gd name="T8" fmla="*/ 19 w 37"/>
                <a:gd name="T9" fmla="*/ 37 h 37"/>
                <a:gd name="T10" fmla="*/ 19 w 37"/>
                <a:gd name="T11" fmla="*/ 4 h 37"/>
                <a:gd name="T12" fmla="*/ 4 w 37"/>
                <a:gd name="T13" fmla="*/ 19 h 37"/>
                <a:gd name="T14" fmla="*/ 19 w 37"/>
                <a:gd name="T15" fmla="*/ 33 h 37"/>
                <a:gd name="T16" fmla="*/ 33 w 37"/>
                <a:gd name="T17" fmla="*/ 19 h 37"/>
                <a:gd name="T18" fmla="*/ 19 w 37"/>
                <a:gd name="T1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4"/>
                  </a:moveTo>
                  <a:cubicBezTo>
                    <a:pt x="10" y="4"/>
                    <a:pt x="4" y="11"/>
                    <a:pt x="4" y="19"/>
                  </a:cubicBezTo>
                  <a:cubicBezTo>
                    <a:pt x="4" y="27"/>
                    <a:pt x="10" y="33"/>
                    <a:pt x="19" y="33"/>
                  </a:cubicBezTo>
                  <a:cubicBezTo>
                    <a:pt x="27" y="33"/>
                    <a:pt x="33" y="27"/>
                    <a:pt x="33" y="19"/>
                  </a:cubicBezTo>
                  <a:cubicBezTo>
                    <a:pt x="33" y="11"/>
                    <a:pt x="27" y="4"/>
                    <a:pt x="19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148"/>
            <p:cNvSpPr/>
            <p:nvPr/>
          </p:nvSpPr>
          <p:spPr bwMode="auto">
            <a:xfrm>
              <a:off x="5935663" y="2708275"/>
              <a:ext cx="39688" cy="34925"/>
            </a:xfrm>
            <a:custGeom>
              <a:avLst/>
              <a:gdLst>
                <a:gd name="T0" fmla="*/ 2 w 13"/>
                <a:gd name="T1" fmla="*/ 12 h 12"/>
                <a:gd name="T2" fmla="*/ 0 w 13"/>
                <a:gd name="T3" fmla="*/ 10 h 12"/>
                <a:gd name="T4" fmla="*/ 11 w 13"/>
                <a:gd name="T5" fmla="*/ 0 h 12"/>
                <a:gd name="T6" fmla="*/ 13 w 13"/>
                <a:gd name="T7" fmla="*/ 2 h 12"/>
                <a:gd name="T8" fmla="*/ 11 w 13"/>
                <a:gd name="T9" fmla="*/ 4 h 12"/>
                <a:gd name="T10" fmla="*/ 4 w 13"/>
                <a:gd name="T11" fmla="*/ 10 h 12"/>
                <a:gd name="T12" fmla="*/ 2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7" y="4"/>
                    <a:pt x="4" y="6"/>
                    <a:pt x="4" y="10"/>
                  </a:cubicBezTo>
                  <a:cubicBezTo>
                    <a:pt x="4" y="11"/>
                    <a:pt x="4" y="12"/>
                    <a:pt x="2" y="12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Oval 149"/>
            <p:cNvSpPr>
              <a:spLocks noChangeArrowheads="1"/>
            </p:cNvSpPr>
            <p:nvPr/>
          </p:nvSpPr>
          <p:spPr bwMode="auto">
            <a:xfrm>
              <a:off x="6396038" y="1214438"/>
              <a:ext cx="379413" cy="382587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150"/>
            <p:cNvSpPr>
              <a:spLocks noEditPoints="1"/>
            </p:cNvSpPr>
            <p:nvPr/>
          </p:nvSpPr>
          <p:spPr bwMode="auto">
            <a:xfrm>
              <a:off x="6383338" y="1201738"/>
              <a:ext cx="403225" cy="406400"/>
            </a:xfrm>
            <a:custGeom>
              <a:avLst/>
              <a:gdLst>
                <a:gd name="T0" fmla="*/ 67 w 135"/>
                <a:gd name="T1" fmla="*/ 136 h 136"/>
                <a:gd name="T2" fmla="*/ 0 w 135"/>
                <a:gd name="T3" fmla="*/ 68 h 136"/>
                <a:gd name="T4" fmla="*/ 67 w 135"/>
                <a:gd name="T5" fmla="*/ 0 h 136"/>
                <a:gd name="T6" fmla="*/ 135 w 135"/>
                <a:gd name="T7" fmla="*/ 68 h 136"/>
                <a:gd name="T8" fmla="*/ 67 w 135"/>
                <a:gd name="T9" fmla="*/ 136 h 136"/>
                <a:gd name="T10" fmla="*/ 67 w 135"/>
                <a:gd name="T11" fmla="*/ 8 h 136"/>
                <a:gd name="T12" fmla="*/ 8 w 135"/>
                <a:gd name="T13" fmla="*/ 68 h 136"/>
                <a:gd name="T14" fmla="*/ 67 w 135"/>
                <a:gd name="T15" fmla="*/ 128 h 136"/>
                <a:gd name="T16" fmla="*/ 127 w 135"/>
                <a:gd name="T17" fmla="*/ 68 h 136"/>
                <a:gd name="T18" fmla="*/ 67 w 135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136"/>
                  </a:moveTo>
                  <a:cubicBezTo>
                    <a:pt x="30" y="136"/>
                    <a:pt x="0" y="105"/>
                    <a:pt x="0" y="68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lose/>
                  <a:moveTo>
                    <a:pt x="67" y="8"/>
                  </a:moveTo>
                  <a:cubicBezTo>
                    <a:pt x="34" y="8"/>
                    <a:pt x="8" y="35"/>
                    <a:pt x="8" y="68"/>
                  </a:cubicBezTo>
                  <a:cubicBezTo>
                    <a:pt x="8" y="101"/>
                    <a:pt x="34" y="128"/>
                    <a:pt x="67" y="128"/>
                  </a:cubicBezTo>
                  <a:cubicBezTo>
                    <a:pt x="100" y="128"/>
                    <a:pt x="127" y="101"/>
                    <a:pt x="127" y="68"/>
                  </a:cubicBezTo>
                  <a:cubicBezTo>
                    <a:pt x="127" y="35"/>
                    <a:pt x="100" y="8"/>
                    <a:pt x="6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Oval 151"/>
            <p:cNvSpPr>
              <a:spLocks noChangeArrowheads="1"/>
            </p:cNvSpPr>
            <p:nvPr/>
          </p:nvSpPr>
          <p:spPr bwMode="auto">
            <a:xfrm>
              <a:off x="6488113" y="1309688"/>
              <a:ext cx="192088" cy="190500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Freeform 152"/>
            <p:cNvSpPr>
              <a:spLocks noEditPoints="1"/>
            </p:cNvSpPr>
            <p:nvPr/>
          </p:nvSpPr>
          <p:spPr bwMode="auto">
            <a:xfrm>
              <a:off x="6477001" y="1296988"/>
              <a:ext cx="214313" cy="2159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2"/>
                    <a:pt x="21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1"/>
                    <a:pt x="52" y="8"/>
                    <a:pt x="36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153"/>
            <p:cNvSpPr/>
            <p:nvPr/>
          </p:nvSpPr>
          <p:spPr bwMode="auto">
            <a:xfrm>
              <a:off x="6527801" y="1344613"/>
              <a:ext cx="68263" cy="73025"/>
            </a:xfrm>
            <a:custGeom>
              <a:avLst/>
              <a:gdLst>
                <a:gd name="T0" fmla="*/ 4 w 23"/>
                <a:gd name="T1" fmla="*/ 24 h 24"/>
                <a:gd name="T2" fmla="*/ 0 w 23"/>
                <a:gd name="T3" fmla="*/ 20 h 24"/>
                <a:gd name="T4" fmla="*/ 19 w 23"/>
                <a:gd name="T5" fmla="*/ 0 h 24"/>
                <a:gd name="T6" fmla="*/ 23 w 23"/>
                <a:gd name="T7" fmla="*/ 4 h 24"/>
                <a:gd name="T8" fmla="*/ 19 w 23"/>
                <a:gd name="T9" fmla="*/ 8 h 24"/>
                <a:gd name="T10" fmla="*/ 8 w 23"/>
                <a:gd name="T11" fmla="*/ 20 h 24"/>
                <a:gd name="T12" fmla="*/ 4 w 2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154"/>
            <p:cNvSpPr/>
            <p:nvPr/>
          </p:nvSpPr>
          <p:spPr bwMode="auto">
            <a:xfrm>
              <a:off x="7556596" y="999087"/>
              <a:ext cx="248967" cy="245135"/>
            </a:xfrm>
            <a:custGeom>
              <a:avLst/>
              <a:gdLst>
                <a:gd name="T0" fmla="*/ 45 w 69"/>
                <a:gd name="T1" fmla="*/ 40 h 68"/>
                <a:gd name="T2" fmla="*/ 69 w 69"/>
                <a:gd name="T3" fmla="*/ 34 h 68"/>
                <a:gd name="T4" fmla="*/ 45 w 69"/>
                <a:gd name="T5" fmla="*/ 28 h 68"/>
                <a:gd name="T6" fmla="*/ 45 w 69"/>
                <a:gd name="T7" fmla="*/ 28 h 68"/>
                <a:gd name="T8" fmla="*/ 45 w 69"/>
                <a:gd name="T9" fmla="*/ 28 h 68"/>
                <a:gd name="T10" fmla="*/ 40 w 69"/>
                <a:gd name="T11" fmla="*/ 24 h 68"/>
                <a:gd name="T12" fmla="*/ 34 w 69"/>
                <a:gd name="T13" fmla="*/ 0 h 68"/>
                <a:gd name="T14" fmla="*/ 28 w 69"/>
                <a:gd name="T15" fmla="*/ 24 h 68"/>
                <a:gd name="T16" fmla="*/ 28 w 69"/>
                <a:gd name="T17" fmla="*/ 24 h 68"/>
                <a:gd name="T18" fmla="*/ 28 w 69"/>
                <a:gd name="T19" fmla="*/ 24 h 68"/>
                <a:gd name="T20" fmla="*/ 24 w 69"/>
                <a:gd name="T21" fmla="*/ 28 h 68"/>
                <a:gd name="T22" fmla="*/ 24 w 69"/>
                <a:gd name="T23" fmla="*/ 28 h 68"/>
                <a:gd name="T24" fmla="*/ 24 w 69"/>
                <a:gd name="T25" fmla="*/ 28 h 68"/>
                <a:gd name="T26" fmla="*/ 0 w 69"/>
                <a:gd name="T27" fmla="*/ 34 h 68"/>
                <a:gd name="T28" fmla="*/ 24 w 69"/>
                <a:gd name="T29" fmla="*/ 40 h 68"/>
                <a:gd name="T30" fmla="*/ 28 w 69"/>
                <a:gd name="T31" fmla="*/ 45 h 68"/>
                <a:gd name="T32" fmla="*/ 28 w 69"/>
                <a:gd name="T33" fmla="*/ 45 h 68"/>
                <a:gd name="T34" fmla="*/ 28 w 69"/>
                <a:gd name="T35" fmla="*/ 45 h 68"/>
                <a:gd name="T36" fmla="*/ 34 w 69"/>
                <a:gd name="T37" fmla="*/ 68 h 68"/>
                <a:gd name="T38" fmla="*/ 40 w 69"/>
                <a:gd name="T39" fmla="*/ 45 h 68"/>
                <a:gd name="T40" fmla="*/ 45 w 69"/>
                <a:gd name="T4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8">
                  <a:moveTo>
                    <a:pt x="45" y="40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1" y="26"/>
                    <a:pt x="40" y="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6"/>
                    <a:pt x="26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1"/>
                    <a:pt x="28" y="42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2"/>
                    <a:pt x="43" y="41"/>
                    <a:pt x="45" y="40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155"/>
            <p:cNvSpPr/>
            <p:nvPr/>
          </p:nvSpPr>
          <p:spPr bwMode="auto">
            <a:xfrm>
              <a:off x="6551994" y="1905386"/>
              <a:ext cx="186563" cy="186554"/>
            </a:xfrm>
            <a:custGeom>
              <a:avLst/>
              <a:gdLst>
                <a:gd name="T0" fmla="*/ 25 w 39"/>
                <a:gd name="T1" fmla="*/ 23 h 39"/>
                <a:gd name="T2" fmla="*/ 39 w 39"/>
                <a:gd name="T3" fmla="*/ 19 h 39"/>
                <a:gd name="T4" fmla="*/ 25 w 39"/>
                <a:gd name="T5" fmla="*/ 16 h 39"/>
                <a:gd name="T6" fmla="*/ 25 w 39"/>
                <a:gd name="T7" fmla="*/ 16 h 39"/>
                <a:gd name="T8" fmla="*/ 25 w 39"/>
                <a:gd name="T9" fmla="*/ 16 h 39"/>
                <a:gd name="T10" fmla="*/ 23 w 39"/>
                <a:gd name="T11" fmla="*/ 13 h 39"/>
                <a:gd name="T12" fmla="*/ 19 w 39"/>
                <a:gd name="T13" fmla="*/ 0 h 39"/>
                <a:gd name="T14" fmla="*/ 16 w 39"/>
                <a:gd name="T15" fmla="*/ 13 h 39"/>
                <a:gd name="T16" fmla="*/ 16 w 39"/>
                <a:gd name="T17" fmla="*/ 13 h 39"/>
                <a:gd name="T18" fmla="*/ 16 w 39"/>
                <a:gd name="T19" fmla="*/ 13 h 39"/>
                <a:gd name="T20" fmla="*/ 13 w 39"/>
                <a:gd name="T21" fmla="*/ 16 h 39"/>
                <a:gd name="T22" fmla="*/ 13 w 39"/>
                <a:gd name="T23" fmla="*/ 16 h 39"/>
                <a:gd name="T24" fmla="*/ 13 w 39"/>
                <a:gd name="T25" fmla="*/ 16 h 39"/>
                <a:gd name="T26" fmla="*/ 0 w 39"/>
                <a:gd name="T27" fmla="*/ 19 h 39"/>
                <a:gd name="T28" fmla="*/ 13 w 39"/>
                <a:gd name="T29" fmla="*/ 23 h 39"/>
                <a:gd name="T30" fmla="*/ 16 w 39"/>
                <a:gd name="T31" fmla="*/ 25 h 39"/>
                <a:gd name="T32" fmla="*/ 16 w 39"/>
                <a:gd name="T33" fmla="*/ 25 h 39"/>
                <a:gd name="T34" fmla="*/ 16 w 39"/>
                <a:gd name="T35" fmla="*/ 25 h 39"/>
                <a:gd name="T36" fmla="*/ 19 w 39"/>
                <a:gd name="T37" fmla="*/ 39 h 39"/>
                <a:gd name="T38" fmla="*/ 23 w 39"/>
                <a:gd name="T39" fmla="*/ 25 h 39"/>
                <a:gd name="T40" fmla="*/ 25 w 39"/>
                <a:gd name="T4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25" y="23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5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4" y="23"/>
                    <a:pt x="25" y="23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156"/>
            <p:cNvSpPr/>
            <p:nvPr/>
          </p:nvSpPr>
          <p:spPr bwMode="auto">
            <a:xfrm>
              <a:off x="7127792" y="953538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157"/>
            <p:cNvSpPr/>
            <p:nvPr/>
          </p:nvSpPr>
          <p:spPr bwMode="auto">
            <a:xfrm>
              <a:off x="5824844" y="878619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158"/>
            <p:cNvSpPr/>
            <p:nvPr/>
          </p:nvSpPr>
          <p:spPr bwMode="auto">
            <a:xfrm>
              <a:off x="7511173" y="1631950"/>
              <a:ext cx="189079" cy="191599"/>
            </a:xfrm>
            <a:custGeom>
              <a:avLst/>
              <a:gdLst>
                <a:gd name="T0" fmla="*/ 26 w 40"/>
                <a:gd name="T1" fmla="*/ 23 h 40"/>
                <a:gd name="T2" fmla="*/ 40 w 40"/>
                <a:gd name="T3" fmla="*/ 20 h 40"/>
                <a:gd name="T4" fmla="*/ 26 w 40"/>
                <a:gd name="T5" fmla="*/ 16 h 40"/>
                <a:gd name="T6" fmla="*/ 26 w 40"/>
                <a:gd name="T7" fmla="*/ 16 h 40"/>
                <a:gd name="T8" fmla="*/ 26 w 40"/>
                <a:gd name="T9" fmla="*/ 16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6 h 40"/>
                <a:gd name="T22" fmla="*/ 14 w 40"/>
                <a:gd name="T23" fmla="*/ 16 h 40"/>
                <a:gd name="T24" fmla="*/ 14 w 40"/>
                <a:gd name="T25" fmla="*/ 16 h 40"/>
                <a:gd name="T26" fmla="*/ 0 w 40"/>
                <a:gd name="T27" fmla="*/ 20 h 40"/>
                <a:gd name="T28" fmla="*/ 14 w 40"/>
                <a:gd name="T29" fmla="*/ 23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3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3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0149230" y="2663421"/>
            <a:ext cx="672671" cy="1037943"/>
            <a:chOff x="10091738" y="3709988"/>
            <a:chExt cx="1125538" cy="1736725"/>
          </a:xfrm>
        </p:grpSpPr>
        <p:sp>
          <p:nvSpPr>
            <p:cNvPr id="33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690464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1519582" y="2873444"/>
            <a:ext cx="576725" cy="66216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975266" y="3270389"/>
            <a:ext cx="863308" cy="868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9068626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0095694" y="3873812"/>
            <a:ext cx="576725" cy="66216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353429" y="3270389"/>
            <a:ext cx="863308" cy="8686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3166097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450899" y="3270389"/>
            <a:ext cx="863308" cy="8686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4641729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4926531" y="3270389"/>
            <a:ext cx="863308" cy="868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6117362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402163" y="3270389"/>
            <a:ext cx="863308" cy="8686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7592993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77795" y="3270389"/>
            <a:ext cx="863308" cy="8686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9620431" y="3542729"/>
            <a:ext cx="320403" cy="327523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2231588" y="3535609"/>
            <a:ext cx="350664" cy="338203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3"/>
          <p:cNvSpPr>
            <a:spLocks noEditPoints="1"/>
          </p:cNvSpPr>
          <p:nvPr/>
        </p:nvSpPr>
        <p:spPr bwMode="auto">
          <a:xfrm>
            <a:off x="8162597" y="3532049"/>
            <a:ext cx="288363" cy="345323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3707220" y="3539169"/>
            <a:ext cx="350664" cy="331083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5182852" y="3528489"/>
            <a:ext cx="350664" cy="352443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6644245" y="3514249"/>
            <a:ext cx="379144" cy="380923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458721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406920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440998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535818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37670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832490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8825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9343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81879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87059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97753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88271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6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522588" y="3033875"/>
            <a:ext cx="437901" cy="1152128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5162" y="2946949"/>
            <a:ext cx="437901" cy="1152128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Freeform 8"/>
          <p:cNvSpPr/>
          <p:nvPr/>
        </p:nvSpPr>
        <p:spPr bwMode="auto">
          <a:xfrm>
            <a:off x="4215693" y="2278644"/>
            <a:ext cx="3754267" cy="3307589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4463819" y="2138352"/>
            <a:ext cx="578272" cy="578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3926557" y="3298006"/>
            <a:ext cx="578272" cy="58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4318848" y="4481503"/>
            <a:ext cx="578272" cy="578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7108612" y="2138352"/>
            <a:ext cx="580949" cy="57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7679486" y="3298006"/>
            <a:ext cx="580949" cy="5809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7290648" y="4481503"/>
            <a:ext cx="578272" cy="578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969960" y="198326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8496267" y="3144257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175103" y="432825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998293" y="198326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470229" y="3144257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28637" y="432641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5793483" y="3874853"/>
            <a:ext cx="598688" cy="61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5144771" y="4121835"/>
            <a:ext cx="598685" cy="363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6442193" y="4208496"/>
            <a:ext cx="598691" cy="276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665051" y="2672136"/>
            <a:ext cx="855549" cy="1124264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6102351" y="2301877"/>
            <a:ext cx="1263651" cy="1401233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960535" y="3576110"/>
            <a:ext cx="1405467" cy="1259417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826001" y="3434293"/>
            <a:ext cx="1263651" cy="1401233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826001" y="2301877"/>
            <a:ext cx="1405467" cy="1259417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85368" y="3057525"/>
            <a:ext cx="821267" cy="1077384"/>
            <a:chOff x="4264026" y="2292350"/>
            <a:chExt cx="615950" cy="8080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26487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636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87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636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103446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03446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879725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879725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29274" y="1340970"/>
            <a:ext cx="933452" cy="1440330"/>
            <a:chOff x="10091738" y="3709988"/>
            <a:chExt cx="1125538" cy="1736725"/>
          </a:xfrm>
        </p:grpSpPr>
        <p:sp>
          <p:nvSpPr>
            <p:cNvPr id="17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90704" y="3861137"/>
            <a:ext cx="1210589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8" name="矩形 27"/>
          <p:cNvSpPr/>
          <p:nvPr/>
        </p:nvSpPr>
        <p:spPr>
          <a:xfrm>
            <a:off x="4165598" y="3204436"/>
            <a:ext cx="386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94006" y="1406024"/>
            <a:ext cx="9003988" cy="4645659"/>
            <a:chOff x="1195504" y="1110874"/>
            <a:chExt cx="6752991" cy="3484244"/>
          </a:xfrm>
        </p:grpSpPr>
        <p:grpSp>
          <p:nvGrpSpPr>
            <p:cNvPr id="7" name="组合 6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9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58093" y="3530747"/>
            <a:ext cx="470312" cy="472581"/>
            <a:chOff x="1018570" y="2637483"/>
            <a:chExt cx="352734" cy="35443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62082" y="3530747"/>
            <a:ext cx="471825" cy="472581"/>
            <a:chOff x="7771561" y="2637483"/>
            <a:chExt cx="353869" cy="354436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2131535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00673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569019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569019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三角形 27"/>
          <p:cNvSpPr/>
          <p:nvPr/>
        </p:nvSpPr>
        <p:spPr>
          <a:xfrm rot="5400000">
            <a:off x="2131535" y="2104661"/>
            <a:ext cx="672075" cy="672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8469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834979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904117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272463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72463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角三角形 33"/>
          <p:cNvSpPr/>
          <p:nvPr/>
        </p:nvSpPr>
        <p:spPr>
          <a:xfrm rot="5400000">
            <a:off x="4834979" y="2104661"/>
            <a:ext cx="672075" cy="67207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1913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7538422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7607560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975906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975906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直角三角形 39"/>
          <p:cNvSpPr/>
          <p:nvPr/>
        </p:nvSpPr>
        <p:spPr>
          <a:xfrm rot="5400000">
            <a:off x="7538421" y="2104661"/>
            <a:ext cx="672075" cy="6720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5356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115" y="1895786"/>
            <a:ext cx="1023512" cy="10252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49" y="2077704"/>
            <a:ext cx="790587" cy="790587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1381" y="2599661"/>
            <a:ext cx="1023512" cy="10235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35952" y="2579259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1895" y="2965202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2039" y="3274635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264050" y="3009406"/>
            <a:ext cx="751481" cy="74638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862515" y="2145712"/>
            <a:ext cx="2390460" cy="3213349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64050" y="2252825"/>
            <a:ext cx="1217332" cy="1217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467781" y="1512394"/>
            <a:ext cx="1217332" cy="1217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9411081" y="1587087"/>
            <a:ext cx="244432" cy="329101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8697469" y="4497287"/>
            <a:ext cx="327507" cy="268395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415304" y="4471726"/>
            <a:ext cx="393008" cy="31951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2480252" y="1564719"/>
            <a:ext cx="332299" cy="373835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304245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17349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82756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632171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85113" y="1916189"/>
            <a:ext cx="1217332" cy="12173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054541" y="3061262"/>
            <a:ext cx="1217332" cy="1217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9403" y="4852897"/>
            <a:ext cx="5376597" cy="889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25800" y="2128428"/>
            <a:ext cx="2226377" cy="3845779"/>
            <a:chOff x="5220072" y="1418828"/>
            <a:chExt cx="2055499" cy="3549516"/>
          </a:xfrm>
        </p:grpSpPr>
        <p:pic>
          <p:nvPicPr>
            <p:cNvPr id="6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35184" y="2128428"/>
            <a:ext cx="2226377" cy="3845779"/>
            <a:chOff x="5220072" y="1418828"/>
            <a:chExt cx="2055499" cy="3549516"/>
          </a:xfrm>
        </p:grpSpPr>
        <p:pic>
          <p:nvPicPr>
            <p:cNvPr id="9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2531" y="1761987"/>
            <a:ext cx="2650651" cy="4578661"/>
            <a:chOff x="5220072" y="1418828"/>
            <a:chExt cx="2055499" cy="3549516"/>
          </a:xfrm>
        </p:grpSpPr>
        <p:pic>
          <p:nvPicPr>
            <p:cNvPr id="8194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646951" y="1966031"/>
          <a:ext cx="5405148" cy="25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11424" y="4946845"/>
            <a:ext cx="4992555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284236" y="4852820"/>
            <a:ext cx="1591753" cy="2016589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774713" y="4006045"/>
            <a:ext cx="1790484" cy="1557839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907176" y="2257058"/>
            <a:ext cx="1519141" cy="2723829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443453" y="2396595"/>
            <a:ext cx="1704495" cy="2488720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398208" y="4092059"/>
            <a:ext cx="1889849" cy="129214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256943" y="4930842"/>
            <a:ext cx="2458104" cy="11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into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world of PowerPoint for the very first time.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775520" y="2180476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336143" y="150819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784299" y="434243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</a:t>
            </a:r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批评指正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TAHNK YOU FOR WATCHING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965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618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29274" y="1340970"/>
            <a:ext cx="933452" cy="1440330"/>
            <a:chOff x="974725" y="3709988"/>
            <a:chExt cx="1125538" cy="1736725"/>
          </a:xfrm>
        </p:grpSpPr>
        <p:sp>
          <p:nvSpPr>
            <p:cNvPr id="20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0336" y="3833427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16" name="矩形 15"/>
          <p:cNvSpPr/>
          <p:nvPr/>
        </p:nvSpPr>
        <p:spPr>
          <a:xfrm>
            <a:off x="5337219" y="3176726"/>
            <a:ext cx="151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646491" y="375073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422400" y="3982746"/>
            <a:ext cx="2288117" cy="22824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3774019" y="1700275"/>
            <a:ext cx="2288116" cy="228247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6125635" y="1700275"/>
            <a:ext cx="4643967" cy="4564941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422400" y="1700275"/>
            <a:ext cx="2288117" cy="228247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774019" y="3982746"/>
            <a:ext cx="2288116" cy="228247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653119" y="2180906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</a:p>
          <a:p>
            <a:pPr algn="ctr"/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015319" y="4493020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</a:p>
          <a:p>
            <a:pPr algn="ctr"/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82700" y="1586415"/>
            <a:ext cx="160866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3062819" y="1586415"/>
            <a:ext cx="2484967" cy="24899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6534" y="1586415"/>
            <a:ext cx="2491317" cy="16091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62951" y="1586415"/>
            <a:ext cx="16340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266769" y="3352260"/>
            <a:ext cx="164041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062819" y="4245770"/>
            <a:ext cx="2484967" cy="16324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5706533" y="3352259"/>
            <a:ext cx="3412067" cy="252596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3489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82700" y="3352260"/>
            <a:ext cx="16086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9846733" y="3851949"/>
            <a:ext cx="476251" cy="614023"/>
            <a:chOff x="0" y="0"/>
            <a:chExt cx="225" cy="290"/>
          </a:xfrm>
          <a:effectLst/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8881535" y="2045874"/>
            <a:ext cx="590551" cy="590732"/>
            <a:chOff x="0" y="0"/>
            <a:chExt cx="279" cy="279"/>
          </a:xfrm>
          <a:effectLst/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792819" y="3856182"/>
            <a:ext cx="594783" cy="601319"/>
            <a:chOff x="0" y="0"/>
            <a:chExt cx="281" cy="284"/>
          </a:xfrm>
          <a:effectLst/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816100" y="2111511"/>
            <a:ext cx="541867" cy="533564"/>
            <a:chOff x="0" y="0"/>
            <a:chExt cx="256" cy="252"/>
          </a:xfrm>
          <a:effectLst/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096002" y="1976002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07835" y="4665000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5401736" y="1471538"/>
            <a:ext cx="1386417" cy="5392813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Freeform 3"/>
          <p:cNvSpPr/>
          <p:nvPr/>
        </p:nvSpPr>
        <p:spPr bwMode="auto">
          <a:xfrm>
            <a:off x="4229100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Freeform 4"/>
          <p:cNvSpPr/>
          <p:nvPr/>
        </p:nvSpPr>
        <p:spPr bwMode="auto">
          <a:xfrm>
            <a:off x="36618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Freeform 5"/>
          <p:cNvSpPr/>
          <p:nvPr/>
        </p:nvSpPr>
        <p:spPr bwMode="auto">
          <a:xfrm>
            <a:off x="6570133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Freeform 6"/>
          <p:cNvSpPr/>
          <p:nvPr/>
        </p:nvSpPr>
        <p:spPr bwMode="auto">
          <a:xfrm>
            <a:off x="71416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6991353" y="3283966"/>
            <a:ext cx="552449" cy="493335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4694767" y="3313609"/>
            <a:ext cx="457200" cy="434049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4140200" y="4763971"/>
            <a:ext cx="431800" cy="438285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7605184" y="4742797"/>
            <a:ext cx="457200" cy="480632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5865286" y="1952169"/>
            <a:ext cx="459316" cy="429816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53533" y="4495071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329267" y="3010829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495553" y="1583755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756653" y="4495071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FIVE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8197853" y="3010829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FOUR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4" name="Freeform 22"/>
          <p:cNvSpPr/>
          <p:nvPr/>
        </p:nvSpPr>
        <p:spPr bwMode="auto">
          <a:xfrm>
            <a:off x="7649633" y="2"/>
            <a:ext cx="4555067" cy="44251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5325534" y="1455538"/>
            <a:ext cx="2135717" cy="2144844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3727453" y="2346928"/>
            <a:ext cx="2137833" cy="2142728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4612220" y="3922213"/>
            <a:ext cx="2137833" cy="2142728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6208184" y="3032940"/>
            <a:ext cx="2139949" cy="2140611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5492753" y="1601633"/>
            <a:ext cx="306916" cy="345124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6269567" y="5571607"/>
            <a:ext cx="323851" cy="338771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3922186" y="4023846"/>
            <a:ext cx="292100" cy="34300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7869767" y="3193857"/>
            <a:ext cx="349251" cy="345124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6172200" y="2509963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341533" y="4051371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758267" y="4239812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80467" y="2656056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40886" y="2512079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331386" y="4620930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668686" y="183877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861300" y="4032315"/>
            <a:ext cx="3168651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629932" y="1340970"/>
            <a:ext cx="932134" cy="1440330"/>
            <a:chOff x="2754313" y="3709988"/>
            <a:chExt cx="1123950" cy="1736725"/>
          </a:xfrm>
        </p:grpSpPr>
        <p:sp>
          <p:nvSpPr>
            <p:cNvPr id="23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BE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0336" y="3861137"/>
            <a:ext cx="2031326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4184071" y="3204436"/>
            <a:ext cx="382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07833" y="3576236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3515786" y="3701159"/>
            <a:ext cx="300567" cy="243492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8303684" y="4533266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8413751" y="4643365"/>
            <a:ext cx="296333" cy="294307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8303684" y="3516951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8411635" y="3629170"/>
            <a:ext cx="300567" cy="292191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8303684" y="2502755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8411635" y="2610739"/>
            <a:ext cx="300567" cy="298541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2" name="Group 54"/>
          <p:cNvGrpSpPr/>
          <p:nvPr/>
        </p:nvGrpSpPr>
        <p:grpSpPr bwMode="auto">
          <a:xfrm>
            <a:off x="5960533" y="2394773"/>
            <a:ext cx="1989667" cy="2979068"/>
            <a:chOff x="2816" y="1206"/>
            <a:chExt cx="940" cy="1407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6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407833" y="2562040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3507319" y="2691197"/>
            <a:ext cx="315383" cy="256195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407833" y="4592551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530602" y="4689948"/>
            <a:ext cx="258233" cy="309129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3" name="Group 55"/>
          <p:cNvGrpSpPr/>
          <p:nvPr/>
        </p:nvGrpSpPr>
        <p:grpSpPr bwMode="auto">
          <a:xfrm>
            <a:off x="4271434" y="1829449"/>
            <a:ext cx="2379133" cy="3561332"/>
            <a:chOff x="2018" y="939"/>
            <a:chExt cx="1124" cy="1682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0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8964084" y="2384185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8964084" y="3358153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8964084" y="437446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474134" y="244347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474134" y="341743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474134" y="4433751"/>
            <a:ext cx="2785533" cy="58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140D8"/>
      </a:accent1>
      <a:accent2>
        <a:srgbClr val="5FC3F8"/>
      </a:accent2>
      <a:accent3>
        <a:srgbClr val="B1D741"/>
      </a:accent3>
      <a:accent4>
        <a:srgbClr val="FF847B"/>
      </a:accent4>
      <a:accent5>
        <a:srgbClr val="FEB82C"/>
      </a:accent5>
      <a:accent6>
        <a:srgbClr val="6A5DB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2687</Words>
  <Application>Microsoft Office PowerPoint</Application>
  <PresentationFormat>自定义</PresentationFormat>
  <Paragraphs>289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Damon</dc:creator>
  <cp:lastModifiedBy>Administrator</cp:lastModifiedBy>
  <cp:revision>22</cp:revision>
  <dcterms:created xsi:type="dcterms:W3CDTF">2017-03-31T12:11:00Z</dcterms:created>
  <dcterms:modified xsi:type="dcterms:W3CDTF">2017-07-08T18:35:08Z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