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8" r:id="rId8"/>
    <p:sldMasterId id="2147483750" r:id="rId9"/>
    <p:sldMasterId id="2147483762" r:id="rId10"/>
    <p:sldMasterId id="2147483775" r:id="rId11"/>
    <p:sldMasterId id="2147483788" r:id="rId12"/>
    <p:sldMasterId id="2147483801" r:id="rId13"/>
    <p:sldMasterId id="2147483814" r:id="rId14"/>
    <p:sldMasterId id="2147483827" r:id="rId15"/>
    <p:sldMasterId id="2147483840" r:id="rId16"/>
    <p:sldMasterId id="2147483853" r:id="rId17"/>
  </p:sldMasterIdLst>
  <p:notesMasterIdLst>
    <p:notesMasterId r:id="rId47"/>
  </p:notesMasterIdLst>
  <p:sldIdLst>
    <p:sldId id="256" r:id="rId18"/>
    <p:sldId id="285" r:id="rId19"/>
    <p:sldId id="257" r:id="rId20"/>
    <p:sldId id="258" r:id="rId21"/>
    <p:sldId id="264" r:id="rId22"/>
    <p:sldId id="269" r:id="rId23"/>
    <p:sldId id="265" r:id="rId24"/>
    <p:sldId id="266" r:id="rId25"/>
    <p:sldId id="259" r:id="rId26"/>
    <p:sldId id="270" r:id="rId27"/>
    <p:sldId id="268" r:id="rId28"/>
    <p:sldId id="267" r:id="rId29"/>
    <p:sldId id="271" r:id="rId30"/>
    <p:sldId id="261" r:id="rId31"/>
    <p:sldId id="273" r:id="rId32"/>
    <p:sldId id="272" r:id="rId33"/>
    <p:sldId id="274" r:id="rId34"/>
    <p:sldId id="275" r:id="rId35"/>
    <p:sldId id="260" r:id="rId36"/>
    <p:sldId id="281" r:id="rId37"/>
    <p:sldId id="277" r:id="rId38"/>
    <p:sldId id="279" r:id="rId39"/>
    <p:sldId id="278" r:id="rId40"/>
    <p:sldId id="262" r:id="rId41"/>
    <p:sldId id="276" r:id="rId42"/>
    <p:sldId id="280" r:id="rId43"/>
    <p:sldId id="282" r:id="rId44"/>
    <p:sldId id="283" r:id="rId45"/>
    <p:sldId id="263" r:id="rId4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0E0E0"/>
    <a:srgbClr val="B39F93"/>
    <a:srgbClr val="7F685A"/>
    <a:srgbClr val="3F3F3F"/>
    <a:srgbClr val="363533"/>
    <a:srgbClr val="FFFFFF"/>
    <a:srgbClr val="1015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8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5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7F685A"/>
            </a:solidFill>
          </c:spPr>
          <c:dPt>
            <c:idx val="0"/>
            <c:spPr>
              <a:solidFill>
                <a:srgbClr val="3F3F3F"/>
              </a:solidFill>
            </c:spPr>
          </c:dPt>
          <c:dPt>
            <c:idx val="1"/>
          </c:dPt>
          <c:dPt>
            <c:idx val="2"/>
            <c:spPr>
              <a:solidFill>
                <a:srgbClr val="B39F93"/>
              </a:solidFill>
            </c:spPr>
          </c:dPt>
          <c:dPt>
            <c:idx val="3"/>
          </c:dPt>
          <c:dPt>
            <c:idx val="4"/>
            <c:spPr>
              <a:solidFill>
                <a:srgbClr val="B39F93"/>
              </a:solidFill>
            </c:spPr>
          </c:dPt>
          <c:val>
            <c:numRef>
              <c:f>Sheet1!$A$2:$A$6</c:f>
              <c:numCache>
                <c:formatCode>0%</c:formatCode>
                <c:ptCount val="5"/>
                <c:pt idx="0">
                  <c:v>0.25</c:v>
                </c:pt>
                <c:pt idx="1">
                  <c:v>0.2</c:v>
                </c:pt>
                <c:pt idx="2">
                  <c:v>0.2</c:v>
                </c:pt>
                <c:pt idx="3">
                  <c:v>0.15000000000000002</c:v>
                </c:pt>
                <c:pt idx="4">
                  <c:v>0.19</c:v>
                </c:pt>
              </c:numCache>
            </c:numRef>
          </c:val>
        </c:ser>
        <c:dLbls/>
        <c:firstSliceAng val="0"/>
        <c:holeSize val="75"/>
      </c:doughnutChart>
    </c:plotArea>
    <c:plotVisOnly val="1"/>
    <c:dispBlanksAs val="zero"/>
  </c:chart>
  <c:txPr>
    <a:bodyPr/>
    <a:lstStyle/>
    <a:p>
      <a:pPr>
        <a:defRPr lang="zh-CN" sz="1800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area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39F93"/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</c:v>
                </c:pt>
                <c:pt idx="1">
                  <c:v>40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25</c:v>
                </c:pt>
                <c:pt idx="6">
                  <c:v>36</c:v>
                </c:pt>
              </c:numCache>
            </c:numRef>
          </c:val>
        </c:ser>
        <c:dLbls/>
        <c:axId val="201065216"/>
        <c:axId val="201066752"/>
      </c:areaChart>
      <c:catAx>
        <c:axId val="201065216"/>
        <c:scaling>
          <c:orientation val="minMax"/>
        </c:scaling>
        <c:axPos val="b"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zh-CN"/>
          </a:p>
        </c:txPr>
        <c:crossAx val="201066752"/>
        <c:crosses val="autoZero"/>
        <c:auto val="1"/>
        <c:lblAlgn val="ctr"/>
        <c:lblOffset val="100"/>
      </c:catAx>
      <c:valAx>
        <c:axId val="201066752"/>
        <c:scaling>
          <c:orientation val="minMax"/>
        </c:scaling>
        <c:delete val="1"/>
        <c:axPos val="l"/>
        <c:numFmt formatCode="General" sourceLinked="1"/>
        <c:tickLblPos val="none"/>
        <c:crossAx val="201065216"/>
        <c:crosses val="autoZero"/>
        <c:crossBetween val="midCat"/>
      </c:valAx>
    </c:plotArea>
    <c:plotVisOnly val="1"/>
    <c:dispBlanksAs val="zero"/>
  </c:chart>
  <c:txPr>
    <a:bodyPr/>
    <a:lstStyle/>
    <a:p>
      <a:pPr>
        <a:defRPr lang="zh-CN" sz="1800"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F685A"/>
            </a:solidFill>
          </c:spP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B39F93"/>
            </a:solidFill>
          </c:spP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3F3F3F"/>
            </a:solidFill>
          </c:spP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/>
        <c:axId val="201125888"/>
        <c:axId val="201127424"/>
      </c:barChart>
      <c:catAx>
        <c:axId val="201125888"/>
        <c:scaling>
          <c:orientation val="minMax"/>
        </c:scaling>
        <c:delete val="1"/>
        <c:axPos val="b"/>
        <c:numFmt formatCode="General" sourceLinked="1"/>
        <c:tickLblPos val="none"/>
        <c:crossAx val="201127424"/>
        <c:crosses val="autoZero"/>
        <c:auto val="1"/>
        <c:lblAlgn val="ctr"/>
        <c:lblOffset val="100"/>
      </c:catAx>
      <c:valAx>
        <c:axId val="201127424"/>
        <c:scaling>
          <c:orientation val="minMax"/>
        </c:scaling>
        <c:delete val="1"/>
        <c:axPos val="l"/>
        <c:numFmt formatCode="General" sourceLinked="1"/>
        <c:tickLblPos val="none"/>
        <c:crossAx val="20112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txPr>
    <a:bodyPr/>
    <a:lstStyle/>
    <a:p>
      <a:pPr>
        <a:defRPr lang="zh-CN" sz="1800"/>
      </a:pPr>
      <a:endParaRPr lang="zh-CN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895B3-B8DB-4FC8-8996-A5D044278F5F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32B30ACC-D597-4781-8AAA-3863C7EBEDA5}">
      <dgm:prSet phldrT="[Text]"/>
      <dgm:spPr>
        <a:solidFill>
          <a:srgbClr val="B39F93"/>
        </a:solidFill>
        <a:ln>
          <a:noFill/>
        </a:ln>
      </dgm:spPr>
      <dgm:t>
        <a:bodyPr/>
        <a:lstStyle/>
        <a:p>
          <a:endParaRPr lang="en-US"/>
        </a:p>
      </dgm:t>
    </dgm:pt>
    <dgm:pt modelId="{07319FB6-40BF-4CB4-96F4-1DBB46624D67}" type="parTrans" cxnId="{151B53CB-8B70-4E23-B8CC-3896F1BDBF74}">
      <dgm:prSet/>
      <dgm:spPr/>
      <dgm:t>
        <a:bodyPr/>
        <a:lstStyle/>
        <a:p>
          <a:endParaRPr lang="en-US"/>
        </a:p>
      </dgm:t>
    </dgm:pt>
    <dgm:pt modelId="{91D29F60-3D12-434A-9A0D-EF31AD465855}" type="sibTrans" cxnId="{151B53CB-8B70-4E23-B8CC-3896F1BDBF74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B26B186E-311E-46E5-AED9-C62C97BD9D78}">
      <dgm:prSet phldrT="[Text]"/>
      <dgm:spPr>
        <a:solidFill>
          <a:srgbClr val="7F685A"/>
        </a:solidFill>
        <a:ln>
          <a:noFill/>
        </a:ln>
      </dgm:spPr>
      <dgm:t>
        <a:bodyPr/>
        <a:lstStyle/>
        <a:p>
          <a:endParaRPr lang="en-US"/>
        </a:p>
      </dgm:t>
    </dgm:pt>
    <dgm:pt modelId="{F89143F5-D2C6-4943-A399-6B269127D7DB}" type="parTrans" cxnId="{6FCB003A-BB2B-4DC1-9D50-95D1CE3AABDE}">
      <dgm:prSet/>
      <dgm:spPr/>
      <dgm:t>
        <a:bodyPr/>
        <a:lstStyle/>
        <a:p>
          <a:endParaRPr lang="en-US"/>
        </a:p>
      </dgm:t>
    </dgm:pt>
    <dgm:pt modelId="{C4E15E16-D25B-445B-9568-C78B14FBE13D}" type="sibTrans" cxnId="{6FCB003A-BB2B-4DC1-9D50-95D1CE3AABDE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CAABC44A-5E37-44CD-BB6C-0B4DABAB65E7}">
      <dgm:prSet phldrT="[Text]"/>
      <dgm:spPr>
        <a:solidFill>
          <a:srgbClr val="7F685A"/>
        </a:solidFill>
        <a:ln>
          <a:noFill/>
        </a:ln>
      </dgm:spPr>
      <dgm:t>
        <a:bodyPr/>
        <a:lstStyle/>
        <a:p>
          <a:endParaRPr lang="en-US"/>
        </a:p>
      </dgm:t>
    </dgm:pt>
    <dgm:pt modelId="{DC371A64-B9A7-4FCF-A2E0-866160F21329}" type="parTrans" cxnId="{FED8909D-34BF-447D-B24E-484E3581EBD0}">
      <dgm:prSet/>
      <dgm:spPr/>
      <dgm:t>
        <a:bodyPr/>
        <a:lstStyle/>
        <a:p>
          <a:endParaRPr lang="en-US"/>
        </a:p>
      </dgm:t>
    </dgm:pt>
    <dgm:pt modelId="{8FDBEE83-B7F7-437F-AE82-CD9E66DB8CDC}" type="sibTrans" cxnId="{FED8909D-34BF-447D-B24E-484E3581EBD0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E50A7F38-19F1-4905-9829-FF60C1F2CE0E}">
      <dgm:prSet phldrT="[Text]"/>
      <dgm:spPr>
        <a:solidFill>
          <a:srgbClr val="B39F93"/>
        </a:solidFill>
        <a:ln>
          <a:noFill/>
        </a:ln>
      </dgm:spPr>
      <dgm:t>
        <a:bodyPr/>
        <a:lstStyle/>
        <a:p>
          <a:endParaRPr lang="en-US"/>
        </a:p>
      </dgm:t>
    </dgm:pt>
    <dgm:pt modelId="{2EA445C4-842C-4476-897D-172964B54938}" type="parTrans" cxnId="{788B4866-78AE-44AE-A30F-9E16DDE56723}">
      <dgm:prSet/>
      <dgm:spPr/>
      <dgm:t>
        <a:bodyPr/>
        <a:lstStyle/>
        <a:p>
          <a:endParaRPr lang="en-US"/>
        </a:p>
      </dgm:t>
    </dgm:pt>
    <dgm:pt modelId="{2B60E9F4-DC82-4247-B011-6ED298124374}" type="sibTrans" cxnId="{788B4866-78AE-44AE-A30F-9E16DDE56723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92286CCE-6919-4887-8729-C67813033FFE}">
      <dgm:prSet phldrT="[Text]"/>
      <dgm:spPr>
        <a:solidFill>
          <a:srgbClr val="7F685A"/>
        </a:solidFill>
        <a:ln>
          <a:noFill/>
        </a:ln>
      </dgm:spPr>
      <dgm:t>
        <a:bodyPr/>
        <a:lstStyle/>
        <a:p>
          <a:endParaRPr lang="en-US"/>
        </a:p>
      </dgm:t>
    </dgm:pt>
    <dgm:pt modelId="{D4B9D5A2-7C60-49F3-89E4-76C6804E3DB7}" type="sibTrans" cxnId="{771B68C9-C7FE-4CBA-A95D-9FBF40E28647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C7198C4A-D0AF-49B8-9710-BA35FDEB6A97}" type="parTrans" cxnId="{771B68C9-C7FE-4CBA-A95D-9FBF40E28647}">
      <dgm:prSet/>
      <dgm:spPr/>
      <dgm:t>
        <a:bodyPr/>
        <a:lstStyle/>
        <a:p>
          <a:endParaRPr lang="en-US"/>
        </a:p>
      </dgm:t>
    </dgm:pt>
    <dgm:pt modelId="{08E14E02-2918-4355-9A39-DD22E265B0D8}">
      <dgm:prSet phldrT="[Text]"/>
      <dgm:spPr>
        <a:solidFill>
          <a:srgbClr val="B39F93"/>
        </a:solidFill>
        <a:ln>
          <a:noFill/>
        </a:ln>
      </dgm:spPr>
      <dgm:t>
        <a:bodyPr/>
        <a:lstStyle/>
        <a:p>
          <a:endParaRPr lang="en-US"/>
        </a:p>
      </dgm:t>
    </dgm:pt>
    <dgm:pt modelId="{1D0BDFB4-E441-4702-8722-ECF6615DDB22}" type="sibTrans" cxnId="{E25C620C-6A4E-4003-B754-5D919A78F44F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9526C023-3539-42A9-88EE-BA4469318402}" type="parTrans" cxnId="{E25C620C-6A4E-4003-B754-5D919A78F44F}">
      <dgm:prSet/>
      <dgm:spPr/>
      <dgm:t>
        <a:bodyPr/>
        <a:lstStyle/>
        <a:p>
          <a:endParaRPr lang="en-US"/>
        </a:p>
      </dgm:t>
    </dgm:pt>
    <dgm:pt modelId="{ACCBD341-A816-47EC-AA08-F229270BBEC4}" type="pres">
      <dgm:prSet presAssocID="{BFB895B3-B8DB-4FC8-8996-A5D044278F5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6316D0-DD31-4161-9520-4D204431FD35}" type="pres">
      <dgm:prSet presAssocID="{32B30ACC-D597-4781-8AAA-3863C7EBEDA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1FE22-999D-42E1-BF07-4489569886D1}" type="pres">
      <dgm:prSet presAssocID="{91D29F60-3D12-434A-9A0D-EF31AD465855}" presName="sibTrans" presStyleLbl="sibTrans2D1" presStyleIdx="0" presStyleCnt="6"/>
      <dgm:spPr/>
      <dgm:t>
        <a:bodyPr/>
        <a:lstStyle/>
        <a:p>
          <a:endParaRPr lang="en-US"/>
        </a:p>
      </dgm:t>
    </dgm:pt>
    <dgm:pt modelId="{DC6B631A-4E42-4614-932F-FF4B537F1413}" type="pres">
      <dgm:prSet presAssocID="{91D29F60-3D12-434A-9A0D-EF31AD465855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31F576E8-7573-4116-BDDB-2B0408671397}" type="pres">
      <dgm:prSet presAssocID="{92286CCE-6919-4887-8729-C67813033FF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7A3D3-D580-49DD-9239-4B6D3F955E38}" type="pres">
      <dgm:prSet presAssocID="{D4B9D5A2-7C60-49F3-89E4-76C6804E3DB7}" presName="sibTrans" presStyleLbl="sibTrans2D1" presStyleIdx="1" presStyleCnt="6"/>
      <dgm:spPr/>
      <dgm:t>
        <a:bodyPr/>
        <a:lstStyle/>
        <a:p>
          <a:endParaRPr lang="en-US"/>
        </a:p>
      </dgm:t>
    </dgm:pt>
    <dgm:pt modelId="{1E22D39B-9778-42DE-A8CC-B27F5EEB6B7D}" type="pres">
      <dgm:prSet presAssocID="{D4B9D5A2-7C60-49F3-89E4-76C6804E3DB7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AFC3DA9B-0729-4B32-91AC-6293B0FA608A}" type="pres">
      <dgm:prSet presAssocID="{E50A7F38-19F1-4905-9829-FF60C1F2CE0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2F062-1B50-4DCD-9211-90EB623418C7}" type="pres">
      <dgm:prSet presAssocID="{2B60E9F4-DC82-4247-B011-6ED298124374}" presName="sibTrans" presStyleLbl="sibTrans2D1" presStyleIdx="2" presStyleCnt="6"/>
      <dgm:spPr/>
      <dgm:t>
        <a:bodyPr/>
        <a:lstStyle/>
        <a:p>
          <a:endParaRPr lang="en-US"/>
        </a:p>
      </dgm:t>
    </dgm:pt>
    <dgm:pt modelId="{FC4F2D13-4ADC-44F5-9165-743580E80D64}" type="pres">
      <dgm:prSet presAssocID="{2B60E9F4-DC82-4247-B011-6ED298124374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95D58A11-C3C2-4ED9-9075-7FEB0B3FBC65}" type="pres">
      <dgm:prSet presAssocID="{B26B186E-311E-46E5-AED9-C62C97BD9D7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B8DEC-7EC3-499D-A96B-BBDBFEE6FFDC}" type="pres">
      <dgm:prSet presAssocID="{C4E15E16-D25B-445B-9568-C78B14FBE13D}" presName="sibTrans" presStyleLbl="sibTrans2D1" presStyleIdx="3" presStyleCnt="6"/>
      <dgm:spPr/>
      <dgm:t>
        <a:bodyPr/>
        <a:lstStyle/>
        <a:p>
          <a:endParaRPr lang="en-US"/>
        </a:p>
      </dgm:t>
    </dgm:pt>
    <dgm:pt modelId="{260B1676-5311-4FC0-99BB-04383C8E6F26}" type="pres">
      <dgm:prSet presAssocID="{C4E15E16-D25B-445B-9568-C78B14FBE13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E525589A-1555-4E9B-B2F2-67B66C8271A7}" type="pres">
      <dgm:prSet presAssocID="{08E14E02-2918-4355-9A39-DD22E265B0D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99163-262B-403C-AF1F-A62DB14042B9}" type="pres">
      <dgm:prSet presAssocID="{1D0BDFB4-E441-4702-8722-ECF6615DDB22}" presName="sibTrans" presStyleLbl="sibTrans2D1" presStyleIdx="4" presStyleCnt="6"/>
      <dgm:spPr/>
      <dgm:t>
        <a:bodyPr/>
        <a:lstStyle/>
        <a:p>
          <a:endParaRPr lang="en-US"/>
        </a:p>
      </dgm:t>
    </dgm:pt>
    <dgm:pt modelId="{5E685DC9-BE38-4A99-AB2C-D8BA9A4EF63D}" type="pres">
      <dgm:prSet presAssocID="{1D0BDFB4-E441-4702-8722-ECF6615DDB2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AF86D873-A891-4954-92DA-2F1724225247}" type="pres">
      <dgm:prSet presAssocID="{CAABC44A-5E37-44CD-BB6C-0B4DABAB65E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3BF58-0E09-4701-B549-27C5F4F31424}" type="pres">
      <dgm:prSet presAssocID="{8FDBEE83-B7F7-437F-AE82-CD9E66DB8CDC}" presName="sibTrans" presStyleLbl="sibTrans2D1" presStyleIdx="5" presStyleCnt="6"/>
      <dgm:spPr/>
      <dgm:t>
        <a:bodyPr/>
        <a:lstStyle/>
        <a:p>
          <a:endParaRPr lang="en-US"/>
        </a:p>
      </dgm:t>
    </dgm:pt>
    <dgm:pt modelId="{14E4036F-035D-446A-A662-53B886E0D9DB}" type="pres">
      <dgm:prSet presAssocID="{8FDBEE83-B7F7-437F-AE82-CD9E66DB8CDC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A91A23AA-F7C9-44E6-BB10-B5A3B2C780D4}" type="presOf" srcId="{CAABC44A-5E37-44CD-BB6C-0B4DABAB65E7}" destId="{AF86D873-A891-4954-92DA-2F1724225247}" srcOrd="0" destOrd="0" presId="urn:microsoft.com/office/officeart/2005/8/layout/cycle2"/>
    <dgm:cxn modelId="{E366A633-C36B-41FE-B10C-D4D25CC813C6}" type="presOf" srcId="{D4B9D5A2-7C60-49F3-89E4-76C6804E3DB7}" destId="{94F7A3D3-D580-49DD-9239-4B6D3F955E38}" srcOrd="0" destOrd="0" presId="urn:microsoft.com/office/officeart/2005/8/layout/cycle2"/>
    <dgm:cxn modelId="{151B53CB-8B70-4E23-B8CC-3896F1BDBF74}" srcId="{BFB895B3-B8DB-4FC8-8996-A5D044278F5F}" destId="{32B30ACC-D597-4781-8AAA-3863C7EBEDA5}" srcOrd="0" destOrd="0" parTransId="{07319FB6-40BF-4CB4-96F4-1DBB46624D67}" sibTransId="{91D29F60-3D12-434A-9A0D-EF31AD465855}"/>
    <dgm:cxn modelId="{00626B58-D0B5-403B-B77D-3B5A39374320}" type="presOf" srcId="{C4E15E16-D25B-445B-9568-C78B14FBE13D}" destId="{260B1676-5311-4FC0-99BB-04383C8E6F26}" srcOrd="1" destOrd="0" presId="urn:microsoft.com/office/officeart/2005/8/layout/cycle2"/>
    <dgm:cxn modelId="{1D4DC52D-A7C6-4E1A-AE4F-5CF7FCADD194}" type="presOf" srcId="{C4E15E16-D25B-445B-9568-C78B14FBE13D}" destId="{E03B8DEC-7EC3-499D-A96B-BBDBFEE6FFDC}" srcOrd="0" destOrd="0" presId="urn:microsoft.com/office/officeart/2005/8/layout/cycle2"/>
    <dgm:cxn modelId="{3F9FF981-626B-43C8-8C9F-1E51833DB73F}" type="presOf" srcId="{1D0BDFB4-E441-4702-8722-ECF6615DDB22}" destId="{5E685DC9-BE38-4A99-AB2C-D8BA9A4EF63D}" srcOrd="1" destOrd="0" presId="urn:microsoft.com/office/officeart/2005/8/layout/cycle2"/>
    <dgm:cxn modelId="{100BB794-F86D-4D02-8245-F5FF2670FE43}" type="presOf" srcId="{2B60E9F4-DC82-4247-B011-6ED298124374}" destId="{ABF2F062-1B50-4DCD-9211-90EB623418C7}" srcOrd="0" destOrd="0" presId="urn:microsoft.com/office/officeart/2005/8/layout/cycle2"/>
    <dgm:cxn modelId="{847CE93F-7E86-40F6-BA15-C4681D307682}" type="presOf" srcId="{8FDBEE83-B7F7-437F-AE82-CD9E66DB8CDC}" destId="{14E4036F-035D-446A-A662-53B886E0D9DB}" srcOrd="1" destOrd="0" presId="urn:microsoft.com/office/officeart/2005/8/layout/cycle2"/>
    <dgm:cxn modelId="{4BF23EC3-CF34-4E6B-A745-7C55ECE9542F}" type="presOf" srcId="{BFB895B3-B8DB-4FC8-8996-A5D044278F5F}" destId="{ACCBD341-A816-47EC-AA08-F229270BBEC4}" srcOrd="0" destOrd="0" presId="urn:microsoft.com/office/officeart/2005/8/layout/cycle2"/>
    <dgm:cxn modelId="{47F6EAE9-6A08-45CF-8A2F-4155C7D81C46}" type="presOf" srcId="{92286CCE-6919-4887-8729-C67813033FFE}" destId="{31F576E8-7573-4116-BDDB-2B0408671397}" srcOrd="0" destOrd="0" presId="urn:microsoft.com/office/officeart/2005/8/layout/cycle2"/>
    <dgm:cxn modelId="{645EEF27-7570-4195-A174-DB5B6EF8B88F}" type="presOf" srcId="{08E14E02-2918-4355-9A39-DD22E265B0D8}" destId="{E525589A-1555-4E9B-B2F2-67B66C8271A7}" srcOrd="0" destOrd="0" presId="urn:microsoft.com/office/officeart/2005/8/layout/cycle2"/>
    <dgm:cxn modelId="{771B68C9-C7FE-4CBA-A95D-9FBF40E28647}" srcId="{BFB895B3-B8DB-4FC8-8996-A5D044278F5F}" destId="{92286CCE-6919-4887-8729-C67813033FFE}" srcOrd="1" destOrd="0" parTransId="{C7198C4A-D0AF-49B8-9710-BA35FDEB6A97}" sibTransId="{D4B9D5A2-7C60-49F3-89E4-76C6804E3DB7}"/>
    <dgm:cxn modelId="{7C7E5651-62CF-4D50-9414-3DFEE88EE59D}" type="presOf" srcId="{91D29F60-3D12-434A-9A0D-EF31AD465855}" destId="{2D61FE22-999D-42E1-BF07-4489569886D1}" srcOrd="0" destOrd="0" presId="urn:microsoft.com/office/officeart/2005/8/layout/cycle2"/>
    <dgm:cxn modelId="{6CD1F69B-9D99-466C-85AD-F74D4A71FE45}" type="presOf" srcId="{32B30ACC-D597-4781-8AAA-3863C7EBEDA5}" destId="{546316D0-DD31-4161-9520-4D204431FD35}" srcOrd="0" destOrd="0" presId="urn:microsoft.com/office/officeart/2005/8/layout/cycle2"/>
    <dgm:cxn modelId="{117EE2BE-E636-4935-8F8F-EB748D0C6302}" type="presOf" srcId="{8FDBEE83-B7F7-437F-AE82-CD9E66DB8CDC}" destId="{B9C3BF58-0E09-4701-B549-27C5F4F31424}" srcOrd="0" destOrd="0" presId="urn:microsoft.com/office/officeart/2005/8/layout/cycle2"/>
    <dgm:cxn modelId="{19B5B189-C32D-4F54-8708-6AC334A2B537}" type="presOf" srcId="{E50A7F38-19F1-4905-9829-FF60C1F2CE0E}" destId="{AFC3DA9B-0729-4B32-91AC-6293B0FA608A}" srcOrd="0" destOrd="0" presId="urn:microsoft.com/office/officeart/2005/8/layout/cycle2"/>
    <dgm:cxn modelId="{B0D68CA3-D5B0-41B3-9AC2-28714AD34FC5}" type="presOf" srcId="{B26B186E-311E-46E5-AED9-C62C97BD9D78}" destId="{95D58A11-C3C2-4ED9-9075-7FEB0B3FBC65}" srcOrd="0" destOrd="0" presId="urn:microsoft.com/office/officeart/2005/8/layout/cycle2"/>
    <dgm:cxn modelId="{1A9B1E85-73C6-48D5-AAC7-26F69E23CDDB}" type="presOf" srcId="{D4B9D5A2-7C60-49F3-89E4-76C6804E3DB7}" destId="{1E22D39B-9778-42DE-A8CC-B27F5EEB6B7D}" srcOrd="1" destOrd="0" presId="urn:microsoft.com/office/officeart/2005/8/layout/cycle2"/>
    <dgm:cxn modelId="{E25C620C-6A4E-4003-B754-5D919A78F44F}" srcId="{BFB895B3-B8DB-4FC8-8996-A5D044278F5F}" destId="{08E14E02-2918-4355-9A39-DD22E265B0D8}" srcOrd="4" destOrd="0" parTransId="{9526C023-3539-42A9-88EE-BA4469318402}" sibTransId="{1D0BDFB4-E441-4702-8722-ECF6615DDB22}"/>
    <dgm:cxn modelId="{F292DF76-A229-4102-B50B-D154B42B69C0}" type="presOf" srcId="{91D29F60-3D12-434A-9A0D-EF31AD465855}" destId="{DC6B631A-4E42-4614-932F-FF4B537F1413}" srcOrd="1" destOrd="0" presId="urn:microsoft.com/office/officeart/2005/8/layout/cycle2"/>
    <dgm:cxn modelId="{6FCB003A-BB2B-4DC1-9D50-95D1CE3AABDE}" srcId="{BFB895B3-B8DB-4FC8-8996-A5D044278F5F}" destId="{B26B186E-311E-46E5-AED9-C62C97BD9D78}" srcOrd="3" destOrd="0" parTransId="{F89143F5-D2C6-4943-A399-6B269127D7DB}" sibTransId="{C4E15E16-D25B-445B-9568-C78B14FBE13D}"/>
    <dgm:cxn modelId="{788B4866-78AE-44AE-A30F-9E16DDE56723}" srcId="{BFB895B3-B8DB-4FC8-8996-A5D044278F5F}" destId="{E50A7F38-19F1-4905-9829-FF60C1F2CE0E}" srcOrd="2" destOrd="0" parTransId="{2EA445C4-842C-4476-897D-172964B54938}" sibTransId="{2B60E9F4-DC82-4247-B011-6ED298124374}"/>
    <dgm:cxn modelId="{FED8909D-34BF-447D-B24E-484E3581EBD0}" srcId="{BFB895B3-B8DB-4FC8-8996-A5D044278F5F}" destId="{CAABC44A-5E37-44CD-BB6C-0B4DABAB65E7}" srcOrd="5" destOrd="0" parTransId="{DC371A64-B9A7-4FCF-A2E0-866160F21329}" sibTransId="{8FDBEE83-B7F7-437F-AE82-CD9E66DB8CDC}"/>
    <dgm:cxn modelId="{2189CEEA-6E54-4363-A949-1AC6B6B59B48}" type="presOf" srcId="{2B60E9F4-DC82-4247-B011-6ED298124374}" destId="{FC4F2D13-4ADC-44F5-9165-743580E80D64}" srcOrd="1" destOrd="0" presId="urn:microsoft.com/office/officeart/2005/8/layout/cycle2"/>
    <dgm:cxn modelId="{28B492EB-24B6-476C-9793-FD4570256396}" type="presOf" srcId="{1D0BDFB4-E441-4702-8722-ECF6615DDB22}" destId="{A7799163-262B-403C-AF1F-A62DB14042B9}" srcOrd="0" destOrd="0" presId="urn:microsoft.com/office/officeart/2005/8/layout/cycle2"/>
    <dgm:cxn modelId="{9E407038-157E-4F88-9B96-DC4CE5494B92}" type="presParOf" srcId="{ACCBD341-A816-47EC-AA08-F229270BBEC4}" destId="{546316D0-DD31-4161-9520-4D204431FD35}" srcOrd="0" destOrd="0" presId="urn:microsoft.com/office/officeart/2005/8/layout/cycle2"/>
    <dgm:cxn modelId="{5C9123D6-4B15-4D85-BE06-3F2FF6E81DFC}" type="presParOf" srcId="{ACCBD341-A816-47EC-AA08-F229270BBEC4}" destId="{2D61FE22-999D-42E1-BF07-4489569886D1}" srcOrd="1" destOrd="0" presId="urn:microsoft.com/office/officeart/2005/8/layout/cycle2"/>
    <dgm:cxn modelId="{845911D5-73CD-4015-8D52-21B41A9C1706}" type="presParOf" srcId="{2D61FE22-999D-42E1-BF07-4489569886D1}" destId="{DC6B631A-4E42-4614-932F-FF4B537F1413}" srcOrd="0" destOrd="0" presId="urn:microsoft.com/office/officeart/2005/8/layout/cycle2"/>
    <dgm:cxn modelId="{58C89CA7-701A-430C-8A3C-1CBA51E00F74}" type="presParOf" srcId="{ACCBD341-A816-47EC-AA08-F229270BBEC4}" destId="{31F576E8-7573-4116-BDDB-2B0408671397}" srcOrd="2" destOrd="0" presId="urn:microsoft.com/office/officeart/2005/8/layout/cycle2"/>
    <dgm:cxn modelId="{A52220D1-2228-453A-8312-CC63243D92B5}" type="presParOf" srcId="{ACCBD341-A816-47EC-AA08-F229270BBEC4}" destId="{94F7A3D3-D580-49DD-9239-4B6D3F955E38}" srcOrd="3" destOrd="0" presId="urn:microsoft.com/office/officeart/2005/8/layout/cycle2"/>
    <dgm:cxn modelId="{D63B39D0-B7EB-4B1F-8E91-4A050BD79089}" type="presParOf" srcId="{94F7A3D3-D580-49DD-9239-4B6D3F955E38}" destId="{1E22D39B-9778-42DE-A8CC-B27F5EEB6B7D}" srcOrd="0" destOrd="0" presId="urn:microsoft.com/office/officeart/2005/8/layout/cycle2"/>
    <dgm:cxn modelId="{80330CED-D7AD-4244-8F6B-CF66C7AF0BF0}" type="presParOf" srcId="{ACCBD341-A816-47EC-AA08-F229270BBEC4}" destId="{AFC3DA9B-0729-4B32-91AC-6293B0FA608A}" srcOrd="4" destOrd="0" presId="urn:microsoft.com/office/officeart/2005/8/layout/cycle2"/>
    <dgm:cxn modelId="{B2B2A2CB-3999-4D56-809B-00C8EA1B55D6}" type="presParOf" srcId="{ACCBD341-A816-47EC-AA08-F229270BBEC4}" destId="{ABF2F062-1B50-4DCD-9211-90EB623418C7}" srcOrd="5" destOrd="0" presId="urn:microsoft.com/office/officeart/2005/8/layout/cycle2"/>
    <dgm:cxn modelId="{57CFB728-A17A-4E00-8230-9033E77A406E}" type="presParOf" srcId="{ABF2F062-1B50-4DCD-9211-90EB623418C7}" destId="{FC4F2D13-4ADC-44F5-9165-743580E80D64}" srcOrd="0" destOrd="0" presId="urn:microsoft.com/office/officeart/2005/8/layout/cycle2"/>
    <dgm:cxn modelId="{4781CA02-8413-42AE-8628-D69CA252F550}" type="presParOf" srcId="{ACCBD341-A816-47EC-AA08-F229270BBEC4}" destId="{95D58A11-C3C2-4ED9-9075-7FEB0B3FBC65}" srcOrd="6" destOrd="0" presId="urn:microsoft.com/office/officeart/2005/8/layout/cycle2"/>
    <dgm:cxn modelId="{FAB89848-51D9-4C8A-A67C-22A41EB0FAFB}" type="presParOf" srcId="{ACCBD341-A816-47EC-AA08-F229270BBEC4}" destId="{E03B8DEC-7EC3-499D-A96B-BBDBFEE6FFDC}" srcOrd="7" destOrd="0" presId="urn:microsoft.com/office/officeart/2005/8/layout/cycle2"/>
    <dgm:cxn modelId="{29CF8544-D6E5-4BD6-944F-BC447A51B40E}" type="presParOf" srcId="{E03B8DEC-7EC3-499D-A96B-BBDBFEE6FFDC}" destId="{260B1676-5311-4FC0-99BB-04383C8E6F26}" srcOrd="0" destOrd="0" presId="urn:microsoft.com/office/officeart/2005/8/layout/cycle2"/>
    <dgm:cxn modelId="{A71541F7-84CD-4D00-BD97-F2B3047CB918}" type="presParOf" srcId="{ACCBD341-A816-47EC-AA08-F229270BBEC4}" destId="{E525589A-1555-4E9B-B2F2-67B66C8271A7}" srcOrd="8" destOrd="0" presId="urn:microsoft.com/office/officeart/2005/8/layout/cycle2"/>
    <dgm:cxn modelId="{47276A76-6936-4407-862D-781D7476CC14}" type="presParOf" srcId="{ACCBD341-A816-47EC-AA08-F229270BBEC4}" destId="{A7799163-262B-403C-AF1F-A62DB14042B9}" srcOrd="9" destOrd="0" presId="urn:microsoft.com/office/officeart/2005/8/layout/cycle2"/>
    <dgm:cxn modelId="{5660788D-0D05-46B2-8F3B-6D7EA3468EF4}" type="presParOf" srcId="{A7799163-262B-403C-AF1F-A62DB14042B9}" destId="{5E685DC9-BE38-4A99-AB2C-D8BA9A4EF63D}" srcOrd="0" destOrd="0" presId="urn:microsoft.com/office/officeart/2005/8/layout/cycle2"/>
    <dgm:cxn modelId="{89F28ED4-6094-4A51-B963-8732BFBF1680}" type="presParOf" srcId="{ACCBD341-A816-47EC-AA08-F229270BBEC4}" destId="{AF86D873-A891-4954-92DA-2F1724225247}" srcOrd="10" destOrd="0" presId="urn:microsoft.com/office/officeart/2005/8/layout/cycle2"/>
    <dgm:cxn modelId="{09C4A5FD-FA42-497F-A247-6764A034FBCB}" type="presParOf" srcId="{ACCBD341-A816-47EC-AA08-F229270BBEC4}" destId="{B9C3BF58-0E09-4701-B549-27C5F4F31424}" srcOrd="11" destOrd="0" presId="urn:microsoft.com/office/officeart/2005/8/layout/cycle2"/>
    <dgm:cxn modelId="{333A83A0-5692-4730-A9A9-CDFAE8C45BB8}" type="presParOf" srcId="{B9C3BF58-0E09-4701-B549-27C5F4F31424}" destId="{14E4036F-035D-446A-A662-53B886E0D9D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6316D0-DD31-4161-9520-4D204431FD35}">
      <dsp:nvSpPr>
        <dsp:cNvPr id="0" name=""/>
        <dsp:cNvSpPr/>
      </dsp:nvSpPr>
      <dsp:spPr>
        <a:xfrm>
          <a:off x="2582837" y="670"/>
          <a:ext cx="1031924" cy="1031924"/>
        </a:xfrm>
        <a:prstGeom prst="ellipse">
          <a:avLst/>
        </a:prstGeom>
        <a:solidFill>
          <a:srgbClr val="B39F9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/>
        </a:p>
      </dsp:txBody>
      <dsp:txXfrm>
        <a:off x="2582837" y="670"/>
        <a:ext cx="1031924" cy="1031924"/>
      </dsp:txXfrm>
    </dsp:sp>
    <dsp:sp modelId="{2D61FE22-999D-42E1-BF07-4489569886D1}">
      <dsp:nvSpPr>
        <dsp:cNvPr id="0" name=""/>
        <dsp:cNvSpPr/>
      </dsp:nvSpPr>
      <dsp:spPr>
        <a:xfrm rot="1800000">
          <a:off x="3625830" y="725924"/>
          <a:ext cx="274173" cy="34827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800000">
        <a:off x="3625830" y="725924"/>
        <a:ext cx="274173" cy="348274"/>
      </dsp:txXfrm>
    </dsp:sp>
    <dsp:sp modelId="{31F576E8-7573-4116-BDDB-2B0408671397}">
      <dsp:nvSpPr>
        <dsp:cNvPr id="0" name=""/>
        <dsp:cNvSpPr/>
      </dsp:nvSpPr>
      <dsp:spPr>
        <a:xfrm>
          <a:off x="3924513" y="775287"/>
          <a:ext cx="1031924" cy="1031924"/>
        </a:xfrm>
        <a:prstGeom prst="ellipse">
          <a:avLst/>
        </a:prstGeom>
        <a:solidFill>
          <a:srgbClr val="7F685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/>
        </a:p>
      </dsp:txBody>
      <dsp:txXfrm>
        <a:off x="3924513" y="775287"/>
        <a:ext cx="1031924" cy="1031924"/>
      </dsp:txXfrm>
    </dsp:sp>
    <dsp:sp modelId="{94F7A3D3-D580-49DD-9239-4B6D3F955E38}">
      <dsp:nvSpPr>
        <dsp:cNvPr id="0" name=""/>
        <dsp:cNvSpPr/>
      </dsp:nvSpPr>
      <dsp:spPr>
        <a:xfrm rot="5400000">
          <a:off x="4303388" y="1883969"/>
          <a:ext cx="274173" cy="34827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5400000">
        <a:off x="4303388" y="1883969"/>
        <a:ext cx="274173" cy="348274"/>
      </dsp:txXfrm>
    </dsp:sp>
    <dsp:sp modelId="{AFC3DA9B-0729-4B32-91AC-6293B0FA608A}">
      <dsp:nvSpPr>
        <dsp:cNvPr id="0" name=""/>
        <dsp:cNvSpPr/>
      </dsp:nvSpPr>
      <dsp:spPr>
        <a:xfrm>
          <a:off x="3924513" y="2324521"/>
          <a:ext cx="1031924" cy="1031924"/>
        </a:xfrm>
        <a:prstGeom prst="ellipse">
          <a:avLst/>
        </a:prstGeom>
        <a:solidFill>
          <a:srgbClr val="B39F9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/>
        </a:p>
      </dsp:txBody>
      <dsp:txXfrm>
        <a:off x="3924513" y="2324521"/>
        <a:ext cx="1031924" cy="1031924"/>
      </dsp:txXfrm>
    </dsp:sp>
    <dsp:sp modelId="{ABF2F062-1B50-4DCD-9211-90EB623418C7}">
      <dsp:nvSpPr>
        <dsp:cNvPr id="0" name=""/>
        <dsp:cNvSpPr/>
      </dsp:nvSpPr>
      <dsp:spPr>
        <a:xfrm rot="9000000">
          <a:off x="3639271" y="3049774"/>
          <a:ext cx="274173" cy="34827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9000000">
        <a:off x="3639271" y="3049774"/>
        <a:ext cx="274173" cy="348274"/>
      </dsp:txXfrm>
    </dsp:sp>
    <dsp:sp modelId="{95D58A11-C3C2-4ED9-9075-7FEB0B3FBC65}">
      <dsp:nvSpPr>
        <dsp:cNvPr id="0" name=""/>
        <dsp:cNvSpPr/>
      </dsp:nvSpPr>
      <dsp:spPr>
        <a:xfrm>
          <a:off x="2582837" y="3099137"/>
          <a:ext cx="1031924" cy="1031924"/>
        </a:xfrm>
        <a:prstGeom prst="ellipse">
          <a:avLst/>
        </a:prstGeom>
        <a:solidFill>
          <a:srgbClr val="7F685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/>
        </a:p>
      </dsp:txBody>
      <dsp:txXfrm>
        <a:off x="2582837" y="3099137"/>
        <a:ext cx="1031924" cy="1031924"/>
      </dsp:txXfrm>
    </dsp:sp>
    <dsp:sp modelId="{E03B8DEC-7EC3-499D-A96B-BBDBFEE6FFDC}">
      <dsp:nvSpPr>
        <dsp:cNvPr id="0" name=""/>
        <dsp:cNvSpPr/>
      </dsp:nvSpPr>
      <dsp:spPr>
        <a:xfrm rot="12600000">
          <a:off x="2297595" y="3057534"/>
          <a:ext cx="274173" cy="34827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2600000">
        <a:off x="2297595" y="3057534"/>
        <a:ext cx="274173" cy="348274"/>
      </dsp:txXfrm>
    </dsp:sp>
    <dsp:sp modelId="{E525589A-1555-4E9B-B2F2-67B66C8271A7}">
      <dsp:nvSpPr>
        <dsp:cNvPr id="0" name=""/>
        <dsp:cNvSpPr/>
      </dsp:nvSpPr>
      <dsp:spPr>
        <a:xfrm>
          <a:off x="1241161" y="2324521"/>
          <a:ext cx="1031924" cy="1031924"/>
        </a:xfrm>
        <a:prstGeom prst="ellipse">
          <a:avLst/>
        </a:prstGeom>
        <a:solidFill>
          <a:srgbClr val="B39F9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/>
        </a:p>
      </dsp:txBody>
      <dsp:txXfrm>
        <a:off x="1241161" y="2324521"/>
        <a:ext cx="1031924" cy="1031924"/>
      </dsp:txXfrm>
    </dsp:sp>
    <dsp:sp modelId="{A7799163-262B-403C-AF1F-A62DB14042B9}">
      <dsp:nvSpPr>
        <dsp:cNvPr id="0" name=""/>
        <dsp:cNvSpPr/>
      </dsp:nvSpPr>
      <dsp:spPr>
        <a:xfrm rot="16200000">
          <a:off x="1620037" y="1899488"/>
          <a:ext cx="274173" cy="34827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6200000">
        <a:off x="1620037" y="1899488"/>
        <a:ext cx="274173" cy="348274"/>
      </dsp:txXfrm>
    </dsp:sp>
    <dsp:sp modelId="{AF86D873-A891-4954-92DA-2F1724225247}">
      <dsp:nvSpPr>
        <dsp:cNvPr id="0" name=""/>
        <dsp:cNvSpPr/>
      </dsp:nvSpPr>
      <dsp:spPr>
        <a:xfrm>
          <a:off x="1241161" y="775287"/>
          <a:ext cx="1031924" cy="1031924"/>
        </a:xfrm>
        <a:prstGeom prst="ellipse">
          <a:avLst/>
        </a:prstGeom>
        <a:solidFill>
          <a:srgbClr val="7F685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/>
        </a:p>
      </dsp:txBody>
      <dsp:txXfrm>
        <a:off x="1241161" y="775287"/>
        <a:ext cx="1031924" cy="1031924"/>
      </dsp:txXfrm>
    </dsp:sp>
    <dsp:sp modelId="{B9C3BF58-0E09-4701-B549-27C5F4F31424}">
      <dsp:nvSpPr>
        <dsp:cNvPr id="0" name=""/>
        <dsp:cNvSpPr/>
      </dsp:nvSpPr>
      <dsp:spPr>
        <a:xfrm rot="19800000">
          <a:off x="2284155" y="733683"/>
          <a:ext cx="274173" cy="34827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9800000">
        <a:off x="2284155" y="733683"/>
        <a:ext cx="274173" cy="348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  <a:r>
              <a:rPr lang="en-US" altLang="zh-CN" dirty="0" smtClean="0"/>
              <a:t>https://liangliangtuwen.tmall.com</a:t>
            </a:r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5205-58D9-4EDE-9633-29471E4842DD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18A9-E7BC-4878-92D0-E1334F902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5205-58D9-4EDE-9633-29471E4842DD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18A9-E7BC-4878-92D0-E1334F902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5205-58D9-4EDE-9633-29471E4842DD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18A9-E7BC-4878-92D0-E1334F902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E6892-3D0E-40B1-89BB-B043924F3C83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2C9E1-264B-499B-85B4-94D54510CEF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E6892-3D0E-40B1-89BB-B043924F3C83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2C9E1-264B-499B-85B4-94D54510CEF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E6892-3D0E-40B1-89BB-B043924F3C83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2C9E1-264B-499B-85B4-94D54510CEF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E6892-3D0E-40B1-89BB-B043924F3C83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2C9E1-264B-499B-85B4-94D54510CEF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E6892-3D0E-40B1-89BB-B043924F3C83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2C9E1-264B-499B-85B4-94D54510CEF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E6892-3D0E-40B1-89BB-B043924F3C83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2C9E1-264B-499B-85B4-94D54510CEF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E6892-3D0E-40B1-89BB-B043924F3C83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2C9E1-264B-499B-85B4-94D54510CEF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5205-58D9-4EDE-9633-29471E4842DD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18A9-E7BC-4878-92D0-E1334F902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E6892-3D0E-40B1-89BB-B043924F3C83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2C9E1-264B-499B-85B4-94D54510CEF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E6892-3D0E-40B1-89BB-B043924F3C83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2C9E1-264B-499B-85B4-94D54510CEF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5205-58D9-4EDE-9633-29471E4842DD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18A9-E7BC-4878-92D0-E1334F902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E6892-3D0E-40B1-89BB-B043924F3C83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2C9E1-264B-499B-85B4-94D54510CEF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5205-58D9-4EDE-9633-29471E4842DD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18A9-E7BC-4878-92D0-E1334F902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E6892-3D0E-40B1-89BB-B043924F3C83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2C9E1-264B-499B-85B4-94D54510CEF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5205-58D9-4EDE-9633-29471E4842DD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18A9-E7BC-4878-92D0-E1334F902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E6892-3D0E-40B1-89BB-B043924F3C83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2C9E1-264B-499B-85B4-94D54510CEF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5205-58D9-4EDE-9633-29471E4842DD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18A9-E7BC-4878-92D0-E1334F902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5205-58D9-4EDE-9633-29471E4842DD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18A9-E7BC-4878-92D0-E1334F902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E6892-3D0E-40B1-89BB-B043924F3C83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2C9E1-264B-499B-85B4-94D54510CEF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5205-58D9-4EDE-9633-29471E4842DD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18A9-E7BC-4878-92D0-E1334F902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64DD99-87F9-453F-9079-F6FF817C2EC5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01FEE7-084D-4A96-8EA0-40E78BE1663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5E6892-3D0E-40B1-89BB-B043924F3C83}" type="datetimeFigureOut">
              <a:rPr lang="en-US" smtClean="0">
                <a:solidFill>
                  <a:prstClr val="black"/>
                </a:solidFill>
              </a:rPr>
              <a:pPr/>
              <a:t>7/9/2017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2C9E1-264B-499B-85B4-94D54510CEF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5205-58D9-4EDE-9633-29471E4842DD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818A9-E7BC-4878-92D0-E1334F902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1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image" Target="../media/image1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A5205-58D9-4EDE-9633-29471E4842DD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818A9-E7BC-4878-92D0-E1334F902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4265" b="1" kern="1200">
          <a:solidFill>
            <a:schemeClr val="bg1">
              <a:lumMod val="6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4265" b="1" kern="1200">
          <a:solidFill>
            <a:schemeClr val="bg1">
              <a:lumMod val="6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4265" b="1" kern="1200">
          <a:solidFill>
            <a:schemeClr val="bg1">
              <a:lumMod val="6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4265" b="1" kern="1200">
          <a:solidFill>
            <a:schemeClr val="bg1">
              <a:lumMod val="6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4265" b="1" kern="1200">
          <a:solidFill>
            <a:schemeClr val="bg1">
              <a:lumMod val="6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4265" b="1" kern="1200">
          <a:solidFill>
            <a:schemeClr val="bg1">
              <a:lumMod val="6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4265" b="1" kern="1200">
          <a:solidFill>
            <a:schemeClr val="bg1">
              <a:lumMod val="6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4265" b="1" kern="1200">
          <a:solidFill>
            <a:schemeClr val="bg1">
              <a:lumMod val="6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4265" b="1" kern="1200">
          <a:solidFill>
            <a:schemeClr val="bg1">
              <a:lumMod val="6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4265" b="1" kern="1200">
          <a:solidFill>
            <a:schemeClr val="bg1">
              <a:lumMod val="6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4265" b="1" kern="1200">
          <a:solidFill>
            <a:schemeClr val="bg1">
              <a:lumMod val="6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4265" b="1" kern="1200">
          <a:solidFill>
            <a:schemeClr val="bg1">
              <a:lumMod val="6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4265" b="1" kern="1200">
          <a:solidFill>
            <a:schemeClr val="bg1">
              <a:lumMod val="6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4265" b="1" kern="1200">
          <a:solidFill>
            <a:schemeClr val="bg1">
              <a:lumMod val="6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3" b="14330"/>
          <a:stretch>
            <a:fillRect/>
          </a:stretch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  <p:sp>
        <p:nvSpPr>
          <p:cNvPr id="2" name="六边形 1"/>
          <p:cNvSpPr/>
          <p:nvPr/>
        </p:nvSpPr>
        <p:spPr>
          <a:xfrm>
            <a:off x="7530553" y="5994400"/>
            <a:ext cx="4995276" cy="567148"/>
          </a:xfrm>
          <a:prstGeom prst="hexagon">
            <a:avLst>
              <a:gd name="adj" fmla="val 32793"/>
              <a:gd name="vf" fmla="val 115470"/>
            </a:avLst>
          </a:prstGeom>
          <a:solidFill>
            <a:srgbClr val="7F685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22778" y="1878238"/>
            <a:ext cx="68199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>
                <a:solidFill>
                  <a:srgbClr val="363533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2017</a:t>
            </a:r>
            <a:r>
              <a:rPr lang="zh-CN" altLang="en-US" sz="2000" dirty="0" smtClean="0">
                <a:solidFill>
                  <a:srgbClr val="B39F93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（输入论文题目）</a:t>
            </a:r>
            <a:endParaRPr lang="en-US" altLang="zh-CN" sz="2000" dirty="0" smtClean="0">
              <a:solidFill>
                <a:srgbClr val="B39F93"/>
              </a:solidFill>
              <a:latin typeface="方正兰亭特黑简体" panose="02000000000000000000" pitchFamily="2" charset="-122"/>
              <a:ea typeface="方正兰亭特黑简体" panose="02000000000000000000" pitchFamily="2" charset="-122"/>
            </a:endParaRPr>
          </a:p>
          <a:p>
            <a:r>
              <a:rPr lang="zh-CN" altLang="en-US" sz="5400" dirty="0" smtClean="0">
                <a:solidFill>
                  <a:srgbClr val="363533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毕业论文答辩模板</a:t>
            </a:r>
            <a:endParaRPr lang="en-US" altLang="zh-CN" sz="5400" dirty="0" smtClean="0">
              <a:solidFill>
                <a:srgbClr val="363533"/>
              </a:solidFill>
              <a:latin typeface="方正兰亭特黑简体" panose="02000000000000000000" pitchFamily="2" charset="-122"/>
              <a:ea typeface="方正兰亭特黑简体" panose="02000000000000000000" pitchFamily="2" charset="-122"/>
            </a:endParaRPr>
          </a:p>
        </p:txBody>
      </p:sp>
      <p:sp>
        <p:nvSpPr>
          <p:cNvPr id="6" name="斜纹 5"/>
          <p:cNvSpPr/>
          <p:nvPr/>
        </p:nvSpPr>
        <p:spPr>
          <a:xfrm>
            <a:off x="-1" y="-4664"/>
            <a:ext cx="2092569" cy="2092569"/>
          </a:xfrm>
          <a:prstGeom prst="diagStripe">
            <a:avLst>
              <a:gd name="adj" fmla="val 53361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22439" y="6093308"/>
            <a:ext cx="426956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院</a:t>
            </a:r>
            <a:r>
              <a:rPr lang="zh-CN" altLang="en-US" dirty="0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系：</a:t>
            </a:r>
            <a:r>
              <a:rPr lang="en-US" dirty="0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XXX</a:t>
            </a:r>
            <a:endParaRPr lang="en-US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3372" y="4294498"/>
            <a:ext cx="2378391" cy="52840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答辩</a:t>
            </a:r>
            <a:r>
              <a:rPr lang="zh-CN" altLang="en-US" sz="20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人</a:t>
            </a:r>
            <a:r>
              <a:rPr lang="zh-CN" altLang="en-US" sz="20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：亮亮图文</a:t>
            </a:r>
            <a:endParaRPr lang="zh-CN" altLang="en-US" sz="2000" dirty="0" smtClean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0" name="六边形 9"/>
          <p:cNvSpPr/>
          <p:nvPr/>
        </p:nvSpPr>
        <p:spPr>
          <a:xfrm>
            <a:off x="7922439" y="5265731"/>
            <a:ext cx="4603390" cy="567148"/>
          </a:xfrm>
          <a:prstGeom prst="hexagon">
            <a:avLst>
              <a:gd name="adj" fmla="val 32793"/>
              <a:gd name="vf" fmla="val 115470"/>
            </a:avLst>
          </a:prstGeom>
          <a:solidFill>
            <a:srgbClr val="7F685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六边形 10"/>
          <p:cNvSpPr/>
          <p:nvPr/>
        </p:nvSpPr>
        <p:spPr>
          <a:xfrm>
            <a:off x="8299811" y="4537062"/>
            <a:ext cx="4226018" cy="567148"/>
          </a:xfrm>
          <a:prstGeom prst="hexagon">
            <a:avLst>
              <a:gd name="adj" fmla="val 32793"/>
              <a:gd name="vf" fmla="val 115470"/>
            </a:avLst>
          </a:prstGeom>
          <a:solidFill>
            <a:srgbClr val="7F685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299811" y="5359642"/>
            <a:ext cx="389219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指导老师</a:t>
            </a:r>
            <a:r>
              <a:rPr lang="zh-CN" altLang="en-US" dirty="0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：亮亮图文</a:t>
            </a:r>
            <a:endParaRPr dirty="0" smtClean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00687" y="4632690"/>
            <a:ext cx="349131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答辩</a:t>
            </a:r>
            <a:r>
              <a:rPr lang="zh-CN" altLang="en-US" dirty="0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时间：</a:t>
            </a:r>
            <a:r>
              <a:rPr lang="en-US" altLang="zh-CN" dirty="0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2017.05.20</a:t>
            </a:r>
            <a:endParaRPr lang="zh-CN" altLang="en-US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 rot="18872374">
            <a:off x="-223240" y="468602"/>
            <a:ext cx="2253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363533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附答辩</a:t>
            </a:r>
            <a:r>
              <a:rPr lang="zh-CN" altLang="en-US" sz="2800" dirty="0">
                <a:solidFill>
                  <a:srgbClr val="363533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指导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57675"/>
            <a:ext cx="12192000" cy="2300324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99629" y="3643276"/>
            <a:ext cx="1343571" cy="1351280"/>
          </a:xfrm>
          <a:prstGeom prst="ellipse">
            <a:avLst/>
          </a:prstGeom>
          <a:solidFill>
            <a:srgbClr val="7F685A"/>
          </a:solidFill>
          <a:ln w="762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041229" y="3672063"/>
            <a:ext cx="1343571" cy="1351280"/>
          </a:xfrm>
          <a:prstGeom prst="ellipse">
            <a:avLst/>
          </a:prstGeom>
          <a:solidFill>
            <a:srgbClr val="7F685A"/>
          </a:solidFill>
          <a:ln w="762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784429" y="3685609"/>
            <a:ext cx="1343571" cy="1351280"/>
          </a:xfrm>
          <a:prstGeom prst="ellipse">
            <a:avLst/>
          </a:prstGeom>
          <a:solidFill>
            <a:srgbClr val="7F685A"/>
          </a:solidFill>
          <a:ln w="762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426029" y="3714396"/>
            <a:ext cx="1343571" cy="1351280"/>
          </a:xfrm>
          <a:prstGeom prst="ellipse">
            <a:avLst/>
          </a:prstGeom>
          <a:solidFill>
            <a:srgbClr val="7F685A"/>
          </a:solidFill>
          <a:ln w="7620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prstClr val="white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14400" y="5072305"/>
            <a:ext cx="233680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200000"/>
              </a:lnSpc>
            </a:pPr>
            <a:r>
              <a:rPr lang="zh-CN" altLang="en-US" sz="16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支撑论点</a:t>
            </a:r>
            <a:r>
              <a:rPr lang="en-US" altLang="zh-CN" sz="16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US" sz="16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defTabSz="1450340">
              <a:lnSpc>
                <a:spcPct val="150000"/>
              </a:lnSpc>
            </a:pPr>
            <a:r>
              <a:rPr lang="zh-CN" altLang="en-US" sz="12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对论文的观点或者结论作出解释</a:t>
            </a:r>
            <a:endParaRPr lang="en-US" altLang="zh-CN" sz="1200" dirty="0" smtClean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defTabSz="1450340">
              <a:lnSpc>
                <a:spcPct val="150000"/>
              </a:lnSpc>
            </a:pPr>
            <a:r>
              <a:rPr lang="zh-CN" altLang="en-US" sz="12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关注论文中的</a:t>
            </a:r>
            <a:r>
              <a:rPr lang="en-US" altLang="zh-CN" sz="12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1/2/3</a:t>
            </a:r>
            <a:r>
              <a:rPr lang="zh-CN" altLang="en-US" sz="12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类的分条论点</a:t>
            </a:r>
            <a:endParaRPr lang="en-US" altLang="zh-CN" sz="1200" dirty="0" smtClean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defTabSz="1450340">
              <a:lnSpc>
                <a:spcPct val="150000"/>
              </a:lnSpc>
            </a:pPr>
            <a:r>
              <a:rPr lang="zh-CN" altLang="en-US" sz="12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使用这样清晰逻辑关系更加直接</a:t>
            </a:r>
            <a:endParaRPr lang="en-US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544615" y="5072305"/>
            <a:ext cx="233680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ctr" defTabSz="1450340">
              <a:lnSpc>
                <a:spcPct val="20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支撑论点</a:t>
            </a:r>
            <a:r>
              <a:rPr lang="en-US" altLang="zh-CN" sz="16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US" altLang="zh-CN" sz="16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对论文的观点或者结论作出解释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关注论文中的</a:t>
            </a:r>
            <a:r>
              <a:rPr lang="en-US" altLang="zh-CN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1/2/3</a:t>
            </a: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类的分条论点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使用这样清晰逻辑关系更加直接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287815" y="5072305"/>
            <a:ext cx="233680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ctr" defTabSz="1450340">
              <a:lnSpc>
                <a:spcPct val="20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支撑论点</a:t>
            </a:r>
            <a:r>
              <a:rPr lang="en-US" altLang="zh-CN" sz="16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en-US" altLang="zh-CN" sz="16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对论文的观点或者结论作出解释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关注论文中的</a:t>
            </a:r>
            <a:r>
              <a:rPr lang="en-US" altLang="zh-CN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1/2/3</a:t>
            </a: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类的分条论点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使用这样清晰逻辑关系更加直接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929415" y="5072305"/>
            <a:ext cx="233680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ctr" defTabSz="1450340">
              <a:lnSpc>
                <a:spcPct val="20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支撑论点</a:t>
            </a:r>
            <a:r>
              <a:rPr lang="en-US" altLang="zh-CN" sz="16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en-US" altLang="zh-CN" sz="16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对论文的观点或者结论作出解释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关注论文中的</a:t>
            </a:r>
            <a:r>
              <a:rPr lang="en-US" altLang="zh-CN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1/2/3</a:t>
            </a: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类的分条论点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使用这样清晰逻辑关系更加直接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80000" y="1295401"/>
            <a:ext cx="1930400" cy="1941476"/>
          </a:xfrm>
          <a:prstGeom prst="ellipse">
            <a:avLst/>
          </a:prstGeom>
          <a:solidFill>
            <a:srgbClr val="7F685A"/>
          </a:solidFill>
          <a:ln w="7620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prstClr val="white"/>
              </a:solidFill>
            </a:endParaRPr>
          </a:p>
        </p:txBody>
      </p:sp>
      <p:sp>
        <p:nvSpPr>
          <p:cNvPr id="17" name="Arc 16"/>
          <p:cNvSpPr/>
          <p:nvPr/>
        </p:nvSpPr>
        <p:spPr>
          <a:xfrm>
            <a:off x="4713014" y="2220876"/>
            <a:ext cx="5243785" cy="2728419"/>
          </a:xfrm>
          <a:prstGeom prst="arc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 flipH="1">
            <a:off x="2091122" y="2220876"/>
            <a:ext cx="5243785" cy="2728419"/>
          </a:xfrm>
          <a:prstGeom prst="arc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6440215" y="2932076"/>
            <a:ext cx="1016000" cy="1306019"/>
          </a:xfrm>
          <a:prstGeom prst="arc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0" name="Arc 19"/>
          <p:cNvSpPr/>
          <p:nvPr/>
        </p:nvSpPr>
        <p:spPr>
          <a:xfrm flipH="1">
            <a:off x="4572000" y="2932076"/>
            <a:ext cx="1016000" cy="1306019"/>
          </a:xfrm>
          <a:prstGeom prst="arc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818509" y="4025443"/>
            <a:ext cx="505812" cy="515795"/>
            <a:chOff x="7160655" y="2178006"/>
            <a:chExt cx="379359" cy="386846"/>
          </a:xfrm>
          <a:solidFill>
            <a:schemeClr val="bg1"/>
          </a:solidFill>
        </p:grpSpPr>
        <p:sp>
          <p:nvSpPr>
            <p:cNvPr id="22" name="Freeform 36"/>
            <p:cNvSpPr>
              <a:spLocks noEditPoints="1"/>
            </p:cNvSpPr>
            <p:nvPr/>
          </p:nvSpPr>
          <p:spPr bwMode="auto">
            <a:xfrm>
              <a:off x="7277956" y="2178006"/>
              <a:ext cx="262058" cy="262058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1 w 79"/>
                <a:gd name="T5" fmla="*/ 63 h 79"/>
                <a:gd name="T6" fmla="*/ 11 w 79"/>
                <a:gd name="T7" fmla="*/ 63 h 79"/>
                <a:gd name="T8" fmla="*/ 17 w 79"/>
                <a:gd name="T9" fmla="*/ 68 h 79"/>
                <a:gd name="T10" fmla="*/ 64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8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0" y="28"/>
                    <a:pt x="0" y="49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4" y="66"/>
                    <a:pt x="15" y="67"/>
                    <a:pt x="17" y="68"/>
                  </a:cubicBezTo>
                  <a:cubicBezTo>
                    <a:pt x="31" y="79"/>
                    <a:pt x="51" y="78"/>
                    <a:pt x="64" y="65"/>
                  </a:cubicBezTo>
                  <a:cubicBezTo>
                    <a:pt x="78" y="51"/>
                    <a:pt x="79" y="29"/>
                    <a:pt x="65" y="14"/>
                  </a:cubicBezTo>
                  <a:close/>
                  <a:moveTo>
                    <a:pt x="58" y="59"/>
                  </a:moveTo>
                  <a:cubicBezTo>
                    <a:pt x="47" y="69"/>
                    <a:pt x="30" y="69"/>
                    <a:pt x="20" y="59"/>
                  </a:cubicBezTo>
                  <a:cubicBezTo>
                    <a:pt x="9" y="48"/>
                    <a:pt x="9" y="31"/>
                    <a:pt x="20" y="21"/>
                  </a:cubicBezTo>
                  <a:cubicBezTo>
                    <a:pt x="31" y="10"/>
                    <a:pt x="48" y="10"/>
                    <a:pt x="58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3" name="Freeform 37"/>
            <p:cNvSpPr/>
            <p:nvPr/>
          </p:nvSpPr>
          <p:spPr bwMode="auto">
            <a:xfrm>
              <a:off x="7160655" y="2400130"/>
              <a:ext cx="159730" cy="164722"/>
            </a:xfrm>
            <a:custGeom>
              <a:avLst/>
              <a:gdLst>
                <a:gd name="T0" fmla="*/ 0 w 64"/>
                <a:gd name="T1" fmla="*/ 52 h 66"/>
                <a:gd name="T2" fmla="*/ 12 w 64"/>
                <a:gd name="T3" fmla="*/ 66 h 66"/>
                <a:gd name="T4" fmla="*/ 64 w 64"/>
                <a:gd name="T5" fmla="*/ 8 h 66"/>
                <a:gd name="T6" fmla="*/ 55 w 64"/>
                <a:gd name="T7" fmla="*/ 0 h 66"/>
                <a:gd name="T8" fmla="*/ 0 w 64"/>
                <a:gd name="T9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6">
                  <a:moveTo>
                    <a:pt x="0" y="52"/>
                  </a:moveTo>
                  <a:lnTo>
                    <a:pt x="12" y="66"/>
                  </a:lnTo>
                  <a:lnTo>
                    <a:pt x="64" y="8"/>
                  </a:lnTo>
                  <a:lnTo>
                    <a:pt x="55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Freeform 38"/>
            <p:cNvSpPr/>
            <p:nvPr/>
          </p:nvSpPr>
          <p:spPr bwMode="auto">
            <a:xfrm>
              <a:off x="7412728" y="2265358"/>
              <a:ext cx="99831" cy="119797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0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5" name="Freeform 62"/>
          <p:cNvSpPr>
            <a:spLocks noEditPoints="1"/>
          </p:cNvSpPr>
          <p:nvPr/>
        </p:nvSpPr>
        <p:spPr bwMode="auto">
          <a:xfrm>
            <a:off x="9858220" y="4038461"/>
            <a:ext cx="479189" cy="645576"/>
          </a:xfrm>
          <a:custGeom>
            <a:avLst/>
            <a:gdLst>
              <a:gd name="T0" fmla="*/ 108 w 108"/>
              <a:gd name="T1" fmla="*/ 145 h 145"/>
              <a:gd name="T2" fmla="*/ 0 w 108"/>
              <a:gd name="T3" fmla="*/ 145 h 145"/>
              <a:gd name="T4" fmla="*/ 0 w 108"/>
              <a:gd name="T5" fmla="*/ 136 h 145"/>
              <a:gd name="T6" fmla="*/ 13 w 108"/>
              <a:gd name="T7" fmla="*/ 125 h 145"/>
              <a:gd name="T8" fmla="*/ 96 w 108"/>
              <a:gd name="T9" fmla="*/ 125 h 145"/>
              <a:gd name="T10" fmla="*/ 108 w 108"/>
              <a:gd name="T11" fmla="*/ 135 h 145"/>
              <a:gd name="T12" fmla="*/ 108 w 108"/>
              <a:gd name="T13" fmla="*/ 145 h 145"/>
              <a:gd name="T14" fmla="*/ 16 w 108"/>
              <a:gd name="T15" fmla="*/ 116 h 145"/>
              <a:gd name="T16" fmla="*/ 24 w 108"/>
              <a:gd name="T17" fmla="*/ 91 h 145"/>
              <a:gd name="T18" fmla="*/ 85 w 108"/>
              <a:gd name="T19" fmla="*/ 91 h 145"/>
              <a:gd name="T20" fmla="*/ 92 w 108"/>
              <a:gd name="T21" fmla="*/ 116 h 145"/>
              <a:gd name="T22" fmla="*/ 16 w 108"/>
              <a:gd name="T23" fmla="*/ 116 h 145"/>
              <a:gd name="T24" fmla="*/ 28 w 108"/>
              <a:gd name="T25" fmla="*/ 76 h 145"/>
              <a:gd name="T26" fmla="*/ 36 w 108"/>
              <a:gd name="T27" fmla="*/ 51 h 145"/>
              <a:gd name="T28" fmla="*/ 72 w 108"/>
              <a:gd name="T29" fmla="*/ 51 h 145"/>
              <a:gd name="T30" fmla="*/ 80 w 108"/>
              <a:gd name="T31" fmla="*/ 76 h 145"/>
              <a:gd name="T32" fmla="*/ 28 w 108"/>
              <a:gd name="T33" fmla="*/ 76 h 145"/>
              <a:gd name="T34" fmla="*/ 48 w 108"/>
              <a:gd name="T35" fmla="*/ 12 h 145"/>
              <a:gd name="T36" fmla="*/ 60 w 108"/>
              <a:gd name="T37" fmla="*/ 12 h 145"/>
              <a:gd name="T38" fmla="*/ 67 w 108"/>
              <a:gd name="T39" fmla="*/ 37 h 145"/>
              <a:gd name="T40" fmla="*/ 41 w 108"/>
              <a:gd name="T41" fmla="*/ 37 h 145"/>
              <a:gd name="T42" fmla="*/ 48 w 108"/>
              <a:gd name="T43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145">
                <a:moveTo>
                  <a:pt x="108" y="145"/>
                </a:moveTo>
                <a:cubicBezTo>
                  <a:pt x="0" y="145"/>
                  <a:pt x="0" y="145"/>
                  <a:pt x="0" y="145"/>
                </a:cubicBezTo>
                <a:cubicBezTo>
                  <a:pt x="0" y="136"/>
                  <a:pt x="0" y="136"/>
                  <a:pt x="0" y="136"/>
                </a:cubicBezTo>
                <a:cubicBezTo>
                  <a:pt x="13" y="125"/>
                  <a:pt x="13" y="125"/>
                  <a:pt x="13" y="125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108" y="135"/>
                  <a:pt x="108" y="135"/>
                  <a:pt x="108" y="135"/>
                </a:cubicBezTo>
                <a:lnTo>
                  <a:pt x="108" y="145"/>
                </a:lnTo>
                <a:close/>
                <a:moveTo>
                  <a:pt x="16" y="116"/>
                </a:moveTo>
                <a:cubicBezTo>
                  <a:pt x="24" y="91"/>
                  <a:pt x="24" y="91"/>
                  <a:pt x="24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92" y="116"/>
                  <a:pt x="92" y="116"/>
                  <a:pt x="92" y="116"/>
                </a:cubicBezTo>
                <a:lnTo>
                  <a:pt x="16" y="116"/>
                </a:lnTo>
                <a:close/>
                <a:moveTo>
                  <a:pt x="28" y="76"/>
                </a:moveTo>
                <a:cubicBezTo>
                  <a:pt x="36" y="51"/>
                  <a:pt x="36" y="51"/>
                  <a:pt x="36" y="51"/>
                </a:cubicBezTo>
                <a:cubicBezTo>
                  <a:pt x="72" y="51"/>
                  <a:pt x="72" y="51"/>
                  <a:pt x="72" y="51"/>
                </a:cubicBezTo>
                <a:cubicBezTo>
                  <a:pt x="80" y="76"/>
                  <a:pt x="80" y="76"/>
                  <a:pt x="80" y="76"/>
                </a:cubicBezTo>
                <a:lnTo>
                  <a:pt x="28" y="76"/>
                </a:lnTo>
                <a:close/>
                <a:moveTo>
                  <a:pt x="48" y="12"/>
                </a:moveTo>
                <a:cubicBezTo>
                  <a:pt x="48" y="12"/>
                  <a:pt x="54" y="0"/>
                  <a:pt x="60" y="12"/>
                </a:cubicBezTo>
                <a:cubicBezTo>
                  <a:pt x="67" y="37"/>
                  <a:pt x="67" y="37"/>
                  <a:pt x="67" y="37"/>
                </a:cubicBezTo>
                <a:cubicBezTo>
                  <a:pt x="41" y="37"/>
                  <a:pt x="41" y="37"/>
                  <a:pt x="41" y="37"/>
                </a:cubicBezTo>
                <a:lnTo>
                  <a:pt x="48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435149" y="4218453"/>
            <a:ext cx="555728" cy="346081"/>
            <a:chOff x="2942785" y="3296116"/>
            <a:chExt cx="416796" cy="259561"/>
          </a:xfrm>
          <a:solidFill>
            <a:schemeClr val="bg1"/>
          </a:solidFill>
        </p:grpSpPr>
        <p:sp>
          <p:nvSpPr>
            <p:cNvPr id="33" name="Freeform 95"/>
            <p:cNvSpPr>
              <a:spLocks noEditPoints="1"/>
            </p:cNvSpPr>
            <p:nvPr/>
          </p:nvSpPr>
          <p:spPr bwMode="auto">
            <a:xfrm>
              <a:off x="2942785" y="3296116"/>
              <a:ext cx="416796" cy="25956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Rectangle 96"/>
            <p:cNvSpPr>
              <a:spLocks noChangeArrowheads="1"/>
            </p:cNvSpPr>
            <p:nvPr/>
          </p:nvSpPr>
          <p:spPr bwMode="auto">
            <a:xfrm>
              <a:off x="3000187" y="3351023"/>
              <a:ext cx="79865" cy="144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Rectangle 97"/>
            <p:cNvSpPr>
              <a:spLocks noChangeArrowheads="1"/>
            </p:cNvSpPr>
            <p:nvPr/>
          </p:nvSpPr>
          <p:spPr bwMode="auto">
            <a:xfrm>
              <a:off x="3092532" y="3351023"/>
              <a:ext cx="77370" cy="144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093145" y="4014187"/>
            <a:ext cx="698720" cy="694124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37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8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9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0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1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2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3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4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5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6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7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2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3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4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5261800" y="2556005"/>
            <a:ext cx="156828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16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观点或者结论</a:t>
            </a:r>
            <a:endParaRPr lang="en-US" sz="1335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-12196" y="388198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论文</a:t>
            </a:r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重点章节</a:t>
            </a:r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标题</a:t>
            </a:r>
            <a:r>
              <a:rPr lang="en-US" altLang="zh-CN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（或者直接输入研究案例名称）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KSO_Shape"/>
          <p:cNvSpPr/>
          <p:nvPr/>
        </p:nvSpPr>
        <p:spPr bwMode="auto">
          <a:xfrm>
            <a:off x="5643245" y="1621383"/>
            <a:ext cx="765810" cy="857250"/>
          </a:xfrm>
          <a:custGeom>
            <a:avLst/>
            <a:gdLst>
              <a:gd name="T0" fmla="*/ 248428 w 2033587"/>
              <a:gd name="T1" fmla="*/ 944529 h 2276475"/>
              <a:gd name="T2" fmla="*/ 1175716 w 2033587"/>
              <a:gd name="T3" fmla="*/ 709393 h 2276475"/>
              <a:gd name="T4" fmla="*/ 1178374 w 2033587"/>
              <a:gd name="T5" fmla="*/ 591162 h 2276475"/>
              <a:gd name="T6" fmla="*/ 1585424 w 2033587"/>
              <a:gd name="T7" fmla="*/ 232745 h 2276475"/>
              <a:gd name="T8" fmla="*/ 1623685 w 2033587"/>
              <a:gd name="T9" fmla="*/ 244701 h 2276475"/>
              <a:gd name="T10" fmla="*/ 1656631 w 2033587"/>
              <a:gd name="T11" fmla="*/ 266753 h 2276475"/>
              <a:gd name="T12" fmla="*/ 1682138 w 2033587"/>
              <a:gd name="T13" fmla="*/ 297308 h 2276475"/>
              <a:gd name="T14" fmla="*/ 1697549 w 2033587"/>
              <a:gd name="T15" fmla="*/ 334505 h 2276475"/>
              <a:gd name="T16" fmla="*/ 1701800 w 2033587"/>
              <a:gd name="T17" fmla="*/ 1767638 h 2276475"/>
              <a:gd name="T18" fmla="*/ 1695689 w 2033587"/>
              <a:gd name="T19" fmla="*/ 1808289 h 2276475"/>
              <a:gd name="T20" fmla="*/ 1678419 w 2033587"/>
              <a:gd name="T21" fmla="*/ 1844423 h 2276475"/>
              <a:gd name="T22" fmla="*/ 1651849 w 2033587"/>
              <a:gd name="T23" fmla="*/ 1873649 h 2276475"/>
              <a:gd name="T24" fmla="*/ 1617839 w 2033587"/>
              <a:gd name="T25" fmla="*/ 1894372 h 2276475"/>
              <a:gd name="T26" fmla="*/ 1578251 w 2033587"/>
              <a:gd name="T27" fmla="*/ 1904469 h 2276475"/>
              <a:gd name="T28" fmla="*/ 381012 w 2033587"/>
              <a:gd name="T29" fmla="*/ 1903672 h 2276475"/>
              <a:gd name="T30" fmla="*/ 342220 w 2033587"/>
              <a:gd name="T31" fmla="*/ 1891715 h 2276475"/>
              <a:gd name="T32" fmla="*/ 309539 w 2033587"/>
              <a:gd name="T33" fmla="*/ 1869397 h 2276475"/>
              <a:gd name="T34" fmla="*/ 284298 w 2033587"/>
              <a:gd name="T35" fmla="*/ 1838844 h 2276475"/>
              <a:gd name="T36" fmla="*/ 268621 w 2033587"/>
              <a:gd name="T37" fmla="*/ 1801912 h 2276475"/>
              <a:gd name="T38" fmla="*/ 382075 w 2033587"/>
              <a:gd name="T39" fmla="*/ 1767638 h 2276475"/>
              <a:gd name="T40" fmla="*/ 385528 w 2033587"/>
              <a:gd name="T41" fmla="*/ 1778531 h 2276475"/>
              <a:gd name="T42" fmla="*/ 398017 w 2033587"/>
              <a:gd name="T43" fmla="*/ 1786768 h 2276475"/>
              <a:gd name="T44" fmla="*/ 1570013 w 2033587"/>
              <a:gd name="T45" fmla="*/ 1786502 h 2276475"/>
              <a:gd name="T46" fmla="*/ 1581704 w 2033587"/>
              <a:gd name="T47" fmla="*/ 1776937 h 2276475"/>
              <a:gd name="T48" fmla="*/ 1583830 w 2033587"/>
              <a:gd name="T49" fmla="*/ 368513 h 2276475"/>
              <a:gd name="T50" fmla="*/ 1580376 w 2033587"/>
              <a:gd name="T51" fmla="*/ 357619 h 2276475"/>
              <a:gd name="T52" fmla="*/ 1568419 w 2033587"/>
              <a:gd name="T53" fmla="*/ 349383 h 2276475"/>
              <a:gd name="T54" fmla="*/ 492697 w 2033587"/>
              <a:gd name="T55" fmla="*/ 362402 h 2276475"/>
              <a:gd name="T56" fmla="*/ 484724 w 2033587"/>
              <a:gd name="T57" fmla="*/ 402787 h 2276475"/>
              <a:gd name="T58" fmla="*/ 465590 w 2033587"/>
              <a:gd name="T59" fmla="*/ 437592 h 2276475"/>
              <a:gd name="T60" fmla="*/ 437421 w 2033587"/>
              <a:gd name="T61" fmla="*/ 465490 h 2276475"/>
              <a:gd name="T62" fmla="*/ 402608 w 2033587"/>
              <a:gd name="T63" fmla="*/ 484619 h 2276475"/>
              <a:gd name="T64" fmla="*/ 362480 w 2033587"/>
              <a:gd name="T65" fmla="*/ 492856 h 2276475"/>
              <a:gd name="T66" fmla="*/ 118789 w 2033587"/>
              <a:gd name="T67" fmla="*/ 1542067 h 2276475"/>
              <a:gd name="T68" fmla="*/ 128090 w 2033587"/>
              <a:gd name="T69" fmla="*/ 1553757 h 2276475"/>
              <a:gd name="T70" fmla="*/ 1299773 w 2033587"/>
              <a:gd name="T71" fmla="*/ 1556149 h 2276475"/>
              <a:gd name="T72" fmla="*/ 1310934 w 2033587"/>
              <a:gd name="T73" fmla="*/ 1552695 h 2276475"/>
              <a:gd name="T74" fmla="*/ 1319438 w 2033587"/>
              <a:gd name="T75" fmla="*/ 1540208 h 2276475"/>
              <a:gd name="T76" fmla="*/ 1318907 w 2033587"/>
              <a:gd name="T77" fmla="*/ 131782 h 2276475"/>
              <a:gd name="T78" fmla="*/ 1309340 w 2033587"/>
              <a:gd name="T79" fmla="*/ 120357 h 2276475"/>
              <a:gd name="T80" fmla="*/ 492963 w 2033587"/>
              <a:gd name="T81" fmla="*/ 117967 h 2276475"/>
              <a:gd name="T82" fmla="*/ 1327676 w 2033587"/>
              <a:gd name="T83" fmla="*/ 2922 h 2276475"/>
              <a:gd name="T84" fmla="*/ 1365413 w 2033587"/>
              <a:gd name="T85" fmla="*/ 16738 h 2276475"/>
              <a:gd name="T86" fmla="*/ 1397303 w 2033587"/>
              <a:gd name="T87" fmla="*/ 40385 h 2276475"/>
              <a:gd name="T88" fmla="*/ 1420954 w 2033587"/>
              <a:gd name="T89" fmla="*/ 72268 h 2276475"/>
              <a:gd name="T90" fmla="*/ 1434773 w 2033587"/>
              <a:gd name="T91" fmla="*/ 109996 h 2276475"/>
              <a:gd name="T92" fmla="*/ 1437430 w 2033587"/>
              <a:gd name="T93" fmla="*/ 1543396 h 2276475"/>
              <a:gd name="T94" fmla="*/ 1429192 w 2033587"/>
              <a:gd name="T95" fmla="*/ 1583515 h 2276475"/>
              <a:gd name="T96" fmla="*/ 1410324 w 2033587"/>
              <a:gd name="T97" fmla="*/ 1618586 h 2276475"/>
              <a:gd name="T98" fmla="*/ 1382155 w 2033587"/>
              <a:gd name="T99" fmla="*/ 1646749 h 2276475"/>
              <a:gd name="T100" fmla="*/ 1347076 w 2033587"/>
              <a:gd name="T101" fmla="*/ 1665613 h 2276475"/>
              <a:gd name="T102" fmla="*/ 1307214 w 2033587"/>
              <a:gd name="T103" fmla="*/ 1673849 h 2276475"/>
              <a:gd name="T104" fmla="*/ 109754 w 2033587"/>
              <a:gd name="T105" fmla="*/ 1671192 h 2276475"/>
              <a:gd name="T106" fmla="*/ 72017 w 2033587"/>
              <a:gd name="T107" fmla="*/ 1657377 h 2276475"/>
              <a:gd name="T108" fmla="*/ 40394 w 2033587"/>
              <a:gd name="T109" fmla="*/ 1633731 h 2276475"/>
              <a:gd name="T110" fmla="*/ 16476 w 2033587"/>
              <a:gd name="T111" fmla="*/ 1601848 h 2276475"/>
              <a:gd name="T112" fmla="*/ 2657 w 2033587"/>
              <a:gd name="T113" fmla="*/ 1564120 h 2276475"/>
              <a:gd name="T114" fmla="*/ 409517 w 2033587"/>
              <a:gd name="T115" fmla="*/ 0 h 22764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33587" h="2276475">
                <a:moveTo>
                  <a:pt x="312737" y="1411287"/>
                </a:moveTo>
                <a:lnTo>
                  <a:pt x="1422400" y="1411287"/>
                </a:lnTo>
                <a:lnTo>
                  <a:pt x="1422400" y="1552575"/>
                </a:lnTo>
                <a:lnTo>
                  <a:pt x="312737" y="1552575"/>
                </a:lnTo>
                <a:lnTo>
                  <a:pt x="312737" y="1411287"/>
                </a:lnTo>
                <a:close/>
                <a:moveTo>
                  <a:pt x="296862" y="1128712"/>
                </a:moveTo>
                <a:lnTo>
                  <a:pt x="1404937" y="1128712"/>
                </a:lnTo>
                <a:lnTo>
                  <a:pt x="1404937" y="1270000"/>
                </a:lnTo>
                <a:lnTo>
                  <a:pt x="296862" y="1270000"/>
                </a:lnTo>
                <a:lnTo>
                  <a:pt x="296862" y="1128712"/>
                </a:lnTo>
                <a:close/>
                <a:moveTo>
                  <a:pt x="296862" y="847725"/>
                </a:moveTo>
                <a:lnTo>
                  <a:pt x="1404937" y="847725"/>
                </a:lnTo>
                <a:lnTo>
                  <a:pt x="1404937" y="987425"/>
                </a:lnTo>
                <a:lnTo>
                  <a:pt x="296862" y="987425"/>
                </a:lnTo>
                <a:lnTo>
                  <a:pt x="296862" y="847725"/>
                </a:lnTo>
                <a:close/>
                <a:moveTo>
                  <a:pt x="869950" y="565150"/>
                </a:moveTo>
                <a:lnTo>
                  <a:pt x="1408113" y="565150"/>
                </a:lnTo>
                <a:lnTo>
                  <a:pt x="1408113" y="706438"/>
                </a:lnTo>
                <a:lnTo>
                  <a:pt x="869950" y="706438"/>
                </a:lnTo>
                <a:lnTo>
                  <a:pt x="869950" y="565150"/>
                </a:lnTo>
                <a:close/>
                <a:moveTo>
                  <a:pt x="1869440" y="276225"/>
                </a:moveTo>
                <a:lnTo>
                  <a:pt x="1877695" y="276543"/>
                </a:lnTo>
                <a:lnTo>
                  <a:pt x="1885950" y="276860"/>
                </a:lnTo>
                <a:lnTo>
                  <a:pt x="1894522" y="278130"/>
                </a:lnTo>
                <a:lnTo>
                  <a:pt x="1902460" y="279400"/>
                </a:lnTo>
                <a:lnTo>
                  <a:pt x="1910080" y="281305"/>
                </a:lnTo>
                <a:lnTo>
                  <a:pt x="1918017" y="283528"/>
                </a:lnTo>
                <a:lnTo>
                  <a:pt x="1925955" y="286068"/>
                </a:lnTo>
                <a:lnTo>
                  <a:pt x="1933257" y="288925"/>
                </a:lnTo>
                <a:lnTo>
                  <a:pt x="1940242" y="292418"/>
                </a:lnTo>
                <a:lnTo>
                  <a:pt x="1947545" y="296228"/>
                </a:lnTo>
                <a:lnTo>
                  <a:pt x="1954530" y="299720"/>
                </a:lnTo>
                <a:lnTo>
                  <a:pt x="1961197" y="304165"/>
                </a:lnTo>
                <a:lnTo>
                  <a:pt x="1967865" y="308928"/>
                </a:lnTo>
                <a:lnTo>
                  <a:pt x="1973897" y="313690"/>
                </a:lnTo>
                <a:lnTo>
                  <a:pt x="1979612" y="318770"/>
                </a:lnTo>
                <a:lnTo>
                  <a:pt x="1985645" y="324168"/>
                </a:lnTo>
                <a:lnTo>
                  <a:pt x="1991042" y="330200"/>
                </a:lnTo>
                <a:lnTo>
                  <a:pt x="1996122" y="335915"/>
                </a:lnTo>
                <a:lnTo>
                  <a:pt x="2000885" y="342265"/>
                </a:lnTo>
                <a:lnTo>
                  <a:pt x="2005647" y="348615"/>
                </a:lnTo>
                <a:lnTo>
                  <a:pt x="2010092" y="355283"/>
                </a:lnTo>
                <a:lnTo>
                  <a:pt x="2013585" y="362268"/>
                </a:lnTo>
                <a:lnTo>
                  <a:pt x="2017395" y="369570"/>
                </a:lnTo>
                <a:lnTo>
                  <a:pt x="2020570" y="376873"/>
                </a:lnTo>
                <a:lnTo>
                  <a:pt x="2023745" y="384175"/>
                </a:lnTo>
                <a:lnTo>
                  <a:pt x="2026285" y="391795"/>
                </a:lnTo>
                <a:lnTo>
                  <a:pt x="2028507" y="399733"/>
                </a:lnTo>
                <a:lnTo>
                  <a:pt x="2030412" y="407670"/>
                </a:lnTo>
                <a:lnTo>
                  <a:pt x="2032000" y="415608"/>
                </a:lnTo>
                <a:lnTo>
                  <a:pt x="2032952" y="423863"/>
                </a:lnTo>
                <a:lnTo>
                  <a:pt x="2033270" y="432118"/>
                </a:lnTo>
                <a:lnTo>
                  <a:pt x="2033587" y="440373"/>
                </a:lnTo>
                <a:lnTo>
                  <a:pt x="2033587" y="2112328"/>
                </a:lnTo>
                <a:lnTo>
                  <a:pt x="2033270" y="2120583"/>
                </a:lnTo>
                <a:lnTo>
                  <a:pt x="2032952" y="2128838"/>
                </a:lnTo>
                <a:lnTo>
                  <a:pt x="2032000" y="2137410"/>
                </a:lnTo>
                <a:lnTo>
                  <a:pt x="2030412" y="2145348"/>
                </a:lnTo>
                <a:lnTo>
                  <a:pt x="2028507" y="2153285"/>
                </a:lnTo>
                <a:lnTo>
                  <a:pt x="2026285" y="2160905"/>
                </a:lnTo>
                <a:lnTo>
                  <a:pt x="2023745" y="2168525"/>
                </a:lnTo>
                <a:lnTo>
                  <a:pt x="2020570" y="2175828"/>
                </a:lnTo>
                <a:lnTo>
                  <a:pt x="2017395" y="2183130"/>
                </a:lnTo>
                <a:lnTo>
                  <a:pt x="2013585" y="2190433"/>
                </a:lnTo>
                <a:lnTo>
                  <a:pt x="2010092" y="2197418"/>
                </a:lnTo>
                <a:lnTo>
                  <a:pt x="2005647" y="2204085"/>
                </a:lnTo>
                <a:lnTo>
                  <a:pt x="2000885" y="2210435"/>
                </a:lnTo>
                <a:lnTo>
                  <a:pt x="1996122" y="2216785"/>
                </a:lnTo>
                <a:lnTo>
                  <a:pt x="1991042" y="2222500"/>
                </a:lnTo>
                <a:lnTo>
                  <a:pt x="1985645" y="2228533"/>
                </a:lnTo>
                <a:lnTo>
                  <a:pt x="1979612" y="2233930"/>
                </a:lnTo>
                <a:lnTo>
                  <a:pt x="1973897" y="2239010"/>
                </a:lnTo>
                <a:lnTo>
                  <a:pt x="1967865" y="2243773"/>
                </a:lnTo>
                <a:lnTo>
                  <a:pt x="1961197" y="2248535"/>
                </a:lnTo>
                <a:lnTo>
                  <a:pt x="1954530" y="2252980"/>
                </a:lnTo>
                <a:lnTo>
                  <a:pt x="1947545" y="2256790"/>
                </a:lnTo>
                <a:lnTo>
                  <a:pt x="1940242" y="2260600"/>
                </a:lnTo>
                <a:lnTo>
                  <a:pt x="1933257" y="2263775"/>
                </a:lnTo>
                <a:lnTo>
                  <a:pt x="1925955" y="2266633"/>
                </a:lnTo>
                <a:lnTo>
                  <a:pt x="1918017" y="2269173"/>
                </a:lnTo>
                <a:lnTo>
                  <a:pt x="1910080" y="2271395"/>
                </a:lnTo>
                <a:lnTo>
                  <a:pt x="1902460" y="2273300"/>
                </a:lnTo>
                <a:lnTo>
                  <a:pt x="1894522" y="2274888"/>
                </a:lnTo>
                <a:lnTo>
                  <a:pt x="1885950" y="2275840"/>
                </a:lnTo>
                <a:lnTo>
                  <a:pt x="1877695" y="2276475"/>
                </a:lnTo>
                <a:lnTo>
                  <a:pt x="1869440" y="2276475"/>
                </a:lnTo>
                <a:lnTo>
                  <a:pt x="480377" y="2276475"/>
                </a:lnTo>
                <a:lnTo>
                  <a:pt x="471805" y="2276475"/>
                </a:lnTo>
                <a:lnTo>
                  <a:pt x="463550" y="2275840"/>
                </a:lnTo>
                <a:lnTo>
                  <a:pt x="455295" y="2274888"/>
                </a:lnTo>
                <a:lnTo>
                  <a:pt x="447040" y="2273300"/>
                </a:lnTo>
                <a:lnTo>
                  <a:pt x="439102" y="2271395"/>
                </a:lnTo>
                <a:lnTo>
                  <a:pt x="431482" y="2269173"/>
                </a:lnTo>
                <a:lnTo>
                  <a:pt x="423862" y="2266633"/>
                </a:lnTo>
                <a:lnTo>
                  <a:pt x="416242" y="2263775"/>
                </a:lnTo>
                <a:lnTo>
                  <a:pt x="408940" y="2260600"/>
                </a:lnTo>
                <a:lnTo>
                  <a:pt x="401955" y="2256790"/>
                </a:lnTo>
                <a:lnTo>
                  <a:pt x="394970" y="2252980"/>
                </a:lnTo>
                <a:lnTo>
                  <a:pt x="388620" y="2248535"/>
                </a:lnTo>
                <a:lnTo>
                  <a:pt x="381952" y="2243773"/>
                </a:lnTo>
                <a:lnTo>
                  <a:pt x="375602" y="2239010"/>
                </a:lnTo>
                <a:lnTo>
                  <a:pt x="369887" y="2233930"/>
                </a:lnTo>
                <a:lnTo>
                  <a:pt x="364172" y="2228533"/>
                </a:lnTo>
                <a:lnTo>
                  <a:pt x="358457" y="2222500"/>
                </a:lnTo>
                <a:lnTo>
                  <a:pt x="353377" y="2216785"/>
                </a:lnTo>
                <a:lnTo>
                  <a:pt x="348297" y="2210435"/>
                </a:lnTo>
                <a:lnTo>
                  <a:pt x="343852" y="2204085"/>
                </a:lnTo>
                <a:lnTo>
                  <a:pt x="339725" y="2197418"/>
                </a:lnTo>
                <a:lnTo>
                  <a:pt x="335597" y="2190433"/>
                </a:lnTo>
                <a:lnTo>
                  <a:pt x="332105" y="2183130"/>
                </a:lnTo>
                <a:lnTo>
                  <a:pt x="328612" y="2175828"/>
                </a:lnTo>
                <a:lnTo>
                  <a:pt x="325755" y="2168525"/>
                </a:lnTo>
                <a:lnTo>
                  <a:pt x="323215" y="2160905"/>
                </a:lnTo>
                <a:lnTo>
                  <a:pt x="320992" y="2153285"/>
                </a:lnTo>
                <a:lnTo>
                  <a:pt x="319087" y="2145348"/>
                </a:lnTo>
                <a:lnTo>
                  <a:pt x="317817" y="2137410"/>
                </a:lnTo>
                <a:lnTo>
                  <a:pt x="316547" y="2128838"/>
                </a:lnTo>
                <a:lnTo>
                  <a:pt x="315912" y="2120583"/>
                </a:lnTo>
                <a:lnTo>
                  <a:pt x="315912" y="2112328"/>
                </a:lnTo>
                <a:lnTo>
                  <a:pt x="456565" y="2112328"/>
                </a:lnTo>
                <a:lnTo>
                  <a:pt x="456882" y="2114868"/>
                </a:lnTo>
                <a:lnTo>
                  <a:pt x="457200" y="2116773"/>
                </a:lnTo>
                <a:lnTo>
                  <a:pt x="457835" y="2118995"/>
                </a:lnTo>
                <a:lnTo>
                  <a:pt x="458470" y="2121218"/>
                </a:lnTo>
                <a:lnTo>
                  <a:pt x="459422" y="2123440"/>
                </a:lnTo>
                <a:lnTo>
                  <a:pt x="460692" y="2125345"/>
                </a:lnTo>
                <a:lnTo>
                  <a:pt x="463550" y="2128838"/>
                </a:lnTo>
                <a:lnTo>
                  <a:pt x="467042" y="2132013"/>
                </a:lnTo>
                <a:lnTo>
                  <a:pt x="468947" y="2132965"/>
                </a:lnTo>
                <a:lnTo>
                  <a:pt x="471170" y="2133918"/>
                </a:lnTo>
                <a:lnTo>
                  <a:pt x="473392" y="2134870"/>
                </a:lnTo>
                <a:lnTo>
                  <a:pt x="475615" y="2135188"/>
                </a:lnTo>
                <a:lnTo>
                  <a:pt x="477837" y="2135505"/>
                </a:lnTo>
                <a:lnTo>
                  <a:pt x="480377" y="2135823"/>
                </a:lnTo>
                <a:lnTo>
                  <a:pt x="1869440" y="2135823"/>
                </a:lnTo>
                <a:lnTo>
                  <a:pt x="1871980" y="2135505"/>
                </a:lnTo>
                <a:lnTo>
                  <a:pt x="1874202" y="2135188"/>
                </a:lnTo>
                <a:lnTo>
                  <a:pt x="1876107" y="2134870"/>
                </a:lnTo>
                <a:lnTo>
                  <a:pt x="1878330" y="2133918"/>
                </a:lnTo>
                <a:lnTo>
                  <a:pt x="1880552" y="2132965"/>
                </a:lnTo>
                <a:lnTo>
                  <a:pt x="1882457" y="2132013"/>
                </a:lnTo>
                <a:lnTo>
                  <a:pt x="1885950" y="2128838"/>
                </a:lnTo>
                <a:lnTo>
                  <a:pt x="1888490" y="2125345"/>
                </a:lnTo>
                <a:lnTo>
                  <a:pt x="1890077" y="2123440"/>
                </a:lnTo>
                <a:lnTo>
                  <a:pt x="1890712" y="2121218"/>
                </a:lnTo>
                <a:lnTo>
                  <a:pt x="1891982" y="2118995"/>
                </a:lnTo>
                <a:lnTo>
                  <a:pt x="1892300" y="2116773"/>
                </a:lnTo>
                <a:lnTo>
                  <a:pt x="1892617" y="2114868"/>
                </a:lnTo>
                <a:lnTo>
                  <a:pt x="1892617" y="2112328"/>
                </a:lnTo>
                <a:lnTo>
                  <a:pt x="1892617" y="440373"/>
                </a:lnTo>
                <a:lnTo>
                  <a:pt x="1892617" y="438468"/>
                </a:lnTo>
                <a:lnTo>
                  <a:pt x="1892300" y="435928"/>
                </a:lnTo>
                <a:lnTo>
                  <a:pt x="1891982" y="433705"/>
                </a:lnTo>
                <a:lnTo>
                  <a:pt x="1890712" y="431483"/>
                </a:lnTo>
                <a:lnTo>
                  <a:pt x="1890077" y="429578"/>
                </a:lnTo>
                <a:lnTo>
                  <a:pt x="1888490" y="427355"/>
                </a:lnTo>
                <a:lnTo>
                  <a:pt x="1885950" y="424180"/>
                </a:lnTo>
                <a:lnTo>
                  <a:pt x="1882457" y="421323"/>
                </a:lnTo>
                <a:lnTo>
                  <a:pt x="1880552" y="420053"/>
                </a:lnTo>
                <a:lnTo>
                  <a:pt x="1878330" y="419100"/>
                </a:lnTo>
                <a:lnTo>
                  <a:pt x="1876107" y="418148"/>
                </a:lnTo>
                <a:lnTo>
                  <a:pt x="1874202" y="417513"/>
                </a:lnTo>
                <a:lnTo>
                  <a:pt x="1871980" y="417195"/>
                </a:lnTo>
                <a:lnTo>
                  <a:pt x="1869440" y="417195"/>
                </a:lnTo>
                <a:lnTo>
                  <a:pt x="1869440" y="276225"/>
                </a:lnTo>
                <a:close/>
                <a:moveTo>
                  <a:pt x="589072" y="140970"/>
                </a:moveTo>
                <a:lnTo>
                  <a:pt x="589072" y="424815"/>
                </a:lnTo>
                <a:lnTo>
                  <a:pt x="588754" y="433070"/>
                </a:lnTo>
                <a:lnTo>
                  <a:pt x="588436" y="441643"/>
                </a:lnTo>
                <a:lnTo>
                  <a:pt x="587166" y="449580"/>
                </a:lnTo>
                <a:lnTo>
                  <a:pt x="585896" y="458153"/>
                </a:lnTo>
                <a:lnTo>
                  <a:pt x="583991" y="465773"/>
                </a:lnTo>
                <a:lnTo>
                  <a:pt x="581768" y="473710"/>
                </a:lnTo>
                <a:lnTo>
                  <a:pt x="579227" y="481330"/>
                </a:lnTo>
                <a:lnTo>
                  <a:pt x="576052" y="488633"/>
                </a:lnTo>
                <a:lnTo>
                  <a:pt x="572876" y="495935"/>
                </a:lnTo>
                <a:lnTo>
                  <a:pt x="569065" y="503238"/>
                </a:lnTo>
                <a:lnTo>
                  <a:pt x="565572" y="509905"/>
                </a:lnTo>
                <a:lnTo>
                  <a:pt x="561126" y="516573"/>
                </a:lnTo>
                <a:lnTo>
                  <a:pt x="556363" y="522923"/>
                </a:lnTo>
                <a:lnTo>
                  <a:pt x="551600" y="528955"/>
                </a:lnTo>
                <a:lnTo>
                  <a:pt x="546519" y="535305"/>
                </a:lnTo>
                <a:lnTo>
                  <a:pt x="541120" y="541020"/>
                </a:lnTo>
                <a:lnTo>
                  <a:pt x="535087" y="546100"/>
                </a:lnTo>
                <a:lnTo>
                  <a:pt x="529371" y="551815"/>
                </a:lnTo>
                <a:lnTo>
                  <a:pt x="522702" y="556260"/>
                </a:lnTo>
                <a:lnTo>
                  <a:pt x="516668" y="561023"/>
                </a:lnTo>
                <a:lnTo>
                  <a:pt x="509682" y="565150"/>
                </a:lnTo>
                <a:lnTo>
                  <a:pt x="503013" y="569278"/>
                </a:lnTo>
                <a:lnTo>
                  <a:pt x="495709" y="572770"/>
                </a:lnTo>
                <a:lnTo>
                  <a:pt x="488406" y="575945"/>
                </a:lnTo>
                <a:lnTo>
                  <a:pt x="481102" y="579120"/>
                </a:lnTo>
                <a:lnTo>
                  <a:pt x="473480" y="581978"/>
                </a:lnTo>
                <a:lnTo>
                  <a:pt x="465541" y="584200"/>
                </a:lnTo>
                <a:lnTo>
                  <a:pt x="457602" y="585788"/>
                </a:lnTo>
                <a:lnTo>
                  <a:pt x="449663" y="587375"/>
                </a:lnTo>
                <a:lnTo>
                  <a:pt x="441407" y="588328"/>
                </a:lnTo>
                <a:lnTo>
                  <a:pt x="433150" y="588963"/>
                </a:lnTo>
                <a:lnTo>
                  <a:pt x="424576" y="589280"/>
                </a:lnTo>
                <a:lnTo>
                  <a:pt x="140678" y="589280"/>
                </a:lnTo>
                <a:lnTo>
                  <a:pt x="140678" y="1836103"/>
                </a:lnTo>
                <a:lnTo>
                  <a:pt x="140678" y="1838643"/>
                </a:lnTo>
                <a:lnTo>
                  <a:pt x="140996" y="1840548"/>
                </a:lnTo>
                <a:lnTo>
                  <a:pt x="141948" y="1842770"/>
                </a:lnTo>
                <a:lnTo>
                  <a:pt x="142584" y="1844993"/>
                </a:lnTo>
                <a:lnTo>
                  <a:pt x="143536" y="1847215"/>
                </a:lnTo>
                <a:lnTo>
                  <a:pt x="144807" y="1849120"/>
                </a:lnTo>
                <a:lnTo>
                  <a:pt x="147665" y="1852613"/>
                </a:lnTo>
                <a:lnTo>
                  <a:pt x="151475" y="1855470"/>
                </a:lnTo>
                <a:lnTo>
                  <a:pt x="153063" y="1856740"/>
                </a:lnTo>
                <a:lnTo>
                  <a:pt x="155286" y="1857693"/>
                </a:lnTo>
                <a:lnTo>
                  <a:pt x="157191" y="1858645"/>
                </a:lnTo>
                <a:lnTo>
                  <a:pt x="159732" y="1858963"/>
                </a:lnTo>
                <a:lnTo>
                  <a:pt x="161955" y="1859280"/>
                </a:lnTo>
                <a:lnTo>
                  <a:pt x="164495" y="1859598"/>
                </a:lnTo>
                <a:lnTo>
                  <a:pt x="1553180" y="1859598"/>
                </a:lnTo>
                <a:lnTo>
                  <a:pt x="1556038" y="1859280"/>
                </a:lnTo>
                <a:lnTo>
                  <a:pt x="1557943" y="1858963"/>
                </a:lnTo>
                <a:lnTo>
                  <a:pt x="1560484" y="1858645"/>
                </a:lnTo>
                <a:lnTo>
                  <a:pt x="1562389" y="1857693"/>
                </a:lnTo>
                <a:lnTo>
                  <a:pt x="1564612" y="1856740"/>
                </a:lnTo>
                <a:lnTo>
                  <a:pt x="1566517" y="1855470"/>
                </a:lnTo>
                <a:lnTo>
                  <a:pt x="1570010" y="1852613"/>
                </a:lnTo>
                <a:lnTo>
                  <a:pt x="1572868" y="1849120"/>
                </a:lnTo>
                <a:lnTo>
                  <a:pt x="1574139" y="1847215"/>
                </a:lnTo>
                <a:lnTo>
                  <a:pt x="1575091" y="1844993"/>
                </a:lnTo>
                <a:lnTo>
                  <a:pt x="1576044" y="1842770"/>
                </a:lnTo>
                <a:lnTo>
                  <a:pt x="1576679" y="1840548"/>
                </a:lnTo>
                <a:lnTo>
                  <a:pt x="1576997" y="1838643"/>
                </a:lnTo>
                <a:lnTo>
                  <a:pt x="1576997" y="1836103"/>
                </a:lnTo>
                <a:lnTo>
                  <a:pt x="1576997" y="164782"/>
                </a:lnTo>
                <a:lnTo>
                  <a:pt x="1576997" y="161925"/>
                </a:lnTo>
                <a:lnTo>
                  <a:pt x="1576679" y="160020"/>
                </a:lnTo>
                <a:lnTo>
                  <a:pt x="1576044" y="157480"/>
                </a:lnTo>
                <a:lnTo>
                  <a:pt x="1575091" y="155257"/>
                </a:lnTo>
                <a:lnTo>
                  <a:pt x="1574139" y="153352"/>
                </a:lnTo>
                <a:lnTo>
                  <a:pt x="1572868" y="151447"/>
                </a:lnTo>
                <a:lnTo>
                  <a:pt x="1570010" y="147955"/>
                </a:lnTo>
                <a:lnTo>
                  <a:pt x="1566517" y="145097"/>
                </a:lnTo>
                <a:lnTo>
                  <a:pt x="1564612" y="143827"/>
                </a:lnTo>
                <a:lnTo>
                  <a:pt x="1562389" y="142875"/>
                </a:lnTo>
                <a:lnTo>
                  <a:pt x="1560484" y="141922"/>
                </a:lnTo>
                <a:lnTo>
                  <a:pt x="1557943" y="141287"/>
                </a:lnTo>
                <a:lnTo>
                  <a:pt x="1556038" y="140970"/>
                </a:lnTo>
                <a:lnTo>
                  <a:pt x="1553180" y="140970"/>
                </a:lnTo>
                <a:lnTo>
                  <a:pt x="589072" y="140970"/>
                </a:lnTo>
                <a:close/>
                <a:moveTo>
                  <a:pt x="489358" y="0"/>
                </a:moveTo>
                <a:lnTo>
                  <a:pt x="1553180" y="0"/>
                </a:lnTo>
                <a:lnTo>
                  <a:pt x="1562071" y="317"/>
                </a:lnTo>
                <a:lnTo>
                  <a:pt x="1570010" y="952"/>
                </a:lnTo>
                <a:lnTo>
                  <a:pt x="1578584" y="2222"/>
                </a:lnTo>
                <a:lnTo>
                  <a:pt x="1586523" y="3492"/>
                </a:lnTo>
                <a:lnTo>
                  <a:pt x="1594462" y="5397"/>
                </a:lnTo>
                <a:lnTo>
                  <a:pt x="1602084" y="7620"/>
                </a:lnTo>
                <a:lnTo>
                  <a:pt x="1609705" y="10160"/>
                </a:lnTo>
                <a:lnTo>
                  <a:pt x="1617644" y="13017"/>
                </a:lnTo>
                <a:lnTo>
                  <a:pt x="1624630" y="16192"/>
                </a:lnTo>
                <a:lnTo>
                  <a:pt x="1631617" y="20002"/>
                </a:lnTo>
                <a:lnTo>
                  <a:pt x="1638603" y="23812"/>
                </a:lnTo>
                <a:lnTo>
                  <a:pt x="1645589" y="28257"/>
                </a:lnTo>
                <a:lnTo>
                  <a:pt x="1651623" y="32702"/>
                </a:lnTo>
                <a:lnTo>
                  <a:pt x="1657974" y="37782"/>
                </a:lnTo>
                <a:lnTo>
                  <a:pt x="1664008" y="42862"/>
                </a:lnTo>
                <a:lnTo>
                  <a:pt x="1669724" y="48260"/>
                </a:lnTo>
                <a:lnTo>
                  <a:pt x="1675122" y="53975"/>
                </a:lnTo>
                <a:lnTo>
                  <a:pt x="1680203" y="60007"/>
                </a:lnTo>
                <a:lnTo>
                  <a:pt x="1685284" y="66357"/>
                </a:lnTo>
                <a:lnTo>
                  <a:pt x="1689730" y="72390"/>
                </a:lnTo>
                <a:lnTo>
                  <a:pt x="1694176" y="79375"/>
                </a:lnTo>
                <a:lnTo>
                  <a:pt x="1697987" y="86360"/>
                </a:lnTo>
                <a:lnTo>
                  <a:pt x="1701797" y="93345"/>
                </a:lnTo>
                <a:lnTo>
                  <a:pt x="1704973" y="100647"/>
                </a:lnTo>
                <a:lnTo>
                  <a:pt x="1707831" y="108267"/>
                </a:lnTo>
                <a:lnTo>
                  <a:pt x="1710371" y="115570"/>
                </a:lnTo>
                <a:lnTo>
                  <a:pt x="1712594" y="123507"/>
                </a:lnTo>
                <a:lnTo>
                  <a:pt x="1714500" y="131445"/>
                </a:lnTo>
                <a:lnTo>
                  <a:pt x="1715770" y="139382"/>
                </a:lnTo>
                <a:lnTo>
                  <a:pt x="1717040" y="147637"/>
                </a:lnTo>
                <a:lnTo>
                  <a:pt x="1717675" y="155892"/>
                </a:lnTo>
                <a:lnTo>
                  <a:pt x="1717675" y="164782"/>
                </a:lnTo>
                <a:lnTo>
                  <a:pt x="1717675" y="1836103"/>
                </a:lnTo>
                <a:lnTo>
                  <a:pt x="1717675" y="1844358"/>
                </a:lnTo>
                <a:lnTo>
                  <a:pt x="1717040" y="1852613"/>
                </a:lnTo>
                <a:lnTo>
                  <a:pt x="1715770" y="1861185"/>
                </a:lnTo>
                <a:lnTo>
                  <a:pt x="1714500" y="1869123"/>
                </a:lnTo>
                <a:lnTo>
                  <a:pt x="1712594" y="1877060"/>
                </a:lnTo>
                <a:lnTo>
                  <a:pt x="1710371" y="1884680"/>
                </a:lnTo>
                <a:lnTo>
                  <a:pt x="1707831" y="1892300"/>
                </a:lnTo>
                <a:lnTo>
                  <a:pt x="1704973" y="1900238"/>
                </a:lnTo>
                <a:lnTo>
                  <a:pt x="1701797" y="1907223"/>
                </a:lnTo>
                <a:lnTo>
                  <a:pt x="1697987" y="1914208"/>
                </a:lnTo>
                <a:lnTo>
                  <a:pt x="1694176" y="1921193"/>
                </a:lnTo>
                <a:lnTo>
                  <a:pt x="1689730" y="1927860"/>
                </a:lnTo>
                <a:lnTo>
                  <a:pt x="1685284" y="1934210"/>
                </a:lnTo>
                <a:lnTo>
                  <a:pt x="1680203" y="1940560"/>
                </a:lnTo>
                <a:lnTo>
                  <a:pt x="1675122" y="1946275"/>
                </a:lnTo>
                <a:lnTo>
                  <a:pt x="1669724" y="1952308"/>
                </a:lnTo>
                <a:lnTo>
                  <a:pt x="1664008" y="1957705"/>
                </a:lnTo>
                <a:lnTo>
                  <a:pt x="1657974" y="1962785"/>
                </a:lnTo>
                <a:lnTo>
                  <a:pt x="1651623" y="1967865"/>
                </a:lnTo>
                <a:lnTo>
                  <a:pt x="1645589" y="1972310"/>
                </a:lnTo>
                <a:lnTo>
                  <a:pt x="1638603" y="1976755"/>
                </a:lnTo>
                <a:lnTo>
                  <a:pt x="1631617" y="1980565"/>
                </a:lnTo>
                <a:lnTo>
                  <a:pt x="1624630" y="1984375"/>
                </a:lnTo>
                <a:lnTo>
                  <a:pt x="1617644" y="1987550"/>
                </a:lnTo>
                <a:lnTo>
                  <a:pt x="1609705" y="1990408"/>
                </a:lnTo>
                <a:lnTo>
                  <a:pt x="1602084" y="1992948"/>
                </a:lnTo>
                <a:lnTo>
                  <a:pt x="1594462" y="1995170"/>
                </a:lnTo>
                <a:lnTo>
                  <a:pt x="1586523" y="1997075"/>
                </a:lnTo>
                <a:lnTo>
                  <a:pt x="1578584" y="1998345"/>
                </a:lnTo>
                <a:lnTo>
                  <a:pt x="1570010" y="1999615"/>
                </a:lnTo>
                <a:lnTo>
                  <a:pt x="1562071" y="2000250"/>
                </a:lnTo>
                <a:lnTo>
                  <a:pt x="1553180" y="2000250"/>
                </a:lnTo>
                <a:lnTo>
                  <a:pt x="164495" y="2000250"/>
                </a:lnTo>
                <a:lnTo>
                  <a:pt x="155604" y="2000250"/>
                </a:lnTo>
                <a:lnTo>
                  <a:pt x="147665" y="1999615"/>
                </a:lnTo>
                <a:lnTo>
                  <a:pt x="139408" y="1998345"/>
                </a:lnTo>
                <a:lnTo>
                  <a:pt x="131152" y="1997075"/>
                </a:lnTo>
                <a:lnTo>
                  <a:pt x="123213" y="1995170"/>
                </a:lnTo>
                <a:lnTo>
                  <a:pt x="115591" y="1992948"/>
                </a:lnTo>
                <a:lnTo>
                  <a:pt x="107970" y="1990408"/>
                </a:lnTo>
                <a:lnTo>
                  <a:pt x="100348" y="1987550"/>
                </a:lnTo>
                <a:lnTo>
                  <a:pt x="93044" y="1984375"/>
                </a:lnTo>
                <a:lnTo>
                  <a:pt x="86058" y="1980565"/>
                </a:lnTo>
                <a:lnTo>
                  <a:pt x="79072" y="1976755"/>
                </a:lnTo>
                <a:lnTo>
                  <a:pt x="72721" y="1972310"/>
                </a:lnTo>
                <a:lnTo>
                  <a:pt x="66052" y="1967865"/>
                </a:lnTo>
                <a:lnTo>
                  <a:pt x="59701" y="1962785"/>
                </a:lnTo>
                <a:lnTo>
                  <a:pt x="53667" y="1957705"/>
                </a:lnTo>
                <a:lnTo>
                  <a:pt x="48269" y="1952308"/>
                </a:lnTo>
                <a:lnTo>
                  <a:pt x="42553" y="1946275"/>
                </a:lnTo>
                <a:lnTo>
                  <a:pt x="37472" y="1940560"/>
                </a:lnTo>
                <a:lnTo>
                  <a:pt x="32391" y="1934210"/>
                </a:lnTo>
                <a:lnTo>
                  <a:pt x="27945" y="1927860"/>
                </a:lnTo>
                <a:lnTo>
                  <a:pt x="23817" y="1921193"/>
                </a:lnTo>
                <a:lnTo>
                  <a:pt x="19688" y="1914208"/>
                </a:lnTo>
                <a:lnTo>
                  <a:pt x="16195" y="1907223"/>
                </a:lnTo>
                <a:lnTo>
                  <a:pt x="12702" y="1900238"/>
                </a:lnTo>
                <a:lnTo>
                  <a:pt x="9844" y="1892300"/>
                </a:lnTo>
                <a:lnTo>
                  <a:pt x="7304" y="1884680"/>
                </a:lnTo>
                <a:lnTo>
                  <a:pt x="5081" y="1877060"/>
                </a:lnTo>
                <a:lnTo>
                  <a:pt x="3175" y="1869123"/>
                </a:lnTo>
                <a:lnTo>
                  <a:pt x="1905" y="1861185"/>
                </a:lnTo>
                <a:lnTo>
                  <a:pt x="635" y="1852613"/>
                </a:lnTo>
                <a:lnTo>
                  <a:pt x="0" y="1844358"/>
                </a:lnTo>
                <a:lnTo>
                  <a:pt x="0" y="1836103"/>
                </a:lnTo>
                <a:lnTo>
                  <a:pt x="0" y="489585"/>
                </a:lnTo>
                <a:lnTo>
                  <a:pt x="48935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-711200" y="1735667"/>
          <a:ext cx="6197600" cy="4131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 14"/>
          <p:cNvSpPr/>
          <p:nvPr/>
        </p:nvSpPr>
        <p:spPr>
          <a:xfrm>
            <a:off x="4876800" y="1600200"/>
            <a:ext cx="6705600" cy="1587203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085176" y="1609125"/>
            <a:ext cx="6192424" cy="14157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200000"/>
              </a:lnSpc>
            </a:pPr>
            <a:r>
              <a:rPr lang="zh-CN" altLang="en-US" sz="20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论文案例或者项目论述的逻辑结构</a:t>
            </a:r>
            <a:endParaRPr lang="en-US" altLang="zh-CN" sz="2000" b="1" dirty="0" smtClean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450340">
              <a:lnSpc>
                <a:spcPct val="150000"/>
              </a:lnSpc>
            </a:pPr>
            <a:r>
              <a:rPr lang="zh-CN" altLang="en-US" sz="14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图示是逻辑循环结构，能够体现研究因素之间的 </a:t>
            </a:r>
            <a:r>
              <a:rPr lang="zh-CN" altLang="en-US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因果递进 </a:t>
            </a:r>
            <a:r>
              <a:rPr lang="zh-CN" altLang="en-US" sz="14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关系</a:t>
            </a:r>
            <a:endParaRPr lang="en-US" altLang="zh-CN" sz="1400" dirty="0" smtClean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450340">
              <a:lnSpc>
                <a:spcPct val="15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此</a:t>
            </a:r>
            <a:r>
              <a:rPr lang="zh-CN" altLang="en-US" sz="14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段作为图示的文字补充，还可以作为答辩研究的思路提醒</a:t>
            </a:r>
            <a:endParaRPr lang="en-US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84161" y="2719937"/>
            <a:ext cx="579024" cy="575695"/>
            <a:chOff x="2306360" y="1306978"/>
            <a:chExt cx="434268" cy="431771"/>
          </a:xfrm>
          <a:solidFill>
            <a:schemeClr val="bg1"/>
          </a:solidFill>
        </p:grpSpPr>
        <p:sp>
          <p:nvSpPr>
            <p:cNvPr id="17" name="Freeform 8"/>
            <p:cNvSpPr/>
            <p:nvPr/>
          </p:nvSpPr>
          <p:spPr bwMode="auto">
            <a:xfrm>
              <a:off x="2306360" y="1623943"/>
              <a:ext cx="114806" cy="114806"/>
            </a:xfrm>
            <a:custGeom>
              <a:avLst/>
              <a:gdLst>
                <a:gd name="T0" fmla="*/ 21 w 46"/>
                <a:gd name="T1" fmla="*/ 0 h 46"/>
                <a:gd name="T2" fmla="*/ 0 w 46"/>
                <a:gd name="T3" fmla="*/ 46 h 46"/>
                <a:gd name="T4" fmla="*/ 46 w 46"/>
                <a:gd name="T5" fmla="*/ 25 h 46"/>
                <a:gd name="T6" fmla="*/ 46 w 46"/>
                <a:gd name="T7" fmla="*/ 26 h 46"/>
                <a:gd name="T8" fmla="*/ 21 w 46"/>
                <a:gd name="T9" fmla="*/ 0 h 46"/>
                <a:gd name="T10" fmla="*/ 21 w 46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6">
                  <a:moveTo>
                    <a:pt x="21" y="0"/>
                  </a:moveTo>
                  <a:lnTo>
                    <a:pt x="0" y="46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2371251" y="1344415"/>
              <a:ext cx="289511" cy="292007"/>
            </a:xfrm>
            <a:custGeom>
              <a:avLst/>
              <a:gdLst>
                <a:gd name="T0" fmla="*/ 105 w 116"/>
                <a:gd name="T1" fmla="*/ 0 h 117"/>
                <a:gd name="T2" fmla="*/ 0 w 116"/>
                <a:gd name="T3" fmla="*/ 106 h 117"/>
                <a:gd name="T4" fmla="*/ 11 w 116"/>
                <a:gd name="T5" fmla="*/ 117 h 117"/>
                <a:gd name="T6" fmla="*/ 116 w 116"/>
                <a:gd name="T7" fmla="*/ 10 h 117"/>
                <a:gd name="T8" fmla="*/ 105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5" y="0"/>
                  </a:moveTo>
                  <a:lnTo>
                    <a:pt x="0" y="106"/>
                  </a:lnTo>
                  <a:lnTo>
                    <a:pt x="11" y="117"/>
                  </a:lnTo>
                  <a:lnTo>
                    <a:pt x="116" y="1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2411183" y="1384348"/>
              <a:ext cx="289511" cy="292007"/>
            </a:xfrm>
            <a:custGeom>
              <a:avLst/>
              <a:gdLst>
                <a:gd name="T0" fmla="*/ 107 w 116"/>
                <a:gd name="T1" fmla="*/ 0 h 117"/>
                <a:gd name="T2" fmla="*/ 0 w 116"/>
                <a:gd name="T3" fmla="*/ 106 h 117"/>
                <a:gd name="T4" fmla="*/ 11 w 116"/>
                <a:gd name="T5" fmla="*/ 117 h 117"/>
                <a:gd name="T6" fmla="*/ 116 w 116"/>
                <a:gd name="T7" fmla="*/ 10 h 117"/>
                <a:gd name="T8" fmla="*/ 107 w 11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107" y="0"/>
                  </a:moveTo>
                  <a:lnTo>
                    <a:pt x="0" y="106"/>
                  </a:lnTo>
                  <a:lnTo>
                    <a:pt x="11" y="117"/>
                  </a:lnTo>
                  <a:lnTo>
                    <a:pt x="116" y="1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2653275" y="1306978"/>
              <a:ext cx="87353" cy="87353"/>
            </a:xfrm>
            <a:custGeom>
              <a:avLst/>
              <a:gdLst>
                <a:gd name="T0" fmla="*/ 17 w 26"/>
                <a:gd name="T1" fmla="*/ 8 h 26"/>
                <a:gd name="T2" fmla="*/ 0 w 26"/>
                <a:gd name="T3" fmla="*/ 7 h 26"/>
                <a:gd name="T4" fmla="*/ 19 w 26"/>
                <a:gd name="T5" fmla="*/ 26 h 26"/>
                <a:gd name="T6" fmla="*/ 17 w 26"/>
                <a:gd name="T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7" y="8"/>
                  </a:moveTo>
                  <a:cubicBezTo>
                    <a:pt x="9" y="0"/>
                    <a:pt x="0" y="7"/>
                    <a:pt x="0" y="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6" y="17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34"/>
          <p:cNvSpPr/>
          <p:nvPr/>
        </p:nvSpPr>
        <p:spPr bwMode="auto">
          <a:xfrm>
            <a:off x="2063218" y="2007461"/>
            <a:ext cx="602316" cy="532433"/>
          </a:xfrm>
          <a:custGeom>
            <a:avLst/>
            <a:gdLst>
              <a:gd name="T0" fmla="*/ 136 w 136"/>
              <a:gd name="T1" fmla="*/ 48 h 120"/>
              <a:gd name="T2" fmla="*/ 68 w 136"/>
              <a:gd name="T3" fmla="*/ 0 h 120"/>
              <a:gd name="T4" fmla="*/ 0 w 136"/>
              <a:gd name="T5" fmla="*/ 48 h 120"/>
              <a:gd name="T6" fmla="*/ 37 w 136"/>
              <a:gd name="T7" fmla="*/ 91 h 120"/>
              <a:gd name="T8" fmla="*/ 22 w 136"/>
              <a:gd name="T9" fmla="*/ 120 h 120"/>
              <a:gd name="T10" fmla="*/ 73 w 136"/>
              <a:gd name="T11" fmla="*/ 96 h 120"/>
              <a:gd name="T12" fmla="*/ 136 w 136"/>
              <a:gd name="T13" fmla="*/ 4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120">
                <a:moveTo>
                  <a:pt x="136" y="48"/>
                </a:moveTo>
                <a:cubicBezTo>
                  <a:pt x="136" y="22"/>
                  <a:pt x="106" y="0"/>
                  <a:pt x="68" y="0"/>
                </a:cubicBezTo>
                <a:cubicBezTo>
                  <a:pt x="31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7" y="106"/>
                  <a:pt x="22" y="120"/>
                </a:cubicBezTo>
                <a:cubicBezTo>
                  <a:pt x="22" y="120"/>
                  <a:pt x="54" y="111"/>
                  <a:pt x="73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2" name="Freeform 45"/>
          <p:cNvSpPr>
            <a:spLocks noEditPoints="1"/>
          </p:cNvSpPr>
          <p:nvPr/>
        </p:nvSpPr>
        <p:spPr bwMode="auto">
          <a:xfrm>
            <a:off x="803355" y="4213192"/>
            <a:ext cx="482519" cy="622283"/>
          </a:xfrm>
          <a:custGeom>
            <a:avLst/>
            <a:gdLst>
              <a:gd name="T0" fmla="*/ 104 w 109"/>
              <a:gd name="T1" fmla="*/ 67 h 141"/>
              <a:gd name="T2" fmla="*/ 96 w 109"/>
              <a:gd name="T3" fmla="*/ 67 h 141"/>
              <a:gd name="T4" fmla="*/ 96 w 109"/>
              <a:gd name="T5" fmla="*/ 44 h 141"/>
              <a:gd name="T6" fmla="*/ 84 w 109"/>
              <a:gd name="T7" fmla="*/ 13 h 141"/>
              <a:gd name="T8" fmla="*/ 55 w 109"/>
              <a:gd name="T9" fmla="*/ 0 h 141"/>
              <a:gd name="T10" fmla="*/ 25 w 109"/>
              <a:gd name="T11" fmla="*/ 13 h 141"/>
              <a:gd name="T12" fmla="*/ 13 w 109"/>
              <a:gd name="T13" fmla="*/ 44 h 141"/>
              <a:gd name="T14" fmla="*/ 13 w 109"/>
              <a:gd name="T15" fmla="*/ 67 h 141"/>
              <a:gd name="T16" fmla="*/ 6 w 109"/>
              <a:gd name="T17" fmla="*/ 67 h 141"/>
              <a:gd name="T18" fmla="*/ 0 w 109"/>
              <a:gd name="T19" fmla="*/ 73 h 141"/>
              <a:gd name="T20" fmla="*/ 0 w 109"/>
              <a:gd name="T21" fmla="*/ 136 h 141"/>
              <a:gd name="T22" fmla="*/ 6 w 109"/>
              <a:gd name="T23" fmla="*/ 141 h 141"/>
              <a:gd name="T24" fmla="*/ 104 w 109"/>
              <a:gd name="T25" fmla="*/ 141 h 141"/>
              <a:gd name="T26" fmla="*/ 109 w 109"/>
              <a:gd name="T27" fmla="*/ 136 h 141"/>
              <a:gd name="T28" fmla="*/ 109 w 109"/>
              <a:gd name="T29" fmla="*/ 73 h 141"/>
              <a:gd name="T30" fmla="*/ 104 w 109"/>
              <a:gd name="T31" fmla="*/ 67 h 141"/>
              <a:gd name="T32" fmla="*/ 67 w 109"/>
              <a:gd name="T33" fmla="*/ 124 h 141"/>
              <a:gd name="T34" fmla="*/ 55 w 109"/>
              <a:gd name="T35" fmla="*/ 136 h 141"/>
              <a:gd name="T36" fmla="*/ 43 w 109"/>
              <a:gd name="T37" fmla="*/ 124 h 141"/>
              <a:gd name="T38" fmla="*/ 43 w 109"/>
              <a:gd name="T39" fmla="*/ 102 h 141"/>
              <a:gd name="T40" fmla="*/ 55 w 109"/>
              <a:gd name="T41" fmla="*/ 90 h 141"/>
              <a:gd name="T42" fmla="*/ 67 w 109"/>
              <a:gd name="T43" fmla="*/ 102 h 141"/>
              <a:gd name="T44" fmla="*/ 67 w 109"/>
              <a:gd name="T45" fmla="*/ 124 h 141"/>
              <a:gd name="T46" fmla="*/ 77 w 109"/>
              <a:gd name="T47" fmla="*/ 67 h 141"/>
              <a:gd name="T48" fmla="*/ 33 w 109"/>
              <a:gd name="T49" fmla="*/ 67 h 141"/>
              <a:gd name="T50" fmla="*/ 33 w 109"/>
              <a:gd name="T51" fmla="*/ 44 h 141"/>
              <a:gd name="T52" fmla="*/ 39 w 109"/>
              <a:gd name="T53" fmla="*/ 26 h 141"/>
              <a:gd name="T54" fmla="*/ 55 w 109"/>
              <a:gd name="T55" fmla="*/ 19 h 141"/>
              <a:gd name="T56" fmla="*/ 70 w 109"/>
              <a:gd name="T57" fmla="*/ 26 h 141"/>
              <a:gd name="T58" fmla="*/ 77 w 109"/>
              <a:gd name="T59" fmla="*/ 44 h 141"/>
              <a:gd name="T60" fmla="*/ 77 w 109"/>
              <a:gd name="T61" fmla="*/ 67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9" h="141">
                <a:moveTo>
                  <a:pt x="104" y="67"/>
                </a:moveTo>
                <a:cubicBezTo>
                  <a:pt x="96" y="67"/>
                  <a:pt x="96" y="67"/>
                  <a:pt x="96" y="67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32"/>
                  <a:pt x="92" y="21"/>
                  <a:pt x="84" y="13"/>
                </a:cubicBezTo>
                <a:cubicBezTo>
                  <a:pt x="77" y="5"/>
                  <a:pt x="66" y="0"/>
                  <a:pt x="55" y="0"/>
                </a:cubicBezTo>
                <a:cubicBezTo>
                  <a:pt x="43" y="0"/>
                  <a:pt x="32" y="5"/>
                  <a:pt x="25" y="13"/>
                </a:cubicBezTo>
                <a:cubicBezTo>
                  <a:pt x="18" y="21"/>
                  <a:pt x="13" y="32"/>
                  <a:pt x="13" y="44"/>
                </a:cubicBezTo>
                <a:cubicBezTo>
                  <a:pt x="13" y="67"/>
                  <a:pt x="13" y="67"/>
                  <a:pt x="13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3" y="67"/>
                  <a:pt x="0" y="70"/>
                  <a:pt x="0" y="73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9"/>
                  <a:pt x="3" y="141"/>
                  <a:pt x="6" y="141"/>
                </a:cubicBezTo>
                <a:cubicBezTo>
                  <a:pt x="104" y="141"/>
                  <a:pt x="104" y="141"/>
                  <a:pt x="104" y="141"/>
                </a:cubicBezTo>
                <a:cubicBezTo>
                  <a:pt x="107" y="141"/>
                  <a:pt x="109" y="139"/>
                  <a:pt x="109" y="136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9" y="70"/>
                  <a:pt x="107" y="67"/>
                  <a:pt x="104" y="67"/>
                </a:cubicBezTo>
                <a:close/>
                <a:moveTo>
                  <a:pt x="67" y="124"/>
                </a:moveTo>
                <a:cubicBezTo>
                  <a:pt x="67" y="130"/>
                  <a:pt x="61" y="136"/>
                  <a:pt x="55" y="136"/>
                </a:cubicBezTo>
                <a:cubicBezTo>
                  <a:pt x="48" y="136"/>
                  <a:pt x="43" y="130"/>
                  <a:pt x="43" y="124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43" y="95"/>
                  <a:pt x="48" y="90"/>
                  <a:pt x="55" y="90"/>
                </a:cubicBezTo>
                <a:cubicBezTo>
                  <a:pt x="61" y="90"/>
                  <a:pt x="67" y="95"/>
                  <a:pt x="67" y="102"/>
                </a:cubicBezTo>
                <a:lnTo>
                  <a:pt x="67" y="124"/>
                </a:lnTo>
                <a:close/>
                <a:moveTo>
                  <a:pt x="77" y="67"/>
                </a:moveTo>
                <a:cubicBezTo>
                  <a:pt x="33" y="67"/>
                  <a:pt x="33" y="67"/>
                  <a:pt x="33" y="67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37"/>
                  <a:pt x="35" y="31"/>
                  <a:pt x="39" y="26"/>
                </a:cubicBezTo>
                <a:cubicBezTo>
                  <a:pt x="44" y="22"/>
                  <a:pt x="49" y="19"/>
                  <a:pt x="55" y="19"/>
                </a:cubicBezTo>
                <a:cubicBezTo>
                  <a:pt x="61" y="19"/>
                  <a:pt x="66" y="22"/>
                  <a:pt x="70" y="26"/>
                </a:cubicBezTo>
                <a:cubicBezTo>
                  <a:pt x="74" y="31"/>
                  <a:pt x="77" y="37"/>
                  <a:pt x="77" y="44"/>
                </a:cubicBezTo>
                <a:lnTo>
                  <a:pt x="77" y="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3" name="Freeform 77"/>
          <p:cNvSpPr>
            <a:spLocks noEditPoints="1"/>
          </p:cNvSpPr>
          <p:nvPr/>
        </p:nvSpPr>
        <p:spPr bwMode="auto">
          <a:xfrm>
            <a:off x="2148075" y="5128437"/>
            <a:ext cx="432603" cy="535763"/>
          </a:xfrm>
          <a:custGeom>
            <a:avLst/>
            <a:gdLst>
              <a:gd name="T0" fmla="*/ 0 w 130"/>
              <a:gd name="T1" fmla="*/ 0 h 161"/>
              <a:gd name="T2" fmla="*/ 0 w 130"/>
              <a:gd name="T3" fmla="*/ 161 h 161"/>
              <a:gd name="T4" fmla="*/ 130 w 130"/>
              <a:gd name="T5" fmla="*/ 161 h 161"/>
              <a:gd name="T6" fmla="*/ 130 w 130"/>
              <a:gd name="T7" fmla="*/ 0 h 161"/>
              <a:gd name="T8" fmla="*/ 0 w 130"/>
              <a:gd name="T9" fmla="*/ 0 h 161"/>
              <a:gd name="T10" fmla="*/ 117 w 130"/>
              <a:gd name="T11" fmla="*/ 146 h 161"/>
              <a:gd name="T12" fmla="*/ 10 w 130"/>
              <a:gd name="T13" fmla="*/ 146 h 161"/>
              <a:gd name="T14" fmla="*/ 10 w 130"/>
              <a:gd name="T15" fmla="*/ 16 h 161"/>
              <a:gd name="T16" fmla="*/ 117 w 130"/>
              <a:gd name="T17" fmla="*/ 16 h 161"/>
              <a:gd name="T18" fmla="*/ 117 w 130"/>
              <a:gd name="T19" fmla="*/ 146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0" h="161">
                <a:moveTo>
                  <a:pt x="0" y="0"/>
                </a:moveTo>
                <a:lnTo>
                  <a:pt x="0" y="161"/>
                </a:lnTo>
                <a:lnTo>
                  <a:pt x="130" y="161"/>
                </a:lnTo>
                <a:lnTo>
                  <a:pt x="130" y="0"/>
                </a:lnTo>
                <a:lnTo>
                  <a:pt x="0" y="0"/>
                </a:lnTo>
                <a:close/>
                <a:moveTo>
                  <a:pt x="117" y="146"/>
                </a:moveTo>
                <a:lnTo>
                  <a:pt x="10" y="146"/>
                </a:lnTo>
                <a:lnTo>
                  <a:pt x="10" y="16"/>
                </a:lnTo>
                <a:lnTo>
                  <a:pt x="117" y="16"/>
                </a:lnTo>
                <a:lnTo>
                  <a:pt x="117" y="1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498956" y="4278890"/>
            <a:ext cx="432603" cy="542417"/>
            <a:chOff x="5106627" y="2260366"/>
            <a:chExt cx="324452" cy="406813"/>
          </a:xfrm>
          <a:solidFill>
            <a:schemeClr val="bg1"/>
          </a:solidFill>
        </p:grpSpPr>
        <p:sp>
          <p:nvSpPr>
            <p:cNvPr id="25" name="Freeform 80"/>
            <p:cNvSpPr/>
            <p:nvPr/>
          </p:nvSpPr>
          <p:spPr bwMode="auto">
            <a:xfrm>
              <a:off x="5106627" y="2430079"/>
              <a:ext cx="324452" cy="134772"/>
            </a:xfrm>
            <a:custGeom>
              <a:avLst/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Freeform 81"/>
            <p:cNvSpPr/>
            <p:nvPr/>
          </p:nvSpPr>
          <p:spPr bwMode="auto">
            <a:xfrm>
              <a:off x="5106627" y="2534902"/>
              <a:ext cx="324452" cy="132277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82"/>
            <p:cNvSpPr/>
            <p:nvPr/>
          </p:nvSpPr>
          <p:spPr bwMode="auto">
            <a:xfrm>
              <a:off x="5106627" y="2330248"/>
              <a:ext cx="324452" cy="137269"/>
            </a:xfrm>
            <a:custGeom>
              <a:avLst/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Oval 83"/>
            <p:cNvSpPr>
              <a:spLocks noChangeArrowheads="1"/>
            </p:cNvSpPr>
            <p:nvPr/>
          </p:nvSpPr>
          <p:spPr bwMode="auto">
            <a:xfrm>
              <a:off x="5111618" y="2260366"/>
              <a:ext cx="316965" cy="1073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94410" y="2778171"/>
            <a:ext cx="458777" cy="517460"/>
            <a:chOff x="5513440" y="1766202"/>
            <a:chExt cx="429274" cy="484183"/>
          </a:xfrm>
          <a:solidFill>
            <a:schemeClr val="bg1"/>
          </a:solidFill>
        </p:grpSpPr>
        <p:sp>
          <p:nvSpPr>
            <p:cNvPr id="34" name="Freeform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Freeform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395152" y="3536942"/>
            <a:ext cx="1646395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200000"/>
              </a:lnSpc>
            </a:pPr>
            <a:r>
              <a:rPr lang="zh-CN" altLang="en-US" sz="16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因素</a:t>
            </a:r>
            <a:r>
              <a:rPr lang="en-US" altLang="zh-CN" sz="16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  <a:p>
            <a:pPr defTabSz="1450340">
              <a:lnSpc>
                <a:spcPct val="150000"/>
              </a:lnSpc>
            </a:pPr>
            <a:r>
              <a:rPr lang="zh-CN" altLang="en-US" sz="1200" dirty="0" smtClean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对图示中的因素做简要的解释或者描述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876801" y="3759341"/>
            <a:ext cx="416753" cy="419145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5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7731396" y="3536942"/>
            <a:ext cx="163803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defTabSz="1450340">
              <a:lnSpc>
                <a:spcPct val="200000"/>
              </a:lnSpc>
            </a:pPr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因素</a:t>
            </a:r>
            <a:r>
              <a:rPr lang="en-US" altLang="zh-CN" sz="16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US" altLang="zh-CN" sz="16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对图示中的因素做简要的解释或者描述</a:t>
            </a:r>
            <a:endParaRPr lang="en-US" altLang="zh-CN" sz="12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213042" y="3759341"/>
            <a:ext cx="416753" cy="419145"/>
          </a:xfrm>
          <a:prstGeom prst="ellipse">
            <a:avLst/>
          </a:prstGeom>
          <a:solidFill>
            <a:srgbClr val="B39F9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5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10058401" y="3536942"/>
            <a:ext cx="163803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defTabSz="1450340">
              <a:lnSpc>
                <a:spcPct val="200000"/>
              </a:lnSpc>
            </a:pPr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因素</a:t>
            </a:r>
            <a:r>
              <a:rPr lang="en-US" altLang="zh-CN" sz="16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en-US" altLang="zh-CN" sz="16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对图示中的因素做简要的解释或者描述</a:t>
            </a:r>
            <a:endParaRPr lang="en-US" altLang="zh-CN" sz="12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9540048" y="3759341"/>
            <a:ext cx="416753" cy="419145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5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5395154" y="4985169"/>
            <a:ext cx="163803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defTabSz="1450340">
              <a:lnSpc>
                <a:spcPct val="200000"/>
              </a:lnSpc>
            </a:pPr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因素</a:t>
            </a:r>
            <a:r>
              <a:rPr lang="en-US" altLang="zh-CN" sz="16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en-US" altLang="zh-CN" sz="16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对图示中的因素做简要的解释或者描述</a:t>
            </a:r>
            <a:endParaRPr lang="en-US" altLang="zh-CN" sz="12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4876801" y="5207568"/>
            <a:ext cx="416753" cy="419145"/>
          </a:xfrm>
          <a:prstGeom prst="ellipse">
            <a:avLst/>
          </a:prstGeom>
          <a:solidFill>
            <a:srgbClr val="B39F9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5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65" name="Text Box 10"/>
          <p:cNvSpPr txBox="1">
            <a:spLocks noChangeArrowheads="1"/>
          </p:cNvSpPr>
          <p:nvPr/>
        </p:nvSpPr>
        <p:spPr bwMode="auto">
          <a:xfrm>
            <a:off x="7731396" y="4985169"/>
            <a:ext cx="163803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defTabSz="1450340">
              <a:lnSpc>
                <a:spcPct val="200000"/>
              </a:lnSpc>
            </a:pPr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因素</a:t>
            </a:r>
            <a:r>
              <a:rPr lang="en-US" altLang="zh-CN" sz="16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  <a:endParaRPr lang="en-US" altLang="zh-CN" sz="16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对图示中的因素做简要的解释或者描述</a:t>
            </a:r>
            <a:endParaRPr lang="en-US" altLang="zh-CN" sz="12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7213042" y="5207568"/>
            <a:ext cx="416753" cy="419145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5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10058401" y="4985169"/>
            <a:ext cx="163803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defTabSz="1450340">
              <a:lnSpc>
                <a:spcPct val="200000"/>
              </a:lnSpc>
            </a:pPr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因素</a:t>
            </a:r>
            <a:r>
              <a:rPr lang="en-US" altLang="zh-CN" sz="16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  <a:endParaRPr lang="en-US" altLang="zh-CN" sz="16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对图示中的因素做简要的解释或者描述</a:t>
            </a:r>
            <a:endParaRPr lang="en-US" altLang="zh-CN" sz="12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9540048" y="5207568"/>
            <a:ext cx="416753" cy="419145"/>
          </a:xfrm>
          <a:prstGeom prst="ellipse">
            <a:avLst/>
          </a:prstGeom>
          <a:solidFill>
            <a:srgbClr val="B39F9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5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-12196" y="388198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论文</a:t>
            </a:r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重点章节</a:t>
            </a:r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标题</a:t>
            </a:r>
            <a:r>
              <a:rPr lang="en-US" altLang="zh-CN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（或者直接输入研究案例名称）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1541178" y="3405398"/>
            <a:ext cx="164639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循环影响模型</a:t>
            </a:r>
            <a:endParaRPr lang="en-US" altLang="zh-CN" sz="1600" b="1" dirty="0" smtClean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1450340">
              <a:lnSpc>
                <a:spcPct val="150000"/>
              </a:lnSpc>
            </a:pPr>
            <a:r>
              <a:rPr lang="en-US" altLang="zh-CN" sz="1200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</a:t>
            </a:r>
            <a:r>
              <a:rPr lang="zh-CN" altLang="en-US" sz="1200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图形易于编辑</a:t>
            </a:r>
            <a:endParaRPr lang="en-US" sz="1200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5" grpId="0" animBg="1"/>
      <p:bldP spid="4" grpId="0"/>
      <p:bldP spid="21" grpId="0" animBg="1"/>
      <p:bldP spid="22" grpId="0" animBg="1"/>
      <p:bldP spid="23" grpId="0" animBg="1"/>
      <p:bldP spid="5" grpId="0"/>
      <p:bldP spid="37" grpId="0" animBg="1"/>
      <p:bldP spid="40" grpId="0"/>
      <p:bldP spid="41" grpId="0" animBg="1"/>
      <p:bldP spid="57" grpId="0"/>
      <p:bldP spid="58" grpId="0" animBg="1"/>
      <p:bldP spid="63" grpId="0"/>
      <p:bldP spid="64" grpId="0" animBg="1"/>
      <p:bldP spid="65" grpId="0"/>
      <p:bldP spid="66" grpId="0" animBg="1"/>
      <p:bldP spid="67" grpId="0"/>
      <p:bldP spid="68" grpId="0" animBg="1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196" y="2819400"/>
            <a:ext cx="12226779" cy="403860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-12196" y="388198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论文</a:t>
            </a:r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重点章节</a:t>
            </a:r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标题</a:t>
            </a:r>
            <a:r>
              <a:rPr lang="en-US" altLang="zh-CN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（或者直接输入研究案例名称）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006600"/>
            <a:ext cx="2133600" cy="2133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37958" b="-25596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94080" y="4301133"/>
            <a:ext cx="2153920" cy="6720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/>
            <a:r>
              <a:rPr lang="zh-CN" altLang="en-US" sz="1865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案例</a:t>
            </a:r>
            <a:r>
              <a:rPr lang="en-US" altLang="zh-CN" sz="1865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  <a:p>
            <a:pPr defTabSz="1450340">
              <a:lnSpc>
                <a:spcPct val="150000"/>
              </a:lnSpc>
            </a:pPr>
            <a:r>
              <a:rPr lang="zh-CN" altLang="en-US" sz="14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论文中的案例图片</a:t>
            </a:r>
            <a:endParaRPr lang="en-US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6320" y="2006600"/>
            <a:ext cx="2133600" cy="21336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19871" b="-25641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7920" y="2008293"/>
            <a:ext cx="2133600" cy="2133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22012" b="-15418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40800" y="2008293"/>
            <a:ext cx="2133600" cy="21336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55803" b="-3879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87307" y="5124476"/>
            <a:ext cx="2160693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just" defTabSz="1450340">
              <a:lnSpc>
                <a:spcPct val="150000"/>
              </a:lnSpc>
            </a:pPr>
            <a:r>
              <a:rPr lang="zh-CN" altLang="en-US" sz="12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此页面适用于展示论文中需要引用图片的观点陈述，在章节中更直观的向导师呈现，例如理工科的机械产品细节展示等。</a:t>
            </a:r>
            <a:endParaRPr lang="en-US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4954693"/>
            <a:ext cx="2133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556000" y="4301133"/>
            <a:ext cx="2153920" cy="6720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defTabSz="1450340"/>
            <a:r>
              <a:rPr lang="zh-CN" altLang="en-US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案例</a:t>
            </a:r>
            <a:r>
              <a:rPr lang="en-US" altLang="zh-CN" sz="1865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US" altLang="zh-CN" sz="1865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defTabSz="1450340">
              <a:lnSpc>
                <a:spcPct val="15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论文中的案例图片</a:t>
            </a:r>
            <a:endParaRPr lang="en-US" altLang="zh-CN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549227" y="5124476"/>
            <a:ext cx="2160693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just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此页面适用于展示论文中需要引用图片的观点陈述，在章节中</a:t>
            </a:r>
            <a:r>
              <a:rPr lang="zh-CN" altLang="en-US" sz="12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更直观</a:t>
            </a: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的向导师呈现，例如理工科的机械产品细节展示等。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576320" y="4954693"/>
            <a:ext cx="2133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184053" y="4315699"/>
            <a:ext cx="2153920" cy="6720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defTabSz="1450340"/>
            <a:r>
              <a:rPr lang="zh-CN" altLang="en-US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案例</a:t>
            </a:r>
            <a:r>
              <a:rPr lang="en-US" altLang="zh-CN" sz="1865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en-US" altLang="zh-CN" sz="1865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defTabSz="1450340">
              <a:lnSpc>
                <a:spcPct val="15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论文中的案例图片</a:t>
            </a:r>
            <a:endParaRPr lang="en-US" altLang="zh-CN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177280" y="5139041"/>
            <a:ext cx="2160693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just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此页面适用于展示论文中需要引用图片的观点陈述，在章节中</a:t>
            </a:r>
            <a:r>
              <a:rPr lang="zh-CN" altLang="en-US" sz="12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更直观</a:t>
            </a: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的向导师呈现，例如理工科的机械产品细节展示等。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204373" y="4969259"/>
            <a:ext cx="2133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8845973" y="4315699"/>
            <a:ext cx="2153920" cy="6720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defTabSz="1450340"/>
            <a:r>
              <a:rPr lang="zh-CN" altLang="en-US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案例</a:t>
            </a:r>
            <a:r>
              <a:rPr lang="en-US" altLang="zh-CN" sz="1865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en-US" altLang="zh-CN" sz="1865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defTabSz="1450340">
              <a:lnSpc>
                <a:spcPct val="15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论文中的案例图片</a:t>
            </a:r>
            <a:endParaRPr lang="en-US" altLang="zh-CN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8839200" y="5139041"/>
            <a:ext cx="2160693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just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此页面适用于展示论文中需要引用图片的观点陈述，在章节中</a:t>
            </a:r>
            <a:r>
              <a:rPr lang="zh-CN" altLang="en-US" sz="12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更直观</a:t>
            </a: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的向导师呈现，例如理工科的机械产品细节展示等。</a:t>
            </a:r>
            <a:endParaRPr lang="en-US" altLang="zh-CN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866293" y="4969259"/>
            <a:ext cx="2133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38423" y="1288738"/>
            <a:ext cx="10725541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algn="ctr" defTabSz="1450340"/>
            <a:r>
              <a:rPr lang="zh-CN" altLang="en-US" sz="1600" dirty="0" smtClean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输入一段关于该章节的案例或者观点论述，答辩</a:t>
            </a:r>
            <a:r>
              <a:rPr lang="en-US" altLang="zh-CN" sz="1600" dirty="0" smtClean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PPT</a:t>
            </a:r>
            <a:r>
              <a:rPr lang="zh-CN" altLang="en-US" sz="1600" dirty="0" smtClean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的字不能太多，主要用于提醒演讲时的思路，关键语句宜简短。</a:t>
            </a:r>
            <a:endParaRPr lang="en-US" sz="1600" dirty="0">
              <a:solidFill>
                <a:prstClr val="white">
                  <a:lumMod val="65000"/>
                </a:prstClr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 animBg="1"/>
      <p:bldP spid="8" grpId="0" animBg="1"/>
      <p:bldP spid="9" grpId="0"/>
      <p:bldP spid="12" grpId="0"/>
      <p:bldP spid="13" grpId="0"/>
      <p:bldP spid="15" grpId="0"/>
      <p:bldP spid="16" grpId="0"/>
      <p:bldP spid="18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65993" y="2108201"/>
            <a:ext cx="4470400" cy="1284177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5993" y="3530601"/>
            <a:ext cx="4470400" cy="1284177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5993" y="4989624"/>
            <a:ext cx="4470400" cy="1284177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181600" y="2212976"/>
            <a:ext cx="2905125" cy="1031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zh-CN" altLang="en-US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观点分析</a:t>
            </a:r>
            <a:r>
              <a:rPr lang="en-US" altLang="zh-CN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  <a:p>
            <a:pPr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标题作为主要观点分析，此</a:t>
            </a:r>
            <a:r>
              <a:rPr lang="zh-CN" altLang="en-US" sz="12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段输入纯文字论文答辩观点，小字作为解释性补充说明</a:t>
            </a:r>
            <a:endParaRPr lang="en-US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43423" y="3889862"/>
            <a:ext cx="863364" cy="640205"/>
            <a:chOff x="4572000" y="3414713"/>
            <a:chExt cx="374651" cy="277813"/>
          </a:xfrm>
          <a:solidFill>
            <a:schemeClr val="bg1"/>
          </a:solidFill>
        </p:grpSpPr>
        <p:sp>
          <p:nvSpPr>
            <p:cNvPr id="11" name="Freeform 17"/>
            <p:cNvSpPr/>
            <p:nvPr/>
          </p:nvSpPr>
          <p:spPr bwMode="auto">
            <a:xfrm>
              <a:off x="4713288" y="3481388"/>
              <a:ext cx="233363" cy="211138"/>
            </a:xfrm>
            <a:custGeom>
              <a:avLst/>
              <a:gdLst>
                <a:gd name="T0" fmla="*/ 89 w 89"/>
                <a:gd name="T1" fmla="*/ 33 h 81"/>
                <a:gd name="T2" fmla="*/ 43 w 89"/>
                <a:gd name="T3" fmla="*/ 0 h 81"/>
                <a:gd name="T4" fmla="*/ 40 w 89"/>
                <a:gd name="T5" fmla="*/ 1 h 81"/>
                <a:gd name="T6" fmla="*/ 43 w 89"/>
                <a:gd name="T7" fmla="*/ 11 h 81"/>
                <a:gd name="T8" fmla="*/ 0 w 89"/>
                <a:gd name="T9" fmla="*/ 44 h 81"/>
                <a:gd name="T10" fmla="*/ 0 w 89"/>
                <a:gd name="T11" fmla="*/ 44 h 81"/>
                <a:gd name="T12" fmla="*/ 40 w 89"/>
                <a:gd name="T13" fmla="*/ 65 h 81"/>
                <a:gd name="T14" fmla="*/ 74 w 89"/>
                <a:gd name="T15" fmla="*/ 81 h 81"/>
                <a:gd name="T16" fmla="*/ 64 w 89"/>
                <a:gd name="T17" fmla="*/ 62 h 81"/>
                <a:gd name="T18" fmla="*/ 89 w 89"/>
                <a:gd name="T19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1">
                  <a:moveTo>
                    <a:pt x="89" y="33"/>
                  </a:moveTo>
                  <a:cubicBezTo>
                    <a:pt x="89" y="15"/>
                    <a:pt x="68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2" y="4"/>
                    <a:pt x="43" y="8"/>
                    <a:pt x="43" y="11"/>
                  </a:cubicBezTo>
                  <a:cubicBezTo>
                    <a:pt x="43" y="29"/>
                    <a:pt x="24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56"/>
                    <a:pt x="21" y="64"/>
                    <a:pt x="40" y="65"/>
                  </a:cubicBezTo>
                  <a:cubicBezTo>
                    <a:pt x="53" y="75"/>
                    <a:pt x="74" y="81"/>
                    <a:pt x="74" y="81"/>
                  </a:cubicBezTo>
                  <a:cubicBezTo>
                    <a:pt x="64" y="72"/>
                    <a:pt x="63" y="65"/>
                    <a:pt x="64" y="62"/>
                  </a:cubicBezTo>
                  <a:cubicBezTo>
                    <a:pt x="79" y="56"/>
                    <a:pt x="89" y="46"/>
                    <a:pt x="8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auto">
            <a:xfrm>
              <a:off x="4572000" y="3414713"/>
              <a:ext cx="241300" cy="209550"/>
            </a:xfrm>
            <a:custGeom>
              <a:avLst/>
              <a:gdLst>
                <a:gd name="T0" fmla="*/ 89 w 92"/>
                <a:gd name="T1" fmla="*/ 21 h 80"/>
                <a:gd name="T2" fmla="*/ 46 w 92"/>
                <a:gd name="T3" fmla="*/ 0 h 80"/>
                <a:gd name="T4" fmla="*/ 0 w 92"/>
                <a:gd name="T5" fmla="*/ 32 h 80"/>
                <a:gd name="T6" fmla="*/ 25 w 92"/>
                <a:gd name="T7" fmla="*/ 61 h 80"/>
                <a:gd name="T8" fmla="*/ 14 w 92"/>
                <a:gd name="T9" fmla="*/ 80 h 80"/>
                <a:gd name="T10" fmla="*/ 48 w 92"/>
                <a:gd name="T11" fmla="*/ 65 h 80"/>
                <a:gd name="T12" fmla="*/ 49 w 92"/>
                <a:gd name="T13" fmla="*/ 64 h 80"/>
                <a:gd name="T14" fmla="*/ 92 w 92"/>
                <a:gd name="T15" fmla="*/ 32 h 80"/>
                <a:gd name="T16" fmla="*/ 89 w 92"/>
                <a:gd name="T17" fmla="*/ 2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0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0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4" y="80"/>
                  </a:cubicBezTo>
                  <a:cubicBezTo>
                    <a:pt x="14" y="80"/>
                    <a:pt x="36" y="75"/>
                    <a:pt x="48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55068" y="5275725"/>
            <a:ext cx="725843" cy="711971"/>
            <a:chOff x="2905125" y="4002088"/>
            <a:chExt cx="249238" cy="244475"/>
          </a:xfrm>
          <a:solidFill>
            <a:schemeClr val="bg1"/>
          </a:solidFill>
        </p:grpSpPr>
        <p:sp>
          <p:nvSpPr>
            <p:cNvPr id="14" name="Freeform 50"/>
            <p:cNvSpPr>
              <a:spLocks noEditPoints="1"/>
            </p:cNvSpPr>
            <p:nvPr/>
          </p:nvSpPr>
          <p:spPr bwMode="auto">
            <a:xfrm>
              <a:off x="2905125" y="4002088"/>
              <a:ext cx="249238" cy="244475"/>
            </a:xfrm>
            <a:custGeom>
              <a:avLst/>
              <a:gdLst>
                <a:gd name="T0" fmla="*/ 82 w 95"/>
                <a:gd name="T1" fmla="*/ 58 h 93"/>
                <a:gd name="T2" fmla="*/ 95 w 95"/>
                <a:gd name="T3" fmla="*/ 52 h 93"/>
                <a:gd name="T4" fmla="*/ 95 w 95"/>
                <a:gd name="T5" fmla="*/ 42 h 93"/>
                <a:gd name="T6" fmla="*/ 82 w 95"/>
                <a:gd name="T7" fmla="*/ 36 h 93"/>
                <a:gd name="T8" fmla="*/ 79 w 95"/>
                <a:gd name="T9" fmla="*/ 31 h 93"/>
                <a:gd name="T10" fmla="*/ 84 w 95"/>
                <a:gd name="T11" fmla="*/ 18 h 93"/>
                <a:gd name="T12" fmla="*/ 77 w 95"/>
                <a:gd name="T13" fmla="*/ 10 h 93"/>
                <a:gd name="T14" fmla="*/ 64 w 95"/>
                <a:gd name="T15" fmla="*/ 16 h 93"/>
                <a:gd name="T16" fmla="*/ 58 w 95"/>
                <a:gd name="T17" fmla="*/ 13 h 93"/>
                <a:gd name="T18" fmla="*/ 52 w 95"/>
                <a:gd name="T19" fmla="*/ 0 h 93"/>
                <a:gd name="T20" fmla="*/ 42 w 95"/>
                <a:gd name="T21" fmla="*/ 0 h 93"/>
                <a:gd name="T22" fmla="*/ 36 w 95"/>
                <a:gd name="T23" fmla="*/ 13 h 93"/>
                <a:gd name="T24" fmla="*/ 31 w 95"/>
                <a:gd name="T25" fmla="*/ 16 h 93"/>
                <a:gd name="T26" fmla="*/ 17 w 95"/>
                <a:gd name="T27" fmla="*/ 11 h 93"/>
                <a:gd name="T28" fmla="*/ 10 w 95"/>
                <a:gd name="T29" fmla="*/ 18 h 93"/>
                <a:gd name="T30" fmla="*/ 15 w 95"/>
                <a:gd name="T31" fmla="*/ 31 h 93"/>
                <a:gd name="T32" fmla="*/ 13 w 95"/>
                <a:gd name="T33" fmla="*/ 36 h 93"/>
                <a:gd name="T34" fmla="*/ 0 w 95"/>
                <a:gd name="T35" fmla="*/ 42 h 93"/>
                <a:gd name="T36" fmla="*/ 0 w 95"/>
                <a:gd name="T37" fmla="*/ 52 h 93"/>
                <a:gd name="T38" fmla="*/ 13 w 95"/>
                <a:gd name="T39" fmla="*/ 58 h 93"/>
                <a:gd name="T40" fmla="*/ 15 w 95"/>
                <a:gd name="T41" fmla="*/ 63 h 93"/>
                <a:gd name="T42" fmla="*/ 10 w 95"/>
                <a:gd name="T43" fmla="*/ 76 h 93"/>
                <a:gd name="T44" fmla="*/ 18 w 95"/>
                <a:gd name="T45" fmla="*/ 84 h 93"/>
                <a:gd name="T46" fmla="*/ 31 w 95"/>
                <a:gd name="T47" fmla="*/ 78 h 93"/>
                <a:gd name="T48" fmla="*/ 37 w 95"/>
                <a:gd name="T49" fmla="*/ 81 h 93"/>
                <a:gd name="T50" fmla="*/ 42 w 95"/>
                <a:gd name="T51" fmla="*/ 93 h 93"/>
                <a:gd name="T52" fmla="*/ 53 w 95"/>
                <a:gd name="T53" fmla="*/ 93 h 93"/>
                <a:gd name="T54" fmla="*/ 58 w 95"/>
                <a:gd name="T55" fmla="*/ 81 h 93"/>
                <a:gd name="T56" fmla="*/ 64 w 95"/>
                <a:gd name="T57" fmla="*/ 78 h 93"/>
                <a:gd name="T58" fmla="*/ 77 w 95"/>
                <a:gd name="T59" fmla="*/ 83 h 93"/>
                <a:gd name="T60" fmla="*/ 85 w 95"/>
                <a:gd name="T61" fmla="*/ 76 h 93"/>
                <a:gd name="T62" fmla="*/ 79 w 95"/>
                <a:gd name="T63" fmla="*/ 63 h 93"/>
                <a:gd name="T64" fmla="*/ 82 w 95"/>
                <a:gd name="T65" fmla="*/ 58 h 93"/>
                <a:gd name="T66" fmla="*/ 47 w 95"/>
                <a:gd name="T67" fmla="*/ 62 h 93"/>
                <a:gd name="T68" fmla="*/ 32 w 95"/>
                <a:gd name="T69" fmla="*/ 47 h 93"/>
                <a:gd name="T70" fmla="*/ 47 w 95"/>
                <a:gd name="T71" fmla="*/ 32 h 93"/>
                <a:gd name="T72" fmla="*/ 63 w 95"/>
                <a:gd name="T73" fmla="*/ 47 h 93"/>
                <a:gd name="T74" fmla="*/ 47 w 95"/>
                <a:gd name="T75" fmla="*/ 6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8"/>
                  </a:moveTo>
                  <a:cubicBezTo>
                    <a:pt x="82" y="58"/>
                    <a:pt x="95" y="53"/>
                    <a:pt x="95" y="5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1"/>
                    <a:pt x="82" y="36"/>
                    <a:pt x="82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85" y="18"/>
                    <a:pt x="84" y="18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64" y="16"/>
                    <a:pt x="64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3" y="0"/>
                    <a:pt x="5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6" y="13"/>
                    <a:pt x="36" y="13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18" y="10"/>
                    <a:pt x="17" y="1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15" y="31"/>
                    <a:pt x="15" y="3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3" y="58"/>
                    <a:pt x="13" y="58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0" y="76"/>
                    <a:pt x="10" y="76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8" y="84"/>
                    <a:pt x="31" y="78"/>
                    <a:pt x="31" y="78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81"/>
                    <a:pt x="42" y="93"/>
                    <a:pt x="42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8" y="81"/>
                    <a:pt x="58" y="81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4"/>
                    <a:pt x="77" y="83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6"/>
                    <a:pt x="79" y="63"/>
                    <a:pt x="79" y="63"/>
                  </a:cubicBezTo>
                  <a:lnTo>
                    <a:pt x="82" y="58"/>
                  </a:lnTo>
                  <a:close/>
                  <a:moveTo>
                    <a:pt x="47" y="62"/>
                  </a:moveTo>
                  <a:cubicBezTo>
                    <a:pt x="39" y="62"/>
                    <a:pt x="32" y="55"/>
                    <a:pt x="32" y="47"/>
                  </a:cubicBezTo>
                  <a:cubicBezTo>
                    <a:pt x="32" y="39"/>
                    <a:pt x="39" y="32"/>
                    <a:pt x="47" y="32"/>
                  </a:cubicBezTo>
                  <a:cubicBezTo>
                    <a:pt x="56" y="32"/>
                    <a:pt x="63" y="39"/>
                    <a:pt x="63" y="47"/>
                  </a:cubicBezTo>
                  <a:cubicBezTo>
                    <a:pt x="63" y="55"/>
                    <a:pt x="56" y="62"/>
                    <a:pt x="4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5" name="Oval 51"/>
            <p:cNvSpPr>
              <a:spLocks noChangeArrowheads="1"/>
            </p:cNvSpPr>
            <p:nvPr/>
          </p:nvSpPr>
          <p:spPr bwMode="auto">
            <a:xfrm>
              <a:off x="3005138" y="4102100"/>
              <a:ext cx="49213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17360" y="2441429"/>
            <a:ext cx="862640" cy="637088"/>
            <a:chOff x="3052763" y="2647950"/>
            <a:chExt cx="346075" cy="255588"/>
          </a:xfrm>
          <a:solidFill>
            <a:schemeClr val="bg1"/>
          </a:solidFill>
        </p:grpSpPr>
        <p:sp>
          <p:nvSpPr>
            <p:cNvPr id="17" name="Freeform 108"/>
            <p:cNvSpPr/>
            <p:nvPr/>
          </p:nvSpPr>
          <p:spPr bwMode="auto">
            <a:xfrm>
              <a:off x="3175000" y="2825750"/>
              <a:ext cx="100013" cy="77788"/>
            </a:xfrm>
            <a:custGeom>
              <a:avLst/>
              <a:gdLst>
                <a:gd name="T0" fmla="*/ 36 w 38"/>
                <a:gd name="T1" fmla="*/ 11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6 w 38"/>
                <a:gd name="T11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6" y="11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2"/>
                    <a:pt x="37" y="11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Freeform 109"/>
            <p:cNvSpPr/>
            <p:nvPr/>
          </p:nvSpPr>
          <p:spPr bwMode="auto">
            <a:xfrm>
              <a:off x="3109913" y="2736850"/>
              <a:ext cx="230188" cy="101600"/>
            </a:xfrm>
            <a:custGeom>
              <a:avLst/>
              <a:gdLst>
                <a:gd name="T0" fmla="*/ 87 w 88"/>
                <a:gd name="T1" fmla="*/ 24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7 w 88"/>
                <a:gd name="T15" fmla="*/ 26 h 39"/>
                <a:gd name="T16" fmla="*/ 87 w 88"/>
                <a:gd name="T17" fmla="*/ 26 h 39"/>
                <a:gd name="T18" fmla="*/ 87 w 88"/>
                <a:gd name="T19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39">
                  <a:moveTo>
                    <a:pt x="87" y="24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3" y="39"/>
                    <a:pt x="74" y="39"/>
                    <a:pt x="75" y="3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5"/>
                    <a:pt x="88" y="24"/>
                    <a:pt x="8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9" name="Freeform 110"/>
            <p:cNvSpPr/>
            <p:nvPr/>
          </p:nvSpPr>
          <p:spPr bwMode="auto">
            <a:xfrm>
              <a:off x="3052763" y="2647950"/>
              <a:ext cx="346075" cy="134938"/>
            </a:xfrm>
            <a:custGeom>
              <a:avLst/>
              <a:gdLst>
                <a:gd name="T0" fmla="*/ 131 w 132"/>
                <a:gd name="T1" fmla="*/ 36 h 52"/>
                <a:gd name="T2" fmla="*/ 131 w 132"/>
                <a:gd name="T3" fmla="*/ 36 h 52"/>
                <a:gd name="T4" fmla="*/ 1 w 132"/>
                <a:gd name="T5" fmla="*/ 36 h 52"/>
                <a:gd name="T6" fmla="*/ 1 w 132"/>
                <a:gd name="T7" fmla="*/ 38 h 52"/>
                <a:gd name="T8" fmla="*/ 13 w 132"/>
                <a:gd name="T9" fmla="*/ 51 h 52"/>
                <a:gd name="T10" fmla="*/ 16 w 132"/>
                <a:gd name="T11" fmla="*/ 51 h 52"/>
                <a:gd name="T12" fmla="*/ 116 w 132"/>
                <a:gd name="T13" fmla="*/ 51 h 52"/>
                <a:gd name="T14" fmla="*/ 118 w 132"/>
                <a:gd name="T15" fmla="*/ 51 h 52"/>
                <a:gd name="T16" fmla="*/ 131 w 132"/>
                <a:gd name="T17" fmla="*/ 38 h 52"/>
                <a:gd name="T18" fmla="*/ 131 w 132"/>
                <a:gd name="T19" fmla="*/ 38 h 52"/>
                <a:gd name="T20" fmla="*/ 131 w 132"/>
                <a:gd name="T21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2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6" y="0"/>
                    <a:pt x="1" y="36"/>
                  </a:cubicBezTo>
                  <a:cubicBezTo>
                    <a:pt x="0" y="37"/>
                    <a:pt x="0" y="38"/>
                    <a:pt x="1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2"/>
                    <a:pt x="15" y="52"/>
                    <a:pt x="16" y="51"/>
                  </a:cubicBezTo>
                  <a:cubicBezTo>
                    <a:pt x="43" y="23"/>
                    <a:pt x="88" y="23"/>
                    <a:pt x="116" y="51"/>
                  </a:cubicBezTo>
                  <a:cubicBezTo>
                    <a:pt x="117" y="52"/>
                    <a:pt x="118" y="52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8"/>
                    <a:pt x="132" y="37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9556061" y="2895836"/>
            <a:ext cx="1106281" cy="1106281"/>
          </a:xfrm>
          <a:prstGeom prst="ellipse">
            <a:avLst/>
          </a:prstGeom>
          <a:noFill/>
          <a:ln w="12700"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016000" y="3943629"/>
            <a:ext cx="2133600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200000"/>
              </a:lnSpc>
            </a:pPr>
            <a:r>
              <a:rPr lang="zh-CN" altLang="en-US" sz="16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案例支撑</a:t>
            </a:r>
            <a:r>
              <a:rPr lang="en-US" altLang="zh-CN" sz="16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  <a:p>
            <a:pPr algn="ctr" defTabSz="1450340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对案例做简单的描述说明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</a:t>
            </a: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</a:t>
            </a: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叙述，分条分点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529661" y="2895836"/>
            <a:ext cx="1106281" cy="1106281"/>
          </a:xfrm>
          <a:prstGeom prst="ellipse">
            <a:avLst/>
          </a:prstGeom>
          <a:noFill/>
          <a:ln w="12700"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721460" y="3144227"/>
            <a:ext cx="722681" cy="585572"/>
            <a:chOff x="2336800" y="1054100"/>
            <a:chExt cx="401638" cy="325438"/>
          </a:xfrm>
          <a:solidFill>
            <a:srgbClr val="7F685A"/>
          </a:solidFill>
        </p:grpSpPr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2336800" y="1054100"/>
              <a:ext cx="401638" cy="325438"/>
            </a:xfrm>
            <a:custGeom>
              <a:avLst/>
              <a:gdLst>
                <a:gd name="T0" fmla="*/ 78 w 153"/>
                <a:gd name="T1" fmla="*/ 0 h 124"/>
                <a:gd name="T2" fmla="*/ 0 w 153"/>
                <a:gd name="T3" fmla="*/ 68 h 124"/>
                <a:gd name="T4" fmla="*/ 15 w 153"/>
                <a:gd name="T5" fmla="*/ 68 h 124"/>
                <a:gd name="T6" fmla="*/ 21 w 153"/>
                <a:gd name="T7" fmla="*/ 63 h 124"/>
                <a:gd name="T8" fmla="*/ 21 w 153"/>
                <a:gd name="T9" fmla="*/ 120 h 124"/>
                <a:gd name="T10" fmla="*/ 24 w 153"/>
                <a:gd name="T11" fmla="*/ 124 h 124"/>
                <a:gd name="T12" fmla="*/ 62 w 153"/>
                <a:gd name="T13" fmla="*/ 124 h 124"/>
                <a:gd name="T14" fmla="*/ 62 w 153"/>
                <a:gd name="T15" fmla="*/ 92 h 124"/>
                <a:gd name="T16" fmla="*/ 67 w 153"/>
                <a:gd name="T17" fmla="*/ 87 h 124"/>
                <a:gd name="T18" fmla="*/ 83 w 153"/>
                <a:gd name="T19" fmla="*/ 87 h 124"/>
                <a:gd name="T20" fmla="*/ 89 w 153"/>
                <a:gd name="T21" fmla="*/ 92 h 124"/>
                <a:gd name="T22" fmla="*/ 88 w 153"/>
                <a:gd name="T23" fmla="*/ 124 h 124"/>
                <a:gd name="T24" fmla="*/ 126 w 153"/>
                <a:gd name="T25" fmla="*/ 124 h 124"/>
                <a:gd name="T26" fmla="*/ 130 w 153"/>
                <a:gd name="T27" fmla="*/ 119 h 124"/>
                <a:gd name="T28" fmla="*/ 130 w 153"/>
                <a:gd name="T29" fmla="*/ 62 h 124"/>
                <a:gd name="T30" fmla="*/ 136 w 153"/>
                <a:gd name="T31" fmla="*/ 68 h 124"/>
                <a:gd name="T32" fmla="*/ 153 w 153"/>
                <a:gd name="T33" fmla="*/ 68 h 124"/>
                <a:gd name="T34" fmla="*/ 78 w 153"/>
                <a:gd name="T35" fmla="*/ 0 h 124"/>
                <a:gd name="T36" fmla="*/ 76 w 153"/>
                <a:gd name="T37" fmla="*/ 75 h 124"/>
                <a:gd name="T38" fmla="*/ 59 w 153"/>
                <a:gd name="T39" fmla="*/ 59 h 124"/>
                <a:gd name="T40" fmla="*/ 76 w 153"/>
                <a:gd name="T41" fmla="*/ 42 h 124"/>
                <a:gd name="T42" fmla="*/ 92 w 153"/>
                <a:gd name="T43" fmla="*/ 59 h 124"/>
                <a:gd name="T44" fmla="*/ 76 w 153"/>
                <a:gd name="T45" fmla="*/ 7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4">
                  <a:moveTo>
                    <a:pt x="78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5" y="77"/>
                    <a:pt x="15" y="68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1" y="120"/>
                    <a:pt x="20" y="124"/>
                    <a:pt x="24" y="124"/>
                  </a:cubicBezTo>
                  <a:cubicBezTo>
                    <a:pt x="28" y="124"/>
                    <a:pt x="62" y="124"/>
                    <a:pt x="62" y="124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87"/>
                    <a:pt x="67" y="87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9" y="87"/>
                    <a:pt x="89" y="92"/>
                    <a:pt x="89" y="92"/>
                  </a:cubicBezTo>
                  <a:cubicBezTo>
                    <a:pt x="88" y="124"/>
                    <a:pt x="88" y="124"/>
                    <a:pt x="88" y="124"/>
                  </a:cubicBezTo>
                  <a:cubicBezTo>
                    <a:pt x="88" y="124"/>
                    <a:pt x="121" y="124"/>
                    <a:pt x="126" y="124"/>
                  </a:cubicBezTo>
                  <a:cubicBezTo>
                    <a:pt x="130" y="124"/>
                    <a:pt x="130" y="119"/>
                    <a:pt x="130" y="119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48" y="76"/>
                    <a:pt x="153" y="68"/>
                    <a:pt x="153" y="68"/>
                  </a:cubicBezTo>
                  <a:lnTo>
                    <a:pt x="78" y="0"/>
                  </a:lnTo>
                  <a:close/>
                  <a:moveTo>
                    <a:pt x="76" y="75"/>
                  </a:moveTo>
                  <a:cubicBezTo>
                    <a:pt x="67" y="75"/>
                    <a:pt x="59" y="68"/>
                    <a:pt x="59" y="59"/>
                  </a:cubicBezTo>
                  <a:cubicBezTo>
                    <a:pt x="59" y="50"/>
                    <a:pt x="67" y="42"/>
                    <a:pt x="76" y="42"/>
                  </a:cubicBezTo>
                  <a:cubicBezTo>
                    <a:pt x="85" y="42"/>
                    <a:pt x="92" y="50"/>
                    <a:pt x="92" y="59"/>
                  </a:cubicBezTo>
                  <a:cubicBezTo>
                    <a:pt x="92" y="68"/>
                    <a:pt x="85" y="75"/>
                    <a:pt x="76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2651125" y="1093788"/>
              <a:ext cx="39688" cy="80963"/>
            </a:xfrm>
            <a:custGeom>
              <a:avLst/>
              <a:gdLst>
                <a:gd name="T0" fmla="*/ 25 w 25"/>
                <a:gd name="T1" fmla="*/ 51 h 51"/>
                <a:gd name="T2" fmla="*/ 25 w 25"/>
                <a:gd name="T3" fmla="*/ 0 h 51"/>
                <a:gd name="T4" fmla="*/ 0 w 25"/>
                <a:gd name="T5" fmla="*/ 0 h 51"/>
                <a:gd name="T6" fmla="*/ 0 w 25"/>
                <a:gd name="T7" fmla="*/ 29 h 51"/>
                <a:gd name="T8" fmla="*/ 25 w 25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1">
                  <a:moveTo>
                    <a:pt x="25" y="51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2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2513013" y="1187450"/>
              <a:ext cx="44450" cy="428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896690" y="3114933"/>
            <a:ext cx="425020" cy="554888"/>
            <a:chOff x="2887663" y="3362325"/>
            <a:chExt cx="285750" cy="373063"/>
          </a:xfrm>
          <a:solidFill>
            <a:srgbClr val="7F685A"/>
          </a:solidFill>
        </p:grpSpPr>
        <p:sp>
          <p:nvSpPr>
            <p:cNvPr id="36" name="Freeform 37"/>
            <p:cNvSpPr>
              <a:spLocks noEditPoints="1"/>
            </p:cNvSpPr>
            <p:nvPr/>
          </p:nvSpPr>
          <p:spPr bwMode="auto">
            <a:xfrm>
              <a:off x="2887663" y="3362325"/>
              <a:ext cx="285750" cy="373063"/>
            </a:xfrm>
            <a:custGeom>
              <a:avLst/>
              <a:gdLst>
                <a:gd name="T0" fmla="*/ 103 w 109"/>
                <a:gd name="T1" fmla="*/ 68 h 142"/>
                <a:gd name="T2" fmla="*/ 96 w 109"/>
                <a:gd name="T3" fmla="*/ 68 h 142"/>
                <a:gd name="T4" fmla="*/ 96 w 109"/>
                <a:gd name="T5" fmla="*/ 44 h 142"/>
                <a:gd name="T6" fmla="*/ 84 w 109"/>
                <a:gd name="T7" fmla="*/ 13 h 142"/>
                <a:gd name="T8" fmla="*/ 54 w 109"/>
                <a:gd name="T9" fmla="*/ 0 h 142"/>
                <a:gd name="T10" fmla="*/ 25 w 109"/>
                <a:gd name="T11" fmla="*/ 13 h 142"/>
                <a:gd name="T12" fmla="*/ 13 w 109"/>
                <a:gd name="T13" fmla="*/ 44 h 142"/>
                <a:gd name="T14" fmla="*/ 13 w 109"/>
                <a:gd name="T15" fmla="*/ 68 h 142"/>
                <a:gd name="T16" fmla="*/ 5 w 109"/>
                <a:gd name="T17" fmla="*/ 68 h 142"/>
                <a:gd name="T18" fmla="*/ 0 w 109"/>
                <a:gd name="T19" fmla="*/ 73 h 142"/>
                <a:gd name="T20" fmla="*/ 0 w 109"/>
                <a:gd name="T21" fmla="*/ 137 h 142"/>
                <a:gd name="T22" fmla="*/ 5 w 109"/>
                <a:gd name="T23" fmla="*/ 142 h 142"/>
                <a:gd name="T24" fmla="*/ 103 w 109"/>
                <a:gd name="T25" fmla="*/ 142 h 142"/>
                <a:gd name="T26" fmla="*/ 109 w 109"/>
                <a:gd name="T27" fmla="*/ 137 h 142"/>
                <a:gd name="T28" fmla="*/ 109 w 109"/>
                <a:gd name="T29" fmla="*/ 73 h 142"/>
                <a:gd name="T30" fmla="*/ 103 w 109"/>
                <a:gd name="T31" fmla="*/ 68 h 142"/>
                <a:gd name="T32" fmla="*/ 66 w 109"/>
                <a:gd name="T33" fmla="*/ 124 h 142"/>
                <a:gd name="T34" fmla="*/ 54 w 109"/>
                <a:gd name="T35" fmla="*/ 136 h 142"/>
                <a:gd name="T36" fmla="*/ 42 w 109"/>
                <a:gd name="T37" fmla="*/ 124 h 142"/>
                <a:gd name="T38" fmla="*/ 42 w 109"/>
                <a:gd name="T39" fmla="*/ 102 h 142"/>
                <a:gd name="T40" fmla="*/ 54 w 109"/>
                <a:gd name="T41" fmla="*/ 91 h 142"/>
                <a:gd name="T42" fmla="*/ 66 w 109"/>
                <a:gd name="T43" fmla="*/ 102 h 142"/>
                <a:gd name="T44" fmla="*/ 66 w 109"/>
                <a:gd name="T45" fmla="*/ 124 h 142"/>
                <a:gd name="T46" fmla="*/ 76 w 109"/>
                <a:gd name="T47" fmla="*/ 68 h 142"/>
                <a:gd name="T48" fmla="*/ 32 w 109"/>
                <a:gd name="T49" fmla="*/ 68 h 142"/>
                <a:gd name="T50" fmla="*/ 32 w 109"/>
                <a:gd name="T51" fmla="*/ 44 h 142"/>
                <a:gd name="T52" fmla="*/ 39 w 109"/>
                <a:gd name="T53" fmla="*/ 27 h 142"/>
                <a:gd name="T54" fmla="*/ 54 w 109"/>
                <a:gd name="T55" fmla="*/ 20 h 142"/>
                <a:gd name="T56" fmla="*/ 70 w 109"/>
                <a:gd name="T57" fmla="*/ 27 h 142"/>
                <a:gd name="T58" fmla="*/ 76 w 109"/>
                <a:gd name="T59" fmla="*/ 44 h 142"/>
                <a:gd name="T60" fmla="*/ 76 w 109"/>
                <a:gd name="T61" fmla="*/ 6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42">
                  <a:moveTo>
                    <a:pt x="103" y="68"/>
                  </a:moveTo>
                  <a:cubicBezTo>
                    <a:pt x="96" y="68"/>
                    <a:pt x="96" y="68"/>
                    <a:pt x="96" y="68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32"/>
                    <a:pt x="92" y="21"/>
                    <a:pt x="84" y="13"/>
                  </a:cubicBezTo>
                  <a:cubicBezTo>
                    <a:pt x="77" y="5"/>
                    <a:pt x="66" y="0"/>
                    <a:pt x="54" y="0"/>
                  </a:cubicBezTo>
                  <a:cubicBezTo>
                    <a:pt x="43" y="0"/>
                    <a:pt x="32" y="5"/>
                    <a:pt x="25" y="13"/>
                  </a:cubicBezTo>
                  <a:cubicBezTo>
                    <a:pt x="17" y="21"/>
                    <a:pt x="13" y="32"/>
                    <a:pt x="13" y="44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2" y="68"/>
                    <a:pt x="0" y="70"/>
                    <a:pt x="0" y="7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0"/>
                    <a:pt x="2" y="142"/>
                    <a:pt x="5" y="14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6" y="142"/>
                    <a:pt x="109" y="140"/>
                    <a:pt x="109" y="137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0"/>
                    <a:pt x="106" y="68"/>
                    <a:pt x="103" y="68"/>
                  </a:cubicBezTo>
                  <a:close/>
                  <a:moveTo>
                    <a:pt x="66" y="124"/>
                  </a:moveTo>
                  <a:cubicBezTo>
                    <a:pt x="66" y="131"/>
                    <a:pt x="61" y="136"/>
                    <a:pt x="54" y="136"/>
                  </a:cubicBezTo>
                  <a:cubicBezTo>
                    <a:pt x="48" y="136"/>
                    <a:pt x="42" y="131"/>
                    <a:pt x="42" y="12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96"/>
                    <a:pt x="48" y="91"/>
                    <a:pt x="54" y="91"/>
                  </a:cubicBezTo>
                  <a:cubicBezTo>
                    <a:pt x="61" y="91"/>
                    <a:pt x="66" y="96"/>
                    <a:pt x="66" y="102"/>
                  </a:cubicBezTo>
                  <a:lnTo>
                    <a:pt x="66" y="124"/>
                  </a:lnTo>
                  <a:close/>
                  <a:moveTo>
                    <a:pt x="76" y="68"/>
                  </a:moveTo>
                  <a:cubicBezTo>
                    <a:pt x="32" y="68"/>
                    <a:pt x="32" y="68"/>
                    <a:pt x="32" y="68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37"/>
                    <a:pt x="35" y="31"/>
                    <a:pt x="39" y="27"/>
                  </a:cubicBezTo>
                  <a:cubicBezTo>
                    <a:pt x="43" y="22"/>
                    <a:pt x="48" y="20"/>
                    <a:pt x="54" y="20"/>
                  </a:cubicBezTo>
                  <a:cubicBezTo>
                    <a:pt x="60" y="20"/>
                    <a:pt x="66" y="22"/>
                    <a:pt x="70" y="27"/>
                  </a:cubicBezTo>
                  <a:cubicBezTo>
                    <a:pt x="74" y="31"/>
                    <a:pt x="76" y="37"/>
                    <a:pt x="76" y="44"/>
                  </a:cubicBezTo>
                  <a:lnTo>
                    <a:pt x="76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Freeform 38"/>
            <p:cNvSpPr/>
            <p:nvPr/>
          </p:nvSpPr>
          <p:spPr bwMode="auto">
            <a:xfrm>
              <a:off x="3009900" y="3616325"/>
              <a:ext cx="38100" cy="84138"/>
            </a:xfrm>
            <a:custGeom>
              <a:avLst/>
              <a:gdLst>
                <a:gd name="T0" fmla="*/ 7 w 14"/>
                <a:gd name="T1" fmla="*/ 0 h 32"/>
                <a:gd name="T2" fmla="*/ 0 w 14"/>
                <a:gd name="T3" fmla="*/ 7 h 32"/>
                <a:gd name="T4" fmla="*/ 0 w 14"/>
                <a:gd name="T5" fmla="*/ 25 h 32"/>
                <a:gd name="T6" fmla="*/ 7 w 14"/>
                <a:gd name="T7" fmla="*/ 32 h 32"/>
                <a:gd name="T8" fmla="*/ 14 w 14"/>
                <a:gd name="T9" fmla="*/ 25 h 32"/>
                <a:gd name="T10" fmla="*/ 14 w 14"/>
                <a:gd name="T11" fmla="*/ 7 h 32"/>
                <a:gd name="T12" fmla="*/ 7 w 1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2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9"/>
                    <a:pt x="4" y="32"/>
                    <a:pt x="7" y="32"/>
                  </a:cubicBezTo>
                  <a:cubicBezTo>
                    <a:pt x="11" y="32"/>
                    <a:pt x="14" y="29"/>
                    <a:pt x="14" y="25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-12196" y="388198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论文</a:t>
            </a:r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重点章节</a:t>
            </a:r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标题</a:t>
            </a:r>
            <a:r>
              <a:rPr lang="en-US" altLang="zh-CN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（或者直接输入研究案例名称）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738423" y="1288738"/>
            <a:ext cx="10725541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algn="ctr" defTabSz="1450340"/>
            <a:r>
              <a:rPr lang="zh-CN" altLang="en-US" sz="1600" dirty="0" smtClean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输入一段关于该章节的案例或者观点论述，答辩</a:t>
            </a:r>
            <a:r>
              <a:rPr lang="en-US" altLang="zh-CN" sz="1600" dirty="0" smtClean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PPT</a:t>
            </a:r>
            <a:r>
              <a:rPr lang="zh-CN" altLang="en-US" sz="1600" dirty="0" smtClean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的字不能太多，主要用于提醒演讲时的思路，关键语句宜简短。</a:t>
            </a:r>
            <a:endParaRPr lang="en-US" sz="1600" dirty="0">
              <a:solidFill>
                <a:prstClr val="white">
                  <a:lumMod val="65000"/>
                </a:prstClr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5181600" y="5116184"/>
            <a:ext cx="2905125" cy="1031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zh-CN" altLang="en-US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观点分析</a:t>
            </a:r>
            <a:r>
              <a:rPr lang="en-US" altLang="zh-CN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  <a:p>
            <a:pPr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标题作为主要观点分析，此</a:t>
            </a:r>
            <a:r>
              <a:rPr lang="zh-CN" altLang="en-US" sz="12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段输入纯文字论文答辩观点，小字作为解释性补充说明</a:t>
            </a:r>
            <a:endParaRPr lang="en-US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4143509" y="3657163"/>
            <a:ext cx="2905125" cy="1031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zh-CN" altLang="en-US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观点分析</a:t>
            </a:r>
            <a:r>
              <a:rPr lang="en-US" altLang="zh-CN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  <a:p>
            <a:pPr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标题作为主要观点分析，此</a:t>
            </a:r>
            <a:r>
              <a:rPr lang="zh-CN" altLang="en-US" sz="12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段输入纯文字论文答辩观点，小字作为解释性补充说明</a:t>
            </a:r>
            <a:endParaRPr lang="en-US" sz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9040037" y="3943629"/>
            <a:ext cx="2133600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200000"/>
              </a:lnSpc>
            </a:pPr>
            <a:r>
              <a:rPr lang="zh-CN" altLang="en-US" sz="16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案例支撑</a:t>
            </a:r>
            <a:r>
              <a:rPr lang="en-US" altLang="zh-CN" sz="16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  <a:p>
            <a:pPr algn="ctr" defTabSz="1450340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对案例做简单的描述说明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</a:t>
            </a: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</a:t>
            </a: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叙述，分条分点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21" grpId="0" animBg="1"/>
      <p:bldP spid="25" grpId="0"/>
      <p:bldP spid="26" grpId="0" animBg="1"/>
      <p:bldP spid="34" grpId="0"/>
      <p:bldP spid="38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6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3" r="54288" b="14330"/>
          <a:stretch>
            <a:fillRect/>
          </a:stretch>
        </p:blipFill>
        <p:spPr>
          <a:xfrm>
            <a:off x="0" y="0"/>
            <a:ext cx="5573232" cy="6883400"/>
          </a:xfrm>
          <a:custGeom>
            <a:avLst/>
            <a:gdLst>
              <a:gd name="connsiteX0" fmla="*/ 0 w 5573232"/>
              <a:gd name="connsiteY0" fmla="*/ 0 h 6883400"/>
              <a:gd name="connsiteX1" fmla="*/ 5573232 w 5573232"/>
              <a:gd name="connsiteY1" fmla="*/ 0 h 6883400"/>
              <a:gd name="connsiteX2" fmla="*/ 3852382 w 5573232"/>
              <a:gd name="connsiteY2" fmla="*/ 6883400 h 6883400"/>
              <a:gd name="connsiteX3" fmla="*/ 0 w 5573232"/>
              <a:gd name="connsiteY3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3232" h="6883400">
                <a:moveTo>
                  <a:pt x="0" y="0"/>
                </a:moveTo>
                <a:lnTo>
                  <a:pt x="5573232" y="0"/>
                </a:lnTo>
                <a:lnTo>
                  <a:pt x="3852382" y="6883400"/>
                </a:lnTo>
                <a:lnTo>
                  <a:pt x="0" y="6883400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-92694" y="2877680"/>
            <a:ext cx="4780808" cy="564020"/>
            <a:chOff x="4165600" y="2468447"/>
            <a:chExt cx="3381830" cy="564020"/>
          </a:xfrm>
        </p:grpSpPr>
        <p:sp>
          <p:nvSpPr>
            <p:cNvPr id="5" name="矩形 4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 smtClean="0">
                  <a:ln w="114300">
                    <a:solidFill>
                      <a:prstClr val="white"/>
                    </a:solidFill>
                  </a:ln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03</a:t>
              </a:r>
              <a:endParaRPr lang="zh-CN" altLang="en-US" sz="23900" dirty="0">
                <a:ln w="114300">
                  <a:solidFill>
                    <a:prstClr val="white"/>
                  </a:solidFill>
                </a:ln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 smtClean="0"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03</a:t>
              </a:r>
              <a:endParaRPr lang="zh-CN" altLang="en-US" sz="23900" dirty="0"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020425" y="978702"/>
            <a:ext cx="6171575" cy="4361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4800" dirty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论文重点章节</a:t>
            </a:r>
            <a:r>
              <a:rPr lang="zh-CN" altLang="en-US" sz="4800" dirty="0" smtClean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标题二</a:t>
            </a:r>
            <a:endParaRPr lang="zh-CN" altLang="en-US" sz="4800" dirty="0">
              <a:solidFill>
                <a:prstClr val="whit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solidFill>
                  <a:prstClr val="whit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分章节目录小标题</a:t>
            </a:r>
            <a:endParaRPr lang="en-US" altLang="zh-CN" sz="2400" dirty="0" smtClean="0">
              <a:solidFill>
                <a:prstClr val="white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solidFill>
                  <a:prstClr val="whit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或者重点论述观点</a:t>
            </a:r>
            <a:endParaRPr lang="en-US" altLang="zh-CN" sz="2400" dirty="0" smtClean="0">
              <a:solidFill>
                <a:prstClr val="white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solidFill>
                  <a:prstClr val="whit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或者主要案例分析</a:t>
            </a:r>
            <a:endParaRPr lang="zh-CN" altLang="en-US" sz="2400" dirty="0">
              <a:solidFill>
                <a:prstClr val="white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006606"/>
            <a:ext cx="2442369" cy="2336801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3738" y="2006605"/>
            <a:ext cx="2442369" cy="2336801"/>
          </a:xfrm>
          <a:prstGeom prst="rect">
            <a:avLst/>
          </a:prstGeom>
          <a:solidFill>
            <a:srgbClr val="B39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6108" y="2006604"/>
            <a:ext cx="2442369" cy="2336801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29845" y="2006602"/>
            <a:ext cx="2442369" cy="2336801"/>
          </a:xfrm>
          <a:prstGeom prst="rect">
            <a:avLst/>
          </a:prstGeom>
          <a:solidFill>
            <a:srgbClr val="B39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72214" y="2006601"/>
            <a:ext cx="2442369" cy="2336801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Freeform 54"/>
          <p:cNvSpPr>
            <a:spLocks noEditPoints="1"/>
          </p:cNvSpPr>
          <p:nvPr/>
        </p:nvSpPr>
        <p:spPr bwMode="auto">
          <a:xfrm>
            <a:off x="5657929" y="2578346"/>
            <a:ext cx="898727" cy="1193311"/>
          </a:xfrm>
          <a:custGeom>
            <a:avLst/>
            <a:gdLst>
              <a:gd name="T0" fmla="*/ 109 w 109"/>
              <a:gd name="T1" fmla="*/ 145 h 145"/>
              <a:gd name="T2" fmla="*/ 0 w 109"/>
              <a:gd name="T3" fmla="*/ 145 h 145"/>
              <a:gd name="T4" fmla="*/ 1 w 109"/>
              <a:gd name="T5" fmla="*/ 135 h 145"/>
              <a:gd name="T6" fmla="*/ 13 w 109"/>
              <a:gd name="T7" fmla="*/ 125 h 145"/>
              <a:gd name="T8" fmla="*/ 96 w 109"/>
              <a:gd name="T9" fmla="*/ 125 h 145"/>
              <a:gd name="T10" fmla="*/ 109 w 109"/>
              <a:gd name="T11" fmla="*/ 135 h 145"/>
              <a:gd name="T12" fmla="*/ 109 w 109"/>
              <a:gd name="T13" fmla="*/ 145 h 145"/>
              <a:gd name="T14" fmla="*/ 16 w 109"/>
              <a:gd name="T15" fmla="*/ 116 h 145"/>
              <a:gd name="T16" fmla="*/ 24 w 109"/>
              <a:gd name="T17" fmla="*/ 91 h 145"/>
              <a:gd name="T18" fmla="*/ 85 w 109"/>
              <a:gd name="T19" fmla="*/ 91 h 145"/>
              <a:gd name="T20" fmla="*/ 93 w 109"/>
              <a:gd name="T21" fmla="*/ 116 h 145"/>
              <a:gd name="T22" fmla="*/ 16 w 109"/>
              <a:gd name="T23" fmla="*/ 116 h 145"/>
              <a:gd name="T24" fmla="*/ 29 w 109"/>
              <a:gd name="T25" fmla="*/ 76 h 145"/>
              <a:gd name="T26" fmla="*/ 37 w 109"/>
              <a:gd name="T27" fmla="*/ 51 h 145"/>
              <a:gd name="T28" fmla="*/ 73 w 109"/>
              <a:gd name="T29" fmla="*/ 51 h 145"/>
              <a:gd name="T30" fmla="*/ 80 w 109"/>
              <a:gd name="T31" fmla="*/ 76 h 145"/>
              <a:gd name="T32" fmla="*/ 29 w 109"/>
              <a:gd name="T33" fmla="*/ 76 h 145"/>
              <a:gd name="T34" fmla="*/ 49 w 109"/>
              <a:gd name="T35" fmla="*/ 12 h 145"/>
              <a:gd name="T36" fmla="*/ 60 w 109"/>
              <a:gd name="T37" fmla="*/ 12 h 145"/>
              <a:gd name="T38" fmla="*/ 68 w 109"/>
              <a:gd name="T39" fmla="*/ 36 h 145"/>
              <a:gd name="T40" fmla="*/ 41 w 109"/>
              <a:gd name="T41" fmla="*/ 36 h 145"/>
              <a:gd name="T42" fmla="*/ 49 w 109"/>
              <a:gd name="T43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9" h="145">
                <a:moveTo>
                  <a:pt x="109" y="145"/>
                </a:moveTo>
                <a:cubicBezTo>
                  <a:pt x="0" y="145"/>
                  <a:pt x="0" y="145"/>
                  <a:pt x="0" y="145"/>
                </a:cubicBezTo>
                <a:cubicBezTo>
                  <a:pt x="1" y="135"/>
                  <a:pt x="1" y="135"/>
                  <a:pt x="1" y="135"/>
                </a:cubicBezTo>
                <a:cubicBezTo>
                  <a:pt x="13" y="125"/>
                  <a:pt x="13" y="125"/>
                  <a:pt x="13" y="125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109" y="135"/>
                  <a:pt x="109" y="135"/>
                  <a:pt x="109" y="135"/>
                </a:cubicBezTo>
                <a:lnTo>
                  <a:pt x="109" y="145"/>
                </a:lnTo>
                <a:close/>
                <a:moveTo>
                  <a:pt x="16" y="116"/>
                </a:moveTo>
                <a:cubicBezTo>
                  <a:pt x="24" y="91"/>
                  <a:pt x="24" y="91"/>
                  <a:pt x="24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93" y="116"/>
                  <a:pt x="93" y="116"/>
                  <a:pt x="93" y="116"/>
                </a:cubicBezTo>
                <a:lnTo>
                  <a:pt x="16" y="116"/>
                </a:lnTo>
                <a:close/>
                <a:moveTo>
                  <a:pt x="29" y="76"/>
                </a:moveTo>
                <a:cubicBezTo>
                  <a:pt x="37" y="51"/>
                  <a:pt x="37" y="51"/>
                  <a:pt x="37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80" y="76"/>
                  <a:pt x="80" y="76"/>
                  <a:pt x="80" y="76"/>
                </a:cubicBezTo>
                <a:lnTo>
                  <a:pt x="29" y="76"/>
                </a:lnTo>
                <a:close/>
                <a:moveTo>
                  <a:pt x="49" y="12"/>
                </a:moveTo>
                <a:cubicBezTo>
                  <a:pt x="49" y="12"/>
                  <a:pt x="54" y="0"/>
                  <a:pt x="60" y="12"/>
                </a:cubicBezTo>
                <a:cubicBezTo>
                  <a:pt x="68" y="36"/>
                  <a:pt x="68" y="36"/>
                  <a:pt x="68" y="36"/>
                </a:cubicBezTo>
                <a:cubicBezTo>
                  <a:pt x="41" y="36"/>
                  <a:pt x="41" y="36"/>
                  <a:pt x="41" y="36"/>
                </a:cubicBezTo>
                <a:lnTo>
                  <a:pt x="49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956084" y="2667121"/>
            <a:ext cx="1189888" cy="1015761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1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20"/>
          <p:cNvSpPr>
            <a:spLocks noEditPoints="1"/>
          </p:cNvSpPr>
          <p:nvPr/>
        </p:nvSpPr>
        <p:spPr bwMode="auto">
          <a:xfrm>
            <a:off x="3044263" y="2753240"/>
            <a:ext cx="1241319" cy="843520"/>
          </a:xfrm>
          <a:custGeom>
            <a:avLst/>
            <a:gdLst>
              <a:gd name="T0" fmla="*/ 135 w 157"/>
              <a:gd name="T1" fmla="*/ 46 h 107"/>
              <a:gd name="T2" fmla="*/ 136 w 157"/>
              <a:gd name="T3" fmla="*/ 37 h 107"/>
              <a:gd name="T4" fmla="*/ 99 w 157"/>
              <a:gd name="T5" fmla="*/ 0 h 107"/>
              <a:gd name="T6" fmla="*/ 73 w 157"/>
              <a:gd name="T7" fmla="*/ 18 h 107"/>
              <a:gd name="T8" fmla="*/ 45 w 157"/>
              <a:gd name="T9" fmla="*/ 8 h 107"/>
              <a:gd name="T10" fmla="*/ 19 w 157"/>
              <a:gd name="T11" fmla="*/ 40 h 107"/>
              <a:gd name="T12" fmla="*/ 20 w 157"/>
              <a:gd name="T13" fmla="*/ 47 h 107"/>
              <a:gd name="T14" fmla="*/ 0 w 157"/>
              <a:gd name="T15" fmla="*/ 76 h 107"/>
              <a:gd name="T16" fmla="*/ 31 w 157"/>
              <a:gd name="T17" fmla="*/ 107 h 107"/>
              <a:gd name="T18" fmla="*/ 126 w 157"/>
              <a:gd name="T19" fmla="*/ 107 h 107"/>
              <a:gd name="T20" fmla="*/ 157 w 157"/>
              <a:gd name="T21" fmla="*/ 76 h 107"/>
              <a:gd name="T22" fmla="*/ 135 w 157"/>
              <a:gd name="T23" fmla="*/ 46 h 107"/>
              <a:gd name="T24" fmla="*/ 120 w 157"/>
              <a:gd name="T25" fmla="*/ 100 h 107"/>
              <a:gd name="T26" fmla="*/ 79 w 157"/>
              <a:gd name="T27" fmla="*/ 100 h 107"/>
              <a:gd name="T28" fmla="*/ 103 w 157"/>
              <a:gd name="T29" fmla="*/ 75 h 107"/>
              <a:gd name="T30" fmla="*/ 102 w 157"/>
              <a:gd name="T31" fmla="*/ 72 h 107"/>
              <a:gd name="T32" fmla="*/ 92 w 157"/>
              <a:gd name="T33" fmla="*/ 72 h 107"/>
              <a:gd name="T34" fmla="*/ 92 w 157"/>
              <a:gd name="T35" fmla="*/ 68 h 107"/>
              <a:gd name="T36" fmla="*/ 92 w 157"/>
              <a:gd name="T37" fmla="*/ 37 h 107"/>
              <a:gd name="T38" fmla="*/ 90 w 157"/>
              <a:gd name="T39" fmla="*/ 36 h 107"/>
              <a:gd name="T40" fmla="*/ 64 w 157"/>
              <a:gd name="T41" fmla="*/ 36 h 107"/>
              <a:gd name="T42" fmla="*/ 62 w 157"/>
              <a:gd name="T43" fmla="*/ 38 h 107"/>
              <a:gd name="T44" fmla="*/ 62 w 157"/>
              <a:gd name="T45" fmla="*/ 68 h 107"/>
              <a:gd name="T46" fmla="*/ 62 w 157"/>
              <a:gd name="T47" fmla="*/ 73 h 107"/>
              <a:gd name="T48" fmla="*/ 51 w 157"/>
              <a:gd name="T49" fmla="*/ 73 h 107"/>
              <a:gd name="T50" fmla="*/ 50 w 157"/>
              <a:gd name="T51" fmla="*/ 76 h 107"/>
              <a:gd name="T52" fmla="*/ 75 w 157"/>
              <a:gd name="T53" fmla="*/ 100 h 107"/>
              <a:gd name="T54" fmla="*/ 38 w 157"/>
              <a:gd name="T55" fmla="*/ 100 h 107"/>
              <a:gd name="T56" fmla="*/ 11 w 157"/>
              <a:gd name="T57" fmla="*/ 74 h 107"/>
              <a:gd name="T58" fmla="*/ 29 w 157"/>
              <a:gd name="T59" fmla="*/ 50 h 107"/>
              <a:gd name="T60" fmla="*/ 28 w 157"/>
              <a:gd name="T61" fmla="*/ 44 h 107"/>
              <a:gd name="T62" fmla="*/ 50 w 157"/>
              <a:gd name="T63" fmla="*/ 17 h 107"/>
              <a:gd name="T64" fmla="*/ 74 w 157"/>
              <a:gd name="T65" fmla="*/ 29 h 107"/>
              <a:gd name="T66" fmla="*/ 97 w 157"/>
              <a:gd name="T67" fmla="*/ 11 h 107"/>
              <a:gd name="T68" fmla="*/ 128 w 157"/>
              <a:gd name="T69" fmla="*/ 42 h 107"/>
              <a:gd name="T70" fmla="*/ 127 w 157"/>
              <a:gd name="T71" fmla="*/ 50 h 107"/>
              <a:gd name="T72" fmla="*/ 147 w 157"/>
              <a:gd name="T73" fmla="*/ 74 h 107"/>
              <a:gd name="T74" fmla="*/ 120 w 157"/>
              <a:gd name="T75" fmla="*/ 10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7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7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40"/>
                </a:cubicBezTo>
                <a:cubicBezTo>
                  <a:pt x="19" y="42"/>
                  <a:pt x="20" y="45"/>
                  <a:pt x="20" y="47"/>
                </a:cubicBezTo>
                <a:cubicBezTo>
                  <a:pt x="9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7" y="93"/>
                  <a:pt x="157" y="76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1"/>
                  <a:pt x="92" y="68"/>
                </a:cubicBezTo>
                <a:cubicBezTo>
                  <a:pt x="92" y="60"/>
                  <a:pt x="92" y="43"/>
                  <a:pt x="92" y="37"/>
                </a:cubicBezTo>
                <a:cubicBezTo>
                  <a:pt x="92" y="37"/>
                  <a:pt x="92" y="36"/>
                  <a:pt x="90" y="36"/>
                </a:cubicBezTo>
                <a:cubicBezTo>
                  <a:pt x="88" y="36"/>
                  <a:pt x="67" y="36"/>
                  <a:pt x="64" y="36"/>
                </a:cubicBezTo>
                <a:cubicBezTo>
                  <a:pt x="61" y="36"/>
                  <a:pt x="62" y="38"/>
                  <a:pt x="62" y="38"/>
                </a:cubicBezTo>
                <a:cubicBezTo>
                  <a:pt x="62" y="44"/>
                  <a:pt x="62" y="60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9"/>
                  <a:pt x="11" y="74"/>
                </a:cubicBezTo>
                <a:cubicBezTo>
                  <a:pt x="11" y="63"/>
                  <a:pt x="18" y="54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7" y="20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1"/>
                  <a:pt x="97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7" y="47"/>
                  <a:pt x="127" y="50"/>
                </a:cubicBezTo>
                <a:cubicBezTo>
                  <a:pt x="138" y="53"/>
                  <a:pt x="147" y="63"/>
                  <a:pt x="147" y="74"/>
                </a:cubicBezTo>
                <a:cubicBezTo>
                  <a:pt x="147" y="89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539792" y="2582792"/>
            <a:ext cx="907211" cy="1184416"/>
            <a:chOff x="2887663" y="3362325"/>
            <a:chExt cx="285750" cy="373063"/>
          </a:xfrm>
          <a:solidFill>
            <a:schemeClr val="bg1"/>
          </a:solidFill>
        </p:grpSpPr>
        <p:sp>
          <p:nvSpPr>
            <p:cNvPr id="25" name="Freeform 37"/>
            <p:cNvSpPr>
              <a:spLocks noEditPoints="1"/>
            </p:cNvSpPr>
            <p:nvPr/>
          </p:nvSpPr>
          <p:spPr bwMode="auto">
            <a:xfrm>
              <a:off x="2887663" y="3362325"/>
              <a:ext cx="285750" cy="373063"/>
            </a:xfrm>
            <a:custGeom>
              <a:avLst/>
              <a:gdLst>
                <a:gd name="T0" fmla="*/ 103 w 109"/>
                <a:gd name="T1" fmla="*/ 68 h 142"/>
                <a:gd name="T2" fmla="*/ 96 w 109"/>
                <a:gd name="T3" fmla="*/ 68 h 142"/>
                <a:gd name="T4" fmla="*/ 96 w 109"/>
                <a:gd name="T5" fmla="*/ 44 h 142"/>
                <a:gd name="T6" fmla="*/ 84 w 109"/>
                <a:gd name="T7" fmla="*/ 13 h 142"/>
                <a:gd name="T8" fmla="*/ 54 w 109"/>
                <a:gd name="T9" fmla="*/ 0 h 142"/>
                <a:gd name="T10" fmla="*/ 25 w 109"/>
                <a:gd name="T11" fmla="*/ 13 h 142"/>
                <a:gd name="T12" fmla="*/ 13 w 109"/>
                <a:gd name="T13" fmla="*/ 44 h 142"/>
                <a:gd name="T14" fmla="*/ 13 w 109"/>
                <a:gd name="T15" fmla="*/ 68 h 142"/>
                <a:gd name="T16" fmla="*/ 5 w 109"/>
                <a:gd name="T17" fmla="*/ 68 h 142"/>
                <a:gd name="T18" fmla="*/ 0 w 109"/>
                <a:gd name="T19" fmla="*/ 73 h 142"/>
                <a:gd name="T20" fmla="*/ 0 w 109"/>
                <a:gd name="T21" fmla="*/ 137 h 142"/>
                <a:gd name="T22" fmla="*/ 5 w 109"/>
                <a:gd name="T23" fmla="*/ 142 h 142"/>
                <a:gd name="T24" fmla="*/ 103 w 109"/>
                <a:gd name="T25" fmla="*/ 142 h 142"/>
                <a:gd name="T26" fmla="*/ 109 w 109"/>
                <a:gd name="T27" fmla="*/ 137 h 142"/>
                <a:gd name="T28" fmla="*/ 109 w 109"/>
                <a:gd name="T29" fmla="*/ 73 h 142"/>
                <a:gd name="T30" fmla="*/ 103 w 109"/>
                <a:gd name="T31" fmla="*/ 68 h 142"/>
                <a:gd name="T32" fmla="*/ 66 w 109"/>
                <a:gd name="T33" fmla="*/ 124 h 142"/>
                <a:gd name="T34" fmla="*/ 54 w 109"/>
                <a:gd name="T35" fmla="*/ 136 h 142"/>
                <a:gd name="T36" fmla="*/ 42 w 109"/>
                <a:gd name="T37" fmla="*/ 124 h 142"/>
                <a:gd name="T38" fmla="*/ 42 w 109"/>
                <a:gd name="T39" fmla="*/ 102 h 142"/>
                <a:gd name="T40" fmla="*/ 54 w 109"/>
                <a:gd name="T41" fmla="*/ 91 h 142"/>
                <a:gd name="T42" fmla="*/ 66 w 109"/>
                <a:gd name="T43" fmla="*/ 102 h 142"/>
                <a:gd name="T44" fmla="*/ 66 w 109"/>
                <a:gd name="T45" fmla="*/ 124 h 142"/>
                <a:gd name="T46" fmla="*/ 76 w 109"/>
                <a:gd name="T47" fmla="*/ 68 h 142"/>
                <a:gd name="T48" fmla="*/ 32 w 109"/>
                <a:gd name="T49" fmla="*/ 68 h 142"/>
                <a:gd name="T50" fmla="*/ 32 w 109"/>
                <a:gd name="T51" fmla="*/ 44 h 142"/>
                <a:gd name="T52" fmla="*/ 39 w 109"/>
                <a:gd name="T53" fmla="*/ 27 h 142"/>
                <a:gd name="T54" fmla="*/ 54 w 109"/>
                <a:gd name="T55" fmla="*/ 20 h 142"/>
                <a:gd name="T56" fmla="*/ 70 w 109"/>
                <a:gd name="T57" fmla="*/ 27 h 142"/>
                <a:gd name="T58" fmla="*/ 76 w 109"/>
                <a:gd name="T59" fmla="*/ 44 h 142"/>
                <a:gd name="T60" fmla="*/ 76 w 109"/>
                <a:gd name="T61" fmla="*/ 6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42">
                  <a:moveTo>
                    <a:pt x="103" y="68"/>
                  </a:moveTo>
                  <a:cubicBezTo>
                    <a:pt x="96" y="68"/>
                    <a:pt x="96" y="68"/>
                    <a:pt x="96" y="68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32"/>
                    <a:pt x="92" y="21"/>
                    <a:pt x="84" y="13"/>
                  </a:cubicBezTo>
                  <a:cubicBezTo>
                    <a:pt x="77" y="5"/>
                    <a:pt x="66" y="0"/>
                    <a:pt x="54" y="0"/>
                  </a:cubicBezTo>
                  <a:cubicBezTo>
                    <a:pt x="43" y="0"/>
                    <a:pt x="32" y="5"/>
                    <a:pt x="25" y="13"/>
                  </a:cubicBezTo>
                  <a:cubicBezTo>
                    <a:pt x="17" y="21"/>
                    <a:pt x="13" y="32"/>
                    <a:pt x="13" y="44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2" y="68"/>
                    <a:pt x="0" y="70"/>
                    <a:pt x="0" y="7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0"/>
                    <a:pt x="2" y="142"/>
                    <a:pt x="5" y="14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6" y="142"/>
                    <a:pt x="109" y="140"/>
                    <a:pt x="109" y="137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0"/>
                    <a:pt x="106" y="68"/>
                    <a:pt x="103" y="68"/>
                  </a:cubicBezTo>
                  <a:close/>
                  <a:moveTo>
                    <a:pt x="66" y="124"/>
                  </a:moveTo>
                  <a:cubicBezTo>
                    <a:pt x="66" y="131"/>
                    <a:pt x="61" y="136"/>
                    <a:pt x="54" y="136"/>
                  </a:cubicBezTo>
                  <a:cubicBezTo>
                    <a:pt x="48" y="136"/>
                    <a:pt x="42" y="131"/>
                    <a:pt x="42" y="12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96"/>
                    <a:pt x="48" y="91"/>
                    <a:pt x="54" y="91"/>
                  </a:cubicBezTo>
                  <a:cubicBezTo>
                    <a:pt x="61" y="91"/>
                    <a:pt x="66" y="96"/>
                    <a:pt x="66" y="102"/>
                  </a:cubicBezTo>
                  <a:lnTo>
                    <a:pt x="66" y="124"/>
                  </a:lnTo>
                  <a:close/>
                  <a:moveTo>
                    <a:pt x="76" y="68"/>
                  </a:moveTo>
                  <a:cubicBezTo>
                    <a:pt x="32" y="68"/>
                    <a:pt x="32" y="68"/>
                    <a:pt x="32" y="68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37"/>
                    <a:pt x="35" y="31"/>
                    <a:pt x="39" y="27"/>
                  </a:cubicBezTo>
                  <a:cubicBezTo>
                    <a:pt x="43" y="22"/>
                    <a:pt x="48" y="20"/>
                    <a:pt x="54" y="20"/>
                  </a:cubicBezTo>
                  <a:cubicBezTo>
                    <a:pt x="60" y="20"/>
                    <a:pt x="66" y="22"/>
                    <a:pt x="70" y="27"/>
                  </a:cubicBezTo>
                  <a:cubicBezTo>
                    <a:pt x="74" y="31"/>
                    <a:pt x="76" y="37"/>
                    <a:pt x="76" y="44"/>
                  </a:cubicBezTo>
                  <a:lnTo>
                    <a:pt x="76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3009900" y="3616325"/>
              <a:ext cx="38100" cy="84138"/>
            </a:xfrm>
            <a:custGeom>
              <a:avLst/>
              <a:gdLst>
                <a:gd name="T0" fmla="*/ 7 w 14"/>
                <a:gd name="T1" fmla="*/ 0 h 32"/>
                <a:gd name="T2" fmla="*/ 0 w 14"/>
                <a:gd name="T3" fmla="*/ 7 h 32"/>
                <a:gd name="T4" fmla="*/ 0 w 14"/>
                <a:gd name="T5" fmla="*/ 25 h 32"/>
                <a:gd name="T6" fmla="*/ 7 w 14"/>
                <a:gd name="T7" fmla="*/ 32 h 32"/>
                <a:gd name="T8" fmla="*/ 14 w 14"/>
                <a:gd name="T9" fmla="*/ 25 h 32"/>
                <a:gd name="T10" fmla="*/ 14 w 14"/>
                <a:gd name="T11" fmla="*/ 7 h 32"/>
                <a:gd name="T12" fmla="*/ 7 w 1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2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9"/>
                    <a:pt x="4" y="32"/>
                    <a:pt x="7" y="32"/>
                  </a:cubicBezTo>
                  <a:cubicBezTo>
                    <a:pt x="11" y="32"/>
                    <a:pt x="14" y="29"/>
                    <a:pt x="14" y="25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5876" y="2710429"/>
            <a:ext cx="1170616" cy="929145"/>
            <a:chOff x="2732088" y="4337050"/>
            <a:chExt cx="354013" cy="280988"/>
          </a:xfrm>
          <a:solidFill>
            <a:schemeClr val="bg1"/>
          </a:solidFill>
        </p:grpSpPr>
        <p:sp>
          <p:nvSpPr>
            <p:cNvPr id="28" name="Rectangle 60"/>
            <p:cNvSpPr>
              <a:spLocks noChangeArrowheads="1"/>
            </p:cNvSpPr>
            <p:nvPr/>
          </p:nvSpPr>
          <p:spPr bwMode="auto">
            <a:xfrm>
              <a:off x="2989263" y="4389438"/>
              <a:ext cx="84138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Rectangle 61"/>
            <p:cNvSpPr>
              <a:spLocks noChangeArrowheads="1"/>
            </p:cNvSpPr>
            <p:nvPr/>
          </p:nvSpPr>
          <p:spPr bwMode="auto">
            <a:xfrm>
              <a:off x="2989263" y="4411663"/>
              <a:ext cx="84138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Rectangle 62"/>
            <p:cNvSpPr>
              <a:spLocks noChangeArrowheads="1"/>
            </p:cNvSpPr>
            <p:nvPr/>
          </p:nvSpPr>
          <p:spPr bwMode="auto">
            <a:xfrm>
              <a:off x="2989263" y="4351338"/>
              <a:ext cx="8413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Freeform 63"/>
            <p:cNvSpPr>
              <a:spLocks noEditPoints="1"/>
            </p:cNvSpPr>
            <p:nvPr/>
          </p:nvSpPr>
          <p:spPr bwMode="auto">
            <a:xfrm>
              <a:off x="2976563" y="4337050"/>
              <a:ext cx="109538" cy="276225"/>
            </a:xfrm>
            <a:custGeom>
              <a:avLst/>
              <a:gdLst>
                <a:gd name="T0" fmla="*/ 0 w 69"/>
                <a:gd name="T1" fmla="*/ 0 h 174"/>
                <a:gd name="T2" fmla="*/ 0 w 69"/>
                <a:gd name="T3" fmla="*/ 174 h 174"/>
                <a:gd name="T4" fmla="*/ 69 w 69"/>
                <a:gd name="T5" fmla="*/ 174 h 174"/>
                <a:gd name="T6" fmla="*/ 69 w 69"/>
                <a:gd name="T7" fmla="*/ 0 h 174"/>
                <a:gd name="T8" fmla="*/ 0 w 69"/>
                <a:gd name="T9" fmla="*/ 0 h 174"/>
                <a:gd name="T10" fmla="*/ 64 w 69"/>
                <a:gd name="T11" fmla="*/ 164 h 174"/>
                <a:gd name="T12" fmla="*/ 5 w 69"/>
                <a:gd name="T13" fmla="*/ 164 h 174"/>
                <a:gd name="T14" fmla="*/ 5 w 69"/>
                <a:gd name="T15" fmla="*/ 5 h 174"/>
                <a:gd name="T16" fmla="*/ 64 w 69"/>
                <a:gd name="T17" fmla="*/ 5 h 174"/>
                <a:gd name="T18" fmla="*/ 64 w 69"/>
                <a:gd name="T19" fmla="*/ 16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174">
                  <a:moveTo>
                    <a:pt x="0" y="0"/>
                  </a:moveTo>
                  <a:lnTo>
                    <a:pt x="0" y="174"/>
                  </a:lnTo>
                  <a:lnTo>
                    <a:pt x="69" y="174"/>
                  </a:lnTo>
                  <a:lnTo>
                    <a:pt x="69" y="0"/>
                  </a:lnTo>
                  <a:lnTo>
                    <a:pt x="0" y="0"/>
                  </a:lnTo>
                  <a:close/>
                  <a:moveTo>
                    <a:pt x="64" y="164"/>
                  </a:moveTo>
                  <a:lnTo>
                    <a:pt x="5" y="164"/>
                  </a:lnTo>
                  <a:lnTo>
                    <a:pt x="5" y="5"/>
                  </a:lnTo>
                  <a:lnTo>
                    <a:pt x="64" y="5"/>
                  </a:lnTo>
                  <a:lnTo>
                    <a:pt x="64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Rectangle 64"/>
            <p:cNvSpPr>
              <a:spLocks noChangeArrowheads="1"/>
            </p:cNvSpPr>
            <p:nvPr/>
          </p:nvSpPr>
          <p:spPr bwMode="auto">
            <a:xfrm>
              <a:off x="2989263" y="4432300"/>
              <a:ext cx="84138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Freeform 65"/>
            <p:cNvSpPr>
              <a:spLocks noEditPoints="1"/>
            </p:cNvSpPr>
            <p:nvPr/>
          </p:nvSpPr>
          <p:spPr bwMode="auto">
            <a:xfrm>
              <a:off x="3005138" y="4502150"/>
              <a:ext cx="55563" cy="55563"/>
            </a:xfrm>
            <a:custGeom>
              <a:avLst/>
              <a:gdLst>
                <a:gd name="T0" fmla="*/ 10 w 21"/>
                <a:gd name="T1" fmla="*/ 0 h 21"/>
                <a:gd name="T2" fmla="*/ 0 w 21"/>
                <a:gd name="T3" fmla="*/ 10 h 21"/>
                <a:gd name="T4" fmla="*/ 10 w 21"/>
                <a:gd name="T5" fmla="*/ 21 h 21"/>
                <a:gd name="T6" fmla="*/ 21 w 21"/>
                <a:gd name="T7" fmla="*/ 10 h 21"/>
                <a:gd name="T8" fmla="*/ 10 w 21"/>
                <a:gd name="T9" fmla="*/ 0 h 21"/>
                <a:gd name="T10" fmla="*/ 10 w 21"/>
                <a:gd name="T11" fmla="*/ 17 h 21"/>
                <a:gd name="T12" fmla="*/ 4 w 21"/>
                <a:gd name="T13" fmla="*/ 10 h 21"/>
                <a:gd name="T14" fmla="*/ 10 w 21"/>
                <a:gd name="T15" fmla="*/ 4 h 21"/>
                <a:gd name="T16" fmla="*/ 17 w 21"/>
                <a:gd name="T17" fmla="*/ 10 h 21"/>
                <a:gd name="T18" fmla="*/ 10 w 21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10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5" y="21"/>
                    <a:pt x="10" y="21"/>
                  </a:cubicBezTo>
                  <a:cubicBezTo>
                    <a:pt x="16" y="21"/>
                    <a:pt x="21" y="16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  <a:close/>
                  <a:moveTo>
                    <a:pt x="10" y="17"/>
                  </a:moveTo>
                  <a:cubicBezTo>
                    <a:pt x="7" y="17"/>
                    <a:pt x="4" y="14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7" y="14"/>
                    <a:pt x="14" y="17"/>
                    <a:pt x="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Freeform 66"/>
            <p:cNvSpPr>
              <a:spLocks noEditPoints="1"/>
            </p:cNvSpPr>
            <p:nvPr/>
          </p:nvSpPr>
          <p:spPr bwMode="auto">
            <a:xfrm>
              <a:off x="2732088" y="4397375"/>
              <a:ext cx="231775" cy="220663"/>
            </a:xfrm>
            <a:custGeom>
              <a:avLst/>
              <a:gdLst>
                <a:gd name="T0" fmla="*/ 10 w 146"/>
                <a:gd name="T1" fmla="*/ 0 h 139"/>
                <a:gd name="T2" fmla="*/ 0 w 146"/>
                <a:gd name="T3" fmla="*/ 0 h 139"/>
                <a:gd name="T4" fmla="*/ 0 w 146"/>
                <a:gd name="T5" fmla="*/ 10 h 139"/>
                <a:gd name="T6" fmla="*/ 0 w 146"/>
                <a:gd name="T7" fmla="*/ 99 h 139"/>
                <a:gd name="T8" fmla="*/ 0 w 146"/>
                <a:gd name="T9" fmla="*/ 109 h 139"/>
                <a:gd name="T10" fmla="*/ 58 w 146"/>
                <a:gd name="T11" fmla="*/ 109 h 139"/>
                <a:gd name="T12" fmla="*/ 58 w 146"/>
                <a:gd name="T13" fmla="*/ 134 h 139"/>
                <a:gd name="T14" fmla="*/ 45 w 146"/>
                <a:gd name="T15" fmla="*/ 134 h 139"/>
                <a:gd name="T16" fmla="*/ 45 w 146"/>
                <a:gd name="T17" fmla="*/ 139 h 139"/>
                <a:gd name="T18" fmla="*/ 58 w 146"/>
                <a:gd name="T19" fmla="*/ 139 h 139"/>
                <a:gd name="T20" fmla="*/ 88 w 146"/>
                <a:gd name="T21" fmla="*/ 139 h 139"/>
                <a:gd name="T22" fmla="*/ 103 w 146"/>
                <a:gd name="T23" fmla="*/ 139 h 139"/>
                <a:gd name="T24" fmla="*/ 103 w 146"/>
                <a:gd name="T25" fmla="*/ 134 h 139"/>
                <a:gd name="T26" fmla="*/ 88 w 146"/>
                <a:gd name="T27" fmla="*/ 134 h 139"/>
                <a:gd name="T28" fmla="*/ 88 w 146"/>
                <a:gd name="T29" fmla="*/ 109 h 139"/>
                <a:gd name="T30" fmla="*/ 146 w 146"/>
                <a:gd name="T31" fmla="*/ 109 h 139"/>
                <a:gd name="T32" fmla="*/ 146 w 146"/>
                <a:gd name="T33" fmla="*/ 99 h 139"/>
                <a:gd name="T34" fmla="*/ 146 w 146"/>
                <a:gd name="T35" fmla="*/ 10 h 139"/>
                <a:gd name="T36" fmla="*/ 146 w 146"/>
                <a:gd name="T37" fmla="*/ 0 h 139"/>
                <a:gd name="T38" fmla="*/ 137 w 146"/>
                <a:gd name="T39" fmla="*/ 0 h 139"/>
                <a:gd name="T40" fmla="*/ 10 w 146"/>
                <a:gd name="T41" fmla="*/ 0 h 139"/>
                <a:gd name="T42" fmla="*/ 139 w 146"/>
                <a:gd name="T43" fmla="*/ 101 h 139"/>
                <a:gd name="T44" fmla="*/ 10 w 146"/>
                <a:gd name="T45" fmla="*/ 101 h 139"/>
                <a:gd name="T46" fmla="*/ 10 w 146"/>
                <a:gd name="T47" fmla="*/ 10 h 139"/>
                <a:gd name="T48" fmla="*/ 139 w 146"/>
                <a:gd name="T49" fmla="*/ 10 h 139"/>
                <a:gd name="T50" fmla="*/ 139 w 146"/>
                <a:gd name="T51" fmla="*/ 10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39">
                  <a:moveTo>
                    <a:pt x="1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99"/>
                  </a:lnTo>
                  <a:lnTo>
                    <a:pt x="0" y="109"/>
                  </a:lnTo>
                  <a:lnTo>
                    <a:pt x="58" y="109"/>
                  </a:lnTo>
                  <a:lnTo>
                    <a:pt x="58" y="134"/>
                  </a:lnTo>
                  <a:lnTo>
                    <a:pt x="45" y="134"/>
                  </a:lnTo>
                  <a:lnTo>
                    <a:pt x="45" y="139"/>
                  </a:lnTo>
                  <a:lnTo>
                    <a:pt x="58" y="139"/>
                  </a:lnTo>
                  <a:lnTo>
                    <a:pt x="88" y="139"/>
                  </a:lnTo>
                  <a:lnTo>
                    <a:pt x="103" y="139"/>
                  </a:lnTo>
                  <a:lnTo>
                    <a:pt x="103" y="134"/>
                  </a:lnTo>
                  <a:lnTo>
                    <a:pt x="88" y="134"/>
                  </a:lnTo>
                  <a:lnTo>
                    <a:pt x="88" y="109"/>
                  </a:lnTo>
                  <a:lnTo>
                    <a:pt x="146" y="109"/>
                  </a:lnTo>
                  <a:lnTo>
                    <a:pt x="146" y="99"/>
                  </a:lnTo>
                  <a:lnTo>
                    <a:pt x="146" y="10"/>
                  </a:lnTo>
                  <a:lnTo>
                    <a:pt x="146" y="0"/>
                  </a:lnTo>
                  <a:lnTo>
                    <a:pt x="137" y="0"/>
                  </a:lnTo>
                  <a:lnTo>
                    <a:pt x="10" y="0"/>
                  </a:lnTo>
                  <a:close/>
                  <a:moveTo>
                    <a:pt x="139" y="101"/>
                  </a:moveTo>
                  <a:lnTo>
                    <a:pt x="10" y="101"/>
                  </a:lnTo>
                  <a:lnTo>
                    <a:pt x="10" y="10"/>
                  </a:lnTo>
                  <a:lnTo>
                    <a:pt x="139" y="10"/>
                  </a:lnTo>
                  <a:lnTo>
                    <a:pt x="139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54385" y="4542874"/>
            <a:ext cx="2133600" cy="17620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200000"/>
              </a:lnSpc>
            </a:pPr>
            <a:r>
              <a:rPr lang="zh-CN" altLang="en-US" sz="14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案例支撑</a:t>
            </a:r>
            <a:r>
              <a:rPr lang="en-US" altLang="zh-CN" sz="14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  <a:p>
            <a:pPr algn="ctr" defTabSz="1450340"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对案例做简单的描述说明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</a:t>
            </a: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</a:t>
            </a: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叙述，分条分点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2598122" y="4542874"/>
            <a:ext cx="2133600" cy="17620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200000"/>
              </a:lnSpc>
            </a:pPr>
            <a:r>
              <a:rPr lang="zh-CN" altLang="en-US" sz="14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案例支撑</a:t>
            </a:r>
            <a:r>
              <a:rPr lang="en-US" altLang="zh-CN" sz="14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  <a:p>
            <a:pPr algn="ctr" defTabSz="1450340"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对案例做简单的描述说明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</a:t>
            </a: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</a:t>
            </a: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叙述，分条分点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5041859" y="4542874"/>
            <a:ext cx="2133600" cy="17620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200000"/>
              </a:lnSpc>
            </a:pPr>
            <a:r>
              <a:rPr lang="zh-CN" altLang="en-US" sz="14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案例支撑</a:t>
            </a:r>
            <a:r>
              <a:rPr lang="en-US" altLang="zh-CN" sz="14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  <a:p>
            <a:pPr algn="ctr" defTabSz="1450340"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对案例做简单的描述说明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</a:t>
            </a: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</a:t>
            </a: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叙述，分条分点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7485596" y="4542874"/>
            <a:ext cx="2133600" cy="17620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200000"/>
              </a:lnSpc>
            </a:pPr>
            <a:r>
              <a:rPr lang="zh-CN" altLang="en-US" sz="14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案例支撑</a:t>
            </a:r>
            <a:r>
              <a:rPr lang="en-US" altLang="zh-CN" sz="14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  <a:p>
            <a:pPr algn="ctr" defTabSz="1450340"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对案例做简单的描述说明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</a:t>
            </a: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</a:t>
            </a: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叙述，分条分点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9929333" y="4542874"/>
            <a:ext cx="2133600" cy="17620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>
              <a:lnSpc>
                <a:spcPct val="200000"/>
              </a:lnSpc>
            </a:pPr>
            <a:r>
              <a:rPr lang="zh-CN" altLang="en-US" sz="14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案例支撑</a:t>
            </a:r>
            <a:r>
              <a:rPr lang="en-US" altLang="zh-CN" sz="14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</a:p>
          <a:p>
            <a:pPr algn="ctr" defTabSz="1450340"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对案例做简单的描述说明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</a:t>
            </a: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</a:t>
            </a:r>
          </a:p>
          <a:p>
            <a:pPr marL="171450" indent="-171450" algn="ct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叙述，分条分点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-12196" y="388198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论文</a:t>
            </a:r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重点章节</a:t>
            </a:r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标题</a:t>
            </a:r>
            <a:r>
              <a:rPr lang="en-US" altLang="zh-CN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（或者直接输入研究案例名称）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738423" y="1288738"/>
            <a:ext cx="10725541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algn="ctr" defTabSz="1450340"/>
            <a:r>
              <a:rPr lang="zh-CN" altLang="en-US" sz="1600" dirty="0" smtClean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输入一段关于该章节的案例或者观点论述，答辩</a:t>
            </a:r>
            <a:r>
              <a:rPr lang="en-US" altLang="zh-CN" sz="1600" dirty="0" smtClean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PPT</a:t>
            </a:r>
            <a:r>
              <a:rPr lang="zh-CN" altLang="en-US" sz="1600" dirty="0" smtClean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的字不能太多，主要用于提醒演讲时的思路，关键语句宜简短。</a:t>
            </a:r>
            <a:endParaRPr lang="en-US" sz="1600" dirty="0">
              <a:solidFill>
                <a:prstClr val="white">
                  <a:lumMod val="65000"/>
                </a:prstClr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23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92800" y="1905000"/>
            <a:ext cx="5588000" cy="23368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69022" b="-3043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1200" y="1905000"/>
            <a:ext cx="5181600" cy="2336800"/>
          </a:xfrm>
          <a:prstGeom prst="rect">
            <a:avLst/>
          </a:prstGeom>
          <a:solidFill>
            <a:srgbClr val="7F685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52855" y="4417701"/>
            <a:ext cx="955091" cy="960571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6055" y="4417701"/>
            <a:ext cx="955091" cy="960571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61175" y="4417701"/>
            <a:ext cx="955091" cy="960571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804375" y="4417701"/>
            <a:ext cx="955091" cy="960571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prstClr val="white"/>
              </a:solidFill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978658" y="2038485"/>
            <a:ext cx="4710943" cy="19697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r" defTabSz="1450340">
              <a:lnSpc>
                <a:spcPct val="200000"/>
              </a:lnSpc>
            </a:pPr>
            <a:r>
              <a:rPr lang="zh-CN" altLang="en-US" sz="20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论文案例或者项目论述的逻辑结构</a:t>
            </a:r>
            <a:endParaRPr lang="en-US" altLang="zh-CN" sz="20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r" defTabSz="1450340">
              <a:lnSpc>
                <a:spcPct val="15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图示是逻辑循环结构</a:t>
            </a:r>
            <a:r>
              <a:rPr lang="zh-CN" altLang="en-US" sz="14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，能够</a:t>
            </a:r>
            <a:r>
              <a: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体现</a:t>
            </a:r>
            <a:r>
              <a:rPr lang="zh-CN" altLang="en-US" sz="14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研究</a:t>
            </a:r>
            <a:endParaRPr lang="en-US" altLang="zh-CN" sz="1400" dirty="0" smtClean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r" defTabSz="1450340">
              <a:lnSpc>
                <a:spcPct val="150000"/>
              </a:lnSpc>
            </a:pPr>
            <a:r>
              <a:rPr lang="zh-CN" altLang="en-US" sz="14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因素</a:t>
            </a:r>
            <a:r>
              <a: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之间的 因果递进 关系</a:t>
            </a:r>
            <a:endParaRPr lang="en-US" altLang="zh-CN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r" defTabSz="1450340">
              <a:lnSpc>
                <a:spcPct val="15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此段作为图示的文字补充</a:t>
            </a:r>
            <a:r>
              <a:rPr lang="zh-CN" altLang="en-US" sz="14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，还</a:t>
            </a:r>
            <a:r>
              <a: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可以</a:t>
            </a:r>
            <a:r>
              <a:rPr lang="zh-CN" altLang="en-US" sz="14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作为</a:t>
            </a:r>
            <a:endParaRPr lang="en-US" altLang="zh-CN" sz="1400" dirty="0" smtClean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r" defTabSz="1450340">
              <a:lnSpc>
                <a:spcPct val="150000"/>
              </a:lnSpc>
            </a:pPr>
            <a:r>
              <a:rPr lang="zh-CN" altLang="en-US" sz="14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答辩</a:t>
            </a:r>
            <a:r>
              <a: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研究的思路提醒</a:t>
            </a:r>
            <a:endParaRPr lang="en-US" altLang="zh-CN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62519" y="4625429"/>
            <a:ext cx="535763" cy="539089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22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3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70400" y="4683664"/>
            <a:ext cx="519123" cy="452568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25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030059" y="4653715"/>
            <a:ext cx="505812" cy="502485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37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8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9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0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1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2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3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4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5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6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7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2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3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4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339058" y="4685996"/>
            <a:ext cx="399325" cy="519123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56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7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-12196" y="733063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论文</a:t>
            </a:r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重点章节</a:t>
            </a:r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标题</a:t>
            </a:r>
            <a:r>
              <a:rPr lang="en-US" altLang="zh-CN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（或者直接输入研究案例名称）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82523" y="5508053"/>
            <a:ext cx="2295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7F685A"/>
                </a:solidFill>
                <a:latin typeface="微软雅黑" panose="020B0503020204020204" charset="-122"/>
                <a:ea typeface="微软雅黑" panose="020B0503020204020204" charset="-122"/>
              </a:rPr>
              <a:t>论文</a:t>
            </a:r>
            <a:r>
              <a:rPr lang="zh-CN" altLang="en-US" sz="1600" b="1" dirty="0" smtClean="0">
                <a:solidFill>
                  <a:srgbClr val="7F685A"/>
                </a:solidFill>
                <a:latin typeface="微软雅黑" panose="020B0503020204020204" charset="-122"/>
                <a:ea typeface="微软雅黑" panose="020B0503020204020204" charset="-122"/>
              </a:rPr>
              <a:t>论点</a:t>
            </a:r>
            <a:r>
              <a:rPr lang="en-US" altLang="zh-CN" sz="1600" b="1" dirty="0">
                <a:solidFill>
                  <a:srgbClr val="7F685A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内容详情单击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内容详情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单击添加内容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详情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508874" y="5508053"/>
            <a:ext cx="2295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7F685A"/>
                </a:solidFill>
                <a:latin typeface="微软雅黑" panose="020B0503020204020204" charset="-122"/>
                <a:ea typeface="微软雅黑" panose="020B0503020204020204" charset="-122"/>
              </a:rPr>
              <a:t>论文</a:t>
            </a:r>
            <a:r>
              <a:rPr lang="zh-CN" altLang="en-US" sz="1600" b="1" dirty="0" smtClean="0">
                <a:solidFill>
                  <a:srgbClr val="7F685A"/>
                </a:solidFill>
                <a:latin typeface="微软雅黑" panose="020B0503020204020204" charset="-122"/>
                <a:ea typeface="微软雅黑" panose="020B0503020204020204" charset="-122"/>
              </a:rPr>
              <a:t>论点</a:t>
            </a:r>
            <a:r>
              <a:rPr lang="en-US" altLang="zh-CN" sz="1600" b="1" dirty="0" smtClean="0">
                <a:solidFill>
                  <a:srgbClr val="7F685A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1600" b="1" dirty="0">
              <a:solidFill>
                <a:srgbClr val="7F68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内容详情单击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内容详情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单击添加内容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详情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390843" y="5508053"/>
            <a:ext cx="2295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7F685A"/>
                </a:solidFill>
                <a:latin typeface="微软雅黑" panose="020B0503020204020204" charset="-122"/>
                <a:ea typeface="微软雅黑" panose="020B0503020204020204" charset="-122"/>
              </a:rPr>
              <a:t>论文</a:t>
            </a:r>
            <a:r>
              <a:rPr lang="zh-CN" altLang="en-US" sz="1600" b="1" dirty="0" smtClean="0">
                <a:solidFill>
                  <a:srgbClr val="7F685A"/>
                </a:solidFill>
                <a:latin typeface="微软雅黑" panose="020B0503020204020204" charset="-122"/>
                <a:ea typeface="微软雅黑" panose="020B0503020204020204" charset="-122"/>
              </a:rPr>
              <a:t>论点</a:t>
            </a:r>
            <a:r>
              <a:rPr lang="en-US" altLang="zh-CN" sz="1600" b="1" dirty="0" smtClean="0">
                <a:solidFill>
                  <a:srgbClr val="7F685A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1600" b="1" dirty="0">
              <a:solidFill>
                <a:srgbClr val="7F68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内容详情单击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内容详情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单击添加内容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详情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141746" y="5508053"/>
            <a:ext cx="2295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7F685A"/>
                </a:solidFill>
                <a:latin typeface="微软雅黑" panose="020B0503020204020204" charset="-122"/>
                <a:ea typeface="微软雅黑" panose="020B0503020204020204" charset="-122"/>
              </a:rPr>
              <a:t>论文</a:t>
            </a:r>
            <a:r>
              <a:rPr lang="zh-CN" altLang="en-US" sz="1600" b="1" dirty="0" smtClean="0">
                <a:solidFill>
                  <a:srgbClr val="7F685A"/>
                </a:solidFill>
                <a:latin typeface="微软雅黑" panose="020B0503020204020204" charset="-122"/>
                <a:ea typeface="微软雅黑" panose="020B0503020204020204" charset="-122"/>
              </a:rPr>
              <a:t>论点</a:t>
            </a:r>
            <a:r>
              <a:rPr lang="en-US" altLang="zh-CN" sz="1600" b="1" dirty="0" smtClean="0">
                <a:solidFill>
                  <a:srgbClr val="7F685A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altLang="zh-CN" sz="1600" b="1" dirty="0">
              <a:solidFill>
                <a:srgbClr val="7F68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内容详情单击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内容详情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单击添加内容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详情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  <p:bldP spid="17" grpId="0" animBg="1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6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组合 260"/>
          <p:cNvGrpSpPr/>
          <p:nvPr/>
        </p:nvGrpSpPr>
        <p:grpSpPr>
          <a:xfrm>
            <a:off x="427692" y="1772816"/>
            <a:ext cx="11400359" cy="4141063"/>
            <a:chOff x="427692" y="1772816"/>
            <a:chExt cx="11400359" cy="4141063"/>
          </a:xfrm>
        </p:grpSpPr>
        <p:grpSp>
          <p:nvGrpSpPr>
            <p:cNvPr id="262" name="组合 261"/>
            <p:cNvGrpSpPr/>
            <p:nvPr/>
          </p:nvGrpSpPr>
          <p:grpSpPr>
            <a:xfrm>
              <a:off x="427692" y="1772816"/>
              <a:ext cx="11400359" cy="4141063"/>
              <a:chOff x="247671" y="1639260"/>
              <a:chExt cx="11400359" cy="4141063"/>
            </a:xfrm>
          </p:grpSpPr>
          <p:grpSp>
            <p:nvGrpSpPr>
              <p:cNvPr id="283" name="组合 282"/>
              <p:cNvGrpSpPr/>
              <p:nvPr/>
            </p:nvGrpSpPr>
            <p:grpSpPr>
              <a:xfrm>
                <a:off x="1163451" y="1772816"/>
                <a:ext cx="9505056" cy="3829607"/>
                <a:chOff x="983432" y="1574793"/>
                <a:chExt cx="10321273" cy="4158463"/>
              </a:xfrm>
            </p:grpSpPr>
            <p:grpSp>
              <p:nvGrpSpPr>
                <p:cNvPr id="293" name="组合 292"/>
                <p:cNvGrpSpPr/>
                <p:nvPr/>
              </p:nvGrpSpPr>
              <p:grpSpPr>
                <a:xfrm>
                  <a:off x="983432" y="1664804"/>
                  <a:ext cx="10321273" cy="4068452"/>
                  <a:chOff x="2927648" y="-63388"/>
                  <a:chExt cx="10321273" cy="4068452"/>
                </a:xfrm>
              </p:grpSpPr>
              <p:grpSp>
                <p:nvGrpSpPr>
                  <p:cNvPr id="296" name="组合 295"/>
                  <p:cNvGrpSpPr/>
                  <p:nvPr/>
                </p:nvGrpSpPr>
                <p:grpSpPr>
                  <a:xfrm>
                    <a:off x="2927648" y="-63388"/>
                    <a:ext cx="10321273" cy="4068452"/>
                    <a:chOff x="2819634" y="1232756"/>
                    <a:chExt cx="10321273" cy="4068452"/>
                  </a:xfrm>
                </p:grpSpPr>
                <p:grpSp>
                  <p:nvGrpSpPr>
                    <p:cNvPr id="298" name="组合 297"/>
                    <p:cNvGrpSpPr/>
                    <p:nvPr/>
                  </p:nvGrpSpPr>
                  <p:grpSpPr>
                    <a:xfrm>
                      <a:off x="2819634" y="1232756"/>
                      <a:ext cx="10321273" cy="4068452"/>
                      <a:chOff x="4907867" y="728700"/>
                      <a:chExt cx="10321273" cy="4068452"/>
                    </a:xfrm>
                  </p:grpSpPr>
                  <p:grpSp>
                    <p:nvGrpSpPr>
                      <p:cNvPr id="306" name="组合 305"/>
                      <p:cNvGrpSpPr/>
                      <p:nvPr/>
                    </p:nvGrpSpPr>
                    <p:grpSpPr>
                      <a:xfrm>
                        <a:off x="4907867" y="728700"/>
                        <a:ext cx="10321273" cy="4068452"/>
                        <a:chOff x="4799856" y="-351420"/>
                        <a:chExt cx="10321273" cy="4068452"/>
                      </a:xfrm>
                    </p:grpSpPr>
                    <p:sp>
                      <p:nvSpPr>
                        <p:cNvPr id="311" name="弧形 310"/>
                        <p:cNvSpPr/>
                        <p:nvPr/>
                      </p:nvSpPr>
                      <p:spPr>
                        <a:xfrm>
                          <a:off x="6168008" y="1196752"/>
                          <a:ext cx="1008112" cy="1008112"/>
                        </a:xfrm>
                        <a:prstGeom prst="arc">
                          <a:avLst>
                            <a:gd name="adj1" fmla="val 16066760"/>
                            <a:gd name="adj2" fmla="val 0"/>
                          </a:avLst>
                        </a:prstGeom>
                        <a:ln w="38100">
                          <a:solidFill>
                            <a:srgbClr val="F9CB03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 dirty="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2" name="弧形 311"/>
                        <p:cNvSpPr/>
                        <p:nvPr/>
                      </p:nvSpPr>
                      <p:spPr>
                        <a:xfrm rot="10800000">
                          <a:off x="6168008" y="1196752"/>
                          <a:ext cx="1008112" cy="1008112"/>
                        </a:xfrm>
                        <a:prstGeom prst="arc">
                          <a:avLst/>
                        </a:prstGeom>
                        <a:ln w="38100" cap="sq">
                          <a:solidFill>
                            <a:srgbClr val="E0383F"/>
                          </a:solidFill>
                          <a:prstDash val="sysDot"/>
                          <a:miter lim="800000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313" name="直接连接符 312"/>
                        <p:cNvCxnSpPr>
                          <a:stCxn id="312" idx="2"/>
                          <a:endCxn id="314" idx="6"/>
                        </p:cNvCxnSpPr>
                        <p:nvPr/>
                      </p:nvCxnSpPr>
                      <p:spPr>
                        <a:xfrm flipH="1">
                          <a:off x="5303912" y="1700808"/>
                          <a:ext cx="864096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E0383F"/>
                          </a:solidFill>
                          <a:prstDash val="sysDot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4" name="椭圆 313"/>
                        <p:cNvSpPr/>
                        <p:nvPr/>
                      </p:nvSpPr>
                      <p:spPr>
                        <a:xfrm>
                          <a:off x="4799856" y="1448780"/>
                          <a:ext cx="504056" cy="504056"/>
                        </a:xfrm>
                        <a:prstGeom prst="ellipse">
                          <a:avLst/>
                        </a:prstGeom>
                        <a:solidFill>
                          <a:srgbClr val="E33744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noAutofit/>
                        </a:bodyPr>
                        <a:lstStyle/>
                        <a:p>
                          <a:pPr algn="ctr"/>
                          <a:endParaRPr lang="zh-CN" alt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5" name="弧形 314"/>
                        <p:cNvSpPr/>
                        <p:nvPr/>
                      </p:nvSpPr>
                      <p:spPr>
                        <a:xfrm>
                          <a:off x="12708860" y="1196752"/>
                          <a:ext cx="1008112" cy="1008112"/>
                        </a:xfrm>
                        <a:prstGeom prst="arc">
                          <a:avLst>
                            <a:gd name="adj1" fmla="val 16070138"/>
                            <a:gd name="adj2" fmla="val 0"/>
                          </a:avLst>
                        </a:prstGeom>
                        <a:ln w="38100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6" name="弧形 315"/>
                        <p:cNvSpPr/>
                        <p:nvPr/>
                      </p:nvSpPr>
                      <p:spPr>
                        <a:xfrm rot="10800000">
                          <a:off x="12708860" y="1196752"/>
                          <a:ext cx="1008112" cy="1008112"/>
                        </a:xfrm>
                        <a:prstGeom prst="arc">
                          <a:avLst/>
                        </a:prstGeom>
                        <a:ln w="38100" cap="sq">
                          <a:solidFill>
                            <a:srgbClr val="3ABA9B"/>
                          </a:solidFill>
                          <a:prstDash val="sysDot"/>
                          <a:miter lim="800000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317" name="直接连接符 316"/>
                        <p:cNvCxnSpPr>
                          <a:stCxn id="316" idx="2"/>
                          <a:endCxn id="318" idx="6"/>
                        </p:cNvCxnSpPr>
                        <p:nvPr/>
                      </p:nvCxnSpPr>
                      <p:spPr>
                        <a:xfrm flipH="1">
                          <a:off x="11844764" y="1700808"/>
                          <a:ext cx="864096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3ABA9B"/>
                          </a:solidFill>
                          <a:prstDash val="sysDot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8" name="椭圆 317"/>
                        <p:cNvSpPr/>
                        <p:nvPr/>
                      </p:nvSpPr>
                      <p:spPr>
                        <a:xfrm>
                          <a:off x="11340708" y="1448780"/>
                          <a:ext cx="504056" cy="504056"/>
                        </a:xfrm>
                        <a:prstGeom prst="ellipse">
                          <a:avLst/>
                        </a:prstGeom>
                        <a:solidFill>
                          <a:srgbClr val="80B52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noAutofit/>
                        </a:bodyPr>
                        <a:lstStyle/>
                        <a:p>
                          <a:pPr algn="ctr"/>
                          <a:endParaRPr lang="zh-CN" alt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9" name="椭圆 318"/>
                        <p:cNvSpPr/>
                        <p:nvPr/>
                      </p:nvSpPr>
                      <p:spPr>
                        <a:xfrm>
                          <a:off x="14617073" y="1448780"/>
                          <a:ext cx="504056" cy="504056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noAutofit/>
                        </a:bodyPr>
                        <a:lstStyle/>
                        <a:p>
                          <a:pPr algn="ctr"/>
                          <a:endParaRPr lang="zh-CN" alt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0" name="椭圆 319"/>
                        <p:cNvSpPr/>
                        <p:nvPr/>
                      </p:nvSpPr>
                      <p:spPr>
                        <a:xfrm>
                          <a:off x="6420035" y="-351420"/>
                          <a:ext cx="504056" cy="504056"/>
                        </a:xfrm>
                        <a:prstGeom prst="ellipse">
                          <a:avLst/>
                        </a:prstGeom>
                        <a:solidFill>
                          <a:srgbClr val="FBC31F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noAutofit/>
                        </a:bodyPr>
                        <a:lstStyle/>
                        <a:p>
                          <a:pPr algn="ctr"/>
                          <a:endParaRPr lang="zh-CN" alt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1" name="椭圆 320"/>
                        <p:cNvSpPr/>
                        <p:nvPr/>
                      </p:nvSpPr>
                      <p:spPr>
                        <a:xfrm>
                          <a:off x="12960888" y="-351420"/>
                          <a:ext cx="504056" cy="504056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noAutofit/>
                        </a:bodyPr>
                        <a:lstStyle/>
                        <a:p>
                          <a:pPr algn="ctr"/>
                          <a:endParaRPr lang="zh-CN" alt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2" name="椭圆 321"/>
                        <p:cNvSpPr/>
                        <p:nvPr/>
                      </p:nvSpPr>
                      <p:spPr>
                        <a:xfrm>
                          <a:off x="9696400" y="3212976"/>
                          <a:ext cx="504056" cy="504056"/>
                        </a:xfrm>
                        <a:prstGeom prst="ellipse">
                          <a:avLst/>
                        </a:prstGeom>
                        <a:solidFill>
                          <a:srgbClr val="3BBAD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noAutofit/>
                        </a:bodyPr>
                        <a:lstStyle/>
                        <a:p>
                          <a:pPr algn="ctr"/>
                          <a:endParaRPr lang="zh-CN" alt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307" name="直接连接符 306"/>
                      <p:cNvCxnSpPr/>
                      <p:nvPr/>
                    </p:nvCxnSpPr>
                    <p:spPr>
                      <a:xfrm flipV="1">
                        <a:off x="6780075" y="1412776"/>
                        <a:ext cx="0" cy="864096"/>
                      </a:xfrm>
                      <a:prstGeom prst="line">
                        <a:avLst/>
                      </a:prstGeom>
                      <a:ln w="38100">
                        <a:solidFill>
                          <a:srgbClr val="FBC31F"/>
                        </a:solidFill>
                        <a:tailEnd type="oval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8" name="直接连接符 307"/>
                      <p:cNvCxnSpPr>
                        <a:stCxn id="311" idx="2"/>
                        <a:endCxn id="305" idx="2"/>
                      </p:cNvCxnSpPr>
                      <p:nvPr/>
                    </p:nvCxnSpPr>
                    <p:spPr>
                      <a:xfrm>
                        <a:off x="7284131" y="2780928"/>
                        <a:ext cx="900101" cy="0"/>
                      </a:xfrm>
                      <a:prstGeom prst="line">
                        <a:avLst/>
                      </a:prstGeom>
                      <a:ln w="38100">
                        <a:solidFill>
                          <a:srgbClr val="FBC31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9" name="直接连接符 308"/>
                      <p:cNvCxnSpPr/>
                      <p:nvPr/>
                    </p:nvCxnSpPr>
                    <p:spPr>
                      <a:xfrm flipV="1">
                        <a:off x="13320927" y="1412776"/>
                        <a:ext cx="0" cy="864096"/>
                      </a:xfrm>
                      <a:prstGeom prst="line">
                        <a:avLst/>
                      </a:prstGeom>
                      <a:ln w="38100">
                        <a:solidFill>
                          <a:schemeClr val="bg1"/>
                        </a:solidFill>
                        <a:tailEnd type="oval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0" name="直接连接符 309"/>
                      <p:cNvCxnSpPr>
                        <a:stCxn id="315" idx="2"/>
                        <a:endCxn id="319" idx="2"/>
                      </p:cNvCxnSpPr>
                      <p:nvPr/>
                    </p:nvCxnSpPr>
                    <p:spPr>
                      <a:xfrm>
                        <a:off x="13824983" y="2780928"/>
                        <a:ext cx="900101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99" name="组合 298"/>
                    <p:cNvGrpSpPr/>
                    <p:nvPr/>
                  </p:nvGrpSpPr>
                  <p:grpSpPr>
                    <a:xfrm>
                      <a:off x="6095999" y="2780928"/>
                      <a:ext cx="3264487" cy="1008112"/>
                      <a:chOff x="4907867" y="2276872"/>
                      <a:chExt cx="3264487" cy="1008112"/>
                    </a:xfrm>
                  </p:grpSpPr>
                  <p:grpSp>
                    <p:nvGrpSpPr>
                      <p:cNvPr id="300" name="组合 299"/>
                      <p:cNvGrpSpPr/>
                      <p:nvPr/>
                    </p:nvGrpSpPr>
                    <p:grpSpPr>
                      <a:xfrm>
                        <a:off x="4907867" y="2276872"/>
                        <a:ext cx="2376264" cy="1008112"/>
                        <a:chOff x="4799856" y="1196752"/>
                        <a:chExt cx="2376264" cy="1008112"/>
                      </a:xfrm>
                    </p:grpSpPr>
                    <p:sp>
                      <p:nvSpPr>
                        <p:cNvPr id="302" name="弧形 301"/>
                        <p:cNvSpPr/>
                        <p:nvPr/>
                      </p:nvSpPr>
                      <p:spPr>
                        <a:xfrm>
                          <a:off x="6168008" y="1196752"/>
                          <a:ext cx="1008112" cy="1008112"/>
                        </a:xfrm>
                        <a:prstGeom prst="arc">
                          <a:avLst/>
                        </a:prstGeom>
                        <a:ln w="38100">
                          <a:solidFill>
                            <a:srgbClr val="F9CB03"/>
                          </a:solidFill>
                          <a:prstDash val="sysDot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03" name="弧形 302"/>
                        <p:cNvSpPr/>
                        <p:nvPr/>
                      </p:nvSpPr>
                      <p:spPr>
                        <a:xfrm rot="10800000">
                          <a:off x="6168008" y="1196752"/>
                          <a:ext cx="1008112" cy="1008112"/>
                        </a:xfrm>
                        <a:prstGeom prst="arc">
                          <a:avLst/>
                        </a:prstGeom>
                        <a:ln w="38100" cap="sq">
                          <a:solidFill>
                            <a:srgbClr val="39BBD3"/>
                          </a:solidFill>
                          <a:prstDash val="solid"/>
                          <a:miter lim="800000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304" name="直接连接符 303"/>
                        <p:cNvCxnSpPr>
                          <a:stCxn id="303" idx="2"/>
                          <a:endCxn id="305" idx="6"/>
                        </p:cNvCxnSpPr>
                        <p:nvPr/>
                      </p:nvCxnSpPr>
                      <p:spPr>
                        <a:xfrm flipH="1">
                          <a:off x="5303912" y="1700808"/>
                          <a:ext cx="864096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rgbClr val="3FB5D1"/>
                          </a:solidFill>
                          <a:prstDash val="soli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05" name="椭圆 304"/>
                        <p:cNvSpPr/>
                        <p:nvPr/>
                      </p:nvSpPr>
                      <p:spPr>
                        <a:xfrm>
                          <a:off x="4799856" y="1448780"/>
                          <a:ext cx="504056" cy="504056"/>
                        </a:xfrm>
                        <a:prstGeom prst="ellipse">
                          <a:avLst/>
                        </a:prstGeom>
                        <a:solidFill>
                          <a:srgbClr val="3BBAD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noAutofit/>
                        </a:bodyPr>
                        <a:lstStyle/>
                        <a:p>
                          <a:pPr algn="ctr"/>
                          <a:endParaRPr lang="zh-CN" alt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301" name="直接连接符 300"/>
                      <p:cNvCxnSpPr>
                        <a:stCxn id="302" idx="2"/>
                        <a:endCxn id="318" idx="2"/>
                      </p:cNvCxnSpPr>
                      <p:nvPr/>
                    </p:nvCxnSpPr>
                    <p:spPr>
                      <a:xfrm>
                        <a:off x="7284131" y="2780928"/>
                        <a:ext cx="888223" cy="0"/>
                      </a:xfrm>
                      <a:prstGeom prst="line">
                        <a:avLst/>
                      </a:prstGeom>
                      <a:ln w="38100">
                        <a:solidFill>
                          <a:srgbClr val="FBC31F"/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297" name="直接连接符 296"/>
                  <p:cNvCxnSpPr>
                    <a:stCxn id="303" idx="0"/>
                  </p:cNvCxnSpPr>
                  <p:nvPr/>
                </p:nvCxnSpPr>
                <p:spPr>
                  <a:xfrm>
                    <a:off x="8076221" y="2492896"/>
                    <a:ext cx="0" cy="864096"/>
                  </a:xfrm>
                  <a:prstGeom prst="line">
                    <a:avLst/>
                  </a:prstGeom>
                  <a:ln w="38100">
                    <a:solidFill>
                      <a:srgbClr val="3BBAD0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4" name="环形箭头 293"/>
                <p:cNvSpPr/>
                <p:nvPr/>
              </p:nvSpPr>
              <p:spPr>
                <a:xfrm rot="3667601">
                  <a:off x="2513601" y="1574794"/>
                  <a:ext cx="684076" cy="684076"/>
                </a:xfrm>
                <a:prstGeom prst="circularArrow">
                  <a:avLst>
                    <a:gd name="adj1" fmla="val 3703"/>
                    <a:gd name="adj2" fmla="val 1142319"/>
                    <a:gd name="adj3" fmla="val 20341218"/>
                    <a:gd name="adj4" fmla="val 9033707"/>
                    <a:gd name="adj5" fmla="val 5059"/>
                  </a:avLst>
                </a:prstGeom>
                <a:solidFill>
                  <a:srgbClr val="FBC3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5" name="环形箭头 294"/>
                <p:cNvSpPr/>
                <p:nvPr/>
              </p:nvSpPr>
              <p:spPr>
                <a:xfrm rot="12722760">
                  <a:off x="9054453" y="1574793"/>
                  <a:ext cx="684076" cy="684076"/>
                </a:xfrm>
                <a:prstGeom prst="circularArrow">
                  <a:avLst>
                    <a:gd name="adj1" fmla="val 3703"/>
                    <a:gd name="adj2" fmla="val 1142319"/>
                    <a:gd name="adj3" fmla="val 20341218"/>
                    <a:gd name="adj4" fmla="val 9033707"/>
                    <a:gd name="adj5" fmla="val 505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84" name="文本框 283"/>
              <p:cNvSpPr txBox="1"/>
              <p:nvPr/>
            </p:nvSpPr>
            <p:spPr>
              <a:xfrm>
                <a:off x="3256408" y="1639260"/>
                <a:ext cx="229575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论文</a:t>
                </a:r>
                <a:r>
                  <a:rPr lang="zh-CN" altLang="en-US" sz="1600" b="1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论点</a:t>
                </a:r>
                <a:r>
                  <a:rPr lang="en-US" altLang="zh-CN" sz="1600" b="1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01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单击添加</a:t>
                </a:r>
                <a:r>
                  <a:rPr lang="zh-CN" altLang="en-US" sz="12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内容详情单击</a:t>
                </a:r>
                <a:r>
                  <a:rPr lang="zh-CN" altLang="en-US" sz="1200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</a:t>
                </a:r>
                <a:endParaRPr lang="en-US" altLang="zh-CN" sz="12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内容详情</a:t>
                </a:r>
                <a:r>
                  <a:rPr lang="zh-CN" altLang="en-US" sz="12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单击添加内容</a:t>
                </a:r>
                <a:r>
                  <a:rPr lang="zh-CN" altLang="en-US" sz="1200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详情</a:t>
                </a:r>
                <a:endParaRPr lang="en-US" altLang="zh-CN" sz="12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0" name="文本框 289"/>
              <p:cNvSpPr txBox="1"/>
              <p:nvPr/>
            </p:nvSpPr>
            <p:spPr>
              <a:xfrm>
                <a:off x="2471104" y="3560978"/>
                <a:ext cx="832996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b="1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2015</a:t>
                </a:r>
                <a:endParaRPr lang="en-US" altLang="zh-CN" sz="12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1" name="文本框 290"/>
              <p:cNvSpPr txBox="1"/>
              <p:nvPr/>
            </p:nvSpPr>
            <p:spPr>
              <a:xfrm>
                <a:off x="5488370" y="3560978"/>
                <a:ext cx="832996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b="1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2016</a:t>
                </a:r>
                <a:endParaRPr lang="en-US" altLang="zh-CN" sz="12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2" name="文本框 291"/>
              <p:cNvSpPr txBox="1"/>
              <p:nvPr/>
            </p:nvSpPr>
            <p:spPr>
              <a:xfrm>
                <a:off x="8494700" y="3560978"/>
                <a:ext cx="832996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b="1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2017</a:t>
                </a:r>
                <a:endParaRPr lang="en-US" altLang="zh-CN" sz="12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9352277" y="1639260"/>
                <a:ext cx="229575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论文</a:t>
                </a:r>
                <a:r>
                  <a:rPr lang="zh-CN" altLang="en-US" sz="1600" b="1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论点</a:t>
                </a:r>
                <a:r>
                  <a:rPr lang="en-US" altLang="zh-CN" sz="1600" b="1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02</a:t>
                </a:r>
                <a:endParaRPr lang="en-US" altLang="zh-CN" sz="16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单击添加</a:t>
                </a:r>
                <a:r>
                  <a:rPr lang="zh-CN" altLang="en-US" sz="12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内容详情单击</a:t>
                </a:r>
                <a:r>
                  <a:rPr lang="zh-CN" altLang="en-US" sz="1200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</a:t>
                </a:r>
                <a:endParaRPr lang="en-US" altLang="zh-CN" sz="12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内容详情</a:t>
                </a:r>
                <a:r>
                  <a:rPr lang="zh-CN" altLang="en-US" sz="12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单击添加内容</a:t>
                </a:r>
                <a:r>
                  <a:rPr lang="zh-CN" altLang="en-US" sz="1200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详情</a:t>
                </a:r>
                <a:endParaRPr lang="en-US" altLang="zh-CN" sz="12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9352277" y="4764660"/>
                <a:ext cx="229575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论文</a:t>
                </a:r>
                <a:r>
                  <a:rPr lang="zh-CN" altLang="en-US" sz="1600" b="1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论点</a:t>
                </a:r>
                <a:r>
                  <a:rPr lang="en-US" altLang="zh-CN" sz="1600" b="1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06</a:t>
                </a:r>
                <a:endParaRPr lang="en-US" altLang="zh-CN" sz="16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单击添加</a:t>
                </a:r>
                <a:r>
                  <a:rPr lang="zh-CN" altLang="en-US" sz="12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内容详情单击</a:t>
                </a:r>
                <a:r>
                  <a:rPr lang="zh-CN" altLang="en-US" sz="1200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</a:t>
                </a:r>
                <a:endParaRPr lang="en-US" altLang="zh-CN" sz="12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内容详情</a:t>
                </a:r>
                <a:r>
                  <a:rPr lang="zh-CN" altLang="en-US" sz="12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单击添加内容</a:t>
                </a:r>
                <a:r>
                  <a:rPr lang="zh-CN" altLang="en-US" sz="1200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详情</a:t>
                </a:r>
                <a:endParaRPr lang="en-US" altLang="zh-CN" sz="12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6444004" y="4764660"/>
                <a:ext cx="229575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论文</a:t>
                </a:r>
                <a:r>
                  <a:rPr lang="zh-CN" altLang="en-US" sz="1600" b="1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论点</a:t>
                </a:r>
                <a:r>
                  <a:rPr lang="en-US" altLang="zh-CN" sz="1600" b="1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05</a:t>
                </a:r>
                <a:endParaRPr lang="en-US" altLang="zh-CN" sz="16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单击添加</a:t>
                </a:r>
                <a:r>
                  <a:rPr lang="zh-CN" altLang="en-US" sz="12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内容详情单击</a:t>
                </a:r>
                <a:r>
                  <a:rPr lang="zh-CN" altLang="en-US" sz="1200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</a:t>
                </a:r>
                <a:endParaRPr lang="en-US" altLang="zh-CN" sz="12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内容详情</a:t>
                </a:r>
                <a:r>
                  <a:rPr lang="zh-CN" altLang="en-US" sz="12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单击添加内容</a:t>
                </a:r>
                <a:r>
                  <a:rPr lang="zh-CN" altLang="en-US" sz="1200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详情</a:t>
                </a:r>
                <a:endParaRPr lang="en-US" altLang="zh-CN" sz="12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3264938" y="4764660"/>
                <a:ext cx="229575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论文</a:t>
                </a:r>
                <a:r>
                  <a:rPr lang="zh-CN" altLang="en-US" sz="1600" b="1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论点</a:t>
                </a:r>
                <a:r>
                  <a:rPr lang="en-US" altLang="zh-CN" sz="1600" b="1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04</a:t>
                </a:r>
                <a:endParaRPr lang="en-US" altLang="zh-CN" sz="16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单击添加</a:t>
                </a:r>
                <a:r>
                  <a:rPr lang="zh-CN" altLang="en-US" sz="12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内容详情单击</a:t>
                </a:r>
                <a:r>
                  <a:rPr lang="zh-CN" altLang="en-US" sz="1200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</a:t>
                </a:r>
                <a:endParaRPr lang="en-US" altLang="zh-CN" sz="12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内容详情</a:t>
                </a:r>
                <a:r>
                  <a:rPr lang="zh-CN" altLang="en-US" sz="12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单击添加内容</a:t>
                </a:r>
                <a:r>
                  <a:rPr lang="zh-CN" altLang="en-US" sz="1200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详情</a:t>
                </a:r>
                <a:endParaRPr lang="en-US" altLang="zh-CN" sz="12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247671" y="4764660"/>
                <a:ext cx="229575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论文</a:t>
                </a:r>
                <a:r>
                  <a:rPr lang="zh-CN" altLang="en-US" sz="1600" b="1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论点</a:t>
                </a:r>
                <a:r>
                  <a:rPr lang="en-US" altLang="zh-CN" sz="1600" b="1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03</a:t>
                </a:r>
                <a:endParaRPr lang="en-US" altLang="zh-CN" sz="16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单击添加</a:t>
                </a:r>
                <a:r>
                  <a:rPr lang="zh-CN" altLang="en-US" sz="12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内容详情单击</a:t>
                </a:r>
                <a:r>
                  <a:rPr lang="zh-CN" altLang="en-US" sz="1200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</a:t>
                </a:r>
                <a:endParaRPr lang="en-US" altLang="zh-CN" sz="12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内容详情</a:t>
                </a:r>
                <a:r>
                  <a:rPr lang="zh-CN" altLang="en-US" sz="1200" dirty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单击添加内容</a:t>
                </a:r>
                <a:r>
                  <a:rPr lang="zh-CN" altLang="en-US" sz="1200" dirty="0" smtClean="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详情</a:t>
                </a:r>
                <a:endParaRPr lang="en-US" altLang="zh-CN" sz="12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63" name="Freeform 31"/>
            <p:cNvSpPr/>
            <p:nvPr/>
          </p:nvSpPr>
          <p:spPr bwMode="auto">
            <a:xfrm>
              <a:off x="2926877" y="2069205"/>
              <a:ext cx="281491" cy="278464"/>
            </a:xfrm>
            <a:custGeom>
              <a:avLst/>
              <a:gdLst>
                <a:gd name="T0" fmla="*/ 58 w 116"/>
                <a:gd name="T1" fmla="*/ 100 h 115"/>
                <a:gd name="T2" fmla="*/ 48 w 116"/>
                <a:gd name="T3" fmla="*/ 103 h 115"/>
                <a:gd name="T4" fmla="*/ 29 w 116"/>
                <a:gd name="T5" fmla="*/ 114 h 115"/>
                <a:gd name="T6" fmla="*/ 26 w 116"/>
                <a:gd name="T7" fmla="*/ 115 h 115"/>
                <a:gd name="T8" fmla="*/ 21 w 116"/>
                <a:gd name="T9" fmla="*/ 111 h 115"/>
                <a:gd name="T10" fmla="*/ 22 w 116"/>
                <a:gd name="T11" fmla="*/ 105 h 115"/>
                <a:gd name="T12" fmla="*/ 25 w 116"/>
                <a:gd name="T13" fmla="*/ 83 h 115"/>
                <a:gd name="T14" fmla="*/ 24 w 116"/>
                <a:gd name="T15" fmla="*/ 74 h 115"/>
                <a:gd name="T16" fmla="*/ 19 w 116"/>
                <a:gd name="T17" fmla="*/ 65 h 115"/>
                <a:gd name="T18" fmla="*/ 4 w 116"/>
                <a:gd name="T19" fmla="*/ 50 h 115"/>
                <a:gd name="T20" fmla="*/ 1 w 116"/>
                <a:gd name="T21" fmla="*/ 47 h 115"/>
                <a:gd name="T22" fmla="*/ 3 w 116"/>
                <a:gd name="T23" fmla="*/ 42 h 115"/>
                <a:gd name="T24" fmla="*/ 8 w 116"/>
                <a:gd name="T25" fmla="*/ 40 h 115"/>
                <a:gd name="T26" fmla="*/ 29 w 116"/>
                <a:gd name="T27" fmla="*/ 37 h 115"/>
                <a:gd name="T28" fmla="*/ 39 w 116"/>
                <a:gd name="T29" fmla="*/ 32 h 115"/>
                <a:gd name="T30" fmla="*/ 44 w 116"/>
                <a:gd name="T31" fmla="*/ 25 h 115"/>
                <a:gd name="T32" fmla="*/ 54 w 116"/>
                <a:gd name="T33" fmla="*/ 5 h 115"/>
                <a:gd name="T34" fmla="*/ 55 w 116"/>
                <a:gd name="T35" fmla="*/ 2 h 115"/>
                <a:gd name="T36" fmla="*/ 61 w 116"/>
                <a:gd name="T37" fmla="*/ 2 h 115"/>
                <a:gd name="T38" fmla="*/ 63 w 116"/>
                <a:gd name="T39" fmla="*/ 5 h 115"/>
                <a:gd name="T40" fmla="*/ 73 w 116"/>
                <a:gd name="T41" fmla="*/ 26 h 115"/>
                <a:gd name="T42" fmla="*/ 89 w 116"/>
                <a:gd name="T43" fmla="*/ 37 h 115"/>
                <a:gd name="T44" fmla="*/ 111 w 116"/>
                <a:gd name="T45" fmla="*/ 41 h 115"/>
                <a:gd name="T46" fmla="*/ 113 w 116"/>
                <a:gd name="T47" fmla="*/ 42 h 115"/>
                <a:gd name="T48" fmla="*/ 115 w 116"/>
                <a:gd name="T49" fmla="*/ 47 h 115"/>
                <a:gd name="T50" fmla="*/ 113 w 116"/>
                <a:gd name="T51" fmla="*/ 50 h 115"/>
                <a:gd name="T52" fmla="*/ 97 w 116"/>
                <a:gd name="T53" fmla="*/ 66 h 115"/>
                <a:gd name="T54" fmla="*/ 91 w 116"/>
                <a:gd name="T55" fmla="*/ 85 h 115"/>
                <a:gd name="T56" fmla="*/ 95 w 116"/>
                <a:gd name="T57" fmla="*/ 109 h 115"/>
                <a:gd name="T58" fmla="*/ 95 w 116"/>
                <a:gd name="T59" fmla="*/ 111 h 115"/>
                <a:gd name="T60" fmla="*/ 90 w 116"/>
                <a:gd name="T61" fmla="*/ 115 h 115"/>
                <a:gd name="T62" fmla="*/ 87 w 116"/>
                <a:gd name="T63" fmla="*/ 113 h 115"/>
                <a:gd name="T64" fmla="*/ 68 w 116"/>
                <a:gd name="T65" fmla="*/ 103 h 115"/>
                <a:gd name="T66" fmla="*/ 58 w 116"/>
                <a:gd name="T67" fmla="*/ 10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6" h="115">
                  <a:moveTo>
                    <a:pt x="58" y="100"/>
                  </a:moveTo>
                  <a:cubicBezTo>
                    <a:pt x="55" y="101"/>
                    <a:pt x="51" y="101"/>
                    <a:pt x="48" y="103"/>
                  </a:cubicBezTo>
                  <a:cubicBezTo>
                    <a:pt x="42" y="107"/>
                    <a:pt x="35" y="110"/>
                    <a:pt x="29" y="114"/>
                  </a:cubicBezTo>
                  <a:cubicBezTo>
                    <a:pt x="28" y="114"/>
                    <a:pt x="27" y="115"/>
                    <a:pt x="26" y="115"/>
                  </a:cubicBezTo>
                  <a:cubicBezTo>
                    <a:pt x="23" y="115"/>
                    <a:pt x="21" y="114"/>
                    <a:pt x="21" y="111"/>
                  </a:cubicBezTo>
                  <a:cubicBezTo>
                    <a:pt x="21" y="109"/>
                    <a:pt x="22" y="107"/>
                    <a:pt x="22" y="105"/>
                  </a:cubicBezTo>
                  <a:cubicBezTo>
                    <a:pt x="23" y="98"/>
                    <a:pt x="24" y="91"/>
                    <a:pt x="25" y="83"/>
                  </a:cubicBezTo>
                  <a:cubicBezTo>
                    <a:pt x="26" y="80"/>
                    <a:pt x="25" y="77"/>
                    <a:pt x="24" y="74"/>
                  </a:cubicBezTo>
                  <a:cubicBezTo>
                    <a:pt x="23" y="71"/>
                    <a:pt x="21" y="68"/>
                    <a:pt x="19" y="65"/>
                  </a:cubicBezTo>
                  <a:cubicBezTo>
                    <a:pt x="14" y="60"/>
                    <a:pt x="9" y="55"/>
                    <a:pt x="4" y="50"/>
                  </a:cubicBezTo>
                  <a:cubicBezTo>
                    <a:pt x="3" y="49"/>
                    <a:pt x="2" y="48"/>
                    <a:pt x="1" y="47"/>
                  </a:cubicBezTo>
                  <a:cubicBezTo>
                    <a:pt x="0" y="45"/>
                    <a:pt x="1" y="43"/>
                    <a:pt x="3" y="42"/>
                  </a:cubicBezTo>
                  <a:cubicBezTo>
                    <a:pt x="5" y="41"/>
                    <a:pt x="6" y="41"/>
                    <a:pt x="8" y="40"/>
                  </a:cubicBezTo>
                  <a:cubicBezTo>
                    <a:pt x="15" y="39"/>
                    <a:pt x="22" y="38"/>
                    <a:pt x="29" y="37"/>
                  </a:cubicBezTo>
                  <a:cubicBezTo>
                    <a:pt x="33" y="36"/>
                    <a:pt x="37" y="34"/>
                    <a:pt x="39" y="32"/>
                  </a:cubicBezTo>
                  <a:cubicBezTo>
                    <a:pt x="41" y="30"/>
                    <a:pt x="43" y="28"/>
                    <a:pt x="44" y="25"/>
                  </a:cubicBezTo>
                  <a:cubicBezTo>
                    <a:pt x="47" y="18"/>
                    <a:pt x="50" y="11"/>
                    <a:pt x="54" y="5"/>
                  </a:cubicBezTo>
                  <a:cubicBezTo>
                    <a:pt x="54" y="4"/>
                    <a:pt x="55" y="3"/>
                    <a:pt x="55" y="2"/>
                  </a:cubicBezTo>
                  <a:cubicBezTo>
                    <a:pt x="57" y="0"/>
                    <a:pt x="59" y="0"/>
                    <a:pt x="61" y="2"/>
                  </a:cubicBezTo>
                  <a:cubicBezTo>
                    <a:pt x="62" y="3"/>
                    <a:pt x="62" y="4"/>
                    <a:pt x="63" y="5"/>
                  </a:cubicBezTo>
                  <a:cubicBezTo>
                    <a:pt x="66" y="12"/>
                    <a:pt x="69" y="19"/>
                    <a:pt x="73" y="26"/>
                  </a:cubicBezTo>
                  <a:cubicBezTo>
                    <a:pt x="76" y="32"/>
                    <a:pt x="81" y="36"/>
                    <a:pt x="89" y="37"/>
                  </a:cubicBezTo>
                  <a:cubicBezTo>
                    <a:pt x="96" y="39"/>
                    <a:pt x="104" y="40"/>
                    <a:pt x="111" y="41"/>
                  </a:cubicBezTo>
                  <a:cubicBezTo>
                    <a:pt x="112" y="41"/>
                    <a:pt x="113" y="41"/>
                    <a:pt x="113" y="42"/>
                  </a:cubicBezTo>
                  <a:cubicBezTo>
                    <a:pt x="115" y="43"/>
                    <a:pt x="116" y="45"/>
                    <a:pt x="115" y="47"/>
                  </a:cubicBezTo>
                  <a:cubicBezTo>
                    <a:pt x="114" y="48"/>
                    <a:pt x="114" y="49"/>
                    <a:pt x="113" y="50"/>
                  </a:cubicBezTo>
                  <a:cubicBezTo>
                    <a:pt x="108" y="55"/>
                    <a:pt x="102" y="61"/>
                    <a:pt x="97" y="66"/>
                  </a:cubicBezTo>
                  <a:cubicBezTo>
                    <a:pt x="92" y="71"/>
                    <a:pt x="90" y="78"/>
                    <a:pt x="91" y="85"/>
                  </a:cubicBezTo>
                  <a:cubicBezTo>
                    <a:pt x="92" y="93"/>
                    <a:pt x="94" y="101"/>
                    <a:pt x="95" y="109"/>
                  </a:cubicBezTo>
                  <a:cubicBezTo>
                    <a:pt x="95" y="109"/>
                    <a:pt x="95" y="110"/>
                    <a:pt x="95" y="111"/>
                  </a:cubicBezTo>
                  <a:cubicBezTo>
                    <a:pt x="95" y="114"/>
                    <a:pt x="93" y="115"/>
                    <a:pt x="90" y="115"/>
                  </a:cubicBezTo>
                  <a:cubicBezTo>
                    <a:pt x="89" y="114"/>
                    <a:pt x="88" y="114"/>
                    <a:pt x="87" y="113"/>
                  </a:cubicBezTo>
                  <a:cubicBezTo>
                    <a:pt x="81" y="110"/>
                    <a:pt x="75" y="107"/>
                    <a:pt x="68" y="103"/>
                  </a:cubicBezTo>
                  <a:cubicBezTo>
                    <a:pt x="65" y="101"/>
                    <a:pt x="62" y="101"/>
                    <a:pt x="58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264" name="Group 15"/>
            <p:cNvGrpSpPr>
              <a:grpSpLocks noChangeAspect="1"/>
            </p:cNvGrpSpPr>
            <p:nvPr/>
          </p:nvGrpSpPr>
          <p:grpSpPr bwMode="auto">
            <a:xfrm>
              <a:off x="8919778" y="2076114"/>
              <a:ext cx="342879" cy="324000"/>
              <a:chOff x="864" y="477"/>
              <a:chExt cx="563" cy="532"/>
            </a:xfrm>
            <a:solidFill>
              <a:schemeClr val="bg1"/>
            </a:solidFill>
          </p:grpSpPr>
          <p:sp>
            <p:nvSpPr>
              <p:cNvPr id="280" name="Freeform 17"/>
              <p:cNvSpPr/>
              <p:nvPr/>
            </p:nvSpPr>
            <p:spPr bwMode="auto">
              <a:xfrm>
                <a:off x="912" y="477"/>
                <a:ext cx="515" cy="532"/>
              </a:xfrm>
              <a:custGeom>
                <a:avLst/>
                <a:gdLst>
                  <a:gd name="T0" fmla="*/ 66 w 216"/>
                  <a:gd name="T1" fmla="*/ 37 h 223"/>
                  <a:gd name="T2" fmla="*/ 65 w 216"/>
                  <a:gd name="T3" fmla="*/ 36 h 223"/>
                  <a:gd name="T4" fmla="*/ 62 w 216"/>
                  <a:gd name="T5" fmla="*/ 32 h 223"/>
                  <a:gd name="T6" fmla="*/ 50 w 216"/>
                  <a:gd name="T7" fmla="*/ 24 h 223"/>
                  <a:gd name="T8" fmla="*/ 49 w 216"/>
                  <a:gd name="T9" fmla="*/ 23 h 223"/>
                  <a:gd name="T10" fmla="*/ 172 w 216"/>
                  <a:gd name="T11" fmla="*/ 34 h 223"/>
                  <a:gd name="T12" fmla="*/ 185 w 216"/>
                  <a:gd name="T13" fmla="*/ 170 h 223"/>
                  <a:gd name="T14" fmla="*/ 52 w 216"/>
                  <a:gd name="T15" fmla="*/ 197 h 223"/>
                  <a:gd name="T16" fmla="*/ 6 w 216"/>
                  <a:gd name="T17" fmla="*/ 140 h 223"/>
                  <a:gd name="T18" fmla="*/ 3 w 216"/>
                  <a:gd name="T19" fmla="*/ 92 h 223"/>
                  <a:gd name="T20" fmla="*/ 15 w 216"/>
                  <a:gd name="T21" fmla="*/ 99 h 223"/>
                  <a:gd name="T22" fmla="*/ 18 w 216"/>
                  <a:gd name="T23" fmla="*/ 102 h 223"/>
                  <a:gd name="T24" fmla="*/ 22 w 216"/>
                  <a:gd name="T25" fmla="*/ 102 h 223"/>
                  <a:gd name="T26" fmla="*/ 55 w 216"/>
                  <a:gd name="T27" fmla="*/ 175 h 223"/>
                  <a:gd name="T28" fmla="*/ 116 w 216"/>
                  <a:gd name="T29" fmla="*/ 190 h 223"/>
                  <a:gd name="T30" fmla="*/ 183 w 216"/>
                  <a:gd name="T31" fmla="*/ 88 h 223"/>
                  <a:gd name="T32" fmla="*/ 166 w 216"/>
                  <a:gd name="T33" fmla="*/ 56 h 223"/>
                  <a:gd name="T34" fmla="*/ 136 w 216"/>
                  <a:gd name="T35" fmla="*/ 34 h 223"/>
                  <a:gd name="T36" fmla="*/ 101 w 216"/>
                  <a:gd name="T37" fmla="*/ 27 h 223"/>
                  <a:gd name="T38" fmla="*/ 66 w 216"/>
                  <a:gd name="T39" fmla="*/ 3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6" h="223">
                    <a:moveTo>
                      <a:pt x="66" y="37"/>
                    </a:moveTo>
                    <a:cubicBezTo>
                      <a:pt x="65" y="36"/>
                      <a:pt x="65" y="36"/>
                      <a:pt x="65" y="36"/>
                    </a:cubicBezTo>
                    <a:cubicBezTo>
                      <a:pt x="66" y="34"/>
                      <a:pt x="64" y="33"/>
                      <a:pt x="62" y="32"/>
                    </a:cubicBezTo>
                    <a:cubicBezTo>
                      <a:pt x="58" y="30"/>
                      <a:pt x="54" y="27"/>
                      <a:pt x="50" y="24"/>
                    </a:cubicBezTo>
                    <a:cubicBezTo>
                      <a:pt x="50" y="24"/>
                      <a:pt x="50" y="23"/>
                      <a:pt x="49" y="23"/>
                    </a:cubicBezTo>
                    <a:cubicBezTo>
                      <a:pt x="83" y="1"/>
                      <a:pt x="135" y="0"/>
                      <a:pt x="172" y="34"/>
                    </a:cubicBezTo>
                    <a:cubicBezTo>
                      <a:pt x="211" y="70"/>
                      <a:pt x="216" y="129"/>
                      <a:pt x="185" y="170"/>
                    </a:cubicBezTo>
                    <a:cubicBezTo>
                      <a:pt x="154" y="212"/>
                      <a:pt x="97" y="223"/>
                      <a:pt x="52" y="197"/>
                    </a:cubicBezTo>
                    <a:cubicBezTo>
                      <a:pt x="29" y="183"/>
                      <a:pt x="14" y="164"/>
                      <a:pt x="6" y="140"/>
                    </a:cubicBezTo>
                    <a:cubicBezTo>
                      <a:pt x="2" y="126"/>
                      <a:pt x="0" y="100"/>
                      <a:pt x="3" y="92"/>
                    </a:cubicBezTo>
                    <a:cubicBezTo>
                      <a:pt x="7" y="94"/>
                      <a:pt x="11" y="97"/>
                      <a:pt x="15" y="99"/>
                    </a:cubicBezTo>
                    <a:cubicBezTo>
                      <a:pt x="16" y="100"/>
                      <a:pt x="17" y="101"/>
                      <a:pt x="18" y="102"/>
                    </a:cubicBezTo>
                    <a:cubicBezTo>
                      <a:pt x="19" y="102"/>
                      <a:pt x="21" y="102"/>
                      <a:pt x="22" y="102"/>
                    </a:cubicBezTo>
                    <a:cubicBezTo>
                      <a:pt x="20" y="132"/>
                      <a:pt x="31" y="156"/>
                      <a:pt x="55" y="175"/>
                    </a:cubicBezTo>
                    <a:cubicBezTo>
                      <a:pt x="73" y="188"/>
                      <a:pt x="94" y="193"/>
                      <a:pt x="116" y="190"/>
                    </a:cubicBezTo>
                    <a:cubicBezTo>
                      <a:pt x="164" y="182"/>
                      <a:pt x="195" y="135"/>
                      <a:pt x="183" y="88"/>
                    </a:cubicBezTo>
                    <a:cubicBezTo>
                      <a:pt x="179" y="76"/>
                      <a:pt x="174" y="65"/>
                      <a:pt x="166" y="56"/>
                    </a:cubicBezTo>
                    <a:cubicBezTo>
                      <a:pt x="158" y="47"/>
                      <a:pt x="148" y="39"/>
                      <a:pt x="136" y="34"/>
                    </a:cubicBezTo>
                    <a:cubicBezTo>
                      <a:pt x="125" y="29"/>
                      <a:pt x="113" y="27"/>
                      <a:pt x="101" y="27"/>
                    </a:cubicBezTo>
                    <a:cubicBezTo>
                      <a:pt x="88" y="28"/>
                      <a:pt x="77" y="31"/>
                      <a:pt x="66" y="37"/>
                    </a:cubicBez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18"/>
              <p:cNvSpPr/>
              <p:nvPr/>
            </p:nvSpPr>
            <p:spPr bwMode="auto">
              <a:xfrm>
                <a:off x="864" y="508"/>
                <a:ext cx="339" cy="272"/>
              </a:xfrm>
              <a:custGeom>
                <a:avLst/>
                <a:gdLst>
                  <a:gd name="T0" fmla="*/ 123 w 142"/>
                  <a:gd name="T1" fmla="*/ 114 h 114"/>
                  <a:gd name="T2" fmla="*/ 114 w 142"/>
                  <a:gd name="T3" fmla="*/ 111 h 114"/>
                  <a:gd name="T4" fmla="*/ 86 w 142"/>
                  <a:gd name="T5" fmla="*/ 92 h 114"/>
                  <a:gd name="T6" fmla="*/ 60 w 142"/>
                  <a:gd name="T7" fmla="*/ 75 h 114"/>
                  <a:gd name="T8" fmla="*/ 57 w 142"/>
                  <a:gd name="T9" fmla="*/ 74 h 114"/>
                  <a:gd name="T10" fmla="*/ 42 w 142"/>
                  <a:gd name="T11" fmla="*/ 78 h 114"/>
                  <a:gd name="T12" fmla="*/ 40 w 142"/>
                  <a:gd name="T13" fmla="*/ 78 h 114"/>
                  <a:gd name="T14" fmla="*/ 4 w 142"/>
                  <a:gd name="T15" fmla="*/ 53 h 114"/>
                  <a:gd name="T16" fmla="*/ 0 w 142"/>
                  <a:gd name="T17" fmla="*/ 46 h 114"/>
                  <a:gd name="T18" fmla="*/ 7 w 142"/>
                  <a:gd name="T19" fmla="*/ 40 h 114"/>
                  <a:gd name="T20" fmla="*/ 26 w 142"/>
                  <a:gd name="T21" fmla="*/ 37 h 114"/>
                  <a:gd name="T22" fmla="*/ 31 w 142"/>
                  <a:gd name="T23" fmla="*/ 28 h 114"/>
                  <a:gd name="T24" fmla="*/ 28 w 142"/>
                  <a:gd name="T25" fmla="*/ 8 h 114"/>
                  <a:gd name="T26" fmla="*/ 31 w 142"/>
                  <a:gd name="T27" fmla="*/ 1 h 114"/>
                  <a:gd name="T28" fmla="*/ 39 w 142"/>
                  <a:gd name="T29" fmla="*/ 1 h 114"/>
                  <a:gd name="T30" fmla="*/ 52 w 142"/>
                  <a:gd name="T31" fmla="*/ 11 h 114"/>
                  <a:gd name="T32" fmla="*/ 75 w 142"/>
                  <a:gd name="T33" fmla="*/ 26 h 114"/>
                  <a:gd name="T34" fmla="*/ 76 w 142"/>
                  <a:gd name="T35" fmla="*/ 28 h 114"/>
                  <a:gd name="T36" fmla="*/ 78 w 142"/>
                  <a:gd name="T37" fmla="*/ 45 h 114"/>
                  <a:gd name="T38" fmla="*/ 79 w 142"/>
                  <a:gd name="T39" fmla="*/ 46 h 114"/>
                  <a:gd name="T40" fmla="*/ 122 w 142"/>
                  <a:gd name="T41" fmla="*/ 75 h 114"/>
                  <a:gd name="T42" fmla="*/ 134 w 142"/>
                  <a:gd name="T43" fmla="*/ 83 h 114"/>
                  <a:gd name="T44" fmla="*/ 140 w 142"/>
                  <a:gd name="T45" fmla="*/ 101 h 114"/>
                  <a:gd name="T46" fmla="*/ 126 w 142"/>
                  <a:gd name="T47" fmla="*/ 114 h 114"/>
                  <a:gd name="T48" fmla="*/ 123 w 142"/>
                  <a:gd name="T4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2" h="114">
                    <a:moveTo>
                      <a:pt x="123" y="114"/>
                    </a:moveTo>
                    <a:cubicBezTo>
                      <a:pt x="120" y="114"/>
                      <a:pt x="117" y="113"/>
                      <a:pt x="114" y="111"/>
                    </a:cubicBezTo>
                    <a:cubicBezTo>
                      <a:pt x="105" y="105"/>
                      <a:pt x="95" y="98"/>
                      <a:pt x="86" y="92"/>
                    </a:cubicBezTo>
                    <a:cubicBezTo>
                      <a:pt x="77" y="86"/>
                      <a:pt x="69" y="81"/>
                      <a:pt x="60" y="75"/>
                    </a:cubicBezTo>
                    <a:cubicBezTo>
                      <a:pt x="59" y="74"/>
                      <a:pt x="58" y="74"/>
                      <a:pt x="57" y="74"/>
                    </a:cubicBezTo>
                    <a:cubicBezTo>
                      <a:pt x="52" y="76"/>
                      <a:pt x="47" y="77"/>
                      <a:pt x="42" y="78"/>
                    </a:cubicBezTo>
                    <a:cubicBezTo>
                      <a:pt x="41" y="78"/>
                      <a:pt x="40" y="78"/>
                      <a:pt x="40" y="78"/>
                    </a:cubicBezTo>
                    <a:cubicBezTo>
                      <a:pt x="28" y="70"/>
                      <a:pt x="16" y="62"/>
                      <a:pt x="4" y="53"/>
                    </a:cubicBezTo>
                    <a:cubicBezTo>
                      <a:pt x="1" y="51"/>
                      <a:pt x="0" y="49"/>
                      <a:pt x="0" y="46"/>
                    </a:cubicBezTo>
                    <a:cubicBezTo>
                      <a:pt x="1" y="43"/>
                      <a:pt x="3" y="41"/>
                      <a:pt x="7" y="40"/>
                    </a:cubicBezTo>
                    <a:cubicBezTo>
                      <a:pt x="13" y="39"/>
                      <a:pt x="19" y="38"/>
                      <a:pt x="26" y="37"/>
                    </a:cubicBezTo>
                    <a:cubicBezTo>
                      <a:pt x="30" y="36"/>
                      <a:pt x="32" y="32"/>
                      <a:pt x="31" y="28"/>
                    </a:cubicBezTo>
                    <a:cubicBezTo>
                      <a:pt x="30" y="21"/>
                      <a:pt x="29" y="15"/>
                      <a:pt x="28" y="8"/>
                    </a:cubicBezTo>
                    <a:cubicBezTo>
                      <a:pt x="27" y="5"/>
                      <a:pt x="28" y="3"/>
                      <a:pt x="31" y="1"/>
                    </a:cubicBezTo>
                    <a:cubicBezTo>
                      <a:pt x="33" y="0"/>
                      <a:pt x="36" y="0"/>
                      <a:pt x="39" y="1"/>
                    </a:cubicBezTo>
                    <a:cubicBezTo>
                      <a:pt x="43" y="4"/>
                      <a:pt x="48" y="7"/>
                      <a:pt x="52" y="11"/>
                    </a:cubicBezTo>
                    <a:cubicBezTo>
                      <a:pt x="60" y="16"/>
                      <a:pt x="67" y="21"/>
                      <a:pt x="75" y="26"/>
                    </a:cubicBezTo>
                    <a:cubicBezTo>
                      <a:pt x="75" y="26"/>
                      <a:pt x="76" y="27"/>
                      <a:pt x="76" y="28"/>
                    </a:cubicBezTo>
                    <a:cubicBezTo>
                      <a:pt x="77" y="34"/>
                      <a:pt x="77" y="39"/>
                      <a:pt x="78" y="45"/>
                    </a:cubicBezTo>
                    <a:cubicBezTo>
                      <a:pt x="78" y="45"/>
                      <a:pt x="79" y="46"/>
                      <a:pt x="79" y="46"/>
                    </a:cubicBezTo>
                    <a:cubicBezTo>
                      <a:pt x="94" y="56"/>
                      <a:pt x="108" y="65"/>
                      <a:pt x="122" y="75"/>
                    </a:cubicBezTo>
                    <a:cubicBezTo>
                      <a:pt x="126" y="78"/>
                      <a:pt x="130" y="80"/>
                      <a:pt x="134" y="83"/>
                    </a:cubicBezTo>
                    <a:cubicBezTo>
                      <a:pt x="139" y="87"/>
                      <a:pt x="142" y="94"/>
                      <a:pt x="140" y="101"/>
                    </a:cubicBezTo>
                    <a:cubicBezTo>
                      <a:pt x="138" y="107"/>
                      <a:pt x="132" y="113"/>
                      <a:pt x="126" y="114"/>
                    </a:cubicBezTo>
                    <a:cubicBezTo>
                      <a:pt x="125" y="114"/>
                      <a:pt x="124" y="114"/>
                      <a:pt x="123" y="114"/>
                    </a:cubicBez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19"/>
              <p:cNvSpPr/>
              <p:nvPr/>
            </p:nvSpPr>
            <p:spPr bwMode="auto">
              <a:xfrm>
                <a:off x="1017" y="589"/>
                <a:ext cx="291" cy="301"/>
              </a:xfrm>
              <a:custGeom>
                <a:avLst/>
                <a:gdLst>
                  <a:gd name="T0" fmla="*/ 2 w 122"/>
                  <a:gd name="T1" fmla="*/ 57 h 126"/>
                  <a:gd name="T2" fmla="*/ 3 w 122"/>
                  <a:gd name="T3" fmla="*/ 58 h 126"/>
                  <a:gd name="T4" fmla="*/ 22 w 122"/>
                  <a:gd name="T5" fmla="*/ 70 h 126"/>
                  <a:gd name="T6" fmla="*/ 23 w 122"/>
                  <a:gd name="T7" fmla="*/ 72 h 126"/>
                  <a:gd name="T8" fmla="*/ 50 w 122"/>
                  <a:gd name="T9" fmla="*/ 98 h 126"/>
                  <a:gd name="T10" fmla="*/ 87 w 122"/>
                  <a:gd name="T11" fmla="*/ 88 h 126"/>
                  <a:gd name="T12" fmla="*/ 97 w 122"/>
                  <a:gd name="T13" fmla="*/ 58 h 126"/>
                  <a:gd name="T14" fmla="*/ 76 w 122"/>
                  <a:gd name="T15" fmla="*/ 29 h 126"/>
                  <a:gd name="T16" fmla="*/ 57 w 122"/>
                  <a:gd name="T17" fmla="*/ 25 h 126"/>
                  <a:gd name="T18" fmla="*/ 56 w 122"/>
                  <a:gd name="T19" fmla="*/ 25 h 126"/>
                  <a:gd name="T20" fmla="*/ 49 w 122"/>
                  <a:gd name="T21" fmla="*/ 23 h 126"/>
                  <a:gd name="T22" fmla="*/ 33 w 122"/>
                  <a:gd name="T23" fmla="*/ 12 h 126"/>
                  <a:gd name="T24" fmla="*/ 32 w 122"/>
                  <a:gd name="T25" fmla="*/ 11 h 126"/>
                  <a:gd name="T26" fmla="*/ 102 w 122"/>
                  <a:gd name="T27" fmla="*/ 23 h 126"/>
                  <a:gd name="T28" fmla="*/ 106 w 122"/>
                  <a:gd name="T29" fmla="*/ 96 h 126"/>
                  <a:gd name="T30" fmla="*/ 35 w 122"/>
                  <a:gd name="T31" fmla="*/ 114 h 126"/>
                  <a:gd name="T32" fmla="*/ 2 w 122"/>
                  <a:gd name="T33" fmla="*/ 5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2" h="126">
                    <a:moveTo>
                      <a:pt x="2" y="57"/>
                    </a:moveTo>
                    <a:cubicBezTo>
                      <a:pt x="3" y="57"/>
                      <a:pt x="3" y="57"/>
                      <a:pt x="3" y="58"/>
                    </a:cubicBezTo>
                    <a:cubicBezTo>
                      <a:pt x="9" y="62"/>
                      <a:pt x="16" y="66"/>
                      <a:pt x="22" y="70"/>
                    </a:cubicBezTo>
                    <a:cubicBezTo>
                      <a:pt x="23" y="71"/>
                      <a:pt x="23" y="71"/>
                      <a:pt x="23" y="72"/>
                    </a:cubicBezTo>
                    <a:cubicBezTo>
                      <a:pt x="27" y="85"/>
                      <a:pt x="36" y="95"/>
                      <a:pt x="50" y="98"/>
                    </a:cubicBezTo>
                    <a:cubicBezTo>
                      <a:pt x="64" y="102"/>
                      <a:pt x="77" y="98"/>
                      <a:pt x="87" y="88"/>
                    </a:cubicBezTo>
                    <a:cubicBezTo>
                      <a:pt x="95" y="79"/>
                      <a:pt x="98" y="69"/>
                      <a:pt x="97" y="58"/>
                    </a:cubicBezTo>
                    <a:cubicBezTo>
                      <a:pt x="95" y="45"/>
                      <a:pt x="88" y="35"/>
                      <a:pt x="76" y="29"/>
                    </a:cubicBezTo>
                    <a:cubicBezTo>
                      <a:pt x="70" y="25"/>
                      <a:pt x="64" y="24"/>
                      <a:pt x="57" y="25"/>
                    </a:cubicBezTo>
                    <a:cubicBezTo>
                      <a:pt x="57" y="25"/>
                      <a:pt x="56" y="25"/>
                      <a:pt x="56" y="25"/>
                    </a:cubicBezTo>
                    <a:cubicBezTo>
                      <a:pt x="54" y="26"/>
                      <a:pt x="51" y="25"/>
                      <a:pt x="49" y="23"/>
                    </a:cubicBezTo>
                    <a:cubicBezTo>
                      <a:pt x="44" y="19"/>
                      <a:pt x="39" y="16"/>
                      <a:pt x="33" y="12"/>
                    </a:cubicBezTo>
                    <a:cubicBezTo>
                      <a:pt x="33" y="12"/>
                      <a:pt x="33" y="12"/>
                      <a:pt x="32" y="11"/>
                    </a:cubicBezTo>
                    <a:cubicBezTo>
                      <a:pt x="53" y="0"/>
                      <a:pt x="82" y="2"/>
                      <a:pt x="102" y="23"/>
                    </a:cubicBezTo>
                    <a:cubicBezTo>
                      <a:pt x="120" y="43"/>
                      <a:pt x="122" y="73"/>
                      <a:pt x="106" y="96"/>
                    </a:cubicBezTo>
                    <a:cubicBezTo>
                      <a:pt x="90" y="118"/>
                      <a:pt x="61" y="126"/>
                      <a:pt x="35" y="114"/>
                    </a:cubicBezTo>
                    <a:cubicBezTo>
                      <a:pt x="10" y="102"/>
                      <a:pt x="0" y="77"/>
                      <a:pt x="2" y="57"/>
                    </a:cubicBez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5" name="Freeform 23"/>
            <p:cNvSpPr>
              <a:spLocks noEditPoints="1"/>
            </p:cNvSpPr>
            <p:nvPr/>
          </p:nvSpPr>
          <p:spPr bwMode="auto">
            <a:xfrm>
              <a:off x="4467811" y="3759844"/>
              <a:ext cx="239485" cy="238711"/>
            </a:xfrm>
            <a:custGeom>
              <a:avLst/>
              <a:gdLst>
                <a:gd name="T0" fmla="*/ 390 w 390"/>
                <a:gd name="T1" fmla="*/ 389 h 389"/>
                <a:gd name="T2" fmla="*/ 317 w 390"/>
                <a:gd name="T3" fmla="*/ 389 h 389"/>
                <a:gd name="T4" fmla="*/ 317 w 390"/>
                <a:gd name="T5" fmla="*/ 340 h 389"/>
                <a:gd name="T6" fmla="*/ 268 w 390"/>
                <a:gd name="T7" fmla="*/ 340 h 389"/>
                <a:gd name="T8" fmla="*/ 268 w 390"/>
                <a:gd name="T9" fmla="*/ 292 h 389"/>
                <a:gd name="T10" fmla="*/ 219 w 390"/>
                <a:gd name="T11" fmla="*/ 292 h 389"/>
                <a:gd name="T12" fmla="*/ 219 w 390"/>
                <a:gd name="T13" fmla="*/ 267 h 389"/>
                <a:gd name="T14" fmla="*/ 171 w 390"/>
                <a:gd name="T15" fmla="*/ 267 h 389"/>
                <a:gd name="T16" fmla="*/ 171 w 390"/>
                <a:gd name="T17" fmla="*/ 233 h 389"/>
                <a:gd name="T18" fmla="*/ 170 w 390"/>
                <a:gd name="T19" fmla="*/ 233 h 389"/>
                <a:gd name="T20" fmla="*/ 169 w 390"/>
                <a:gd name="T21" fmla="*/ 234 h 389"/>
                <a:gd name="T22" fmla="*/ 113 w 390"/>
                <a:gd name="T23" fmla="*/ 243 h 389"/>
                <a:gd name="T24" fmla="*/ 74 w 390"/>
                <a:gd name="T25" fmla="*/ 233 h 389"/>
                <a:gd name="T26" fmla="*/ 13 w 390"/>
                <a:gd name="T27" fmla="*/ 175 h 389"/>
                <a:gd name="T28" fmla="*/ 2 w 390"/>
                <a:gd name="T29" fmla="*/ 138 h 389"/>
                <a:gd name="T30" fmla="*/ 0 w 390"/>
                <a:gd name="T31" fmla="*/ 129 h 389"/>
                <a:gd name="T32" fmla="*/ 0 w 390"/>
                <a:gd name="T33" fmla="*/ 114 h 389"/>
                <a:gd name="T34" fmla="*/ 1 w 390"/>
                <a:gd name="T35" fmla="*/ 108 h 389"/>
                <a:gd name="T36" fmla="*/ 10 w 390"/>
                <a:gd name="T37" fmla="*/ 73 h 389"/>
                <a:gd name="T38" fmla="*/ 69 w 390"/>
                <a:gd name="T39" fmla="*/ 12 h 389"/>
                <a:gd name="T40" fmla="*/ 106 w 390"/>
                <a:gd name="T41" fmla="*/ 1 h 389"/>
                <a:gd name="T42" fmla="*/ 114 w 390"/>
                <a:gd name="T43" fmla="*/ 0 h 389"/>
                <a:gd name="T44" fmla="*/ 130 w 390"/>
                <a:gd name="T45" fmla="*/ 0 h 389"/>
                <a:gd name="T46" fmla="*/ 131 w 390"/>
                <a:gd name="T47" fmla="*/ 0 h 389"/>
                <a:gd name="T48" fmla="*/ 152 w 390"/>
                <a:gd name="T49" fmla="*/ 4 h 389"/>
                <a:gd name="T50" fmla="*/ 218 w 390"/>
                <a:gd name="T51" fmla="*/ 47 h 389"/>
                <a:gd name="T52" fmla="*/ 244 w 390"/>
                <a:gd name="T53" fmla="*/ 116 h 389"/>
                <a:gd name="T54" fmla="*/ 234 w 390"/>
                <a:gd name="T55" fmla="*/ 168 h 389"/>
                <a:gd name="T56" fmla="*/ 234 w 390"/>
                <a:gd name="T57" fmla="*/ 170 h 389"/>
                <a:gd name="T58" fmla="*/ 268 w 390"/>
                <a:gd name="T59" fmla="*/ 170 h 389"/>
                <a:gd name="T60" fmla="*/ 268 w 390"/>
                <a:gd name="T61" fmla="*/ 172 h 389"/>
                <a:gd name="T62" fmla="*/ 268 w 390"/>
                <a:gd name="T63" fmla="*/ 217 h 389"/>
                <a:gd name="T64" fmla="*/ 269 w 390"/>
                <a:gd name="T65" fmla="*/ 220 h 389"/>
                <a:gd name="T66" fmla="*/ 279 w 390"/>
                <a:gd name="T67" fmla="*/ 228 h 389"/>
                <a:gd name="T68" fmla="*/ 388 w 390"/>
                <a:gd name="T69" fmla="*/ 315 h 389"/>
                <a:gd name="T70" fmla="*/ 390 w 390"/>
                <a:gd name="T71" fmla="*/ 318 h 389"/>
                <a:gd name="T72" fmla="*/ 390 w 390"/>
                <a:gd name="T73" fmla="*/ 389 h 389"/>
                <a:gd name="T74" fmla="*/ 146 w 390"/>
                <a:gd name="T75" fmla="*/ 98 h 389"/>
                <a:gd name="T76" fmla="*/ 98 w 390"/>
                <a:gd name="T77" fmla="*/ 49 h 389"/>
                <a:gd name="T78" fmla="*/ 49 w 390"/>
                <a:gd name="T79" fmla="*/ 97 h 389"/>
                <a:gd name="T80" fmla="*/ 97 w 390"/>
                <a:gd name="T81" fmla="*/ 146 h 389"/>
                <a:gd name="T82" fmla="*/ 146 w 390"/>
                <a:gd name="T83" fmla="*/ 9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0" h="389">
                  <a:moveTo>
                    <a:pt x="390" y="389"/>
                  </a:moveTo>
                  <a:cubicBezTo>
                    <a:pt x="365" y="389"/>
                    <a:pt x="341" y="389"/>
                    <a:pt x="317" y="389"/>
                  </a:cubicBezTo>
                  <a:cubicBezTo>
                    <a:pt x="317" y="373"/>
                    <a:pt x="317" y="357"/>
                    <a:pt x="317" y="340"/>
                  </a:cubicBezTo>
                  <a:cubicBezTo>
                    <a:pt x="300" y="340"/>
                    <a:pt x="284" y="340"/>
                    <a:pt x="268" y="340"/>
                  </a:cubicBezTo>
                  <a:cubicBezTo>
                    <a:pt x="268" y="324"/>
                    <a:pt x="268" y="308"/>
                    <a:pt x="268" y="292"/>
                  </a:cubicBezTo>
                  <a:cubicBezTo>
                    <a:pt x="252" y="292"/>
                    <a:pt x="236" y="292"/>
                    <a:pt x="219" y="292"/>
                  </a:cubicBezTo>
                  <a:cubicBezTo>
                    <a:pt x="219" y="284"/>
                    <a:pt x="219" y="276"/>
                    <a:pt x="219" y="267"/>
                  </a:cubicBezTo>
                  <a:cubicBezTo>
                    <a:pt x="203" y="267"/>
                    <a:pt x="187" y="267"/>
                    <a:pt x="171" y="267"/>
                  </a:cubicBezTo>
                  <a:cubicBezTo>
                    <a:pt x="171" y="256"/>
                    <a:pt x="171" y="245"/>
                    <a:pt x="171" y="233"/>
                  </a:cubicBezTo>
                  <a:cubicBezTo>
                    <a:pt x="170" y="233"/>
                    <a:pt x="170" y="233"/>
                    <a:pt x="170" y="233"/>
                  </a:cubicBezTo>
                  <a:cubicBezTo>
                    <a:pt x="170" y="233"/>
                    <a:pt x="170" y="233"/>
                    <a:pt x="169" y="234"/>
                  </a:cubicBezTo>
                  <a:cubicBezTo>
                    <a:pt x="151" y="241"/>
                    <a:pt x="132" y="244"/>
                    <a:pt x="113" y="243"/>
                  </a:cubicBezTo>
                  <a:cubicBezTo>
                    <a:pt x="99" y="242"/>
                    <a:pt x="87" y="239"/>
                    <a:pt x="74" y="233"/>
                  </a:cubicBezTo>
                  <a:cubicBezTo>
                    <a:pt x="47" y="221"/>
                    <a:pt x="26" y="202"/>
                    <a:pt x="13" y="175"/>
                  </a:cubicBezTo>
                  <a:cubicBezTo>
                    <a:pt x="7" y="163"/>
                    <a:pt x="3" y="151"/>
                    <a:pt x="2" y="138"/>
                  </a:cubicBezTo>
                  <a:cubicBezTo>
                    <a:pt x="1" y="135"/>
                    <a:pt x="1" y="132"/>
                    <a:pt x="0" y="129"/>
                  </a:cubicBezTo>
                  <a:cubicBezTo>
                    <a:pt x="0" y="124"/>
                    <a:pt x="0" y="119"/>
                    <a:pt x="0" y="114"/>
                  </a:cubicBezTo>
                  <a:cubicBezTo>
                    <a:pt x="1" y="112"/>
                    <a:pt x="1" y="110"/>
                    <a:pt x="1" y="108"/>
                  </a:cubicBezTo>
                  <a:cubicBezTo>
                    <a:pt x="3" y="96"/>
                    <a:pt x="6" y="84"/>
                    <a:pt x="10" y="73"/>
                  </a:cubicBezTo>
                  <a:cubicBezTo>
                    <a:pt x="23" y="46"/>
                    <a:pt x="42" y="26"/>
                    <a:pt x="69" y="12"/>
                  </a:cubicBezTo>
                  <a:cubicBezTo>
                    <a:pt x="80" y="7"/>
                    <a:pt x="93" y="3"/>
                    <a:pt x="106" y="1"/>
                  </a:cubicBezTo>
                  <a:cubicBezTo>
                    <a:pt x="109" y="1"/>
                    <a:pt x="112" y="0"/>
                    <a:pt x="114" y="0"/>
                  </a:cubicBezTo>
                  <a:cubicBezTo>
                    <a:pt x="120" y="0"/>
                    <a:pt x="125" y="0"/>
                    <a:pt x="130" y="0"/>
                  </a:cubicBezTo>
                  <a:cubicBezTo>
                    <a:pt x="130" y="0"/>
                    <a:pt x="131" y="0"/>
                    <a:pt x="131" y="0"/>
                  </a:cubicBezTo>
                  <a:cubicBezTo>
                    <a:pt x="138" y="1"/>
                    <a:pt x="145" y="2"/>
                    <a:pt x="152" y="4"/>
                  </a:cubicBezTo>
                  <a:cubicBezTo>
                    <a:pt x="179" y="11"/>
                    <a:pt x="201" y="25"/>
                    <a:pt x="218" y="47"/>
                  </a:cubicBezTo>
                  <a:cubicBezTo>
                    <a:pt x="234" y="67"/>
                    <a:pt x="242" y="90"/>
                    <a:pt x="244" y="116"/>
                  </a:cubicBezTo>
                  <a:cubicBezTo>
                    <a:pt x="245" y="134"/>
                    <a:pt x="241" y="151"/>
                    <a:pt x="234" y="168"/>
                  </a:cubicBezTo>
                  <a:cubicBezTo>
                    <a:pt x="234" y="169"/>
                    <a:pt x="234" y="169"/>
                    <a:pt x="234" y="170"/>
                  </a:cubicBezTo>
                  <a:cubicBezTo>
                    <a:pt x="245" y="170"/>
                    <a:pt x="257" y="170"/>
                    <a:pt x="268" y="170"/>
                  </a:cubicBezTo>
                  <a:cubicBezTo>
                    <a:pt x="268" y="171"/>
                    <a:pt x="268" y="172"/>
                    <a:pt x="268" y="172"/>
                  </a:cubicBezTo>
                  <a:cubicBezTo>
                    <a:pt x="268" y="187"/>
                    <a:pt x="268" y="202"/>
                    <a:pt x="268" y="217"/>
                  </a:cubicBezTo>
                  <a:cubicBezTo>
                    <a:pt x="268" y="218"/>
                    <a:pt x="268" y="219"/>
                    <a:pt x="269" y="220"/>
                  </a:cubicBezTo>
                  <a:cubicBezTo>
                    <a:pt x="273" y="222"/>
                    <a:pt x="276" y="225"/>
                    <a:pt x="279" y="228"/>
                  </a:cubicBezTo>
                  <a:cubicBezTo>
                    <a:pt x="315" y="257"/>
                    <a:pt x="352" y="286"/>
                    <a:pt x="388" y="315"/>
                  </a:cubicBezTo>
                  <a:cubicBezTo>
                    <a:pt x="389" y="316"/>
                    <a:pt x="390" y="317"/>
                    <a:pt x="390" y="318"/>
                  </a:cubicBezTo>
                  <a:cubicBezTo>
                    <a:pt x="390" y="342"/>
                    <a:pt x="390" y="365"/>
                    <a:pt x="390" y="389"/>
                  </a:cubicBezTo>
                  <a:close/>
                  <a:moveTo>
                    <a:pt x="146" y="98"/>
                  </a:moveTo>
                  <a:cubicBezTo>
                    <a:pt x="146" y="71"/>
                    <a:pt x="126" y="49"/>
                    <a:pt x="98" y="49"/>
                  </a:cubicBezTo>
                  <a:cubicBezTo>
                    <a:pt x="72" y="48"/>
                    <a:pt x="49" y="69"/>
                    <a:pt x="49" y="97"/>
                  </a:cubicBezTo>
                  <a:cubicBezTo>
                    <a:pt x="49" y="124"/>
                    <a:pt x="70" y="146"/>
                    <a:pt x="97" y="146"/>
                  </a:cubicBezTo>
                  <a:cubicBezTo>
                    <a:pt x="124" y="146"/>
                    <a:pt x="146" y="125"/>
                    <a:pt x="146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6"/>
            <p:cNvSpPr>
              <a:spLocks noEditPoints="1"/>
            </p:cNvSpPr>
            <p:nvPr/>
          </p:nvSpPr>
          <p:spPr bwMode="auto">
            <a:xfrm>
              <a:off x="1434693" y="3742323"/>
              <a:ext cx="291413" cy="273752"/>
            </a:xfrm>
            <a:custGeom>
              <a:avLst/>
              <a:gdLst>
                <a:gd name="T0" fmla="*/ 222 w 332"/>
                <a:gd name="T1" fmla="*/ 312 h 312"/>
                <a:gd name="T2" fmla="*/ 205 w 332"/>
                <a:gd name="T3" fmla="*/ 304 h 312"/>
                <a:gd name="T4" fmla="*/ 158 w 332"/>
                <a:gd name="T5" fmla="*/ 287 h 312"/>
                <a:gd name="T6" fmla="*/ 126 w 332"/>
                <a:gd name="T7" fmla="*/ 304 h 312"/>
                <a:gd name="T8" fmla="*/ 106 w 332"/>
                <a:gd name="T9" fmla="*/ 311 h 312"/>
                <a:gd name="T10" fmla="*/ 99 w 332"/>
                <a:gd name="T11" fmla="*/ 309 h 312"/>
                <a:gd name="T12" fmla="*/ 66 w 332"/>
                <a:gd name="T13" fmla="*/ 289 h 312"/>
                <a:gd name="T14" fmla="*/ 57 w 332"/>
                <a:gd name="T15" fmla="*/ 265 h 312"/>
                <a:gd name="T16" fmla="*/ 60 w 332"/>
                <a:gd name="T17" fmla="*/ 247 h 312"/>
                <a:gd name="T18" fmla="*/ 49 w 332"/>
                <a:gd name="T19" fmla="*/ 216 h 312"/>
                <a:gd name="T20" fmla="*/ 23 w 332"/>
                <a:gd name="T21" fmla="*/ 197 h 312"/>
                <a:gd name="T22" fmla="*/ 18 w 332"/>
                <a:gd name="T23" fmla="*/ 196 h 312"/>
                <a:gd name="T24" fmla="*/ 1 w 332"/>
                <a:gd name="T25" fmla="*/ 176 h 312"/>
                <a:gd name="T26" fmla="*/ 1 w 332"/>
                <a:gd name="T27" fmla="*/ 137 h 312"/>
                <a:gd name="T28" fmla="*/ 18 w 332"/>
                <a:gd name="T29" fmla="*/ 117 h 312"/>
                <a:gd name="T30" fmla="*/ 60 w 332"/>
                <a:gd name="T31" fmla="*/ 73 h 312"/>
                <a:gd name="T32" fmla="*/ 58 w 332"/>
                <a:gd name="T33" fmla="*/ 49 h 312"/>
                <a:gd name="T34" fmla="*/ 61 w 332"/>
                <a:gd name="T35" fmla="*/ 28 h 312"/>
                <a:gd name="T36" fmla="*/ 67 w 332"/>
                <a:gd name="T37" fmla="*/ 23 h 312"/>
                <a:gd name="T38" fmla="*/ 101 w 332"/>
                <a:gd name="T39" fmla="*/ 3 h 312"/>
                <a:gd name="T40" fmla="*/ 126 w 332"/>
                <a:gd name="T41" fmla="*/ 8 h 312"/>
                <a:gd name="T42" fmla="*/ 144 w 332"/>
                <a:gd name="T43" fmla="*/ 22 h 312"/>
                <a:gd name="T44" fmla="*/ 174 w 332"/>
                <a:gd name="T45" fmla="*/ 26 h 312"/>
                <a:gd name="T46" fmla="*/ 202 w 332"/>
                <a:gd name="T47" fmla="*/ 12 h 312"/>
                <a:gd name="T48" fmla="*/ 207 w 332"/>
                <a:gd name="T49" fmla="*/ 7 h 312"/>
                <a:gd name="T50" fmla="*/ 230 w 332"/>
                <a:gd name="T51" fmla="*/ 3 h 312"/>
                <a:gd name="T52" fmla="*/ 266 w 332"/>
                <a:gd name="T53" fmla="*/ 24 h 312"/>
                <a:gd name="T54" fmla="*/ 274 w 332"/>
                <a:gd name="T55" fmla="*/ 47 h 312"/>
                <a:gd name="T56" fmla="*/ 274 w 332"/>
                <a:gd name="T57" fmla="*/ 81 h 312"/>
                <a:gd name="T58" fmla="*/ 297 w 332"/>
                <a:gd name="T59" fmla="*/ 110 h 312"/>
                <a:gd name="T60" fmla="*/ 314 w 332"/>
                <a:gd name="T61" fmla="*/ 117 h 312"/>
                <a:gd name="T62" fmla="*/ 331 w 332"/>
                <a:gd name="T63" fmla="*/ 136 h 312"/>
                <a:gd name="T64" fmla="*/ 331 w 332"/>
                <a:gd name="T65" fmla="*/ 178 h 312"/>
                <a:gd name="T66" fmla="*/ 322 w 332"/>
                <a:gd name="T67" fmla="*/ 192 h 312"/>
                <a:gd name="T68" fmla="*/ 312 w 332"/>
                <a:gd name="T69" fmla="*/ 196 h 312"/>
                <a:gd name="T70" fmla="*/ 278 w 332"/>
                <a:gd name="T71" fmla="*/ 223 h 312"/>
                <a:gd name="T72" fmla="*/ 274 w 332"/>
                <a:gd name="T73" fmla="*/ 265 h 312"/>
                <a:gd name="T74" fmla="*/ 266 w 332"/>
                <a:gd name="T75" fmla="*/ 290 h 312"/>
                <a:gd name="T76" fmla="*/ 229 w 332"/>
                <a:gd name="T77" fmla="*/ 310 h 312"/>
                <a:gd name="T78" fmla="*/ 222 w 332"/>
                <a:gd name="T79" fmla="*/ 312 h 312"/>
                <a:gd name="T80" fmla="*/ 166 w 332"/>
                <a:gd name="T81" fmla="*/ 223 h 312"/>
                <a:gd name="T82" fmla="*/ 232 w 332"/>
                <a:gd name="T83" fmla="*/ 157 h 312"/>
                <a:gd name="T84" fmla="*/ 166 w 332"/>
                <a:gd name="T85" fmla="*/ 90 h 312"/>
                <a:gd name="T86" fmla="*/ 100 w 332"/>
                <a:gd name="T87" fmla="*/ 156 h 312"/>
                <a:gd name="T88" fmla="*/ 166 w 332"/>
                <a:gd name="T89" fmla="*/ 22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2" h="312">
                  <a:moveTo>
                    <a:pt x="222" y="312"/>
                  </a:moveTo>
                  <a:cubicBezTo>
                    <a:pt x="215" y="311"/>
                    <a:pt x="210" y="309"/>
                    <a:pt x="205" y="304"/>
                  </a:cubicBezTo>
                  <a:cubicBezTo>
                    <a:pt x="192" y="290"/>
                    <a:pt x="176" y="285"/>
                    <a:pt x="158" y="287"/>
                  </a:cubicBezTo>
                  <a:cubicBezTo>
                    <a:pt x="145" y="289"/>
                    <a:pt x="135" y="295"/>
                    <a:pt x="126" y="304"/>
                  </a:cubicBezTo>
                  <a:cubicBezTo>
                    <a:pt x="121" y="310"/>
                    <a:pt x="114" y="312"/>
                    <a:pt x="106" y="311"/>
                  </a:cubicBezTo>
                  <a:cubicBezTo>
                    <a:pt x="104" y="311"/>
                    <a:pt x="101" y="310"/>
                    <a:pt x="99" y="309"/>
                  </a:cubicBezTo>
                  <a:cubicBezTo>
                    <a:pt x="87" y="303"/>
                    <a:pt x="76" y="297"/>
                    <a:pt x="66" y="289"/>
                  </a:cubicBezTo>
                  <a:cubicBezTo>
                    <a:pt x="58" y="284"/>
                    <a:pt x="55" y="274"/>
                    <a:pt x="57" y="265"/>
                  </a:cubicBezTo>
                  <a:cubicBezTo>
                    <a:pt x="59" y="259"/>
                    <a:pt x="60" y="253"/>
                    <a:pt x="60" y="247"/>
                  </a:cubicBezTo>
                  <a:cubicBezTo>
                    <a:pt x="60" y="236"/>
                    <a:pt x="56" y="225"/>
                    <a:pt x="49" y="216"/>
                  </a:cubicBezTo>
                  <a:cubicBezTo>
                    <a:pt x="43" y="207"/>
                    <a:pt x="34" y="201"/>
                    <a:pt x="23" y="197"/>
                  </a:cubicBezTo>
                  <a:cubicBezTo>
                    <a:pt x="21" y="197"/>
                    <a:pt x="19" y="196"/>
                    <a:pt x="18" y="196"/>
                  </a:cubicBezTo>
                  <a:cubicBezTo>
                    <a:pt x="8" y="194"/>
                    <a:pt x="1" y="186"/>
                    <a:pt x="1" y="176"/>
                  </a:cubicBezTo>
                  <a:cubicBezTo>
                    <a:pt x="0" y="163"/>
                    <a:pt x="0" y="150"/>
                    <a:pt x="1" y="137"/>
                  </a:cubicBezTo>
                  <a:cubicBezTo>
                    <a:pt x="1" y="127"/>
                    <a:pt x="8" y="119"/>
                    <a:pt x="18" y="117"/>
                  </a:cubicBezTo>
                  <a:cubicBezTo>
                    <a:pt x="40" y="112"/>
                    <a:pt x="56" y="95"/>
                    <a:pt x="60" y="73"/>
                  </a:cubicBezTo>
                  <a:cubicBezTo>
                    <a:pt x="61" y="65"/>
                    <a:pt x="61" y="57"/>
                    <a:pt x="58" y="49"/>
                  </a:cubicBezTo>
                  <a:cubicBezTo>
                    <a:pt x="55" y="42"/>
                    <a:pt x="56" y="35"/>
                    <a:pt x="61" y="28"/>
                  </a:cubicBezTo>
                  <a:cubicBezTo>
                    <a:pt x="63" y="26"/>
                    <a:pt x="65" y="24"/>
                    <a:pt x="67" y="23"/>
                  </a:cubicBezTo>
                  <a:cubicBezTo>
                    <a:pt x="78" y="15"/>
                    <a:pt x="89" y="9"/>
                    <a:pt x="101" y="3"/>
                  </a:cubicBezTo>
                  <a:cubicBezTo>
                    <a:pt x="109" y="0"/>
                    <a:pt x="120" y="2"/>
                    <a:pt x="126" y="8"/>
                  </a:cubicBezTo>
                  <a:cubicBezTo>
                    <a:pt x="131" y="14"/>
                    <a:pt x="137" y="19"/>
                    <a:pt x="144" y="22"/>
                  </a:cubicBezTo>
                  <a:cubicBezTo>
                    <a:pt x="153" y="26"/>
                    <a:pt x="163" y="27"/>
                    <a:pt x="174" y="26"/>
                  </a:cubicBezTo>
                  <a:cubicBezTo>
                    <a:pt x="184" y="24"/>
                    <a:pt x="194" y="20"/>
                    <a:pt x="202" y="12"/>
                  </a:cubicBezTo>
                  <a:cubicBezTo>
                    <a:pt x="204" y="11"/>
                    <a:pt x="205" y="9"/>
                    <a:pt x="207" y="7"/>
                  </a:cubicBezTo>
                  <a:cubicBezTo>
                    <a:pt x="214" y="1"/>
                    <a:pt x="222" y="0"/>
                    <a:pt x="230" y="3"/>
                  </a:cubicBezTo>
                  <a:cubicBezTo>
                    <a:pt x="243" y="9"/>
                    <a:pt x="255" y="16"/>
                    <a:pt x="266" y="24"/>
                  </a:cubicBezTo>
                  <a:cubicBezTo>
                    <a:pt x="274" y="29"/>
                    <a:pt x="277" y="39"/>
                    <a:pt x="274" y="47"/>
                  </a:cubicBezTo>
                  <a:cubicBezTo>
                    <a:pt x="270" y="59"/>
                    <a:pt x="270" y="70"/>
                    <a:pt x="274" y="81"/>
                  </a:cubicBezTo>
                  <a:cubicBezTo>
                    <a:pt x="278" y="93"/>
                    <a:pt x="286" y="103"/>
                    <a:pt x="297" y="110"/>
                  </a:cubicBezTo>
                  <a:cubicBezTo>
                    <a:pt x="302" y="114"/>
                    <a:pt x="308" y="116"/>
                    <a:pt x="314" y="117"/>
                  </a:cubicBezTo>
                  <a:cubicBezTo>
                    <a:pt x="323" y="119"/>
                    <a:pt x="330" y="127"/>
                    <a:pt x="331" y="136"/>
                  </a:cubicBezTo>
                  <a:cubicBezTo>
                    <a:pt x="332" y="150"/>
                    <a:pt x="332" y="164"/>
                    <a:pt x="331" y="178"/>
                  </a:cubicBezTo>
                  <a:cubicBezTo>
                    <a:pt x="330" y="184"/>
                    <a:pt x="327" y="189"/>
                    <a:pt x="322" y="192"/>
                  </a:cubicBezTo>
                  <a:cubicBezTo>
                    <a:pt x="319" y="195"/>
                    <a:pt x="316" y="196"/>
                    <a:pt x="312" y="196"/>
                  </a:cubicBezTo>
                  <a:cubicBezTo>
                    <a:pt x="297" y="200"/>
                    <a:pt x="285" y="209"/>
                    <a:pt x="278" y="223"/>
                  </a:cubicBezTo>
                  <a:cubicBezTo>
                    <a:pt x="271" y="236"/>
                    <a:pt x="269" y="250"/>
                    <a:pt x="274" y="265"/>
                  </a:cubicBezTo>
                  <a:cubicBezTo>
                    <a:pt x="277" y="274"/>
                    <a:pt x="273" y="284"/>
                    <a:pt x="266" y="290"/>
                  </a:cubicBezTo>
                  <a:cubicBezTo>
                    <a:pt x="254" y="297"/>
                    <a:pt x="242" y="305"/>
                    <a:pt x="229" y="310"/>
                  </a:cubicBezTo>
                  <a:cubicBezTo>
                    <a:pt x="227" y="311"/>
                    <a:pt x="224" y="311"/>
                    <a:pt x="222" y="312"/>
                  </a:cubicBezTo>
                  <a:close/>
                  <a:moveTo>
                    <a:pt x="166" y="223"/>
                  </a:moveTo>
                  <a:cubicBezTo>
                    <a:pt x="202" y="223"/>
                    <a:pt x="232" y="193"/>
                    <a:pt x="232" y="157"/>
                  </a:cubicBezTo>
                  <a:cubicBezTo>
                    <a:pt x="232" y="120"/>
                    <a:pt x="202" y="90"/>
                    <a:pt x="166" y="90"/>
                  </a:cubicBezTo>
                  <a:cubicBezTo>
                    <a:pt x="129" y="90"/>
                    <a:pt x="100" y="120"/>
                    <a:pt x="100" y="156"/>
                  </a:cubicBezTo>
                  <a:cubicBezTo>
                    <a:pt x="100" y="193"/>
                    <a:pt x="129" y="223"/>
                    <a:pt x="166" y="2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67" name="Group 18"/>
            <p:cNvGrpSpPr>
              <a:grpSpLocks noChangeAspect="1"/>
            </p:cNvGrpSpPr>
            <p:nvPr/>
          </p:nvGrpSpPr>
          <p:grpSpPr bwMode="auto">
            <a:xfrm>
              <a:off x="7453049" y="3742234"/>
              <a:ext cx="268041" cy="252000"/>
              <a:chOff x="2647" y="2985"/>
              <a:chExt cx="518" cy="487"/>
            </a:xfrm>
            <a:solidFill>
              <a:schemeClr val="bg1"/>
            </a:solidFill>
          </p:grpSpPr>
          <p:sp>
            <p:nvSpPr>
              <p:cNvPr id="276" name="Freeform 20"/>
              <p:cNvSpPr/>
              <p:nvPr/>
            </p:nvSpPr>
            <p:spPr bwMode="auto">
              <a:xfrm>
                <a:off x="2852" y="2985"/>
                <a:ext cx="103" cy="382"/>
              </a:xfrm>
              <a:custGeom>
                <a:avLst/>
                <a:gdLst>
                  <a:gd name="T0" fmla="*/ 43 w 43"/>
                  <a:gd name="T1" fmla="*/ 160 h 160"/>
                  <a:gd name="T2" fmla="*/ 0 w 43"/>
                  <a:gd name="T3" fmla="*/ 160 h 160"/>
                  <a:gd name="T4" fmla="*/ 0 w 43"/>
                  <a:gd name="T5" fmla="*/ 0 h 160"/>
                  <a:gd name="T6" fmla="*/ 43 w 43"/>
                  <a:gd name="T7" fmla="*/ 0 h 160"/>
                  <a:gd name="T8" fmla="*/ 43 w 43"/>
                  <a:gd name="T9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60">
                    <a:moveTo>
                      <a:pt x="43" y="160"/>
                    </a:moveTo>
                    <a:cubicBezTo>
                      <a:pt x="29" y="160"/>
                      <a:pt x="15" y="160"/>
                      <a:pt x="0" y="160"/>
                    </a:cubicBezTo>
                    <a:cubicBezTo>
                      <a:pt x="0" y="107"/>
                      <a:pt x="0" y="53"/>
                      <a:pt x="0" y="0"/>
                    </a:cubicBezTo>
                    <a:cubicBezTo>
                      <a:pt x="15" y="0"/>
                      <a:pt x="29" y="0"/>
                      <a:pt x="43" y="0"/>
                    </a:cubicBezTo>
                    <a:cubicBezTo>
                      <a:pt x="43" y="53"/>
                      <a:pt x="43" y="107"/>
                      <a:pt x="43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21"/>
              <p:cNvSpPr/>
              <p:nvPr/>
            </p:nvSpPr>
            <p:spPr bwMode="auto">
              <a:xfrm>
                <a:off x="2647" y="3406"/>
                <a:ext cx="518" cy="66"/>
              </a:xfrm>
              <a:custGeom>
                <a:avLst/>
                <a:gdLst>
                  <a:gd name="T0" fmla="*/ 0 w 217"/>
                  <a:gd name="T1" fmla="*/ 28 h 28"/>
                  <a:gd name="T2" fmla="*/ 0 w 217"/>
                  <a:gd name="T3" fmla="*/ 0 h 28"/>
                  <a:gd name="T4" fmla="*/ 217 w 217"/>
                  <a:gd name="T5" fmla="*/ 0 h 28"/>
                  <a:gd name="T6" fmla="*/ 217 w 217"/>
                  <a:gd name="T7" fmla="*/ 28 h 28"/>
                  <a:gd name="T8" fmla="*/ 0 w 217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28">
                    <a:moveTo>
                      <a:pt x="0" y="28"/>
                    </a:moveTo>
                    <a:cubicBezTo>
                      <a:pt x="0" y="18"/>
                      <a:pt x="0" y="9"/>
                      <a:pt x="0" y="0"/>
                    </a:cubicBezTo>
                    <a:cubicBezTo>
                      <a:pt x="72" y="0"/>
                      <a:pt x="144" y="0"/>
                      <a:pt x="217" y="0"/>
                    </a:cubicBezTo>
                    <a:cubicBezTo>
                      <a:pt x="217" y="9"/>
                      <a:pt x="217" y="18"/>
                      <a:pt x="217" y="28"/>
                    </a:cubicBezTo>
                    <a:cubicBezTo>
                      <a:pt x="144" y="28"/>
                      <a:pt x="72" y="28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22"/>
              <p:cNvSpPr/>
              <p:nvPr/>
            </p:nvSpPr>
            <p:spPr bwMode="auto">
              <a:xfrm>
                <a:off x="2991" y="3093"/>
                <a:ext cx="105" cy="274"/>
              </a:xfrm>
              <a:custGeom>
                <a:avLst/>
                <a:gdLst>
                  <a:gd name="T0" fmla="*/ 44 w 44"/>
                  <a:gd name="T1" fmla="*/ 115 h 115"/>
                  <a:gd name="T2" fmla="*/ 0 w 44"/>
                  <a:gd name="T3" fmla="*/ 115 h 115"/>
                  <a:gd name="T4" fmla="*/ 0 w 44"/>
                  <a:gd name="T5" fmla="*/ 0 h 115"/>
                  <a:gd name="T6" fmla="*/ 44 w 44"/>
                  <a:gd name="T7" fmla="*/ 0 h 115"/>
                  <a:gd name="T8" fmla="*/ 44 w 44"/>
                  <a:gd name="T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15">
                    <a:moveTo>
                      <a:pt x="44" y="115"/>
                    </a:moveTo>
                    <a:cubicBezTo>
                      <a:pt x="29" y="115"/>
                      <a:pt x="15" y="115"/>
                      <a:pt x="0" y="115"/>
                    </a:cubicBezTo>
                    <a:cubicBezTo>
                      <a:pt x="0" y="77"/>
                      <a:pt x="0" y="39"/>
                      <a:pt x="0" y="0"/>
                    </a:cubicBezTo>
                    <a:cubicBezTo>
                      <a:pt x="15" y="0"/>
                      <a:pt x="29" y="0"/>
                      <a:pt x="44" y="0"/>
                    </a:cubicBezTo>
                    <a:cubicBezTo>
                      <a:pt x="44" y="39"/>
                      <a:pt x="44" y="77"/>
                      <a:pt x="44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23"/>
              <p:cNvSpPr/>
              <p:nvPr/>
            </p:nvSpPr>
            <p:spPr bwMode="auto">
              <a:xfrm>
                <a:off x="2714" y="3162"/>
                <a:ext cx="102" cy="205"/>
              </a:xfrm>
              <a:custGeom>
                <a:avLst/>
                <a:gdLst>
                  <a:gd name="T0" fmla="*/ 0 w 43"/>
                  <a:gd name="T1" fmla="*/ 0 h 86"/>
                  <a:gd name="T2" fmla="*/ 43 w 43"/>
                  <a:gd name="T3" fmla="*/ 0 h 86"/>
                  <a:gd name="T4" fmla="*/ 43 w 43"/>
                  <a:gd name="T5" fmla="*/ 86 h 86"/>
                  <a:gd name="T6" fmla="*/ 0 w 43"/>
                  <a:gd name="T7" fmla="*/ 86 h 86"/>
                  <a:gd name="T8" fmla="*/ 0 w 43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86">
                    <a:moveTo>
                      <a:pt x="0" y="0"/>
                    </a:moveTo>
                    <a:cubicBezTo>
                      <a:pt x="14" y="0"/>
                      <a:pt x="29" y="0"/>
                      <a:pt x="43" y="0"/>
                    </a:cubicBezTo>
                    <a:cubicBezTo>
                      <a:pt x="43" y="29"/>
                      <a:pt x="43" y="58"/>
                      <a:pt x="43" y="86"/>
                    </a:cubicBezTo>
                    <a:cubicBezTo>
                      <a:pt x="29" y="86"/>
                      <a:pt x="14" y="86"/>
                      <a:pt x="0" y="86"/>
                    </a:cubicBezTo>
                    <a:cubicBezTo>
                      <a:pt x="0" y="58"/>
                      <a:pt x="0" y="2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68" name="Group 13"/>
            <p:cNvGrpSpPr>
              <a:grpSpLocks noChangeAspect="1"/>
            </p:cNvGrpSpPr>
            <p:nvPr/>
          </p:nvGrpSpPr>
          <p:grpSpPr bwMode="auto">
            <a:xfrm>
              <a:off x="5947257" y="5359881"/>
              <a:ext cx="282062" cy="288000"/>
              <a:chOff x="1151" y="2911"/>
              <a:chExt cx="190" cy="194"/>
            </a:xfrm>
            <a:solidFill>
              <a:schemeClr val="bg1"/>
            </a:solidFill>
          </p:grpSpPr>
          <p:sp>
            <p:nvSpPr>
              <p:cNvPr id="272" name="Freeform 15"/>
              <p:cNvSpPr/>
              <p:nvPr/>
            </p:nvSpPr>
            <p:spPr bwMode="auto">
              <a:xfrm>
                <a:off x="1151" y="2911"/>
                <a:ext cx="89" cy="90"/>
              </a:xfrm>
              <a:custGeom>
                <a:avLst/>
                <a:gdLst>
                  <a:gd name="T0" fmla="*/ 37 w 37"/>
                  <a:gd name="T1" fmla="*/ 25 h 37"/>
                  <a:gd name="T2" fmla="*/ 37 w 37"/>
                  <a:gd name="T3" fmla="*/ 32 h 37"/>
                  <a:gd name="T4" fmla="*/ 32 w 37"/>
                  <a:gd name="T5" fmla="*/ 37 h 37"/>
                  <a:gd name="T6" fmla="*/ 19 w 37"/>
                  <a:gd name="T7" fmla="*/ 37 h 37"/>
                  <a:gd name="T8" fmla="*/ 4 w 37"/>
                  <a:gd name="T9" fmla="*/ 29 h 37"/>
                  <a:gd name="T10" fmla="*/ 1 w 37"/>
                  <a:gd name="T11" fmla="*/ 16 h 37"/>
                  <a:gd name="T12" fmla="*/ 10 w 37"/>
                  <a:gd name="T13" fmla="*/ 3 h 37"/>
                  <a:gd name="T14" fmla="*/ 21 w 37"/>
                  <a:gd name="T15" fmla="*/ 1 h 37"/>
                  <a:gd name="T16" fmla="*/ 34 w 37"/>
                  <a:gd name="T17" fmla="*/ 10 h 37"/>
                  <a:gd name="T18" fmla="*/ 37 w 37"/>
                  <a:gd name="T19" fmla="*/ 19 h 37"/>
                  <a:gd name="T20" fmla="*/ 37 w 37"/>
                  <a:gd name="T21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37">
                    <a:moveTo>
                      <a:pt x="37" y="25"/>
                    </a:moveTo>
                    <a:cubicBezTo>
                      <a:pt x="37" y="27"/>
                      <a:pt x="37" y="30"/>
                      <a:pt x="37" y="32"/>
                    </a:cubicBezTo>
                    <a:cubicBezTo>
                      <a:pt x="37" y="35"/>
                      <a:pt x="35" y="37"/>
                      <a:pt x="32" y="37"/>
                    </a:cubicBezTo>
                    <a:cubicBezTo>
                      <a:pt x="28" y="37"/>
                      <a:pt x="23" y="37"/>
                      <a:pt x="19" y="37"/>
                    </a:cubicBezTo>
                    <a:cubicBezTo>
                      <a:pt x="12" y="37"/>
                      <a:pt x="7" y="34"/>
                      <a:pt x="4" y="29"/>
                    </a:cubicBezTo>
                    <a:cubicBezTo>
                      <a:pt x="1" y="25"/>
                      <a:pt x="0" y="21"/>
                      <a:pt x="1" y="16"/>
                    </a:cubicBezTo>
                    <a:cubicBezTo>
                      <a:pt x="2" y="10"/>
                      <a:pt x="5" y="6"/>
                      <a:pt x="10" y="3"/>
                    </a:cubicBezTo>
                    <a:cubicBezTo>
                      <a:pt x="13" y="1"/>
                      <a:pt x="17" y="0"/>
                      <a:pt x="21" y="1"/>
                    </a:cubicBezTo>
                    <a:cubicBezTo>
                      <a:pt x="27" y="2"/>
                      <a:pt x="31" y="5"/>
                      <a:pt x="34" y="10"/>
                    </a:cubicBezTo>
                    <a:cubicBezTo>
                      <a:pt x="36" y="13"/>
                      <a:pt x="36" y="16"/>
                      <a:pt x="37" y="19"/>
                    </a:cubicBezTo>
                    <a:cubicBezTo>
                      <a:pt x="37" y="21"/>
                      <a:pt x="37" y="23"/>
                      <a:pt x="37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16"/>
              <p:cNvSpPr/>
              <p:nvPr/>
            </p:nvSpPr>
            <p:spPr bwMode="auto">
              <a:xfrm>
                <a:off x="1151" y="3015"/>
                <a:ext cx="89" cy="87"/>
              </a:xfrm>
              <a:custGeom>
                <a:avLst/>
                <a:gdLst>
                  <a:gd name="T0" fmla="*/ 25 w 37"/>
                  <a:gd name="T1" fmla="*/ 0 h 36"/>
                  <a:gd name="T2" fmla="*/ 32 w 37"/>
                  <a:gd name="T3" fmla="*/ 0 h 36"/>
                  <a:gd name="T4" fmla="*/ 37 w 37"/>
                  <a:gd name="T5" fmla="*/ 4 h 36"/>
                  <a:gd name="T6" fmla="*/ 37 w 37"/>
                  <a:gd name="T7" fmla="*/ 18 h 36"/>
                  <a:gd name="T8" fmla="*/ 29 w 37"/>
                  <a:gd name="T9" fmla="*/ 33 h 36"/>
                  <a:gd name="T10" fmla="*/ 16 w 37"/>
                  <a:gd name="T11" fmla="*/ 36 h 36"/>
                  <a:gd name="T12" fmla="*/ 3 w 37"/>
                  <a:gd name="T13" fmla="*/ 27 h 36"/>
                  <a:gd name="T14" fmla="*/ 1 w 37"/>
                  <a:gd name="T15" fmla="*/ 15 h 36"/>
                  <a:gd name="T16" fmla="*/ 10 w 37"/>
                  <a:gd name="T17" fmla="*/ 2 h 36"/>
                  <a:gd name="T18" fmla="*/ 19 w 37"/>
                  <a:gd name="T19" fmla="*/ 0 h 36"/>
                  <a:gd name="T20" fmla="*/ 25 w 37"/>
                  <a:gd name="T2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36">
                    <a:moveTo>
                      <a:pt x="25" y="0"/>
                    </a:moveTo>
                    <a:cubicBezTo>
                      <a:pt x="27" y="0"/>
                      <a:pt x="30" y="0"/>
                      <a:pt x="32" y="0"/>
                    </a:cubicBezTo>
                    <a:cubicBezTo>
                      <a:pt x="35" y="0"/>
                      <a:pt x="37" y="1"/>
                      <a:pt x="37" y="4"/>
                    </a:cubicBezTo>
                    <a:cubicBezTo>
                      <a:pt x="37" y="9"/>
                      <a:pt x="37" y="13"/>
                      <a:pt x="37" y="18"/>
                    </a:cubicBezTo>
                    <a:cubicBezTo>
                      <a:pt x="36" y="24"/>
                      <a:pt x="34" y="29"/>
                      <a:pt x="29" y="33"/>
                    </a:cubicBezTo>
                    <a:cubicBezTo>
                      <a:pt x="25" y="35"/>
                      <a:pt x="20" y="36"/>
                      <a:pt x="16" y="36"/>
                    </a:cubicBezTo>
                    <a:cubicBezTo>
                      <a:pt x="10" y="35"/>
                      <a:pt x="6" y="32"/>
                      <a:pt x="3" y="27"/>
                    </a:cubicBezTo>
                    <a:cubicBezTo>
                      <a:pt x="1" y="23"/>
                      <a:pt x="0" y="19"/>
                      <a:pt x="1" y="15"/>
                    </a:cubicBezTo>
                    <a:cubicBezTo>
                      <a:pt x="2" y="9"/>
                      <a:pt x="5" y="5"/>
                      <a:pt x="10" y="2"/>
                    </a:cubicBezTo>
                    <a:cubicBezTo>
                      <a:pt x="12" y="0"/>
                      <a:pt x="16" y="0"/>
                      <a:pt x="19" y="0"/>
                    </a:cubicBezTo>
                    <a:cubicBezTo>
                      <a:pt x="21" y="0"/>
                      <a:pt x="23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17"/>
              <p:cNvSpPr/>
              <p:nvPr/>
            </p:nvSpPr>
            <p:spPr bwMode="auto">
              <a:xfrm>
                <a:off x="1252" y="3015"/>
                <a:ext cx="89" cy="90"/>
              </a:xfrm>
              <a:custGeom>
                <a:avLst/>
                <a:gdLst>
                  <a:gd name="T0" fmla="*/ 12 w 37"/>
                  <a:gd name="T1" fmla="*/ 0 h 37"/>
                  <a:gd name="T2" fmla="*/ 20 w 37"/>
                  <a:gd name="T3" fmla="*/ 0 h 37"/>
                  <a:gd name="T4" fmla="*/ 31 w 37"/>
                  <a:gd name="T5" fmla="*/ 5 h 37"/>
                  <a:gd name="T6" fmla="*/ 36 w 37"/>
                  <a:gd name="T7" fmla="*/ 20 h 37"/>
                  <a:gd name="T8" fmla="*/ 22 w 37"/>
                  <a:gd name="T9" fmla="*/ 36 h 37"/>
                  <a:gd name="T10" fmla="*/ 1 w 37"/>
                  <a:gd name="T11" fmla="*/ 23 h 37"/>
                  <a:gd name="T12" fmla="*/ 0 w 37"/>
                  <a:gd name="T13" fmla="*/ 18 h 37"/>
                  <a:gd name="T14" fmla="*/ 0 w 37"/>
                  <a:gd name="T15" fmla="*/ 4 h 37"/>
                  <a:gd name="T16" fmla="*/ 5 w 37"/>
                  <a:gd name="T17" fmla="*/ 0 h 37"/>
                  <a:gd name="T18" fmla="*/ 12 w 37"/>
                  <a:gd name="T19" fmla="*/ 0 h 37"/>
                  <a:gd name="T20" fmla="*/ 12 w 37"/>
                  <a:gd name="T2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37">
                    <a:moveTo>
                      <a:pt x="12" y="0"/>
                    </a:moveTo>
                    <a:cubicBezTo>
                      <a:pt x="15" y="0"/>
                      <a:pt x="17" y="0"/>
                      <a:pt x="20" y="0"/>
                    </a:cubicBezTo>
                    <a:cubicBezTo>
                      <a:pt x="24" y="0"/>
                      <a:pt x="28" y="2"/>
                      <a:pt x="31" y="5"/>
                    </a:cubicBezTo>
                    <a:cubicBezTo>
                      <a:pt x="35" y="9"/>
                      <a:pt x="37" y="14"/>
                      <a:pt x="36" y="20"/>
                    </a:cubicBezTo>
                    <a:cubicBezTo>
                      <a:pt x="36" y="28"/>
                      <a:pt x="30" y="34"/>
                      <a:pt x="22" y="36"/>
                    </a:cubicBezTo>
                    <a:cubicBezTo>
                      <a:pt x="13" y="37"/>
                      <a:pt x="4" y="32"/>
                      <a:pt x="1" y="23"/>
                    </a:cubicBezTo>
                    <a:cubicBezTo>
                      <a:pt x="1" y="21"/>
                      <a:pt x="0" y="19"/>
                      <a:pt x="0" y="18"/>
                    </a:cubicBezTo>
                    <a:cubicBezTo>
                      <a:pt x="0" y="13"/>
                      <a:pt x="0" y="9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10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18"/>
              <p:cNvSpPr>
                <a:spLocks noEditPoints="1"/>
              </p:cNvSpPr>
              <p:nvPr/>
            </p:nvSpPr>
            <p:spPr bwMode="auto">
              <a:xfrm>
                <a:off x="1252" y="2911"/>
                <a:ext cx="89" cy="90"/>
              </a:xfrm>
              <a:custGeom>
                <a:avLst/>
                <a:gdLst>
                  <a:gd name="T0" fmla="*/ 12 w 37"/>
                  <a:gd name="T1" fmla="*/ 37 h 37"/>
                  <a:gd name="T2" fmla="*/ 5 w 37"/>
                  <a:gd name="T3" fmla="*/ 37 h 37"/>
                  <a:gd name="T4" fmla="*/ 0 w 37"/>
                  <a:gd name="T5" fmla="*/ 32 h 37"/>
                  <a:gd name="T6" fmla="*/ 0 w 37"/>
                  <a:gd name="T7" fmla="*/ 19 h 37"/>
                  <a:gd name="T8" fmla="*/ 8 w 37"/>
                  <a:gd name="T9" fmla="*/ 4 h 37"/>
                  <a:gd name="T10" fmla="*/ 21 w 37"/>
                  <a:gd name="T11" fmla="*/ 1 h 37"/>
                  <a:gd name="T12" fmla="*/ 35 w 37"/>
                  <a:gd name="T13" fmla="*/ 12 h 37"/>
                  <a:gd name="T14" fmla="*/ 34 w 37"/>
                  <a:gd name="T15" fmla="*/ 28 h 37"/>
                  <a:gd name="T16" fmla="*/ 22 w 37"/>
                  <a:gd name="T17" fmla="*/ 36 h 37"/>
                  <a:gd name="T18" fmla="*/ 18 w 37"/>
                  <a:gd name="T19" fmla="*/ 37 h 37"/>
                  <a:gd name="T20" fmla="*/ 12 w 37"/>
                  <a:gd name="T21" fmla="*/ 37 h 37"/>
                  <a:gd name="T22" fmla="*/ 7 w 37"/>
                  <a:gd name="T23" fmla="*/ 31 h 37"/>
                  <a:gd name="T24" fmla="*/ 7 w 37"/>
                  <a:gd name="T25" fmla="*/ 31 h 37"/>
                  <a:gd name="T26" fmla="*/ 18 w 37"/>
                  <a:gd name="T27" fmla="*/ 31 h 37"/>
                  <a:gd name="T28" fmla="*/ 30 w 37"/>
                  <a:gd name="T29" fmla="*/ 17 h 37"/>
                  <a:gd name="T30" fmla="*/ 16 w 37"/>
                  <a:gd name="T31" fmla="*/ 7 h 37"/>
                  <a:gd name="T32" fmla="*/ 7 w 37"/>
                  <a:gd name="T33" fmla="*/ 19 h 37"/>
                  <a:gd name="T34" fmla="*/ 7 w 37"/>
                  <a:gd name="T35" fmla="*/ 29 h 37"/>
                  <a:gd name="T36" fmla="*/ 7 w 37"/>
                  <a:gd name="T37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37">
                    <a:moveTo>
                      <a:pt x="12" y="37"/>
                    </a:moveTo>
                    <a:cubicBezTo>
                      <a:pt x="10" y="37"/>
                      <a:pt x="7" y="37"/>
                      <a:pt x="5" y="37"/>
                    </a:cubicBezTo>
                    <a:cubicBezTo>
                      <a:pt x="2" y="37"/>
                      <a:pt x="0" y="35"/>
                      <a:pt x="0" y="32"/>
                    </a:cubicBezTo>
                    <a:cubicBezTo>
                      <a:pt x="0" y="28"/>
                      <a:pt x="0" y="23"/>
                      <a:pt x="0" y="19"/>
                    </a:cubicBezTo>
                    <a:cubicBezTo>
                      <a:pt x="1" y="13"/>
                      <a:pt x="3" y="8"/>
                      <a:pt x="8" y="4"/>
                    </a:cubicBezTo>
                    <a:cubicBezTo>
                      <a:pt x="12" y="1"/>
                      <a:pt x="17" y="0"/>
                      <a:pt x="21" y="1"/>
                    </a:cubicBezTo>
                    <a:cubicBezTo>
                      <a:pt x="28" y="2"/>
                      <a:pt x="32" y="6"/>
                      <a:pt x="35" y="12"/>
                    </a:cubicBezTo>
                    <a:cubicBezTo>
                      <a:pt x="37" y="17"/>
                      <a:pt x="37" y="23"/>
                      <a:pt x="34" y="28"/>
                    </a:cubicBezTo>
                    <a:cubicBezTo>
                      <a:pt x="32" y="32"/>
                      <a:pt x="28" y="35"/>
                      <a:pt x="22" y="36"/>
                    </a:cubicBezTo>
                    <a:cubicBezTo>
                      <a:pt x="21" y="37"/>
                      <a:pt x="20" y="37"/>
                      <a:pt x="18" y="37"/>
                    </a:cubicBezTo>
                    <a:cubicBezTo>
                      <a:pt x="16" y="37"/>
                      <a:pt x="14" y="37"/>
                      <a:pt x="12" y="37"/>
                    </a:cubicBezTo>
                    <a:close/>
                    <a:moveTo>
                      <a:pt x="7" y="31"/>
                    </a:moveTo>
                    <a:cubicBezTo>
                      <a:pt x="7" y="31"/>
                      <a:pt x="7" y="31"/>
                      <a:pt x="7" y="31"/>
                    </a:cubicBezTo>
                    <a:cubicBezTo>
                      <a:pt x="11" y="31"/>
                      <a:pt x="15" y="31"/>
                      <a:pt x="18" y="31"/>
                    </a:cubicBezTo>
                    <a:cubicBezTo>
                      <a:pt x="26" y="30"/>
                      <a:pt x="31" y="24"/>
                      <a:pt x="30" y="17"/>
                    </a:cubicBezTo>
                    <a:cubicBezTo>
                      <a:pt x="29" y="10"/>
                      <a:pt x="23" y="6"/>
                      <a:pt x="16" y="7"/>
                    </a:cubicBezTo>
                    <a:cubicBezTo>
                      <a:pt x="11" y="8"/>
                      <a:pt x="7" y="13"/>
                      <a:pt x="7" y="19"/>
                    </a:cubicBezTo>
                    <a:cubicBezTo>
                      <a:pt x="7" y="22"/>
                      <a:pt x="7" y="26"/>
                      <a:pt x="7" y="29"/>
                    </a:cubicBezTo>
                    <a:cubicBezTo>
                      <a:pt x="7" y="29"/>
                      <a:pt x="7" y="30"/>
                      <a:pt x="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69" name="Group 83"/>
            <p:cNvGrpSpPr>
              <a:grpSpLocks noChangeAspect="1"/>
            </p:cNvGrpSpPr>
            <p:nvPr/>
          </p:nvGrpSpPr>
          <p:grpSpPr bwMode="auto">
            <a:xfrm>
              <a:off x="10512880" y="3742234"/>
              <a:ext cx="204116" cy="288000"/>
              <a:chOff x="2067" y="2979"/>
              <a:chExt cx="292" cy="412"/>
            </a:xfrm>
            <a:solidFill>
              <a:schemeClr val="bg1"/>
            </a:solidFill>
          </p:grpSpPr>
          <p:sp>
            <p:nvSpPr>
              <p:cNvPr id="270" name="Freeform 85"/>
              <p:cNvSpPr>
                <a:spLocks noEditPoints="1"/>
              </p:cNvSpPr>
              <p:nvPr/>
            </p:nvSpPr>
            <p:spPr bwMode="auto">
              <a:xfrm>
                <a:off x="2067" y="2979"/>
                <a:ext cx="292" cy="371"/>
              </a:xfrm>
              <a:custGeom>
                <a:avLst/>
                <a:gdLst>
                  <a:gd name="T0" fmla="*/ 60 w 122"/>
                  <a:gd name="T1" fmla="*/ 155 h 155"/>
                  <a:gd name="T2" fmla="*/ 42 w 122"/>
                  <a:gd name="T3" fmla="*/ 155 h 155"/>
                  <a:gd name="T4" fmla="*/ 28 w 122"/>
                  <a:gd name="T5" fmla="*/ 144 h 155"/>
                  <a:gd name="T6" fmla="*/ 28 w 122"/>
                  <a:gd name="T7" fmla="*/ 140 h 155"/>
                  <a:gd name="T8" fmla="*/ 28 w 122"/>
                  <a:gd name="T9" fmla="*/ 113 h 155"/>
                  <a:gd name="T10" fmla="*/ 27 w 122"/>
                  <a:gd name="T11" fmla="*/ 111 h 155"/>
                  <a:gd name="T12" fmla="*/ 6 w 122"/>
                  <a:gd name="T13" fmla="*/ 86 h 155"/>
                  <a:gd name="T14" fmla="*/ 1 w 122"/>
                  <a:gd name="T15" fmla="*/ 58 h 155"/>
                  <a:gd name="T16" fmla="*/ 12 w 122"/>
                  <a:gd name="T17" fmla="*/ 28 h 155"/>
                  <a:gd name="T18" fmla="*/ 48 w 122"/>
                  <a:gd name="T19" fmla="*/ 4 h 155"/>
                  <a:gd name="T20" fmla="*/ 98 w 122"/>
                  <a:gd name="T21" fmla="*/ 16 h 155"/>
                  <a:gd name="T22" fmla="*/ 119 w 122"/>
                  <a:gd name="T23" fmla="*/ 54 h 155"/>
                  <a:gd name="T24" fmla="*/ 99 w 122"/>
                  <a:gd name="T25" fmla="*/ 107 h 155"/>
                  <a:gd name="T26" fmla="*/ 93 w 122"/>
                  <a:gd name="T27" fmla="*/ 112 h 155"/>
                  <a:gd name="T28" fmla="*/ 93 w 122"/>
                  <a:gd name="T29" fmla="*/ 113 h 155"/>
                  <a:gd name="T30" fmla="*/ 93 w 122"/>
                  <a:gd name="T31" fmla="*/ 141 h 155"/>
                  <a:gd name="T32" fmla="*/ 83 w 122"/>
                  <a:gd name="T33" fmla="*/ 154 h 155"/>
                  <a:gd name="T34" fmla="*/ 78 w 122"/>
                  <a:gd name="T35" fmla="*/ 155 h 155"/>
                  <a:gd name="T36" fmla="*/ 60 w 122"/>
                  <a:gd name="T37" fmla="*/ 155 h 155"/>
                  <a:gd name="T38" fmla="*/ 82 w 122"/>
                  <a:gd name="T39" fmla="*/ 118 h 155"/>
                  <a:gd name="T40" fmla="*/ 82 w 122"/>
                  <a:gd name="T41" fmla="*/ 117 h 155"/>
                  <a:gd name="T42" fmla="*/ 82 w 122"/>
                  <a:gd name="T43" fmla="*/ 107 h 155"/>
                  <a:gd name="T44" fmla="*/ 83 w 122"/>
                  <a:gd name="T45" fmla="*/ 106 h 155"/>
                  <a:gd name="T46" fmla="*/ 88 w 122"/>
                  <a:gd name="T47" fmla="*/ 103 h 155"/>
                  <a:gd name="T48" fmla="*/ 109 w 122"/>
                  <a:gd name="T49" fmla="*/ 68 h 155"/>
                  <a:gd name="T50" fmla="*/ 103 w 122"/>
                  <a:gd name="T51" fmla="*/ 39 h 155"/>
                  <a:gd name="T52" fmla="*/ 52 w 122"/>
                  <a:gd name="T53" fmla="*/ 14 h 155"/>
                  <a:gd name="T54" fmla="*/ 19 w 122"/>
                  <a:gd name="T55" fmla="*/ 35 h 155"/>
                  <a:gd name="T56" fmla="*/ 12 w 122"/>
                  <a:gd name="T57" fmla="*/ 70 h 155"/>
                  <a:gd name="T58" fmla="*/ 24 w 122"/>
                  <a:gd name="T59" fmla="*/ 95 h 155"/>
                  <a:gd name="T60" fmla="*/ 36 w 122"/>
                  <a:gd name="T61" fmla="*/ 105 h 155"/>
                  <a:gd name="T62" fmla="*/ 38 w 122"/>
                  <a:gd name="T63" fmla="*/ 108 h 155"/>
                  <a:gd name="T64" fmla="*/ 38 w 122"/>
                  <a:gd name="T65" fmla="*/ 117 h 155"/>
                  <a:gd name="T66" fmla="*/ 38 w 122"/>
                  <a:gd name="T67" fmla="*/ 118 h 155"/>
                  <a:gd name="T68" fmla="*/ 82 w 122"/>
                  <a:gd name="T69" fmla="*/ 118 h 155"/>
                  <a:gd name="T70" fmla="*/ 38 w 122"/>
                  <a:gd name="T71" fmla="*/ 129 h 155"/>
                  <a:gd name="T72" fmla="*/ 38 w 122"/>
                  <a:gd name="T73" fmla="*/ 141 h 155"/>
                  <a:gd name="T74" fmla="*/ 42 w 122"/>
                  <a:gd name="T75" fmla="*/ 144 h 155"/>
                  <a:gd name="T76" fmla="*/ 79 w 122"/>
                  <a:gd name="T77" fmla="*/ 144 h 155"/>
                  <a:gd name="T78" fmla="*/ 82 w 122"/>
                  <a:gd name="T79" fmla="*/ 141 h 155"/>
                  <a:gd name="T80" fmla="*/ 82 w 122"/>
                  <a:gd name="T81" fmla="*/ 129 h 155"/>
                  <a:gd name="T82" fmla="*/ 82 w 122"/>
                  <a:gd name="T83" fmla="*/ 129 h 155"/>
                  <a:gd name="T84" fmla="*/ 38 w 122"/>
                  <a:gd name="T85" fmla="*/ 12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2" h="155">
                    <a:moveTo>
                      <a:pt x="60" y="155"/>
                    </a:moveTo>
                    <a:cubicBezTo>
                      <a:pt x="54" y="155"/>
                      <a:pt x="48" y="155"/>
                      <a:pt x="42" y="155"/>
                    </a:cubicBezTo>
                    <a:cubicBezTo>
                      <a:pt x="35" y="155"/>
                      <a:pt x="30" y="150"/>
                      <a:pt x="28" y="144"/>
                    </a:cubicBezTo>
                    <a:cubicBezTo>
                      <a:pt x="28" y="143"/>
                      <a:pt x="28" y="142"/>
                      <a:pt x="28" y="140"/>
                    </a:cubicBezTo>
                    <a:cubicBezTo>
                      <a:pt x="28" y="131"/>
                      <a:pt x="28" y="122"/>
                      <a:pt x="28" y="113"/>
                    </a:cubicBezTo>
                    <a:cubicBezTo>
                      <a:pt x="28" y="112"/>
                      <a:pt x="28" y="112"/>
                      <a:pt x="27" y="111"/>
                    </a:cubicBezTo>
                    <a:cubicBezTo>
                      <a:pt x="17" y="105"/>
                      <a:pt x="10" y="96"/>
                      <a:pt x="6" y="86"/>
                    </a:cubicBezTo>
                    <a:cubicBezTo>
                      <a:pt x="2" y="77"/>
                      <a:pt x="0" y="68"/>
                      <a:pt x="1" y="58"/>
                    </a:cubicBezTo>
                    <a:cubicBezTo>
                      <a:pt x="2" y="47"/>
                      <a:pt x="5" y="37"/>
                      <a:pt x="12" y="28"/>
                    </a:cubicBezTo>
                    <a:cubicBezTo>
                      <a:pt x="21" y="15"/>
                      <a:pt x="33" y="7"/>
                      <a:pt x="48" y="4"/>
                    </a:cubicBezTo>
                    <a:cubicBezTo>
                      <a:pt x="66" y="0"/>
                      <a:pt x="83" y="4"/>
                      <a:pt x="98" y="16"/>
                    </a:cubicBezTo>
                    <a:cubicBezTo>
                      <a:pt x="110" y="26"/>
                      <a:pt x="117" y="39"/>
                      <a:pt x="119" y="54"/>
                    </a:cubicBezTo>
                    <a:cubicBezTo>
                      <a:pt x="122" y="75"/>
                      <a:pt x="115" y="93"/>
                      <a:pt x="99" y="107"/>
                    </a:cubicBezTo>
                    <a:cubicBezTo>
                      <a:pt x="97" y="109"/>
                      <a:pt x="95" y="110"/>
                      <a:pt x="93" y="112"/>
                    </a:cubicBezTo>
                    <a:cubicBezTo>
                      <a:pt x="93" y="112"/>
                      <a:pt x="93" y="112"/>
                      <a:pt x="93" y="113"/>
                    </a:cubicBezTo>
                    <a:cubicBezTo>
                      <a:pt x="93" y="122"/>
                      <a:pt x="93" y="131"/>
                      <a:pt x="93" y="141"/>
                    </a:cubicBezTo>
                    <a:cubicBezTo>
                      <a:pt x="93" y="147"/>
                      <a:pt x="89" y="152"/>
                      <a:pt x="83" y="154"/>
                    </a:cubicBezTo>
                    <a:cubicBezTo>
                      <a:pt x="82" y="154"/>
                      <a:pt x="80" y="155"/>
                      <a:pt x="78" y="155"/>
                    </a:cubicBezTo>
                    <a:cubicBezTo>
                      <a:pt x="72" y="155"/>
                      <a:pt x="66" y="155"/>
                      <a:pt x="60" y="155"/>
                    </a:cubicBezTo>
                    <a:close/>
                    <a:moveTo>
                      <a:pt x="82" y="118"/>
                    </a:moveTo>
                    <a:cubicBezTo>
                      <a:pt x="82" y="118"/>
                      <a:pt x="82" y="117"/>
                      <a:pt x="82" y="117"/>
                    </a:cubicBezTo>
                    <a:cubicBezTo>
                      <a:pt x="82" y="114"/>
                      <a:pt x="82" y="110"/>
                      <a:pt x="82" y="107"/>
                    </a:cubicBezTo>
                    <a:cubicBezTo>
                      <a:pt x="82" y="106"/>
                      <a:pt x="82" y="106"/>
                      <a:pt x="83" y="106"/>
                    </a:cubicBezTo>
                    <a:cubicBezTo>
                      <a:pt x="84" y="105"/>
                      <a:pt x="86" y="104"/>
                      <a:pt x="88" y="103"/>
                    </a:cubicBezTo>
                    <a:cubicBezTo>
                      <a:pt x="100" y="94"/>
                      <a:pt x="107" y="83"/>
                      <a:pt x="109" y="68"/>
                    </a:cubicBezTo>
                    <a:cubicBezTo>
                      <a:pt x="110" y="58"/>
                      <a:pt x="108" y="48"/>
                      <a:pt x="103" y="39"/>
                    </a:cubicBezTo>
                    <a:cubicBezTo>
                      <a:pt x="93" y="20"/>
                      <a:pt x="73" y="10"/>
                      <a:pt x="52" y="14"/>
                    </a:cubicBezTo>
                    <a:cubicBezTo>
                      <a:pt x="38" y="16"/>
                      <a:pt x="27" y="24"/>
                      <a:pt x="19" y="35"/>
                    </a:cubicBezTo>
                    <a:cubicBezTo>
                      <a:pt x="12" y="46"/>
                      <a:pt x="10" y="58"/>
                      <a:pt x="12" y="70"/>
                    </a:cubicBezTo>
                    <a:cubicBezTo>
                      <a:pt x="14" y="80"/>
                      <a:pt x="18" y="88"/>
                      <a:pt x="24" y="95"/>
                    </a:cubicBezTo>
                    <a:cubicBezTo>
                      <a:pt x="28" y="99"/>
                      <a:pt x="32" y="103"/>
                      <a:pt x="36" y="105"/>
                    </a:cubicBezTo>
                    <a:cubicBezTo>
                      <a:pt x="38" y="106"/>
                      <a:pt x="38" y="107"/>
                      <a:pt x="38" y="108"/>
                    </a:cubicBezTo>
                    <a:cubicBezTo>
                      <a:pt x="38" y="111"/>
                      <a:pt x="38" y="114"/>
                      <a:pt x="38" y="117"/>
                    </a:cubicBezTo>
                    <a:cubicBezTo>
                      <a:pt x="38" y="117"/>
                      <a:pt x="38" y="118"/>
                      <a:pt x="38" y="118"/>
                    </a:cubicBezTo>
                    <a:cubicBezTo>
                      <a:pt x="53" y="118"/>
                      <a:pt x="67" y="118"/>
                      <a:pt x="82" y="118"/>
                    </a:cubicBezTo>
                    <a:close/>
                    <a:moveTo>
                      <a:pt x="38" y="129"/>
                    </a:moveTo>
                    <a:cubicBezTo>
                      <a:pt x="38" y="133"/>
                      <a:pt x="38" y="137"/>
                      <a:pt x="38" y="141"/>
                    </a:cubicBezTo>
                    <a:cubicBezTo>
                      <a:pt x="38" y="143"/>
                      <a:pt x="40" y="144"/>
                      <a:pt x="42" y="144"/>
                    </a:cubicBezTo>
                    <a:cubicBezTo>
                      <a:pt x="54" y="144"/>
                      <a:pt x="66" y="144"/>
                      <a:pt x="79" y="144"/>
                    </a:cubicBezTo>
                    <a:cubicBezTo>
                      <a:pt x="81" y="144"/>
                      <a:pt x="82" y="143"/>
                      <a:pt x="82" y="141"/>
                    </a:cubicBezTo>
                    <a:cubicBezTo>
                      <a:pt x="82" y="137"/>
                      <a:pt x="82" y="133"/>
                      <a:pt x="82" y="129"/>
                    </a:cubicBezTo>
                    <a:cubicBezTo>
                      <a:pt x="82" y="129"/>
                      <a:pt x="82" y="129"/>
                      <a:pt x="82" y="129"/>
                    </a:cubicBezTo>
                    <a:cubicBezTo>
                      <a:pt x="67" y="129"/>
                      <a:pt x="53" y="129"/>
                      <a:pt x="38" y="129"/>
                    </a:cubicBez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86"/>
              <p:cNvSpPr/>
              <p:nvPr/>
            </p:nvSpPr>
            <p:spPr bwMode="auto">
              <a:xfrm>
                <a:off x="2155" y="3365"/>
                <a:ext cx="113" cy="26"/>
              </a:xfrm>
              <a:custGeom>
                <a:avLst/>
                <a:gdLst>
                  <a:gd name="T0" fmla="*/ 23 w 47"/>
                  <a:gd name="T1" fmla="*/ 11 h 11"/>
                  <a:gd name="T2" fmla="*/ 5 w 47"/>
                  <a:gd name="T3" fmla="*/ 11 h 11"/>
                  <a:gd name="T4" fmla="*/ 0 w 47"/>
                  <a:gd name="T5" fmla="*/ 5 h 11"/>
                  <a:gd name="T6" fmla="*/ 5 w 47"/>
                  <a:gd name="T7" fmla="*/ 0 h 11"/>
                  <a:gd name="T8" fmla="*/ 6 w 47"/>
                  <a:gd name="T9" fmla="*/ 0 h 11"/>
                  <a:gd name="T10" fmla="*/ 41 w 47"/>
                  <a:gd name="T11" fmla="*/ 0 h 11"/>
                  <a:gd name="T12" fmla="*/ 46 w 47"/>
                  <a:gd name="T13" fmla="*/ 4 h 11"/>
                  <a:gd name="T14" fmla="*/ 41 w 47"/>
                  <a:gd name="T15" fmla="*/ 11 h 11"/>
                  <a:gd name="T16" fmla="*/ 27 w 47"/>
                  <a:gd name="T17" fmla="*/ 11 h 11"/>
                  <a:gd name="T18" fmla="*/ 23 w 47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11">
                    <a:moveTo>
                      <a:pt x="23" y="11"/>
                    </a:moveTo>
                    <a:cubicBezTo>
                      <a:pt x="17" y="11"/>
                      <a:pt x="11" y="11"/>
                      <a:pt x="5" y="11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0" y="2"/>
                      <a:pt x="2" y="1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17" y="0"/>
                      <a:pt x="29" y="0"/>
                      <a:pt x="41" y="0"/>
                    </a:cubicBezTo>
                    <a:cubicBezTo>
                      <a:pt x="44" y="0"/>
                      <a:pt x="46" y="2"/>
                      <a:pt x="46" y="4"/>
                    </a:cubicBezTo>
                    <a:cubicBezTo>
                      <a:pt x="47" y="7"/>
                      <a:pt x="45" y="11"/>
                      <a:pt x="41" y="11"/>
                    </a:cubicBezTo>
                    <a:cubicBezTo>
                      <a:pt x="37" y="11"/>
                      <a:pt x="32" y="11"/>
                      <a:pt x="27" y="11"/>
                    </a:cubicBezTo>
                    <a:cubicBezTo>
                      <a:pt x="26" y="11"/>
                      <a:pt x="25" y="11"/>
                      <a:pt x="23" y="11"/>
                    </a:cubicBez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-12196" y="483305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4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论文</a:t>
            </a:r>
            <a:r>
              <a:rPr lang="zh-CN" altLang="en-US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重点章节</a:t>
            </a:r>
            <a:r>
              <a:rPr lang="zh-CN" altLang="en-US" sz="4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标题</a:t>
            </a:r>
            <a:r>
              <a:rPr lang="en-US" altLang="zh-CN" sz="4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r>
              <a:rPr lang="zh-CN" altLang="en-US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（或者直接输入研究案例名称）</a:t>
            </a:r>
            <a:endParaRPr lang="zh-CN" alt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1940173"/>
            <a:ext cx="11498263" cy="2403475"/>
            <a:chOff x="0" y="1874901"/>
            <a:chExt cx="11498263" cy="2403475"/>
          </a:xfrm>
        </p:grpSpPr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0" y="1874901"/>
              <a:ext cx="11498263" cy="2403475"/>
              <a:chOff x="0" y="1078"/>
              <a:chExt cx="7243" cy="1514"/>
            </a:xfrm>
          </p:grpSpPr>
          <p:sp>
            <p:nvSpPr>
              <p:cNvPr id="47" name="Freeform 10"/>
              <p:cNvSpPr/>
              <p:nvPr/>
            </p:nvSpPr>
            <p:spPr bwMode="auto">
              <a:xfrm>
                <a:off x="959" y="1078"/>
                <a:ext cx="1503" cy="1514"/>
              </a:xfrm>
              <a:custGeom>
                <a:avLst/>
                <a:gdLst>
                  <a:gd name="T0" fmla="*/ 0 w 1503"/>
                  <a:gd name="T1" fmla="*/ 0 h 1514"/>
                  <a:gd name="T2" fmla="*/ 931 w 1503"/>
                  <a:gd name="T3" fmla="*/ 1514 h 1514"/>
                  <a:gd name="T4" fmla="*/ 1503 w 1503"/>
                  <a:gd name="T5" fmla="*/ 1514 h 1514"/>
                  <a:gd name="T6" fmla="*/ 572 w 1503"/>
                  <a:gd name="T7" fmla="*/ 0 h 1514"/>
                  <a:gd name="T8" fmla="*/ 0 w 1503"/>
                  <a:gd name="T9" fmla="*/ 0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3" h="1514">
                    <a:moveTo>
                      <a:pt x="0" y="0"/>
                    </a:moveTo>
                    <a:lnTo>
                      <a:pt x="931" y="1514"/>
                    </a:lnTo>
                    <a:lnTo>
                      <a:pt x="1503" y="1514"/>
                    </a:lnTo>
                    <a:lnTo>
                      <a:pt x="5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2327" y="1078"/>
                <a:ext cx="1498" cy="1514"/>
              </a:xfrm>
              <a:custGeom>
                <a:avLst/>
                <a:gdLst>
                  <a:gd name="T0" fmla="*/ 0 w 1498"/>
                  <a:gd name="T1" fmla="*/ 0 h 1514"/>
                  <a:gd name="T2" fmla="*/ 926 w 1498"/>
                  <a:gd name="T3" fmla="*/ 1514 h 1514"/>
                  <a:gd name="T4" fmla="*/ 1498 w 1498"/>
                  <a:gd name="T5" fmla="*/ 1514 h 1514"/>
                  <a:gd name="T6" fmla="*/ 572 w 1498"/>
                  <a:gd name="T7" fmla="*/ 0 h 1514"/>
                  <a:gd name="T8" fmla="*/ 0 w 1498"/>
                  <a:gd name="T9" fmla="*/ 0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8" h="1514">
                    <a:moveTo>
                      <a:pt x="0" y="0"/>
                    </a:moveTo>
                    <a:lnTo>
                      <a:pt x="926" y="1514"/>
                    </a:lnTo>
                    <a:lnTo>
                      <a:pt x="1498" y="1514"/>
                    </a:lnTo>
                    <a:lnTo>
                      <a:pt x="5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689" y="1078"/>
                <a:ext cx="1498" cy="1514"/>
              </a:xfrm>
              <a:custGeom>
                <a:avLst/>
                <a:gdLst>
                  <a:gd name="T0" fmla="*/ 0 w 1498"/>
                  <a:gd name="T1" fmla="*/ 0 h 1514"/>
                  <a:gd name="T2" fmla="*/ 926 w 1498"/>
                  <a:gd name="T3" fmla="*/ 1514 h 1514"/>
                  <a:gd name="T4" fmla="*/ 1498 w 1498"/>
                  <a:gd name="T5" fmla="*/ 1514 h 1514"/>
                  <a:gd name="T6" fmla="*/ 572 w 1498"/>
                  <a:gd name="T7" fmla="*/ 0 h 1514"/>
                  <a:gd name="T8" fmla="*/ 0 w 1498"/>
                  <a:gd name="T9" fmla="*/ 0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8" h="1514">
                    <a:moveTo>
                      <a:pt x="0" y="0"/>
                    </a:moveTo>
                    <a:lnTo>
                      <a:pt x="926" y="1514"/>
                    </a:lnTo>
                    <a:lnTo>
                      <a:pt x="1498" y="1514"/>
                    </a:lnTo>
                    <a:lnTo>
                      <a:pt x="5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3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234" y="2214"/>
                <a:ext cx="930" cy="378"/>
              </a:xfrm>
              <a:custGeom>
                <a:avLst/>
                <a:gdLst>
                  <a:gd name="T0" fmla="*/ 288 w 970"/>
                  <a:gd name="T1" fmla="*/ 378 h 378"/>
                  <a:gd name="T2" fmla="*/ 0 w 970"/>
                  <a:gd name="T3" fmla="*/ 0 h 378"/>
                  <a:gd name="T4" fmla="*/ 970 w 970"/>
                  <a:gd name="T5" fmla="*/ 0 h 378"/>
                  <a:gd name="T6" fmla="*/ 860 w 970"/>
                  <a:gd name="T7" fmla="*/ 378 h 378"/>
                  <a:gd name="T8" fmla="*/ 288 w 970"/>
                  <a:gd name="T9" fmla="*/ 37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0" h="378">
                    <a:moveTo>
                      <a:pt x="288" y="378"/>
                    </a:moveTo>
                    <a:lnTo>
                      <a:pt x="0" y="0"/>
                    </a:lnTo>
                    <a:lnTo>
                      <a:pt x="970" y="0"/>
                    </a:lnTo>
                    <a:lnTo>
                      <a:pt x="860" y="378"/>
                    </a:lnTo>
                    <a:lnTo>
                      <a:pt x="288" y="378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4942" y="1078"/>
                <a:ext cx="1021" cy="379"/>
              </a:xfrm>
              <a:custGeom>
                <a:avLst/>
                <a:gdLst>
                  <a:gd name="T0" fmla="*/ 680 w 1021"/>
                  <a:gd name="T1" fmla="*/ 0 h 379"/>
                  <a:gd name="T2" fmla="*/ 1021 w 1021"/>
                  <a:gd name="T3" fmla="*/ 379 h 379"/>
                  <a:gd name="T4" fmla="*/ 0 w 1021"/>
                  <a:gd name="T5" fmla="*/ 379 h 379"/>
                  <a:gd name="T6" fmla="*/ 108 w 1021"/>
                  <a:gd name="T7" fmla="*/ 0 h 379"/>
                  <a:gd name="T8" fmla="*/ 680 w 1021"/>
                  <a:gd name="T9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1" h="379">
                    <a:moveTo>
                      <a:pt x="680" y="0"/>
                    </a:moveTo>
                    <a:lnTo>
                      <a:pt x="1021" y="379"/>
                    </a:lnTo>
                    <a:lnTo>
                      <a:pt x="0" y="379"/>
                    </a:lnTo>
                    <a:lnTo>
                      <a:pt x="108" y="0"/>
                    </a:lnTo>
                    <a:lnTo>
                      <a:pt x="680" y="0"/>
                    </a:lnTo>
                    <a:close/>
                  </a:path>
                </a:pathLst>
              </a:custGeom>
              <a:solidFill>
                <a:srgbClr val="363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"/>
              <p:cNvSpPr/>
              <p:nvPr/>
            </p:nvSpPr>
            <p:spPr bwMode="auto">
              <a:xfrm>
                <a:off x="0" y="1078"/>
                <a:ext cx="7243" cy="1514"/>
              </a:xfrm>
              <a:custGeom>
                <a:avLst/>
                <a:gdLst>
                  <a:gd name="T0" fmla="*/ 0 w 7243"/>
                  <a:gd name="T1" fmla="*/ 379 h 1514"/>
                  <a:gd name="T2" fmla="*/ 6241 w 7243"/>
                  <a:gd name="T3" fmla="*/ 379 h 1514"/>
                  <a:gd name="T4" fmla="*/ 6241 w 7243"/>
                  <a:gd name="T5" fmla="*/ 0 h 1514"/>
                  <a:gd name="T6" fmla="*/ 7243 w 7243"/>
                  <a:gd name="T7" fmla="*/ 757 h 1514"/>
                  <a:gd name="T8" fmla="*/ 6241 w 7243"/>
                  <a:gd name="T9" fmla="*/ 1514 h 1514"/>
                  <a:gd name="T10" fmla="*/ 6241 w 7243"/>
                  <a:gd name="T11" fmla="*/ 1136 h 1514"/>
                  <a:gd name="T12" fmla="*/ 0 w 7243"/>
                  <a:gd name="T13" fmla="*/ 1136 h 1514"/>
                  <a:gd name="T14" fmla="*/ 0 w 7243"/>
                  <a:gd name="T15" fmla="*/ 379 h 1514"/>
                  <a:gd name="T16" fmla="*/ 0 w 7243"/>
                  <a:gd name="T17" fmla="*/ 379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43" h="1514">
                    <a:moveTo>
                      <a:pt x="0" y="379"/>
                    </a:moveTo>
                    <a:lnTo>
                      <a:pt x="6241" y="379"/>
                    </a:lnTo>
                    <a:lnTo>
                      <a:pt x="6241" y="0"/>
                    </a:lnTo>
                    <a:lnTo>
                      <a:pt x="7243" y="757"/>
                    </a:lnTo>
                    <a:lnTo>
                      <a:pt x="6241" y="1514"/>
                    </a:lnTo>
                    <a:lnTo>
                      <a:pt x="6241" y="1136"/>
                    </a:lnTo>
                    <a:lnTo>
                      <a:pt x="0" y="1136"/>
                    </a:lnTo>
                    <a:lnTo>
                      <a:pt x="0" y="379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B39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6"/>
              <p:cNvSpPr/>
              <p:nvPr/>
            </p:nvSpPr>
            <p:spPr bwMode="auto">
              <a:xfrm>
                <a:off x="522" y="1078"/>
                <a:ext cx="1009" cy="1514"/>
              </a:xfrm>
              <a:custGeom>
                <a:avLst/>
                <a:gdLst>
                  <a:gd name="T0" fmla="*/ 0 w 1009"/>
                  <a:gd name="T1" fmla="*/ 1514 h 1514"/>
                  <a:gd name="T2" fmla="*/ 437 w 1009"/>
                  <a:gd name="T3" fmla="*/ 0 h 1514"/>
                  <a:gd name="T4" fmla="*/ 1009 w 1009"/>
                  <a:gd name="T5" fmla="*/ 0 h 1514"/>
                  <a:gd name="T6" fmla="*/ 572 w 1009"/>
                  <a:gd name="T7" fmla="*/ 1514 h 1514"/>
                  <a:gd name="T8" fmla="*/ 0 w 1009"/>
                  <a:gd name="T9" fmla="*/ 1514 h 1514"/>
                  <a:gd name="T10" fmla="*/ 0 w 1009"/>
                  <a:gd name="T11" fmla="*/ 1514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9" h="1514">
                    <a:moveTo>
                      <a:pt x="0" y="1514"/>
                    </a:moveTo>
                    <a:lnTo>
                      <a:pt x="437" y="0"/>
                    </a:lnTo>
                    <a:lnTo>
                      <a:pt x="1009" y="0"/>
                    </a:lnTo>
                    <a:lnTo>
                      <a:pt x="572" y="1514"/>
                    </a:lnTo>
                    <a:lnTo>
                      <a:pt x="0" y="1514"/>
                    </a:lnTo>
                    <a:lnTo>
                      <a:pt x="0" y="1514"/>
                    </a:ln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7"/>
              <p:cNvSpPr/>
              <p:nvPr/>
            </p:nvSpPr>
            <p:spPr bwMode="auto">
              <a:xfrm>
                <a:off x="1890" y="1078"/>
                <a:ext cx="1009" cy="1514"/>
              </a:xfrm>
              <a:custGeom>
                <a:avLst/>
                <a:gdLst>
                  <a:gd name="T0" fmla="*/ 0 w 1009"/>
                  <a:gd name="T1" fmla="*/ 1514 h 1514"/>
                  <a:gd name="T2" fmla="*/ 437 w 1009"/>
                  <a:gd name="T3" fmla="*/ 0 h 1514"/>
                  <a:gd name="T4" fmla="*/ 1009 w 1009"/>
                  <a:gd name="T5" fmla="*/ 0 h 1514"/>
                  <a:gd name="T6" fmla="*/ 572 w 1009"/>
                  <a:gd name="T7" fmla="*/ 1514 h 1514"/>
                  <a:gd name="T8" fmla="*/ 0 w 1009"/>
                  <a:gd name="T9" fmla="*/ 1514 h 1514"/>
                  <a:gd name="T10" fmla="*/ 0 w 1009"/>
                  <a:gd name="T11" fmla="*/ 1514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9" h="1514">
                    <a:moveTo>
                      <a:pt x="0" y="1514"/>
                    </a:moveTo>
                    <a:lnTo>
                      <a:pt x="437" y="0"/>
                    </a:lnTo>
                    <a:lnTo>
                      <a:pt x="1009" y="0"/>
                    </a:lnTo>
                    <a:lnTo>
                      <a:pt x="572" y="1514"/>
                    </a:lnTo>
                    <a:lnTo>
                      <a:pt x="0" y="1514"/>
                    </a:lnTo>
                    <a:lnTo>
                      <a:pt x="0" y="1514"/>
                    </a:ln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8"/>
              <p:cNvSpPr/>
              <p:nvPr/>
            </p:nvSpPr>
            <p:spPr bwMode="auto">
              <a:xfrm>
                <a:off x="3253" y="1078"/>
                <a:ext cx="1008" cy="1514"/>
              </a:xfrm>
              <a:custGeom>
                <a:avLst/>
                <a:gdLst>
                  <a:gd name="T0" fmla="*/ 0 w 1008"/>
                  <a:gd name="T1" fmla="*/ 1514 h 1514"/>
                  <a:gd name="T2" fmla="*/ 436 w 1008"/>
                  <a:gd name="T3" fmla="*/ 0 h 1514"/>
                  <a:gd name="T4" fmla="*/ 1008 w 1008"/>
                  <a:gd name="T5" fmla="*/ 0 h 1514"/>
                  <a:gd name="T6" fmla="*/ 572 w 1008"/>
                  <a:gd name="T7" fmla="*/ 1514 h 1514"/>
                  <a:gd name="T8" fmla="*/ 0 w 1008"/>
                  <a:gd name="T9" fmla="*/ 1514 h 1514"/>
                  <a:gd name="T10" fmla="*/ 0 w 1008"/>
                  <a:gd name="T11" fmla="*/ 1514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8" h="1514">
                    <a:moveTo>
                      <a:pt x="0" y="1514"/>
                    </a:moveTo>
                    <a:lnTo>
                      <a:pt x="436" y="0"/>
                    </a:lnTo>
                    <a:lnTo>
                      <a:pt x="1008" y="0"/>
                    </a:lnTo>
                    <a:lnTo>
                      <a:pt x="572" y="1514"/>
                    </a:lnTo>
                    <a:lnTo>
                      <a:pt x="0" y="1514"/>
                    </a:lnTo>
                    <a:lnTo>
                      <a:pt x="0" y="1514"/>
                    </a:ln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9"/>
              <p:cNvSpPr/>
              <p:nvPr/>
            </p:nvSpPr>
            <p:spPr bwMode="auto">
              <a:xfrm>
                <a:off x="4615" y="1078"/>
                <a:ext cx="1007" cy="1514"/>
              </a:xfrm>
              <a:custGeom>
                <a:avLst/>
                <a:gdLst>
                  <a:gd name="T0" fmla="*/ 0 w 1007"/>
                  <a:gd name="T1" fmla="*/ 1514 h 1514"/>
                  <a:gd name="T2" fmla="*/ 435 w 1007"/>
                  <a:gd name="T3" fmla="*/ 0 h 1514"/>
                  <a:gd name="T4" fmla="*/ 1007 w 1007"/>
                  <a:gd name="T5" fmla="*/ 0 h 1514"/>
                  <a:gd name="T6" fmla="*/ 572 w 1007"/>
                  <a:gd name="T7" fmla="*/ 1514 h 1514"/>
                  <a:gd name="T8" fmla="*/ 0 w 1007"/>
                  <a:gd name="T9" fmla="*/ 1514 h 1514"/>
                  <a:gd name="T10" fmla="*/ 0 w 1007"/>
                  <a:gd name="T11" fmla="*/ 1514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7" h="1514">
                    <a:moveTo>
                      <a:pt x="0" y="1514"/>
                    </a:moveTo>
                    <a:lnTo>
                      <a:pt x="435" y="0"/>
                    </a:lnTo>
                    <a:lnTo>
                      <a:pt x="1007" y="0"/>
                    </a:lnTo>
                    <a:lnTo>
                      <a:pt x="572" y="1514"/>
                    </a:lnTo>
                    <a:lnTo>
                      <a:pt x="0" y="1514"/>
                    </a:lnTo>
                    <a:lnTo>
                      <a:pt x="0" y="1514"/>
                    </a:ln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9920216" y="2746511"/>
              <a:ext cx="658954" cy="660253"/>
            </a:xfrm>
            <a:custGeom>
              <a:avLst/>
              <a:gdLst>
                <a:gd name="T0" fmla="*/ 46 w 212"/>
                <a:gd name="T1" fmla="*/ 212 h 212"/>
                <a:gd name="T2" fmla="*/ 46 w 212"/>
                <a:gd name="T3" fmla="*/ 197 h 212"/>
                <a:gd name="T4" fmla="*/ 47 w 212"/>
                <a:gd name="T5" fmla="*/ 197 h 212"/>
                <a:gd name="T6" fmla="*/ 65 w 212"/>
                <a:gd name="T7" fmla="*/ 196 h 212"/>
                <a:gd name="T8" fmla="*/ 87 w 212"/>
                <a:gd name="T9" fmla="*/ 190 h 212"/>
                <a:gd name="T10" fmla="*/ 98 w 212"/>
                <a:gd name="T11" fmla="*/ 178 h 212"/>
                <a:gd name="T12" fmla="*/ 99 w 212"/>
                <a:gd name="T13" fmla="*/ 173 h 212"/>
                <a:gd name="T14" fmla="*/ 99 w 212"/>
                <a:gd name="T15" fmla="*/ 159 h 212"/>
                <a:gd name="T16" fmla="*/ 98 w 212"/>
                <a:gd name="T17" fmla="*/ 158 h 212"/>
                <a:gd name="T18" fmla="*/ 79 w 212"/>
                <a:gd name="T19" fmla="*/ 146 h 212"/>
                <a:gd name="T20" fmla="*/ 74 w 212"/>
                <a:gd name="T21" fmla="*/ 143 h 212"/>
                <a:gd name="T22" fmla="*/ 28 w 212"/>
                <a:gd name="T23" fmla="*/ 116 h 212"/>
                <a:gd name="T24" fmla="*/ 7 w 212"/>
                <a:gd name="T25" fmla="*/ 81 h 212"/>
                <a:gd name="T26" fmla="*/ 1 w 212"/>
                <a:gd name="T27" fmla="*/ 58 h 212"/>
                <a:gd name="T28" fmla="*/ 0 w 212"/>
                <a:gd name="T29" fmla="*/ 31 h 212"/>
                <a:gd name="T30" fmla="*/ 38 w 212"/>
                <a:gd name="T31" fmla="*/ 31 h 212"/>
                <a:gd name="T32" fmla="*/ 38 w 212"/>
                <a:gd name="T33" fmla="*/ 0 h 212"/>
                <a:gd name="T34" fmla="*/ 174 w 212"/>
                <a:gd name="T35" fmla="*/ 0 h 212"/>
                <a:gd name="T36" fmla="*/ 174 w 212"/>
                <a:gd name="T37" fmla="*/ 16 h 212"/>
                <a:gd name="T38" fmla="*/ 174 w 212"/>
                <a:gd name="T39" fmla="*/ 31 h 212"/>
                <a:gd name="T40" fmla="*/ 212 w 212"/>
                <a:gd name="T41" fmla="*/ 31 h 212"/>
                <a:gd name="T42" fmla="*/ 212 w 212"/>
                <a:gd name="T43" fmla="*/ 32 h 212"/>
                <a:gd name="T44" fmla="*/ 211 w 212"/>
                <a:gd name="T45" fmla="*/ 59 h 212"/>
                <a:gd name="T46" fmla="*/ 189 w 212"/>
                <a:gd name="T47" fmla="*/ 111 h 212"/>
                <a:gd name="T48" fmla="*/ 146 w 212"/>
                <a:gd name="T49" fmla="*/ 140 h 212"/>
                <a:gd name="T50" fmla="*/ 137 w 212"/>
                <a:gd name="T51" fmla="*/ 143 h 212"/>
                <a:gd name="T52" fmla="*/ 135 w 212"/>
                <a:gd name="T53" fmla="*/ 145 h 212"/>
                <a:gd name="T54" fmla="*/ 120 w 212"/>
                <a:gd name="T55" fmla="*/ 156 h 212"/>
                <a:gd name="T56" fmla="*/ 115 w 212"/>
                <a:gd name="T57" fmla="*/ 158 h 212"/>
                <a:gd name="T58" fmla="*/ 114 w 212"/>
                <a:gd name="T59" fmla="*/ 159 h 212"/>
                <a:gd name="T60" fmla="*/ 114 w 212"/>
                <a:gd name="T61" fmla="*/ 174 h 212"/>
                <a:gd name="T62" fmla="*/ 118 w 212"/>
                <a:gd name="T63" fmla="*/ 184 h 212"/>
                <a:gd name="T64" fmla="*/ 134 w 212"/>
                <a:gd name="T65" fmla="*/ 193 h 212"/>
                <a:gd name="T66" fmla="*/ 161 w 212"/>
                <a:gd name="T67" fmla="*/ 197 h 212"/>
                <a:gd name="T68" fmla="*/ 167 w 212"/>
                <a:gd name="T69" fmla="*/ 197 h 212"/>
                <a:gd name="T70" fmla="*/ 167 w 212"/>
                <a:gd name="T71" fmla="*/ 212 h 212"/>
                <a:gd name="T72" fmla="*/ 46 w 212"/>
                <a:gd name="T73" fmla="*/ 212 h 212"/>
                <a:gd name="T74" fmla="*/ 151 w 212"/>
                <a:gd name="T75" fmla="*/ 122 h 212"/>
                <a:gd name="T76" fmla="*/ 197 w 212"/>
                <a:gd name="T77" fmla="*/ 46 h 212"/>
                <a:gd name="T78" fmla="*/ 173 w 212"/>
                <a:gd name="T79" fmla="*/ 46 h 212"/>
                <a:gd name="T80" fmla="*/ 151 w 212"/>
                <a:gd name="T81" fmla="*/ 122 h 212"/>
                <a:gd name="T82" fmla="*/ 16 w 212"/>
                <a:gd name="T83" fmla="*/ 46 h 212"/>
                <a:gd name="T84" fmla="*/ 27 w 212"/>
                <a:gd name="T85" fmla="*/ 90 h 212"/>
                <a:gd name="T86" fmla="*/ 61 w 212"/>
                <a:gd name="T87" fmla="*/ 122 h 212"/>
                <a:gd name="T88" fmla="*/ 60 w 212"/>
                <a:gd name="T89" fmla="*/ 120 h 212"/>
                <a:gd name="T90" fmla="*/ 51 w 212"/>
                <a:gd name="T91" fmla="*/ 99 h 212"/>
                <a:gd name="T92" fmla="*/ 40 w 212"/>
                <a:gd name="T93" fmla="*/ 51 h 212"/>
                <a:gd name="T94" fmla="*/ 39 w 212"/>
                <a:gd name="T95" fmla="*/ 46 h 212"/>
                <a:gd name="T96" fmla="*/ 16 w 212"/>
                <a:gd name="T97" fmla="*/ 4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2" h="212">
                  <a:moveTo>
                    <a:pt x="46" y="212"/>
                  </a:moveTo>
                  <a:cubicBezTo>
                    <a:pt x="46" y="207"/>
                    <a:pt x="46" y="202"/>
                    <a:pt x="46" y="197"/>
                  </a:cubicBezTo>
                  <a:cubicBezTo>
                    <a:pt x="46" y="197"/>
                    <a:pt x="47" y="197"/>
                    <a:pt x="47" y="197"/>
                  </a:cubicBezTo>
                  <a:cubicBezTo>
                    <a:pt x="53" y="197"/>
                    <a:pt x="59" y="197"/>
                    <a:pt x="65" y="196"/>
                  </a:cubicBezTo>
                  <a:cubicBezTo>
                    <a:pt x="73" y="196"/>
                    <a:pt x="80" y="194"/>
                    <a:pt x="87" y="190"/>
                  </a:cubicBezTo>
                  <a:cubicBezTo>
                    <a:pt x="92" y="187"/>
                    <a:pt x="96" y="183"/>
                    <a:pt x="98" y="178"/>
                  </a:cubicBezTo>
                  <a:cubicBezTo>
                    <a:pt x="98" y="177"/>
                    <a:pt x="99" y="175"/>
                    <a:pt x="99" y="173"/>
                  </a:cubicBezTo>
                  <a:cubicBezTo>
                    <a:pt x="99" y="169"/>
                    <a:pt x="99" y="164"/>
                    <a:pt x="99" y="159"/>
                  </a:cubicBezTo>
                  <a:cubicBezTo>
                    <a:pt x="99" y="159"/>
                    <a:pt x="99" y="158"/>
                    <a:pt x="98" y="158"/>
                  </a:cubicBezTo>
                  <a:cubicBezTo>
                    <a:pt x="90" y="156"/>
                    <a:pt x="84" y="151"/>
                    <a:pt x="79" y="146"/>
                  </a:cubicBezTo>
                  <a:cubicBezTo>
                    <a:pt x="77" y="144"/>
                    <a:pt x="76" y="143"/>
                    <a:pt x="74" y="143"/>
                  </a:cubicBezTo>
                  <a:cubicBezTo>
                    <a:pt x="56" y="138"/>
                    <a:pt x="40" y="129"/>
                    <a:pt x="28" y="116"/>
                  </a:cubicBezTo>
                  <a:cubicBezTo>
                    <a:pt x="18" y="105"/>
                    <a:pt x="11" y="94"/>
                    <a:pt x="7" y="81"/>
                  </a:cubicBezTo>
                  <a:cubicBezTo>
                    <a:pt x="4" y="73"/>
                    <a:pt x="2" y="66"/>
                    <a:pt x="1" y="58"/>
                  </a:cubicBezTo>
                  <a:cubicBezTo>
                    <a:pt x="0" y="49"/>
                    <a:pt x="0" y="40"/>
                    <a:pt x="0" y="31"/>
                  </a:cubicBezTo>
                  <a:cubicBezTo>
                    <a:pt x="13" y="31"/>
                    <a:pt x="26" y="31"/>
                    <a:pt x="38" y="31"/>
                  </a:cubicBezTo>
                  <a:cubicBezTo>
                    <a:pt x="38" y="21"/>
                    <a:pt x="38" y="11"/>
                    <a:pt x="38" y="0"/>
                  </a:cubicBezTo>
                  <a:cubicBezTo>
                    <a:pt x="83" y="0"/>
                    <a:pt x="129" y="0"/>
                    <a:pt x="174" y="0"/>
                  </a:cubicBezTo>
                  <a:cubicBezTo>
                    <a:pt x="174" y="5"/>
                    <a:pt x="174" y="10"/>
                    <a:pt x="174" y="16"/>
                  </a:cubicBezTo>
                  <a:cubicBezTo>
                    <a:pt x="174" y="21"/>
                    <a:pt x="174" y="25"/>
                    <a:pt x="174" y="31"/>
                  </a:cubicBezTo>
                  <a:cubicBezTo>
                    <a:pt x="187" y="31"/>
                    <a:pt x="199" y="31"/>
                    <a:pt x="212" y="31"/>
                  </a:cubicBezTo>
                  <a:cubicBezTo>
                    <a:pt x="212" y="31"/>
                    <a:pt x="212" y="31"/>
                    <a:pt x="212" y="32"/>
                  </a:cubicBezTo>
                  <a:cubicBezTo>
                    <a:pt x="212" y="41"/>
                    <a:pt x="212" y="50"/>
                    <a:pt x="211" y="59"/>
                  </a:cubicBezTo>
                  <a:cubicBezTo>
                    <a:pt x="208" y="79"/>
                    <a:pt x="201" y="96"/>
                    <a:pt x="189" y="111"/>
                  </a:cubicBezTo>
                  <a:cubicBezTo>
                    <a:pt x="177" y="125"/>
                    <a:pt x="163" y="134"/>
                    <a:pt x="146" y="140"/>
                  </a:cubicBezTo>
                  <a:cubicBezTo>
                    <a:pt x="143" y="142"/>
                    <a:pt x="140" y="142"/>
                    <a:pt x="137" y="143"/>
                  </a:cubicBezTo>
                  <a:cubicBezTo>
                    <a:pt x="136" y="144"/>
                    <a:pt x="135" y="144"/>
                    <a:pt x="135" y="145"/>
                  </a:cubicBezTo>
                  <a:cubicBezTo>
                    <a:pt x="130" y="149"/>
                    <a:pt x="125" y="153"/>
                    <a:pt x="120" y="156"/>
                  </a:cubicBezTo>
                  <a:cubicBezTo>
                    <a:pt x="118" y="157"/>
                    <a:pt x="116" y="157"/>
                    <a:pt x="115" y="158"/>
                  </a:cubicBezTo>
                  <a:cubicBezTo>
                    <a:pt x="114" y="158"/>
                    <a:pt x="114" y="158"/>
                    <a:pt x="114" y="159"/>
                  </a:cubicBezTo>
                  <a:cubicBezTo>
                    <a:pt x="114" y="164"/>
                    <a:pt x="114" y="169"/>
                    <a:pt x="114" y="174"/>
                  </a:cubicBezTo>
                  <a:cubicBezTo>
                    <a:pt x="114" y="177"/>
                    <a:pt x="116" y="181"/>
                    <a:pt x="118" y="184"/>
                  </a:cubicBezTo>
                  <a:cubicBezTo>
                    <a:pt x="122" y="189"/>
                    <a:pt x="128" y="192"/>
                    <a:pt x="134" y="193"/>
                  </a:cubicBezTo>
                  <a:cubicBezTo>
                    <a:pt x="143" y="196"/>
                    <a:pt x="152" y="197"/>
                    <a:pt x="161" y="197"/>
                  </a:cubicBezTo>
                  <a:cubicBezTo>
                    <a:pt x="163" y="197"/>
                    <a:pt x="165" y="197"/>
                    <a:pt x="167" y="197"/>
                  </a:cubicBezTo>
                  <a:cubicBezTo>
                    <a:pt x="167" y="202"/>
                    <a:pt x="167" y="207"/>
                    <a:pt x="167" y="212"/>
                  </a:cubicBezTo>
                  <a:cubicBezTo>
                    <a:pt x="126" y="212"/>
                    <a:pt x="86" y="212"/>
                    <a:pt x="46" y="212"/>
                  </a:cubicBezTo>
                  <a:close/>
                  <a:moveTo>
                    <a:pt x="151" y="122"/>
                  </a:moveTo>
                  <a:cubicBezTo>
                    <a:pt x="183" y="106"/>
                    <a:pt x="196" y="75"/>
                    <a:pt x="197" y="46"/>
                  </a:cubicBezTo>
                  <a:cubicBezTo>
                    <a:pt x="189" y="46"/>
                    <a:pt x="181" y="46"/>
                    <a:pt x="173" y="46"/>
                  </a:cubicBezTo>
                  <a:cubicBezTo>
                    <a:pt x="169" y="72"/>
                    <a:pt x="164" y="98"/>
                    <a:pt x="151" y="122"/>
                  </a:cubicBezTo>
                  <a:close/>
                  <a:moveTo>
                    <a:pt x="16" y="46"/>
                  </a:moveTo>
                  <a:cubicBezTo>
                    <a:pt x="16" y="62"/>
                    <a:pt x="20" y="76"/>
                    <a:pt x="27" y="90"/>
                  </a:cubicBezTo>
                  <a:cubicBezTo>
                    <a:pt x="35" y="104"/>
                    <a:pt x="47" y="114"/>
                    <a:pt x="61" y="122"/>
                  </a:cubicBezTo>
                  <a:cubicBezTo>
                    <a:pt x="61" y="121"/>
                    <a:pt x="60" y="120"/>
                    <a:pt x="60" y="120"/>
                  </a:cubicBezTo>
                  <a:cubicBezTo>
                    <a:pt x="56" y="113"/>
                    <a:pt x="53" y="106"/>
                    <a:pt x="51" y="99"/>
                  </a:cubicBezTo>
                  <a:cubicBezTo>
                    <a:pt x="46" y="83"/>
                    <a:pt x="42" y="67"/>
                    <a:pt x="40" y="51"/>
                  </a:cubicBezTo>
                  <a:cubicBezTo>
                    <a:pt x="40" y="49"/>
                    <a:pt x="40" y="47"/>
                    <a:pt x="39" y="46"/>
                  </a:cubicBezTo>
                  <a:cubicBezTo>
                    <a:pt x="31" y="46"/>
                    <a:pt x="24" y="46"/>
                    <a:pt x="16" y="46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3" name="Group 10"/>
            <p:cNvGrpSpPr>
              <a:grpSpLocks noChangeAspect="1"/>
            </p:cNvGrpSpPr>
            <p:nvPr/>
          </p:nvGrpSpPr>
          <p:grpSpPr bwMode="auto">
            <a:xfrm>
              <a:off x="404891" y="2840100"/>
              <a:ext cx="473074" cy="473074"/>
              <a:chOff x="3557" y="1878"/>
              <a:chExt cx="564" cy="564"/>
            </a:xfrm>
          </p:grpSpPr>
          <p:sp>
            <p:nvSpPr>
              <p:cNvPr id="44" name="Oval 11"/>
              <p:cNvSpPr>
                <a:spLocks noChangeArrowheads="1"/>
              </p:cNvSpPr>
              <p:nvPr/>
            </p:nvSpPr>
            <p:spPr bwMode="auto">
              <a:xfrm>
                <a:off x="3557" y="1878"/>
                <a:ext cx="564" cy="564"/>
              </a:xfrm>
              <a:prstGeom prst="ellipse">
                <a:avLst/>
              </a:prstGeom>
              <a:solidFill>
                <a:srgbClr val="7F6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2"/>
              <p:cNvSpPr/>
              <p:nvPr/>
            </p:nvSpPr>
            <p:spPr bwMode="auto">
              <a:xfrm>
                <a:off x="3777" y="2007"/>
                <a:ext cx="215" cy="196"/>
              </a:xfrm>
              <a:custGeom>
                <a:avLst/>
                <a:gdLst>
                  <a:gd name="T0" fmla="*/ 24 w 90"/>
                  <a:gd name="T1" fmla="*/ 72 h 82"/>
                  <a:gd name="T2" fmla="*/ 14 w 90"/>
                  <a:gd name="T3" fmla="*/ 82 h 82"/>
                  <a:gd name="T4" fmla="*/ 13 w 90"/>
                  <a:gd name="T5" fmla="*/ 81 h 82"/>
                  <a:gd name="T6" fmla="*/ 3 w 90"/>
                  <a:gd name="T7" fmla="*/ 66 h 82"/>
                  <a:gd name="T8" fmla="*/ 11 w 90"/>
                  <a:gd name="T9" fmla="*/ 36 h 82"/>
                  <a:gd name="T10" fmla="*/ 38 w 90"/>
                  <a:gd name="T11" fmla="*/ 10 h 82"/>
                  <a:gd name="T12" fmla="*/ 53 w 90"/>
                  <a:gd name="T13" fmla="*/ 2 h 82"/>
                  <a:gd name="T14" fmla="*/ 80 w 90"/>
                  <a:gd name="T15" fmla="*/ 10 h 82"/>
                  <a:gd name="T16" fmla="*/ 88 w 90"/>
                  <a:gd name="T17" fmla="*/ 26 h 82"/>
                  <a:gd name="T18" fmla="*/ 80 w 90"/>
                  <a:gd name="T19" fmla="*/ 52 h 82"/>
                  <a:gd name="T20" fmla="*/ 62 w 90"/>
                  <a:gd name="T21" fmla="*/ 71 h 82"/>
                  <a:gd name="T22" fmla="*/ 62 w 90"/>
                  <a:gd name="T23" fmla="*/ 71 h 82"/>
                  <a:gd name="T24" fmla="*/ 61 w 90"/>
                  <a:gd name="T25" fmla="*/ 70 h 82"/>
                  <a:gd name="T26" fmla="*/ 59 w 90"/>
                  <a:gd name="T27" fmla="*/ 55 h 82"/>
                  <a:gd name="T28" fmla="*/ 59 w 90"/>
                  <a:gd name="T29" fmla="*/ 54 h 82"/>
                  <a:gd name="T30" fmla="*/ 70 w 90"/>
                  <a:gd name="T31" fmla="*/ 43 h 82"/>
                  <a:gd name="T32" fmla="*/ 75 w 90"/>
                  <a:gd name="T33" fmla="*/ 33 h 82"/>
                  <a:gd name="T34" fmla="*/ 71 w 90"/>
                  <a:gd name="T35" fmla="*/ 20 h 82"/>
                  <a:gd name="T36" fmla="*/ 53 w 90"/>
                  <a:gd name="T37" fmla="*/ 16 h 82"/>
                  <a:gd name="T38" fmla="*/ 47 w 90"/>
                  <a:gd name="T39" fmla="*/ 20 h 82"/>
                  <a:gd name="T40" fmla="*/ 21 w 90"/>
                  <a:gd name="T41" fmla="*/ 46 h 82"/>
                  <a:gd name="T42" fmla="*/ 18 w 90"/>
                  <a:gd name="T43" fmla="*/ 65 h 82"/>
                  <a:gd name="T44" fmla="*/ 23 w 90"/>
                  <a:gd name="T45" fmla="*/ 71 h 82"/>
                  <a:gd name="T46" fmla="*/ 24 w 90"/>
                  <a:gd name="T47" fmla="*/ 72 h 82"/>
                  <a:gd name="T48" fmla="*/ 24 w 90"/>
                  <a:gd name="T49" fmla="*/ 7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82">
                    <a:moveTo>
                      <a:pt x="24" y="72"/>
                    </a:moveTo>
                    <a:cubicBezTo>
                      <a:pt x="21" y="75"/>
                      <a:pt x="18" y="78"/>
                      <a:pt x="14" y="82"/>
                    </a:cubicBezTo>
                    <a:cubicBezTo>
                      <a:pt x="14" y="81"/>
                      <a:pt x="14" y="81"/>
                      <a:pt x="13" y="81"/>
                    </a:cubicBezTo>
                    <a:cubicBezTo>
                      <a:pt x="9" y="77"/>
                      <a:pt x="5" y="72"/>
                      <a:pt x="3" y="66"/>
                    </a:cubicBezTo>
                    <a:cubicBezTo>
                      <a:pt x="0" y="55"/>
                      <a:pt x="3" y="45"/>
                      <a:pt x="11" y="36"/>
                    </a:cubicBezTo>
                    <a:cubicBezTo>
                      <a:pt x="20" y="28"/>
                      <a:pt x="29" y="19"/>
                      <a:pt x="38" y="10"/>
                    </a:cubicBezTo>
                    <a:cubicBezTo>
                      <a:pt x="42" y="6"/>
                      <a:pt x="47" y="3"/>
                      <a:pt x="53" y="2"/>
                    </a:cubicBezTo>
                    <a:cubicBezTo>
                      <a:pt x="64" y="0"/>
                      <a:pt x="73" y="3"/>
                      <a:pt x="80" y="10"/>
                    </a:cubicBezTo>
                    <a:cubicBezTo>
                      <a:pt x="85" y="15"/>
                      <a:pt x="87" y="20"/>
                      <a:pt x="88" y="26"/>
                    </a:cubicBezTo>
                    <a:cubicBezTo>
                      <a:pt x="90" y="36"/>
                      <a:pt x="88" y="45"/>
                      <a:pt x="80" y="52"/>
                    </a:cubicBezTo>
                    <a:cubicBezTo>
                      <a:pt x="74" y="58"/>
                      <a:pt x="68" y="65"/>
                      <a:pt x="62" y="71"/>
                    </a:cubicBezTo>
                    <a:cubicBezTo>
                      <a:pt x="62" y="71"/>
                      <a:pt x="62" y="71"/>
                      <a:pt x="62" y="71"/>
                    </a:cubicBezTo>
                    <a:cubicBezTo>
                      <a:pt x="62" y="71"/>
                      <a:pt x="61" y="71"/>
                      <a:pt x="61" y="70"/>
                    </a:cubicBezTo>
                    <a:cubicBezTo>
                      <a:pt x="62" y="65"/>
                      <a:pt x="61" y="60"/>
                      <a:pt x="59" y="55"/>
                    </a:cubicBezTo>
                    <a:cubicBezTo>
                      <a:pt x="58" y="55"/>
                      <a:pt x="59" y="55"/>
                      <a:pt x="59" y="54"/>
                    </a:cubicBezTo>
                    <a:cubicBezTo>
                      <a:pt x="63" y="51"/>
                      <a:pt x="67" y="47"/>
                      <a:pt x="70" y="43"/>
                    </a:cubicBezTo>
                    <a:cubicBezTo>
                      <a:pt x="73" y="40"/>
                      <a:pt x="75" y="37"/>
                      <a:pt x="75" y="33"/>
                    </a:cubicBezTo>
                    <a:cubicBezTo>
                      <a:pt x="76" y="28"/>
                      <a:pt x="74" y="23"/>
                      <a:pt x="71" y="20"/>
                    </a:cubicBezTo>
                    <a:cubicBezTo>
                      <a:pt x="66" y="15"/>
                      <a:pt x="60" y="13"/>
                      <a:pt x="53" y="16"/>
                    </a:cubicBezTo>
                    <a:cubicBezTo>
                      <a:pt x="51" y="17"/>
                      <a:pt x="49" y="18"/>
                      <a:pt x="47" y="20"/>
                    </a:cubicBezTo>
                    <a:cubicBezTo>
                      <a:pt x="38" y="28"/>
                      <a:pt x="30" y="37"/>
                      <a:pt x="21" y="46"/>
                    </a:cubicBezTo>
                    <a:cubicBezTo>
                      <a:pt x="16" y="51"/>
                      <a:pt x="14" y="58"/>
                      <a:pt x="18" y="65"/>
                    </a:cubicBezTo>
                    <a:cubicBezTo>
                      <a:pt x="19" y="67"/>
                      <a:pt x="21" y="69"/>
                      <a:pt x="23" y="71"/>
                    </a:cubicBezTo>
                    <a:cubicBezTo>
                      <a:pt x="23" y="71"/>
                      <a:pt x="24" y="72"/>
                      <a:pt x="24" y="72"/>
                    </a:cubicBezTo>
                    <a:cubicBezTo>
                      <a:pt x="24" y="72"/>
                      <a:pt x="24" y="72"/>
                      <a:pt x="24" y="7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3"/>
              <p:cNvSpPr/>
              <p:nvPr/>
            </p:nvSpPr>
            <p:spPr bwMode="auto">
              <a:xfrm>
                <a:off x="3686" y="2117"/>
                <a:ext cx="212" cy="196"/>
              </a:xfrm>
              <a:custGeom>
                <a:avLst/>
                <a:gdLst>
                  <a:gd name="T0" fmla="*/ 66 w 89"/>
                  <a:gd name="T1" fmla="*/ 10 h 82"/>
                  <a:gd name="T2" fmla="*/ 76 w 89"/>
                  <a:gd name="T3" fmla="*/ 0 h 82"/>
                  <a:gd name="T4" fmla="*/ 79 w 89"/>
                  <a:gd name="T5" fmla="*/ 3 h 82"/>
                  <a:gd name="T6" fmla="*/ 87 w 89"/>
                  <a:gd name="T7" fmla="*/ 19 h 82"/>
                  <a:gd name="T8" fmla="*/ 79 w 89"/>
                  <a:gd name="T9" fmla="*/ 46 h 82"/>
                  <a:gd name="T10" fmla="*/ 52 w 89"/>
                  <a:gd name="T11" fmla="*/ 72 h 82"/>
                  <a:gd name="T12" fmla="*/ 37 w 89"/>
                  <a:gd name="T13" fmla="*/ 80 h 82"/>
                  <a:gd name="T14" fmla="*/ 10 w 89"/>
                  <a:gd name="T15" fmla="*/ 72 h 82"/>
                  <a:gd name="T16" fmla="*/ 2 w 89"/>
                  <a:gd name="T17" fmla="*/ 56 h 82"/>
                  <a:gd name="T18" fmla="*/ 10 w 89"/>
                  <a:gd name="T19" fmla="*/ 30 h 82"/>
                  <a:gd name="T20" fmla="*/ 28 w 89"/>
                  <a:gd name="T21" fmla="*/ 11 h 82"/>
                  <a:gd name="T22" fmla="*/ 28 w 89"/>
                  <a:gd name="T23" fmla="*/ 11 h 82"/>
                  <a:gd name="T24" fmla="*/ 29 w 89"/>
                  <a:gd name="T25" fmla="*/ 15 h 82"/>
                  <a:gd name="T26" fmla="*/ 31 w 89"/>
                  <a:gd name="T27" fmla="*/ 27 h 82"/>
                  <a:gd name="T28" fmla="*/ 31 w 89"/>
                  <a:gd name="T29" fmla="*/ 28 h 82"/>
                  <a:gd name="T30" fmla="*/ 20 w 89"/>
                  <a:gd name="T31" fmla="*/ 39 h 82"/>
                  <a:gd name="T32" fmla="*/ 15 w 89"/>
                  <a:gd name="T33" fmla="*/ 51 h 82"/>
                  <a:gd name="T34" fmla="*/ 20 w 89"/>
                  <a:gd name="T35" fmla="*/ 63 h 82"/>
                  <a:gd name="T36" fmla="*/ 33 w 89"/>
                  <a:gd name="T37" fmla="*/ 67 h 82"/>
                  <a:gd name="T38" fmla="*/ 43 w 89"/>
                  <a:gd name="T39" fmla="*/ 62 h 82"/>
                  <a:gd name="T40" fmla="*/ 69 w 89"/>
                  <a:gd name="T41" fmla="*/ 36 h 82"/>
                  <a:gd name="T42" fmla="*/ 74 w 89"/>
                  <a:gd name="T43" fmla="*/ 23 h 82"/>
                  <a:gd name="T44" fmla="*/ 69 w 89"/>
                  <a:gd name="T45" fmla="*/ 12 h 82"/>
                  <a:gd name="T46" fmla="*/ 66 w 89"/>
                  <a:gd name="T47" fmla="*/ 1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9" h="82">
                    <a:moveTo>
                      <a:pt x="66" y="10"/>
                    </a:moveTo>
                    <a:cubicBezTo>
                      <a:pt x="69" y="7"/>
                      <a:pt x="72" y="4"/>
                      <a:pt x="76" y="0"/>
                    </a:cubicBezTo>
                    <a:cubicBezTo>
                      <a:pt x="77" y="1"/>
                      <a:pt x="78" y="2"/>
                      <a:pt x="79" y="3"/>
                    </a:cubicBezTo>
                    <a:cubicBezTo>
                      <a:pt x="83" y="7"/>
                      <a:pt x="86" y="13"/>
                      <a:pt x="87" y="19"/>
                    </a:cubicBezTo>
                    <a:cubicBezTo>
                      <a:pt x="89" y="29"/>
                      <a:pt x="86" y="38"/>
                      <a:pt x="79" y="46"/>
                    </a:cubicBezTo>
                    <a:cubicBezTo>
                      <a:pt x="70" y="54"/>
                      <a:pt x="61" y="63"/>
                      <a:pt x="52" y="72"/>
                    </a:cubicBezTo>
                    <a:cubicBezTo>
                      <a:pt x="48" y="76"/>
                      <a:pt x="43" y="79"/>
                      <a:pt x="37" y="80"/>
                    </a:cubicBezTo>
                    <a:cubicBezTo>
                      <a:pt x="26" y="82"/>
                      <a:pt x="17" y="79"/>
                      <a:pt x="10" y="72"/>
                    </a:cubicBezTo>
                    <a:cubicBezTo>
                      <a:pt x="5" y="67"/>
                      <a:pt x="3" y="62"/>
                      <a:pt x="2" y="56"/>
                    </a:cubicBezTo>
                    <a:cubicBezTo>
                      <a:pt x="0" y="46"/>
                      <a:pt x="2" y="37"/>
                      <a:pt x="10" y="30"/>
                    </a:cubicBezTo>
                    <a:cubicBezTo>
                      <a:pt x="16" y="24"/>
                      <a:pt x="22" y="18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9" y="12"/>
                      <a:pt x="29" y="13"/>
                      <a:pt x="29" y="15"/>
                    </a:cubicBezTo>
                    <a:cubicBezTo>
                      <a:pt x="29" y="19"/>
                      <a:pt x="30" y="23"/>
                      <a:pt x="31" y="27"/>
                    </a:cubicBezTo>
                    <a:cubicBezTo>
                      <a:pt x="31" y="27"/>
                      <a:pt x="31" y="27"/>
                      <a:pt x="31" y="28"/>
                    </a:cubicBezTo>
                    <a:cubicBezTo>
                      <a:pt x="27" y="32"/>
                      <a:pt x="23" y="35"/>
                      <a:pt x="20" y="39"/>
                    </a:cubicBezTo>
                    <a:cubicBezTo>
                      <a:pt x="16" y="42"/>
                      <a:pt x="15" y="46"/>
                      <a:pt x="15" y="51"/>
                    </a:cubicBezTo>
                    <a:cubicBezTo>
                      <a:pt x="15" y="55"/>
                      <a:pt x="17" y="59"/>
                      <a:pt x="20" y="63"/>
                    </a:cubicBezTo>
                    <a:cubicBezTo>
                      <a:pt x="24" y="66"/>
                      <a:pt x="28" y="68"/>
                      <a:pt x="33" y="67"/>
                    </a:cubicBezTo>
                    <a:cubicBezTo>
                      <a:pt x="37" y="67"/>
                      <a:pt x="40" y="65"/>
                      <a:pt x="43" y="62"/>
                    </a:cubicBezTo>
                    <a:cubicBezTo>
                      <a:pt x="52" y="54"/>
                      <a:pt x="61" y="45"/>
                      <a:pt x="69" y="36"/>
                    </a:cubicBezTo>
                    <a:cubicBezTo>
                      <a:pt x="73" y="32"/>
                      <a:pt x="75" y="28"/>
                      <a:pt x="74" y="23"/>
                    </a:cubicBezTo>
                    <a:cubicBezTo>
                      <a:pt x="74" y="19"/>
                      <a:pt x="72" y="15"/>
                      <a:pt x="69" y="12"/>
                    </a:cubicBezTo>
                    <a:cubicBezTo>
                      <a:pt x="68" y="12"/>
                      <a:pt x="67" y="11"/>
                      <a:pt x="66" y="1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" name="Group 10"/>
            <p:cNvGrpSpPr>
              <a:grpSpLocks noChangeAspect="1"/>
            </p:cNvGrpSpPr>
            <p:nvPr/>
          </p:nvGrpSpPr>
          <p:grpSpPr bwMode="auto">
            <a:xfrm>
              <a:off x="2449589" y="2840100"/>
              <a:ext cx="473074" cy="473074"/>
              <a:chOff x="3557" y="1878"/>
              <a:chExt cx="564" cy="564"/>
            </a:xfrm>
          </p:grpSpPr>
          <p:sp>
            <p:nvSpPr>
              <p:cNvPr id="38" name="Oval 11"/>
              <p:cNvSpPr>
                <a:spLocks noChangeArrowheads="1"/>
              </p:cNvSpPr>
              <p:nvPr/>
            </p:nvSpPr>
            <p:spPr bwMode="auto">
              <a:xfrm>
                <a:off x="3557" y="1878"/>
                <a:ext cx="564" cy="564"/>
              </a:xfrm>
              <a:prstGeom prst="ellipse">
                <a:avLst/>
              </a:prstGeom>
              <a:solidFill>
                <a:srgbClr val="7F6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2"/>
              <p:cNvSpPr/>
              <p:nvPr/>
            </p:nvSpPr>
            <p:spPr bwMode="auto">
              <a:xfrm>
                <a:off x="3777" y="2007"/>
                <a:ext cx="215" cy="196"/>
              </a:xfrm>
              <a:custGeom>
                <a:avLst/>
                <a:gdLst>
                  <a:gd name="T0" fmla="*/ 24 w 90"/>
                  <a:gd name="T1" fmla="*/ 72 h 82"/>
                  <a:gd name="T2" fmla="*/ 14 w 90"/>
                  <a:gd name="T3" fmla="*/ 82 h 82"/>
                  <a:gd name="T4" fmla="*/ 13 w 90"/>
                  <a:gd name="T5" fmla="*/ 81 h 82"/>
                  <a:gd name="T6" fmla="*/ 3 w 90"/>
                  <a:gd name="T7" fmla="*/ 66 h 82"/>
                  <a:gd name="T8" fmla="*/ 11 w 90"/>
                  <a:gd name="T9" fmla="*/ 36 h 82"/>
                  <a:gd name="T10" fmla="*/ 38 w 90"/>
                  <a:gd name="T11" fmla="*/ 10 h 82"/>
                  <a:gd name="T12" fmla="*/ 53 w 90"/>
                  <a:gd name="T13" fmla="*/ 2 h 82"/>
                  <a:gd name="T14" fmla="*/ 80 w 90"/>
                  <a:gd name="T15" fmla="*/ 10 h 82"/>
                  <a:gd name="T16" fmla="*/ 88 w 90"/>
                  <a:gd name="T17" fmla="*/ 26 h 82"/>
                  <a:gd name="T18" fmla="*/ 80 w 90"/>
                  <a:gd name="T19" fmla="*/ 52 h 82"/>
                  <a:gd name="T20" fmla="*/ 62 w 90"/>
                  <a:gd name="T21" fmla="*/ 71 h 82"/>
                  <a:gd name="T22" fmla="*/ 62 w 90"/>
                  <a:gd name="T23" fmla="*/ 71 h 82"/>
                  <a:gd name="T24" fmla="*/ 61 w 90"/>
                  <a:gd name="T25" fmla="*/ 70 h 82"/>
                  <a:gd name="T26" fmla="*/ 59 w 90"/>
                  <a:gd name="T27" fmla="*/ 55 h 82"/>
                  <a:gd name="T28" fmla="*/ 59 w 90"/>
                  <a:gd name="T29" fmla="*/ 54 h 82"/>
                  <a:gd name="T30" fmla="*/ 70 w 90"/>
                  <a:gd name="T31" fmla="*/ 43 h 82"/>
                  <a:gd name="T32" fmla="*/ 75 w 90"/>
                  <a:gd name="T33" fmla="*/ 33 h 82"/>
                  <a:gd name="T34" fmla="*/ 71 w 90"/>
                  <a:gd name="T35" fmla="*/ 20 h 82"/>
                  <a:gd name="T36" fmla="*/ 53 w 90"/>
                  <a:gd name="T37" fmla="*/ 16 h 82"/>
                  <a:gd name="T38" fmla="*/ 47 w 90"/>
                  <a:gd name="T39" fmla="*/ 20 h 82"/>
                  <a:gd name="T40" fmla="*/ 21 w 90"/>
                  <a:gd name="T41" fmla="*/ 46 h 82"/>
                  <a:gd name="T42" fmla="*/ 18 w 90"/>
                  <a:gd name="T43" fmla="*/ 65 h 82"/>
                  <a:gd name="T44" fmla="*/ 23 w 90"/>
                  <a:gd name="T45" fmla="*/ 71 h 82"/>
                  <a:gd name="T46" fmla="*/ 24 w 90"/>
                  <a:gd name="T47" fmla="*/ 72 h 82"/>
                  <a:gd name="T48" fmla="*/ 24 w 90"/>
                  <a:gd name="T49" fmla="*/ 7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82">
                    <a:moveTo>
                      <a:pt x="24" y="72"/>
                    </a:moveTo>
                    <a:cubicBezTo>
                      <a:pt x="21" y="75"/>
                      <a:pt x="18" y="78"/>
                      <a:pt x="14" y="82"/>
                    </a:cubicBezTo>
                    <a:cubicBezTo>
                      <a:pt x="14" y="81"/>
                      <a:pt x="14" y="81"/>
                      <a:pt x="13" y="81"/>
                    </a:cubicBezTo>
                    <a:cubicBezTo>
                      <a:pt x="9" y="77"/>
                      <a:pt x="5" y="72"/>
                      <a:pt x="3" y="66"/>
                    </a:cubicBezTo>
                    <a:cubicBezTo>
                      <a:pt x="0" y="55"/>
                      <a:pt x="3" y="45"/>
                      <a:pt x="11" y="36"/>
                    </a:cubicBezTo>
                    <a:cubicBezTo>
                      <a:pt x="20" y="28"/>
                      <a:pt x="29" y="19"/>
                      <a:pt x="38" y="10"/>
                    </a:cubicBezTo>
                    <a:cubicBezTo>
                      <a:pt x="42" y="6"/>
                      <a:pt x="47" y="3"/>
                      <a:pt x="53" y="2"/>
                    </a:cubicBezTo>
                    <a:cubicBezTo>
                      <a:pt x="64" y="0"/>
                      <a:pt x="73" y="3"/>
                      <a:pt x="80" y="10"/>
                    </a:cubicBezTo>
                    <a:cubicBezTo>
                      <a:pt x="85" y="15"/>
                      <a:pt x="87" y="20"/>
                      <a:pt x="88" y="26"/>
                    </a:cubicBezTo>
                    <a:cubicBezTo>
                      <a:pt x="90" y="36"/>
                      <a:pt x="88" y="45"/>
                      <a:pt x="80" y="52"/>
                    </a:cubicBezTo>
                    <a:cubicBezTo>
                      <a:pt x="74" y="58"/>
                      <a:pt x="68" y="65"/>
                      <a:pt x="62" y="71"/>
                    </a:cubicBezTo>
                    <a:cubicBezTo>
                      <a:pt x="62" y="71"/>
                      <a:pt x="62" y="71"/>
                      <a:pt x="62" y="71"/>
                    </a:cubicBezTo>
                    <a:cubicBezTo>
                      <a:pt x="62" y="71"/>
                      <a:pt x="61" y="71"/>
                      <a:pt x="61" y="70"/>
                    </a:cubicBezTo>
                    <a:cubicBezTo>
                      <a:pt x="62" y="65"/>
                      <a:pt x="61" y="60"/>
                      <a:pt x="59" y="55"/>
                    </a:cubicBezTo>
                    <a:cubicBezTo>
                      <a:pt x="58" y="55"/>
                      <a:pt x="59" y="55"/>
                      <a:pt x="59" y="54"/>
                    </a:cubicBezTo>
                    <a:cubicBezTo>
                      <a:pt x="63" y="51"/>
                      <a:pt x="67" y="47"/>
                      <a:pt x="70" y="43"/>
                    </a:cubicBezTo>
                    <a:cubicBezTo>
                      <a:pt x="73" y="40"/>
                      <a:pt x="75" y="37"/>
                      <a:pt x="75" y="33"/>
                    </a:cubicBezTo>
                    <a:cubicBezTo>
                      <a:pt x="76" y="28"/>
                      <a:pt x="74" y="23"/>
                      <a:pt x="71" y="20"/>
                    </a:cubicBezTo>
                    <a:cubicBezTo>
                      <a:pt x="66" y="15"/>
                      <a:pt x="60" y="13"/>
                      <a:pt x="53" y="16"/>
                    </a:cubicBezTo>
                    <a:cubicBezTo>
                      <a:pt x="51" y="17"/>
                      <a:pt x="49" y="18"/>
                      <a:pt x="47" y="20"/>
                    </a:cubicBezTo>
                    <a:cubicBezTo>
                      <a:pt x="38" y="28"/>
                      <a:pt x="30" y="37"/>
                      <a:pt x="21" y="46"/>
                    </a:cubicBezTo>
                    <a:cubicBezTo>
                      <a:pt x="16" y="51"/>
                      <a:pt x="14" y="58"/>
                      <a:pt x="18" y="65"/>
                    </a:cubicBezTo>
                    <a:cubicBezTo>
                      <a:pt x="19" y="67"/>
                      <a:pt x="21" y="69"/>
                      <a:pt x="23" y="71"/>
                    </a:cubicBezTo>
                    <a:cubicBezTo>
                      <a:pt x="23" y="71"/>
                      <a:pt x="24" y="72"/>
                      <a:pt x="24" y="72"/>
                    </a:cubicBezTo>
                    <a:cubicBezTo>
                      <a:pt x="24" y="72"/>
                      <a:pt x="24" y="72"/>
                      <a:pt x="24" y="7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3"/>
              <p:cNvSpPr/>
              <p:nvPr/>
            </p:nvSpPr>
            <p:spPr bwMode="auto">
              <a:xfrm>
                <a:off x="3686" y="2117"/>
                <a:ext cx="212" cy="196"/>
              </a:xfrm>
              <a:custGeom>
                <a:avLst/>
                <a:gdLst>
                  <a:gd name="T0" fmla="*/ 66 w 89"/>
                  <a:gd name="T1" fmla="*/ 10 h 82"/>
                  <a:gd name="T2" fmla="*/ 76 w 89"/>
                  <a:gd name="T3" fmla="*/ 0 h 82"/>
                  <a:gd name="T4" fmla="*/ 79 w 89"/>
                  <a:gd name="T5" fmla="*/ 3 h 82"/>
                  <a:gd name="T6" fmla="*/ 87 w 89"/>
                  <a:gd name="T7" fmla="*/ 19 h 82"/>
                  <a:gd name="T8" fmla="*/ 79 w 89"/>
                  <a:gd name="T9" fmla="*/ 46 h 82"/>
                  <a:gd name="T10" fmla="*/ 52 w 89"/>
                  <a:gd name="T11" fmla="*/ 72 h 82"/>
                  <a:gd name="T12" fmla="*/ 37 w 89"/>
                  <a:gd name="T13" fmla="*/ 80 h 82"/>
                  <a:gd name="T14" fmla="*/ 10 w 89"/>
                  <a:gd name="T15" fmla="*/ 72 h 82"/>
                  <a:gd name="T16" fmla="*/ 2 w 89"/>
                  <a:gd name="T17" fmla="*/ 56 h 82"/>
                  <a:gd name="T18" fmla="*/ 10 w 89"/>
                  <a:gd name="T19" fmla="*/ 30 h 82"/>
                  <a:gd name="T20" fmla="*/ 28 w 89"/>
                  <a:gd name="T21" fmla="*/ 11 h 82"/>
                  <a:gd name="T22" fmla="*/ 28 w 89"/>
                  <a:gd name="T23" fmla="*/ 11 h 82"/>
                  <a:gd name="T24" fmla="*/ 29 w 89"/>
                  <a:gd name="T25" fmla="*/ 15 h 82"/>
                  <a:gd name="T26" fmla="*/ 31 w 89"/>
                  <a:gd name="T27" fmla="*/ 27 h 82"/>
                  <a:gd name="T28" fmla="*/ 31 w 89"/>
                  <a:gd name="T29" fmla="*/ 28 h 82"/>
                  <a:gd name="T30" fmla="*/ 20 w 89"/>
                  <a:gd name="T31" fmla="*/ 39 h 82"/>
                  <a:gd name="T32" fmla="*/ 15 w 89"/>
                  <a:gd name="T33" fmla="*/ 51 h 82"/>
                  <a:gd name="T34" fmla="*/ 20 w 89"/>
                  <a:gd name="T35" fmla="*/ 63 h 82"/>
                  <a:gd name="T36" fmla="*/ 33 w 89"/>
                  <a:gd name="T37" fmla="*/ 67 h 82"/>
                  <a:gd name="T38" fmla="*/ 43 w 89"/>
                  <a:gd name="T39" fmla="*/ 62 h 82"/>
                  <a:gd name="T40" fmla="*/ 69 w 89"/>
                  <a:gd name="T41" fmla="*/ 36 h 82"/>
                  <a:gd name="T42" fmla="*/ 74 w 89"/>
                  <a:gd name="T43" fmla="*/ 23 h 82"/>
                  <a:gd name="T44" fmla="*/ 69 w 89"/>
                  <a:gd name="T45" fmla="*/ 12 h 82"/>
                  <a:gd name="T46" fmla="*/ 66 w 89"/>
                  <a:gd name="T47" fmla="*/ 1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9" h="82">
                    <a:moveTo>
                      <a:pt x="66" y="10"/>
                    </a:moveTo>
                    <a:cubicBezTo>
                      <a:pt x="69" y="7"/>
                      <a:pt x="72" y="4"/>
                      <a:pt x="76" y="0"/>
                    </a:cubicBezTo>
                    <a:cubicBezTo>
                      <a:pt x="77" y="1"/>
                      <a:pt x="78" y="2"/>
                      <a:pt x="79" y="3"/>
                    </a:cubicBezTo>
                    <a:cubicBezTo>
                      <a:pt x="83" y="7"/>
                      <a:pt x="86" y="13"/>
                      <a:pt x="87" y="19"/>
                    </a:cubicBezTo>
                    <a:cubicBezTo>
                      <a:pt x="89" y="29"/>
                      <a:pt x="86" y="38"/>
                      <a:pt x="79" y="46"/>
                    </a:cubicBezTo>
                    <a:cubicBezTo>
                      <a:pt x="70" y="54"/>
                      <a:pt x="61" y="63"/>
                      <a:pt x="52" y="72"/>
                    </a:cubicBezTo>
                    <a:cubicBezTo>
                      <a:pt x="48" y="76"/>
                      <a:pt x="43" y="79"/>
                      <a:pt x="37" y="80"/>
                    </a:cubicBezTo>
                    <a:cubicBezTo>
                      <a:pt x="26" y="82"/>
                      <a:pt x="17" y="79"/>
                      <a:pt x="10" y="72"/>
                    </a:cubicBezTo>
                    <a:cubicBezTo>
                      <a:pt x="5" y="67"/>
                      <a:pt x="3" y="62"/>
                      <a:pt x="2" y="56"/>
                    </a:cubicBezTo>
                    <a:cubicBezTo>
                      <a:pt x="0" y="46"/>
                      <a:pt x="2" y="37"/>
                      <a:pt x="10" y="30"/>
                    </a:cubicBezTo>
                    <a:cubicBezTo>
                      <a:pt x="16" y="24"/>
                      <a:pt x="22" y="18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9" y="12"/>
                      <a:pt x="29" y="13"/>
                      <a:pt x="29" y="15"/>
                    </a:cubicBezTo>
                    <a:cubicBezTo>
                      <a:pt x="29" y="19"/>
                      <a:pt x="30" y="23"/>
                      <a:pt x="31" y="27"/>
                    </a:cubicBezTo>
                    <a:cubicBezTo>
                      <a:pt x="31" y="27"/>
                      <a:pt x="31" y="27"/>
                      <a:pt x="31" y="28"/>
                    </a:cubicBezTo>
                    <a:cubicBezTo>
                      <a:pt x="27" y="32"/>
                      <a:pt x="23" y="35"/>
                      <a:pt x="20" y="39"/>
                    </a:cubicBezTo>
                    <a:cubicBezTo>
                      <a:pt x="16" y="42"/>
                      <a:pt x="15" y="46"/>
                      <a:pt x="15" y="51"/>
                    </a:cubicBezTo>
                    <a:cubicBezTo>
                      <a:pt x="15" y="55"/>
                      <a:pt x="17" y="59"/>
                      <a:pt x="20" y="63"/>
                    </a:cubicBezTo>
                    <a:cubicBezTo>
                      <a:pt x="24" y="66"/>
                      <a:pt x="28" y="68"/>
                      <a:pt x="33" y="67"/>
                    </a:cubicBezTo>
                    <a:cubicBezTo>
                      <a:pt x="37" y="67"/>
                      <a:pt x="40" y="65"/>
                      <a:pt x="43" y="62"/>
                    </a:cubicBezTo>
                    <a:cubicBezTo>
                      <a:pt x="52" y="54"/>
                      <a:pt x="61" y="45"/>
                      <a:pt x="69" y="36"/>
                    </a:cubicBezTo>
                    <a:cubicBezTo>
                      <a:pt x="73" y="32"/>
                      <a:pt x="75" y="28"/>
                      <a:pt x="74" y="23"/>
                    </a:cubicBezTo>
                    <a:cubicBezTo>
                      <a:pt x="74" y="19"/>
                      <a:pt x="72" y="15"/>
                      <a:pt x="69" y="12"/>
                    </a:cubicBezTo>
                    <a:cubicBezTo>
                      <a:pt x="68" y="12"/>
                      <a:pt x="67" y="11"/>
                      <a:pt x="66" y="1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" name="Group 10"/>
            <p:cNvGrpSpPr>
              <a:grpSpLocks noChangeAspect="1"/>
            </p:cNvGrpSpPr>
            <p:nvPr/>
          </p:nvGrpSpPr>
          <p:grpSpPr bwMode="auto">
            <a:xfrm>
              <a:off x="4671141" y="2840100"/>
              <a:ext cx="473074" cy="473074"/>
              <a:chOff x="3557" y="1878"/>
              <a:chExt cx="564" cy="564"/>
            </a:xfrm>
          </p:grpSpPr>
          <p:sp>
            <p:nvSpPr>
              <p:cNvPr id="35" name="Oval 11"/>
              <p:cNvSpPr>
                <a:spLocks noChangeArrowheads="1"/>
              </p:cNvSpPr>
              <p:nvPr/>
            </p:nvSpPr>
            <p:spPr bwMode="auto">
              <a:xfrm>
                <a:off x="3557" y="1878"/>
                <a:ext cx="564" cy="564"/>
              </a:xfrm>
              <a:prstGeom prst="ellipse">
                <a:avLst/>
              </a:prstGeom>
              <a:solidFill>
                <a:srgbClr val="7F6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2"/>
              <p:cNvSpPr/>
              <p:nvPr/>
            </p:nvSpPr>
            <p:spPr bwMode="auto">
              <a:xfrm>
                <a:off x="3777" y="2007"/>
                <a:ext cx="215" cy="196"/>
              </a:xfrm>
              <a:custGeom>
                <a:avLst/>
                <a:gdLst>
                  <a:gd name="T0" fmla="*/ 24 w 90"/>
                  <a:gd name="T1" fmla="*/ 72 h 82"/>
                  <a:gd name="T2" fmla="*/ 14 w 90"/>
                  <a:gd name="T3" fmla="*/ 82 h 82"/>
                  <a:gd name="T4" fmla="*/ 13 w 90"/>
                  <a:gd name="T5" fmla="*/ 81 h 82"/>
                  <a:gd name="T6" fmla="*/ 3 w 90"/>
                  <a:gd name="T7" fmla="*/ 66 h 82"/>
                  <a:gd name="T8" fmla="*/ 11 w 90"/>
                  <a:gd name="T9" fmla="*/ 36 h 82"/>
                  <a:gd name="T10" fmla="*/ 38 w 90"/>
                  <a:gd name="T11" fmla="*/ 10 h 82"/>
                  <a:gd name="T12" fmla="*/ 53 w 90"/>
                  <a:gd name="T13" fmla="*/ 2 h 82"/>
                  <a:gd name="T14" fmla="*/ 80 w 90"/>
                  <a:gd name="T15" fmla="*/ 10 h 82"/>
                  <a:gd name="T16" fmla="*/ 88 w 90"/>
                  <a:gd name="T17" fmla="*/ 26 h 82"/>
                  <a:gd name="T18" fmla="*/ 80 w 90"/>
                  <a:gd name="T19" fmla="*/ 52 h 82"/>
                  <a:gd name="T20" fmla="*/ 62 w 90"/>
                  <a:gd name="T21" fmla="*/ 71 h 82"/>
                  <a:gd name="T22" fmla="*/ 62 w 90"/>
                  <a:gd name="T23" fmla="*/ 71 h 82"/>
                  <a:gd name="T24" fmla="*/ 61 w 90"/>
                  <a:gd name="T25" fmla="*/ 70 h 82"/>
                  <a:gd name="T26" fmla="*/ 59 w 90"/>
                  <a:gd name="T27" fmla="*/ 55 h 82"/>
                  <a:gd name="T28" fmla="*/ 59 w 90"/>
                  <a:gd name="T29" fmla="*/ 54 h 82"/>
                  <a:gd name="T30" fmla="*/ 70 w 90"/>
                  <a:gd name="T31" fmla="*/ 43 h 82"/>
                  <a:gd name="T32" fmla="*/ 75 w 90"/>
                  <a:gd name="T33" fmla="*/ 33 h 82"/>
                  <a:gd name="T34" fmla="*/ 71 w 90"/>
                  <a:gd name="T35" fmla="*/ 20 h 82"/>
                  <a:gd name="T36" fmla="*/ 53 w 90"/>
                  <a:gd name="T37" fmla="*/ 16 h 82"/>
                  <a:gd name="T38" fmla="*/ 47 w 90"/>
                  <a:gd name="T39" fmla="*/ 20 h 82"/>
                  <a:gd name="T40" fmla="*/ 21 w 90"/>
                  <a:gd name="T41" fmla="*/ 46 h 82"/>
                  <a:gd name="T42" fmla="*/ 18 w 90"/>
                  <a:gd name="T43" fmla="*/ 65 h 82"/>
                  <a:gd name="T44" fmla="*/ 23 w 90"/>
                  <a:gd name="T45" fmla="*/ 71 h 82"/>
                  <a:gd name="T46" fmla="*/ 24 w 90"/>
                  <a:gd name="T47" fmla="*/ 72 h 82"/>
                  <a:gd name="T48" fmla="*/ 24 w 90"/>
                  <a:gd name="T49" fmla="*/ 7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82">
                    <a:moveTo>
                      <a:pt x="24" y="72"/>
                    </a:moveTo>
                    <a:cubicBezTo>
                      <a:pt x="21" y="75"/>
                      <a:pt x="18" y="78"/>
                      <a:pt x="14" y="82"/>
                    </a:cubicBezTo>
                    <a:cubicBezTo>
                      <a:pt x="14" y="81"/>
                      <a:pt x="14" y="81"/>
                      <a:pt x="13" y="81"/>
                    </a:cubicBezTo>
                    <a:cubicBezTo>
                      <a:pt x="9" y="77"/>
                      <a:pt x="5" y="72"/>
                      <a:pt x="3" y="66"/>
                    </a:cubicBezTo>
                    <a:cubicBezTo>
                      <a:pt x="0" y="55"/>
                      <a:pt x="3" y="45"/>
                      <a:pt x="11" y="36"/>
                    </a:cubicBezTo>
                    <a:cubicBezTo>
                      <a:pt x="20" y="28"/>
                      <a:pt x="29" y="19"/>
                      <a:pt x="38" y="10"/>
                    </a:cubicBezTo>
                    <a:cubicBezTo>
                      <a:pt x="42" y="6"/>
                      <a:pt x="47" y="3"/>
                      <a:pt x="53" y="2"/>
                    </a:cubicBezTo>
                    <a:cubicBezTo>
                      <a:pt x="64" y="0"/>
                      <a:pt x="73" y="3"/>
                      <a:pt x="80" y="10"/>
                    </a:cubicBezTo>
                    <a:cubicBezTo>
                      <a:pt x="85" y="15"/>
                      <a:pt x="87" y="20"/>
                      <a:pt x="88" y="26"/>
                    </a:cubicBezTo>
                    <a:cubicBezTo>
                      <a:pt x="90" y="36"/>
                      <a:pt x="88" y="45"/>
                      <a:pt x="80" y="52"/>
                    </a:cubicBezTo>
                    <a:cubicBezTo>
                      <a:pt x="74" y="58"/>
                      <a:pt x="68" y="65"/>
                      <a:pt x="62" y="71"/>
                    </a:cubicBezTo>
                    <a:cubicBezTo>
                      <a:pt x="62" y="71"/>
                      <a:pt x="62" y="71"/>
                      <a:pt x="62" y="71"/>
                    </a:cubicBezTo>
                    <a:cubicBezTo>
                      <a:pt x="62" y="71"/>
                      <a:pt x="61" y="71"/>
                      <a:pt x="61" y="70"/>
                    </a:cubicBezTo>
                    <a:cubicBezTo>
                      <a:pt x="62" y="65"/>
                      <a:pt x="61" y="60"/>
                      <a:pt x="59" y="55"/>
                    </a:cubicBezTo>
                    <a:cubicBezTo>
                      <a:pt x="58" y="55"/>
                      <a:pt x="59" y="55"/>
                      <a:pt x="59" y="54"/>
                    </a:cubicBezTo>
                    <a:cubicBezTo>
                      <a:pt x="63" y="51"/>
                      <a:pt x="67" y="47"/>
                      <a:pt x="70" y="43"/>
                    </a:cubicBezTo>
                    <a:cubicBezTo>
                      <a:pt x="73" y="40"/>
                      <a:pt x="75" y="37"/>
                      <a:pt x="75" y="33"/>
                    </a:cubicBezTo>
                    <a:cubicBezTo>
                      <a:pt x="76" y="28"/>
                      <a:pt x="74" y="23"/>
                      <a:pt x="71" y="20"/>
                    </a:cubicBezTo>
                    <a:cubicBezTo>
                      <a:pt x="66" y="15"/>
                      <a:pt x="60" y="13"/>
                      <a:pt x="53" y="16"/>
                    </a:cubicBezTo>
                    <a:cubicBezTo>
                      <a:pt x="51" y="17"/>
                      <a:pt x="49" y="18"/>
                      <a:pt x="47" y="20"/>
                    </a:cubicBezTo>
                    <a:cubicBezTo>
                      <a:pt x="38" y="28"/>
                      <a:pt x="30" y="37"/>
                      <a:pt x="21" y="46"/>
                    </a:cubicBezTo>
                    <a:cubicBezTo>
                      <a:pt x="16" y="51"/>
                      <a:pt x="14" y="58"/>
                      <a:pt x="18" y="65"/>
                    </a:cubicBezTo>
                    <a:cubicBezTo>
                      <a:pt x="19" y="67"/>
                      <a:pt x="21" y="69"/>
                      <a:pt x="23" y="71"/>
                    </a:cubicBezTo>
                    <a:cubicBezTo>
                      <a:pt x="23" y="71"/>
                      <a:pt x="24" y="72"/>
                      <a:pt x="24" y="72"/>
                    </a:cubicBezTo>
                    <a:cubicBezTo>
                      <a:pt x="24" y="72"/>
                      <a:pt x="24" y="72"/>
                      <a:pt x="24" y="7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3"/>
              <p:cNvSpPr/>
              <p:nvPr/>
            </p:nvSpPr>
            <p:spPr bwMode="auto">
              <a:xfrm>
                <a:off x="3686" y="2117"/>
                <a:ext cx="212" cy="196"/>
              </a:xfrm>
              <a:custGeom>
                <a:avLst/>
                <a:gdLst>
                  <a:gd name="T0" fmla="*/ 66 w 89"/>
                  <a:gd name="T1" fmla="*/ 10 h 82"/>
                  <a:gd name="T2" fmla="*/ 76 w 89"/>
                  <a:gd name="T3" fmla="*/ 0 h 82"/>
                  <a:gd name="T4" fmla="*/ 79 w 89"/>
                  <a:gd name="T5" fmla="*/ 3 h 82"/>
                  <a:gd name="T6" fmla="*/ 87 w 89"/>
                  <a:gd name="T7" fmla="*/ 19 h 82"/>
                  <a:gd name="T8" fmla="*/ 79 w 89"/>
                  <a:gd name="T9" fmla="*/ 46 h 82"/>
                  <a:gd name="T10" fmla="*/ 52 w 89"/>
                  <a:gd name="T11" fmla="*/ 72 h 82"/>
                  <a:gd name="T12" fmla="*/ 37 w 89"/>
                  <a:gd name="T13" fmla="*/ 80 h 82"/>
                  <a:gd name="T14" fmla="*/ 10 w 89"/>
                  <a:gd name="T15" fmla="*/ 72 h 82"/>
                  <a:gd name="T16" fmla="*/ 2 w 89"/>
                  <a:gd name="T17" fmla="*/ 56 h 82"/>
                  <a:gd name="T18" fmla="*/ 10 w 89"/>
                  <a:gd name="T19" fmla="*/ 30 h 82"/>
                  <a:gd name="T20" fmla="*/ 28 w 89"/>
                  <a:gd name="T21" fmla="*/ 11 h 82"/>
                  <a:gd name="T22" fmla="*/ 28 w 89"/>
                  <a:gd name="T23" fmla="*/ 11 h 82"/>
                  <a:gd name="T24" fmla="*/ 29 w 89"/>
                  <a:gd name="T25" fmla="*/ 15 h 82"/>
                  <a:gd name="T26" fmla="*/ 31 w 89"/>
                  <a:gd name="T27" fmla="*/ 27 h 82"/>
                  <a:gd name="T28" fmla="*/ 31 w 89"/>
                  <a:gd name="T29" fmla="*/ 28 h 82"/>
                  <a:gd name="T30" fmla="*/ 20 w 89"/>
                  <a:gd name="T31" fmla="*/ 39 h 82"/>
                  <a:gd name="T32" fmla="*/ 15 w 89"/>
                  <a:gd name="T33" fmla="*/ 51 h 82"/>
                  <a:gd name="T34" fmla="*/ 20 w 89"/>
                  <a:gd name="T35" fmla="*/ 63 h 82"/>
                  <a:gd name="T36" fmla="*/ 33 w 89"/>
                  <a:gd name="T37" fmla="*/ 67 h 82"/>
                  <a:gd name="T38" fmla="*/ 43 w 89"/>
                  <a:gd name="T39" fmla="*/ 62 h 82"/>
                  <a:gd name="T40" fmla="*/ 69 w 89"/>
                  <a:gd name="T41" fmla="*/ 36 h 82"/>
                  <a:gd name="T42" fmla="*/ 74 w 89"/>
                  <a:gd name="T43" fmla="*/ 23 h 82"/>
                  <a:gd name="T44" fmla="*/ 69 w 89"/>
                  <a:gd name="T45" fmla="*/ 12 h 82"/>
                  <a:gd name="T46" fmla="*/ 66 w 89"/>
                  <a:gd name="T47" fmla="*/ 1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9" h="82">
                    <a:moveTo>
                      <a:pt x="66" y="10"/>
                    </a:moveTo>
                    <a:cubicBezTo>
                      <a:pt x="69" y="7"/>
                      <a:pt x="72" y="4"/>
                      <a:pt x="76" y="0"/>
                    </a:cubicBezTo>
                    <a:cubicBezTo>
                      <a:pt x="77" y="1"/>
                      <a:pt x="78" y="2"/>
                      <a:pt x="79" y="3"/>
                    </a:cubicBezTo>
                    <a:cubicBezTo>
                      <a:pt x="83" y="7"/>
                      <a:pt x="86" y="13"/>
                      <a:pt x="87" y="19"/>
                    </a:cubicBezTo>
                    <a:cubicBezTo>
                      <a:pt x="89" y="29"/>
                      <a:pt x="86" y="38"/>
                      <a:pt x="79" y="46"/>
                    </a:cubicBezTo>
                    <a:cubicBezTo>
                      <a:pt x="70" y="54"/>
                      <a:pt x="61" y="63"/>
                      <a:pt x="52" y="72"/>
                    </a:cubicBezTo>
                    <a:cubicBezTo>
                      <a:pt x="48" y="76"/>
                      <a:pt x="43" y="79"/>
                      <a:pt x="37" y="80"/>
                    </a:cubicBezTo>
                    <a:cubicBezTo>
                      <a:pt x="26" y="82"/>
                      <a:pt x="17" y="79"/>
                      <a:pt x="10" y="72"/>
                    </a:cubicBezTo>
                    <a:cubicBezTo>
                      <a:pt x="5" y="67"/>
                      <a:pt x="3" y="62"/>
                      <a:pt x="2" y="56"/>
                    </a:cubicBezTo>
                    <a:cubicBezTo>
                      <a:pt x="0" y="46"/>
                      <a:pt x="2" y="37"/>
                      <a:pt x="10" y="30"/>
                    </a:cubicBezTo>
                    <a:cubicBezTo>
                      <a:pt x="16" y="24"/>
                      <a:pt x="22" y="18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9" y="12"/>
                      <a:pt x="29" y="13"/>
                      <a:pt x="29" y="15"/>
                    </a:cubicBezTo>
                    <a:cubicBezTo>
                      <a:pt x="29" y="19"/>
                      <a:pt x="30" y="23"/>
                      <a:pt x="31" y="27"/>
                    </a:cubicBezTo>
                    <a:cubicBezTo>
                      <a:pt x="31" y="27"/>
                      <a:pt x="31" y="27"/>
                      <a:pt x="31" y="28"/>
                    </a:cubicBezTo>
                    <a:cubicBezTo>
                      <a:pt x="27" y="32"/>
                      <a:pt x="23" y="35"/>
                      <a:pt x="20" y="39"/>
                    </a:cubicBezTo>
                    <a:cubicBezTo>
                      <a:pt x="16" y="42"/>
                      <a:pt x="15" y="46"/>
                      <a:pt x="15" y="51"/>
                    </a:cubicBezTo>
                    <a:cubicBezTo>
                      <a:pt x="15" y="55"/>
                      <a:pt x="17" y="59"/>
                      <a:pt x="20" y="63"/>
                    </a:cubicBezTo>
                    <a:cubicBezTo>
                      <a:pt x="24" y="66"/>
                      <a:pt x="28" y="68"/>
                      <a:pt x="33" y="67"/>
                    </a:cubicBezTo>
                    <a:cubicBezTo>
                      <a:pt x="37" y="67"/>
                      <a:pt x="40" y="65"/>
                      <a:pt x="43" y="62"/>
                    </a:cubicBezTo>
                    <a:cubicBezTo>
                      <a:pt x="52" y="54"/>
                      <a:pt x="61" y="45"/>
                      <a:pt x="69" y="36"/>
                    </a:cubicBezTo>
                    <a:cubicBezTo>
                      <a:pt x="73" y="32"/>
                      <a:pt x="75" y="28"/>
                      <a:pt x="74" y="23"/>
                    </a:cubicBezTo>
                    <a:cubicBezTo>
                      <a:pt x="74" y="19"/>
                      <a:pt x="72" y="15"/>
                      <a:pt x="69" y="12"/>
                    </a:cubicBezTo>
                    <a:cubicBezTo>
                      <a:pt x="68" y="12"/>
                      <a:pt x="67" y="11"/>
                      <a:pt x="66" y="1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6" name="Group 10"/>
            <p:cNvGrpSpPr>
              <a:grpSpLocks noChangeAspect="1"/>
            </p:cNvGrpSpPr>
            <p:nvPr/>
          </p:nvGrpSpPr>
          <p:grpSpPr bwMode="auto">
            <a:xfrm>
              <a:off x="6808788" y="2840100"/>
              <a:ext cx="473074" cy="473074"/>
              <a:chOff x="3557" y="1878"/>
              <a:chExt cx="564" cy="564"/>
            </a:xfrm>
          </p:grpSpPr>
          <p:sp>
            <p:nvSpPr>
              <p:cNvPr id="31" name="Oval 11"/>
              <p:cNvSpPr>
                <a:spLocks noChangeArrowheads="1"/>
              </p:cNvSpPr>
              <p:nvPr/>
            </p:nvSpPr>
            <p:spPr bwMode="auto">
              <a:xfrm>
                <a:off x="3557" y="1878"/>
                <a:ext cx="564" cy="564"/>
              </a:xfrm>
              <a:prstGeom prst="ellipse">
                <a:avLst/>
              </a:prstGeom>
              <a:solidFill>
                <a:srgbClr val="7F6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2"/>
              <p:cNvSpPr/>
              <p:nvPr/>
            </p:nvSpPr>
            <p:spPr bwMode="auto">
              <a:xfrm>
                <a:off x="3777" y="2007"/>
                <a:ext cx="215" cy="196"/>
              </a:xfrm>
              <a:custGeom>
                <a:avLst/>
                <a:gdLst>
                  <a:gd name="T0" fmla="*/ 24 w 90"/>
                  <a:gd name="T1" fmla="*/ 72 h 82"/>
                  <a:gd name="T2" fmla="*/ 14 w 90"/>
                  <a:gd name="T3" fmla="*/ 82 h 82"/>
                  <a:gd name="T4" fmla="*/ 13 w 90"/>
                  <a:gd name="T5" fmla="*/ 81 h 82"/>
                  <a:gd name="T6" fmla="*/ 3 w 90"/>
                  <a:gd name="T7" fmla="*/ 66 h 82"/>
                  <a:gd name="T8" fmla="*/ 11 w 90"/>
                  <a:gd name="T9" fmla="*/ 36 h 82"/>
                  <a:gd name="T10" fmla="*/ 38 w 90"/>
                  <a:gd name="T11" fmla="*/ 10 h 82"/>
                  <a:gd name="T12" fmla="*/ 53 w 90"/>
                  <a:gd name="T13" fmla="*/ 2 h 82"/>
                  <a:gd name="T14" fmla="*/ 80 w 90"/>
                  <a:gd name="T15" fmla="*/ 10 h 82"/>
                  <a:gd name="T16" fmla="*/ 88 w 90"/>
                  <a:gd name="T17" fmla="*/ 26 h 82"/>
                  <a:gd name="T18" fmla="*/ 80 w 90"/>
                  <a:gd name="T19" fmla="*/ 52 h 82"/>
                  <a:gd name="T20" fmla="*/ 62 w 90"/>
                  <a:gd name="T21" fmla="*/ 71 h 82"/>
                  <a:gd name="T22" fmla="*/ 62 w 90"/>
                  <a:gd name="T23" fmla="*/ 71 h 82"/>
                  <a:gd name="T24" fmla="*/ 61 w 90"/>
                  <a:gd name="T25" fmla="*/ 70 h 82"/>
                  <a:gd name="T26" fmla="*/ 59 w 90"/>
                  <a:gd name="T27" fmla="*/ 55 h 82"/>
                  <a:gd name="T28" fmla="*/ 59 w 90"/>
                  <a:gd name="T29" fmla="*/ 54 h 82"/>
                  <a:gd name="T30" fmla="*/ 70 w 90"/>
                  <a:gd name="T31" fmla="*/ 43 h 82"/>
                  <a:gd name="T32" fmla="*/ 75 w 90"/>
                  <a:gd name="T33" fmla="*/ 33 h 82"/>
                  <a:gd name="T34" fmla="*/ 71 w 90"/>
                  <a:gd name="T35" fmla="*/ 20 h 82"/>
                  <a:gd name="T36" fmla="*/ 53 w 90"/>
                  <a:gd name="T37" fmla="*/ 16 h 82"/>
                  <a:gd name="T38" fmla="*/ 47 w 90"/>
                  <a:gd name="T39" fmla="*/ 20 h 82"/>
                  <a:gd name="T40" fmla="*/ 21 w 90"/>
                  <a:gd name="T41" fmla="*/ 46 h 82"/>
                  <a:gd name="T42" fmla="*/ 18 w 90"/>
                  <a:gd name="T43" fmla="*/ 65 h 82"/>
                  <a:gd name="T44" fmla="*/ 23 w 90"/>
                  <a:gd name="T45" fmla="*/ 71 h 82"/>
                  <a:gd name="T46" fmla="*/ 24 w 90"/>
                  <a:gd name="T47" fmla="*/ 72 h 82"/>
                  <a:gd name="T48" fmla="*/ 24 w 90"/>
                  <a:gd name="T49" fmla="*/ 7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82">
                    <a:moveTo>
                      <a:pt x="24" y="72"/>
                    </a:moveTo>
                    <a:cubicBezTo>
                      <a:pt x="21" y="75"/>
                      <a:pt x="18" y="78"/>
                      <a:pt x="14" y="82"/>
                    </a:cubicBezTo>
                    <a:cubicBezTo>
                      <a:pt x="14" y="81"/>
                      <a:pt x="14" y="81"/>
                      <a:pt x="13" y="81"/>
                    </a:cubicBezTo>
                    <a:cubicBezTo>
                      <a:pt x="9" y="77"/>
                      <a:pt x="5" y="72"/>
                      <a:pt x="3" y="66"/>
                    </a:cubicBezTo>
                    <a:cubicBezTo>
                      <a:pt x="0" y="55"/>
                      <a:pt x="3" y="45"/>
                      <a:pt x="11" y="36"/>
                    </a:cubicBezTo>
                    <a:cubicBezTo>
                      <a:pt x="20" y="28"/>
                      <a:pt x="29" y="19"/>
                      <a:pt x="38" y="10"/>
                    </a:cubicBezTo>
                    <a:cubicBezTo>
                      <a:pt x="42" y="6"/>
                      <a:pt x="47" y="3"/>
                      <a:pt x="53" y="2"/>
                    </a:cubicBezTo>
                    <a:cubicBezTo>
                      <a:pt x="64" y="0"/>
                      <a:pt x="73" y="3"/>
                      <a:pt x="80" y="10"/>
                    </a:cubicBezTo>
                    <a:cubicBezTo>
                      <a:pt x="85" y="15"/>
                      <a:pt x="87" y="20"/>
                      <a:pt x="88" y="26"/>
                    </a:cubicBezTo>
                    <a:cubicBezTo>
                      <a:pt x="90" y="36"/>
                      <a:pt x="88" y="45"/>
                      <a:pt x="80" y="52"/>
                    </a:cubicBezTo>
                    <a:cubicBezTo>
                      <a:pt x="74" y="58"/>
                      <a:pt x="68" y="65"/>
                      <a:pt x="62" y="71"/>
                    </a:cubicBezTo>
                    <a:cubicBezTo>
                      <a:pt x="62" y="71"/>
                      <a:pt x="62" y="71"/>
                      <a:pt x="62" y="71"/>
                    </a:cubicBezTo>
                    <a:cubicBezTo>
                      <a:pt x="62" y="71"/>
                      <a:pt x="61" y="71"/>
                      <a:pt x="61" y="70"/>
                    </a:cubicBezTo>
                    <a:cubicBezTo>
                      <a:pt x="62" y="65"/>
                      <a:pt x="61" y="60"/>
                      <a:pt x="59" y="55"/>
                    </a:cubicBezTo>
                    <a:cubicBezTo>
                      <a:pt x="58" y="55"/>
                      <a:pt x="59" y="55"/>
                      <a:pt x="59" y="54"/>
                    </a:cubicBezTo>
                    <a:cubicBezTo>
                      <a:pt x="63" y="51"/>
                      <a:pt x="67" y="47"/>
                      <a:pt x="70" y="43"/>
                    </a:cubicBezTo>
                    <a:cubicBezTo>
                      <a:pt x="73" y="40"/>
                      <a:pt x="75" y="37"/>
                      <a:pt x="75" y="33"/>
                    </a:cubicBezTo>
                    <a:cubicBezTo>
                      <a:pt x="76" y="28"/>
                      <a:pt x="74" y="23"/>
                      <a:pt x="71" y="20"/>
                    </a:cubicBezTo>
                    <a:cubicBezTo>
                      <a:pt x="66" y="15"/>
                      <a:pt x="60" y="13"/>
                      <a:pt x="53" y="16"/>
                    </a:cubicBezTo>
                    <a:cubicBezTo>
                      <a:pt x="51" y="17"/>
                      <a:pt x="49" y="18"/>
                      <a:pt x="47" y="20"/>
                    </a:cubicBezTo>
                    <a:cubicBezTo>
                      <a:pt x="38" y="28"/>
                      <a:pt x="30" y="37"/>
                      <a:pt x="21" y="46"/>
                    </a:cubicBezTo>
                    <a:cubicBezTo>
                      <a:pt x="16" y="51"/>
                      <a:pt x="14" y="58"/>
                      <a:pt x="18" y="65"/>
                    </a:cubicBezTo>
                    <a:cubicBezTo>
                      <a:pt x="19" y="67"/>
                      <a:pt x="21" y="69"/>
                      <a:pt x="23" y="71"/>
                    </a:cubicBezTo>
                    <a:cubicBezTo>
                      <a:pt x="23" y="71"/>
                      <a:pt x="24" y="72"/>
                      <a:pt x="24" y="72"/>
                    </a:cubicBezTo>
                    <a:cubicBezTo>
                      <a:pt x="24" y="72"/>
                      <a:pt x="24" y="72"/>
                      <a:pt x="24" y="7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3"/>
              <p:cNvSpPr/>
              <p:nvPr/>
            </p:nvSpPr>
            <p:spPr bwMode="auto">
              <a:xfrm>
                <a:off x="3686" y="2117"/>
                <a:ext cx="212" cy="196"/>
              </a:xfrm>
              <a:custGeom>
                <a:avLst/>
                <a:gdLst>
                  <a:gd name="T0" fmla="*/ 66 w 89"/>
                  <a:gd name="T1" fmla="*/ 10 h 82"/>
                  <a:gd name="T2" fmla="*/ 76 w 89"/>
                  <a:gd name="T3" fmla="*/ 0 h 82"/>
                  <a:gd name="T4" fmla="*/ 79 w 89"/>
                  <a:gd name="T5" fmla="*/ 3 h 82"/>
                  <a:gd name="T6" fmla="*/ 87 w 89"/>
                  <a:gd name="T7" fmla="*/ 19 h 82"/>
                  <a:gd name="T8" fmla="*/ 79 w 89"/>
                  <a:gd name="T9" fmla="*/ 46 h 82"/>
                  <a:gd name="T10" fmla="*/ 52 w 89"/>
                  <a:gd name="T11" fmla="*/ 72 h 82"/>
                  <a:gd name="T12" fmla="*/ 37 w 89"/>
                  <a:gd name="T13" fmla="*/ 80 h 82"/>
                  <a:gd name="T14" fmla="*/ 10 w 89"/>
                  <a:gd name="T15" fmla="*/ 72 h 82"/>
                  <a:gd name="T16" fmla="*/ 2 w 89"/>
                  <a:gd name="T17" fmla="*/ 56 h 82"/>
                  <a:gd name="T18" fmla="*/ 10 w 89"/>
                  <a:gd name="T19" fmla="*/ 30 h 82"/>
                  <a:gd name="T20" fmla="*/ 28 w 89"/>
                  <a:gd name="T21" fmla="*/ 11 h 82"/>
                  <a:gd name="T22" fmla="*/ 28 w 89"/>
                  <a:gd name="T23" fmla="*/ 11 h 82"/>
                  <a:gd name="T24" fmla="*/ 29 w 89"/>
                  <a:gd name="T25" fmla="*/ 15 h 82"/>
                  <a:gd name="T26" fmla="*/ 31 w 89"/>
                  <a:gd name="T27" fmla="*/ 27 h 82"/>
                  <a:gd name="T28" fmla="*/ 31 w 89"/>
                  <a:gd name="T29" fmla="*/ 28 h 82"/>
                  <a:gd name="T30" fmla="*/ 20 w 89"/>
                  <a:gd name="T31" fmla="*/ 39 h 82"/>
                  <a:gd name="T32" fmla="*/ 15 w 89"/>
                  <a:gd name="T33" fmla="*/ 51 h 82"/>
                  <a:gd name="T34" fmla="*/ 20 w 89"/>
                  <a:gd name="T35" fmla="*/ 63 h 82"/>
                  <a:gd name="T36" fmla="*/ 33 w 89"/>
                  <a:gd name="T37" fmla="*/ 67 h 82"/>
                  <a:gd name="T38" fmla="*/ 43 w 89"/>
                  <a:gd name="T39" fmla="*/ 62 h 82"/>
                  <a:gd name="T40" fmla="*/ 69 w 89"/>
                  <a:gd name="T41" fmla="*/ 36 h 82"/>
                  <a:gd name="T42" fmla="*/ 74 w 89"/>
                  <a:gd name="T43" fmla="*/ 23 h 82"/>
                  <a:gd name="T44" fmla="*/ 69 w 89"/>
                  <a:gd name="T45" fmla="*/ 12 h 82"/>
                  <a:gd name="T46" fmla="*/ 66 w 89"/>
                  <a:gd name="T47" fmla="*/ 1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9" h="82">
                    <a:moveTo>
                      <a:pt x="66" y="10"/>
                    </a:moveTo>
                    <a:cubicBezTo>
                      <a:pt x="69" y="7"/>
                      <a:pt x="72" y="4"/>
                      <a:pt x="76" y="0"/>
                    </a:cubicBezTo>
                    <a:cubicBezTo>
                      <a:pt x="77" y="1"/>
                      <a:pt x="78" y="2"/>
                      <a:pt x="79" y="3"/>
                    </a:cubicBezTo>
                    <a:cubicBezTo>
                      <a:pt x="83" y="7"/>
                      <a:pt x="86" y="13"/>
                      <a:pt x="87" y="19"/>
                    </a:cubicBezTo>
                    <a:cubicBezTo>
                      <a:pt x="89" y="29"/>
                      <a:pt x="86" y="38"/>
                      <a:pt x="79" y="46"/>
                    </a:cubicBezTo>
                    <a:cubicBezTo>
                      <a:pt x="70" y="54"/>
                      <a:pt x="61" y="63"/>
                      <a:pt x="52" y="72"/>
                    </a:cubicBezTo>
                    <a:cubicBezTo>
                      <a:pt x="48" y="76"/>
                      <a:pt x="43" y="79"/>
                      <a:pt x="37" y="80"/>
                    </a:cubicBezTo>
                    <a:cubicBezTo>
                      <a:pt x="26" y="82"/>
                      <a:pt x="17" y="79"/>
                      <a:pt x="10" y="72"/>
                    </a:cubicBezTo>
                    <a:cubicBezTo>
                      <a:pt x="5" y="67"/>
                      <a:pt x="3" y="62"/>
                      <a:pt x="2" y="56"/>
                    </a:cubicBezTo>
                    <a:cubicBezTo>
                      <a:pt x="0" y="46"/>
                      <a:pt x="2" y="37"/>
                      <a:pt x="10" y="30"/>
                    </a:cubicBezTo>
                    <a:cubicBezTo>
                      <a:pt x="16" y="24"/>
                      <a:pt x="22" y="18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9" y="12"/>
                      <a:pt x="29" y="13"/>
                      <a:pt x="29" y="15"/>
                    </a:cubicBezTo>
                    <a:cubicBezTo>
                      <a:pt x="29" y="19"/>
                      <a:pt x="30" y="23"/>
                      <a:pt x="31" y="27"/>
                    </a:cubicBezTo>
                    <a:cubicBezTo>
                      <a:pt x="31" y="27"/>
                      <a:pt x="31" y="27"/>
                      <a:pt x="31" y="28"/>
                    </a:cubicBezTo>
                    <a:cubicBezTo>
                      <a:pt x="27" y="32"/>
                      <a:pt x="23" y="35"/>
                      <a:pt x="20" y="39"/>
                    </a:cubicBezTo>
                    <a:cubicBezTo>
                      <a:pt x="16" y="42"/>
                      <a:pt x="15" y="46"/>
                      <a:pt x="15" y="51"/>
                    </a:cubicBezTo>
                    <a:cubicBezTo>
                      <a:pt x="15" y="55"/>
                      <a:pt x="17" y="59"/>
                      <a:pt x="20" y="63"/>
                    </a:cubicBezTo>
                    <a:cubicBezTo>
                      <a:pt x="24" y="66"/>
                      <a:pt x="28" y="68"/>
                      <a:pt x="33" y="67"/>
                    </a:cubicBezTo>
                    <a:cubicBezTo>
                      <a:pt x="37" y="67"/>
                      <a:pt x="40" y="65"/>
                      <a:pt x="43" y="62"/>
                    </a:cubicBezTo>
                    <a:cubicBezTo>
                      <a:pt x="52" y="54"/>
                      <a:pt x="61" y="45"/>
                      <a:pt x="69" y="36"/>
                    </a:cubicBezTo>
                    <a:cubicBezTo>
                      <a:pt x="73" y="32"/>
                      <a:pt x="75" y="28"/>
                      <a:pt x="74" y="23"/>
                    </a:cubicBezTo>
                    <a:cubicBezTo>
                      <a:pt x="74" y="19"/>
                      <a:pt x="72" y="15"/>
                      <a:pt x="69" y="12"/>
                    </a:cubicBezTo>
                    <a:cubicBezTo>
                      <a:pt x="68" y="12"/>
                      <a:pt x="67" y="11"/>
                      <a:pt x="66" y="1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" name="KSO_Shape"/>
            <p:cNvSpPr/>
            <p:nvPr/>
          </p:nvSpPr>
          <p:spPr>
            <a:xfrm>
              <a:off x="1384736" y="2837086"/>
              <a:ext cx="489666" cy="386836"/>
            </a:xfrm>
            <a:custGeom>
              <a:avLst/>
              <a:gdLst/>
              <a:ahLst/>
              <a:cxnLst/>
              <a:rect l="l" t="t" r="r" b="b"/>
              <a:pathLst>
                <a:path w="936104" h="739561">
                  <a:moveTo>
                    <a:pt x="282640" y="667561"/>
                  </a:moveTo>
                  <a:lnTo>
                    <a:pt x="653465" y="667561"/>
                  </a:lnTo>
                  <a:lnTo>
                    <a:pt x="684077" y="739561"/>
                  </a:lnTo>
                  <a:lnTo>
                    <a:pt x="252028" y="739561"/>
                  </a:lnTo>
                  <a:close/>
                  <a:moveTo>
                    <a:pt x="54052" y="52175"/>
                  </a:moveTo>
                  <a:lnTo>
                    <a:pt x="54052" y="520175"/>
                  </a:lnTo>
                  <a:lnTo>
                    <a:pt x="882052" y="520175"/>
                  </a:lnTo>
                  <a:lnTo>
                    <a:pt x="882052" y="52175"/>
                  </a:lnTo>
                  <a:close/>
                  <a:moveTo>
                    <a:pt x="0" y="0"/>
                  </a:moveTo>
                  <a:lnTo>
                    <a:pt x="936104" y="0"/>
                  </a:lnTo>
                  <a:lnTo>
                    <a:pt x="936104" y="648000"/>
                  </a:lnTo>
                  <a:lnTo>
                    <a:pt x="0" y="64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24000" anchor="ctr"/>
            <a:lstStyle/>
            <a:p>
              <a:pPr algn="ctr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KSO_Shape"/>
            <p:cNvSpPr/>
            <p:nvPr/>
          </p:nvSpPr>
          <p:spPr bwMode="auto">
            <a:xfrm>
              <a:off x="3525356" y="2747716"/>
              <a:ext cx="582367" cy="525101"/>
            </a:xfrm>
            <a:custGeom>
              <a:avLst/>
              <a:gdLst>
                <a:gd name="T0" fmla="*/ 2147483646 w 6057"/>
                <a:gd name="T1" fmla="*/ 2147483646 h 5454"/>
                <a:gd name="T2" fmla="*/ 0 w 6057"/>
                <a:gd name="T3" fmla="*/ 2147483646 h 5454"/>
                <a:gd name="T4" fmla="*/ 0 w 6057"/>
                <a:gd name="T5" fmla="*/ 2147483646 h 5454"/>
                <a:gd name="T6" fmla="*/ 2147483646 w 6057"/>
                <a:gd name="T7" fmla="*/ 2147483646 h 5454"/>
                <a:gd name="T8" fmla="*/ 2147483646 w 6057"/>
                <a:gd name="T9" fmla="*/ 2147483646 h 5454"/>
                <a:gd name="T10" fmla="*/ 2147483646 w 6057"/>
                <a:gd name="T11" fmla="*/ 2147483646 h 5454"/>
                <a:gd name="T12" fmla="*/ 2147483646 w 6057"/>
                <a:gd name="T13" fmla="*/ 2147483646 h 5454"/>
                <a:gd name="T14" fmla="*/ 2147483646 w 6057"/>
                <a:gd name="T15" fmla="*/ 2147483646 h 5454"/>
                <a:gd name="T16" fmla="*/ 2147483646 w 6057"/>
                <a:gd name="T17" fmla="*/ 2147483646 h 5454"/>
                <a:gd name="T18" fmla="*/ 2147483646 w 6057"/>
                <a:gd name="T19" fmla="*/ 2147483646 h 5454"/>
                <a:gd name="T20" fmla="*/ 2147483646 w 6057"/>
                <a:gd name="T21" fmla="*/ 2147483646 h 5454"/>
                <a:gd name="T22" fmla="*/ 2147483646 w 6057"/>
                <a:gd name="T23" fmla="*/ 2147483646 h 5454"/>
                <a:gd name="T24" fmla="*/ 2147483646 w 6057"/>
                <a:gd name="T25" fmla="*/ 2147483646 h 5454"/>
                <a:gd name="T26" fmla="*/ 2147483646 w 6057"/>
                <a:gd name="T27" fmla="*/ 2147483646 h 5454"/>
                <a:gd name="T28" fmla="*/ 2147483646 w 6057"/>
                <a:gd name="T29" fmla="*/ 2147483646 h 5454"/>
                <a:gd name="T30" fmla="*/ 2147483646 w 6057"/>
                <a:gd name="T31" fmla="*/ 2147483646 h 5454"/>
                <a:gd name="T32" fmla="*/ 2147483646 w 6057"/>
                <a:gd name="T33" fmla="*/ 2147483646 h 5454"/>
                <a:gd name="T34" fmla="*/ 2147483646 w 6057"/>
                <a:gd name="T35" fmla="*/ 2147483646 h 5454"/>
                <a:gd name="T36" fmla="*/ 2147483646 w 6057"/>
                <a:gd name="T37" fmla="*/ 2147483646 h 5454"/>
                <a:gd name="T38" fmla="*/ 2147483646 w 6057"/>
                <a:gd name="T39" fmla="*/ 2147483646 h 5454"/>
                <a:gd name="T40" fmla="*/ 2147483646 w 6057"/>
                <a:gd name="T41" fmla="*/ 2147483646 h 5454"/>
                <a:gd name="T42" fmla="*/ 2147483646 w 6057"/>
                <a:gd name="T43" fmla="*/ 2147483646 h 5454"/>
                <a:gd name="T44" fmla="*/ 2147483646 w 6057"/>
                <a:gd name="T45" fmla="*/ 2147483646 h 5454"/>
                <a:gd name="T46" fmla="*/ 2147483646 w 6057"/>
                <a:gd name="T47" fmla="*/ 2147483646 h 5454"/>
                <a:gd name="T48" fmla="*/ 2147483646 w 6057"/>
                <a:gd name="T49" fmla="*/ 2147483646 h 5454"/>
                <a:gd name="T50" fmla="*/ 2147483646 w 6057"/>
                <a:gd name="T51" fmla="*/ 2147483646 h 5454"/>
                <a:gd name="T52" fmla="*/ 2147483646 w 6057"/>
                <a:gd name="T53" fmla="*/ 2147483646 h 5454"/>
                <a:gd name="T54" fmla="*/ 2147483646 w 6057"/>
                <a:gd name="T55" fmla="*/ 2147483646 h 5454"/>
                <a:gd name="T56" fmla="*/ 2147483646 w 6057"/>
                <a:gd name="T57" fmla="*/ 2147483646 h 5454"/>
                <a:gd name="T58" fmla="*/ 2147483646 w 6057"/>
                <a:gd name="T59" fmla="*/ 2147483646 h 5454"/>
                <a:gd name="T60" fmla="*/ 2147483646 w 6057"/>
                <a:gd name="T61" fmla="*/ 2147483646 h 5454"/>
                <a:gd name="T62" fmla="*/ 2147483646 w 6057"/>
                <a:gd name="T63" fmla="*/ 2147483646 h 5454"/>
                <a:gd name="T64" fmla="*/ 2147483646 w 6057"/>
                <a:gd name="T65" fmla="*/ 2147483646 h 5454"/>
                <a:gd name="T66" fmla="*/ 2147483646 w 6057"/>
                <a:gd name="T67" fmla="*/ 2147483646 h 5454"/>
                <a:gd name="T68" fmla="*/ 2147483646 w 6057"/>
                <a:gd name="T69" fmla="*/ 2147483646 h 5454"/>
                <a:gd name="T70" fmla="*/ 2147483646 w 6057"/>
                <a:gd name="T71" fmla="*/ 2147483646 h 5454"/>
                <a:gd name="T72" fmla="*/ 2147483646 w 6057"/>
                <a:gd name="T73" fmla="*/ 2147483646 h 5454"/>
                <a:gd name="T74" fmla="*/ 2147483646 w 6057"/>
                <a:gd name="T75" fmla="*/ 2147483646 h 5454"/>
                <a:gd name="T76" fmla="*/ 2147483646 w 6057"/>
                <a:gd name="T77" fmla="*/ 0 h 5454"/>
                <a:gd name="T78" fmla="*/ 2147483646 w 6057"/>
                <a:gd name="T79" fmla="*/ 2147483646 h 5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057" h="5454">
                  <a:moveTo>
                    <a:pt x="0" y="959"/>
                  </a:moveTo>
                  <a:lnTo>
                    <a:pt x="1930" y="1981"/>
                  </a:lnTo>
                  <a:lnTo>
                    <a:pt x="1930" y="5454"/>
                  </a:lnTo>
                  <a:lnTo>
                    <a:pt x="0" y="4432"/>
                  </a:lnTo>
                  <a:lnTo>
                    <a:pt x="0" y="959"/>
                  </a:lnTo>
                  <a:close/>
                  <a:moveTo>
                    <a:pt x="3263" y="849"/>
                  </a:moveTo>
                  <a:lnTo>
                    <a:pt x="3260" y="1196"/>
                  </a:lnTo>
                  <a:lnTo>
                    <a:pt x="3082" y="1115"/>
                  </a:lnTo>
                  <a:lnTo>
                    <a:pt x="3082" y="871"/>
                  </a:lnTo>
                  <a:lnTo>
                    <a:pt x="2883" y="783"/>
                  </a:lnTo>
                  <a:lnTo>
                    <a:pt x="2883" y="1024"/>
                  </a:lnTo>
                  <a:lnTo>
                    <a:pt x="1772" y="520"/>
                  </a:lnTo>
                  <a:lnTo>
                    <a:pt x="269" y="883"/>
                  </a:lnTo>
                  <a:lnTo>
                    <a:pt x="2160" y="1837"/>
                  </a:lnTo>
                  <a:lnTo>
                    <a:pt x="2149" y="5385"/>
                  </a:lnTo>
                  <a:lnTo>
                    <a:pt x="3705" y="4796"/>
                  </a:lnTo>
                  <a:lnTo>
                    <a:pt x="3705" y="4070"/>
                  </a:lnTo>
                  <a:lnTo>
                    <a:pt x="4114" y="3933"/>
                  </a:lnTo>
                  <a:lnTo>
                    <a:pt x="4114" y="4296"/>
                  </a:lnTo>
                  <a:lnTo>
                    <a:pt x="4599" y="4524"/>
                  </a:lnTo>
                  <a:lnTo>
                    <a:pt x="5626" y="4144"/>
                  </a:lnTo>
                  <a:lnTo>
                    <a:pt x="5627" y="4077"/>
                  </a:lnTo>
                  <a:lnTo>
                    <a:pt x="5122" y="3921"/>
                  </a:lnTo>
                  <a:lnTo>
                    <a:pt x="5122" y="3593"/>
                  </a:lnTo>
                  <a:lnTo>
                    <a:pt x="6057" y="3278"/>
                  </a:lnTo>
                  <a:lnTo>
                    <a:pt x="6057" y="95"/>
                  </a:lnTo>
                  <a:lnTo>
                    <a:pt x="3263" y="849"/>
                  </a:lnTo>
                  <a:close/>
                  <a:moveTo>
                    <a:pt x="3705" y="3759"/>
                  </a:moveTo>
                  <a:lnTo>
                    <a:pt x="3705" y="2603"/>
                  </a:lnTo>
                  <a:lnTo>
                    <a:pt x="2433" y="2997"/>
                  </a:lnTo>
                  <a:lnTo>
                    <a:pt x="2433" y="2598"/>
                  </a:lnTo>
                  <a:lnTo>
                    <a:pt x="3705" y="2204"/>
                  </a:lnTo>
                  <a:lnTo>
                    <a:pt x="3705" y="1972"/>
                  </a:lnTo>
                  <a:lnTo>
                    <a:pt x="2433" y="2365"/>
                  </a:lnTo>
                  <a:lnTo>
                    <a:pt x="2433" y="1966"/>
                  </a:lnTo>
                  <a:lnTo>
                    <a:pt x="3705" y="1574"/>
                  </a:lnTo>
                  <a:lnTo>
                    <a:pt x="3705" y="1397"/>
                  </a:lnTo>
                  <a:lnTo>
                    <a:pt x="3614" y="1356"/>
                  </a:lnTo>
                  <a:lnTo>
                    <a:pt x="3617" y="1043"/>
                  </a:lnTo>
                  <a:lnTo>
                    <a:pt x="5797" y="461"/>
                  </a:lnTo>
                  <a:lnTo>
                    <a:pt x="5797" y="3054"/>
                  </a:lnTo>
                  <a:lnTo>
                    <a:pt x="3705" y="3759"/>
                  </a:lnTo>
                  <a:close/>
                  <a:moveTo>
                    <a:pt x="215" y="1434"/>
                  </a:moveTo>
                  <a:lnTo>
                    <a:pt x="215" y="1579"/>
                  </a:lnTo>
                  <a:lnTo>
                    <a:pt x="862" y="1925"/>
                  </a:lnTo>
                  <a:lnTo>
                    <a:pt x="862" y="1780"/>
                  </a:lnTo>
                  <a:lnTo>
                    <a:pt x="215" y="1434"/>
                  </a:lnTo>
                  <a:close/>
                  <a:moveTo>
                    <a:pt x="215" y="1909"/>
                  </a:moveTo>
                  <a:lnTo>
                    <a:pt x="215" y="2053"/>
                  </a:lnTo>
                  <a:lnTo>
                    <a:pt x="862" y="2399"/>
                  </a:lnTo>
                  <a:lnTo>
                    <a:pt x="862" y="2255"/>
                  </a:lnTo>
                  <a:lnTo>
                    <a:pt x="215" y="1909"/>
                  </a:lnTo>
                  <a:close/>
                  <a:moveTo>
                    <a:pt x="215" y="1670"/>
                  </a:moveTo>
                  <a:lnTo>
                    <a:pt x="215" y="1814"/>
                  </a:lnTo>
                  <a:lnTo>
                    <a:pt x="862" y="2160"/>
                  </a:lnTo>
                  <a:lnTo>
                    <a:pt x="862" y="2016"/>
                  </a:lnTo>
                  <a:lnTo>
                    <a:pt x="215" y="1670"/>
                  </a:lnTo>
                  <a:close/>
                  <a:moveTo>
                    <a:pt x="2458" y="3255"/>
                  </a:moveTo>
                  <a:lnTo>
                    <a:pt x="2820" y="3153"/>
                  </a:lnTo>
                  <a:lnTo>
                    <a:pt x="2820" y="3376"/>
                  </a:lnTo>
                  <a:lnTo>
                    <a:pt x="2458" y="3478"/>
                  </a:lnTo>
                  <a:lnTo>
                    <a:pt x="2458" y="3255"/>
                  </a:lnTo>
                  <a:close/>
                  <a:moveTo>
                    <a:pt x="2458" y="3645"/>
                  </a:moveTo>
                  <a:lnTo>
                    <a:pt x="2820" y="3543"/>
                  </a:lnTo>
                  <a:lnTo>
                    <a:pt x="2820" y="3764"/>
                  </a:lnTo>
                  <a:lnTo>
                    <a:pt x="2458" y="3867"/>
                  </a:lnTo>
                  <a:lnTo>
                    <a:pt x="2458" y="3645"/>
                  </a:lnTo>
                  <a:close/>
                  <a:moveTo>
                    <a:pt x="3097" y="793"/>
                  </a:moveTo>
                  <a:lnTo>
                    <a:pt x="2938" y="714"/>
                  </a:lnTo>
                  <a:lnTo>
                    <a:pt x="5774" y="0"/>
                  </a:lnTo>
                  <a:lnTo>
                    <a:pt x="5915" y="61"/>
                  </a:lnTo>
                  <a:lnTo>
                    <a:pt x="3097" y="7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9" name="KSO_Shape"/>
            <p:cNvSpPr/>
            <p:nvPr/>
          </p:nvSpPr>
          <p:spPr bwMode="auto">
            <a:xfrm>
              <a:off x="5682623" y="2754225"/>
              <a:ext cx="557201" cy="552558"/>
            </a:xfrm>
            <a:custGeom>
              <a:avLst/>
              <a:gdLst>
                <a:gd name="T0" fmla="*/ 0 w 1438275"/>
                <a:gd name="T1" fmla="*/ 2252360 h 1425575"/>
                <a:gd name="T2" fmla="*/ 365180 w 1438275"/>
                <a:gd name="T3" fmla="*/ 2252360 h 1425575"/>
                <a:gd name="T4" fmla="*/ 365180 w 1438275"/>
                <a:gd name="T5" fmla="*/ 2946274 h 1425575"/>
                <a:gd name="T6" fmla="*/ 2979731 w 1438275"/>
                <a:gd name="T7" fmla="*/ 2946274 h 1425575"/>
                <a:gd name="T8" fmla="*/ 2979731 w 1438275"/>
                <a:gd name="T9" fmla="*/ 2252360 h 1425575"/>
                <a:gd name="T10" fmla="*/ 3341959 w 1438275"/>
                <a:gd name="T11" fmla="*/ 2252360 h 1425575"/>
                <a:gd name="T12" fmla="*/ 3341959 w 1438275"/>
                <a:gd name="T13" fmla="*/ 3315771 h 1425575"/>
                <a:gd name="T14" fmla="*/ 0 w 1438275"/>
                <a:gd name="T15" fmla="*/ 3315771 h 1425575"/>
                <a:gd name="T16" fmla="*/ 1209893 w 1438275"/>
                <a:gd name="T17" fmla="*/ 0 h 1425575"/>
                <a:gd name="T18" fmla="*/ 2154199 w 1438275"/>
                <a:gd name="T19" fmla="*/ 0 h 1425575"/>
                <a:gd name="T20" fmla="*/ 2154199 w 1438275"/>
                <a:gd name="T21" fmla="*/ 1183932 h 1425575"/>
                <a:gd name="T22" fmla="*/ 2725946 w 1438275"/>
                <a:gd name="T23" fmla="*/ 1183932 h 1425575"/>
                <a:gd name="T24" fmla="*/ 1682783 w 1438275"/>
                <a:gd name="T25" fmla="*/ 2632679 h 1425575"/>
                <a:gd name="T26" fmla="*/ 1681307 w 1438275"/>
                <a:gd name="T27" fmla="*/ 2632679 h 1425575"/>
                <a:gd name="T28" fmla="*/ 638144 w 1438275"/>
                <a:gd name="T29" fmla="*/ 1183932 h 1425575"/>
                <a:gd name="T30" fmla="*/ 1209893 w 1438275"/>
                <a:gd name="T31" fmla="*/ 1183932 h 14255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38275" h="1425575">
                  <a:moveTo>
                    <a:pt x="0" y="968375"/>
                  </a:moveTo>
                  <a:lnTo>
                    <a:pt x="157162" y="968375"/>
                  </a:lnTo>
                  <a:lnTo>
                    <a:pt x="157162" y="1266715"/>
                  </a:lnTo>
                  <a:lnTo>
                    <a:pt x="1282383" y="1266715"/>
                  </a:lnTo>
                  <a:lnTo>
                    <a:pt x="1282383" y="968375"/>
                  </a:lnTo>
                  <a:lnTo>
                    <a:pt x="1438275" y="968375"/>
                  </a:lnTo>
                  <a:lnTo>
                    <a:pt x="1438275" y="1425575"/>
                  </a:lnTo>
                  <a:lnTo>
                    <a:pt x="0" y="1425575"/>
                  </a:lnTo>
                  <a:lnTo>
                    <a:pt x="0" y="968375"/>
                  </a:lnTo>
                  <a:close/>
                  <a:moveTo>
                    <a:pt x="520700" y="0"/>
                  </a:moveTo>
                  <a:lnTo>
                    <a:pt x="927100" y="0"/>
                  </a:lnTo>
                  <a:lnTo>
                    <a:pt x="927100" y="509017"/>
                  </a:lnTo>
                  <a:lnTo>
                    <a:pt x="1173162" y="509017"/>
                  </a:lnTo>
                  <a:lnTo>
                    <a:pt x="724217" y="1131888"/>
                  </a:lnTo>
                  <a:lnTo>
                    <a:pt x="723582" y="1131888"/>
                  </a:lnTo>
                  <a:lnTo>
                    <a:pt x="274637" y="509017"/>
                  </a:lnTo>
                  <a:lnTo>
                    <a:pt x="520700" y="509017"/>
                  </a:lnTo>
                  <a:lnTo>
                    <a:pt x="5207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7812846" y="2806511"/>
              <a:ext cx="625545" cy="468116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36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-12196" y="571145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论文</a:t>
            </a:r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重点章节</a:t>
            </a:r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标题</a:t>
            </a:r>
            <a:r>
              <a:rPr lang="en-US" altLang="zh-CN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（或者直接输入研究案例名称）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738422" y="5035569"/>
            <a:ext cx="10725541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algn="ctr" defTabSz="1450340">
              <a:lnSpc>
                <a:spcPct val="150000"/>
              </a:lnSpc>
            </a:pPr>
            <a:r>
              <a:rPr lang="zh-CN" altLang="en-US" sz="1400" dirty="0" smtClean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输入一段关于该章节的案例或者观点论述，答辩</a:t>
            </a:r>
            <a:r>
              <a:rPr lang="en-US" altLang="zh-CN" sz="1400" dirty="0" smtClean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PPT</a:t>
            </a:r>
            <a:r>
              <a:rPr lang="zh-CN" altLang="en-US" sz="1400" dirty="0" smtClean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的字不能太多，主要用于提醒演讲时的思路，关键语句宜简短。</a:t>
            </a:r>
            <a:endParaRPr lang="en-US" altLang="zh-CN" sz="1400" dirty="0" smtClean="0">
              <a:solidFill>
                <a:prstClr val="white">
                  <a:lumMod val="65000"/>
                </a:prstClr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pPr algn="ctr" defTabSz="1450340">
              <a:lnSpc>
                <a:spcPct val="150000"/>
              </a:lnSpc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输入一段关于该章节的案例或者观点论述，答辩</a:t>
            </a:r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PPT</a:t>
            </a: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的字不能太多，主要用于提醒演讲时的思路，关键语句宜简短。</a:t>
            </a:r>
            <a:endParaRPr lang="en-US" altLang="zh-CN" sz="1400" dirty="0">
              <a:solidFill>
                <a:prstClr val="white">
                  <a:lumMod val="65000"/>
                </a:prstClr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pPr algn="ctr" defTabSz="1450340">
              <a:lnSpc>
                <a:spcPct val="150000"/>
              </a:lnSpc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输入一段关于该章节的案例或者观点论述，答辩</a:t>
            </a:r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PPT</a:t>
            </a: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的字不能太多，主要用于提醒演讲时的思路，关键语句宜简短</a:t>
            </a:r>
            <a:r>
              <a:rPr lang="zh-CN" altLang="en-US" sz="1400" dirty="0" smtClean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。</a:t>
            </a:r>
            <a:endParaRPr lang="en-US" altLang="zh-CN" sz="1400" dirty="0">
              <a:solidFill>
                <a:prstClr val="white">
                  <a:lumMod val="65000"/>
                </a:prstClr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6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3" r="54288" b="14330"/>
          <a:stretch>
            <a:fillRect/>
          </a:stretch>
        </p:blipFill>
        <p:spPr>
          <a:xfrm>
            <a:off x="0" y="0"/>
            <a:ext cx="5573232" cy="6883400"/>
          </a:xfrm>
          <a:custGeom>
            <a:avLst/>
            <a:gdLst>
              <a:gd name="connsiteX0" fmla="*/ 0 w 5573232"/>
              <a:gd name="connsiteY0" fmla="*/ 0 h 6883400"/>
              <a:gd name="connsiteX1" fmla="*/ 5573232 w 5573232"/>
              <a:gd name="connsiteY1" fmla="*/ 0 h 6883400"/>
              <a:gd name="connsiteX2" fmla="*/ 3852382 w 5573232"/>
              <a:gd name="connsiteY2" fmla="*/ 6883400 h 6883400"/>
              <a:gd name="connsiteX3" fmla="*/ 0 w 5573232"/>
              <a:gd name="connsiteY3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3232" h="6883400">
                <a:moveTo>
                  <a:pt x="0" y="0"/>
                </a:moveTo>
                <a:lnTo>
                  <a:pt x="5573232" y="0"/>
                </a:lnTo>
                <a:lnTo>
                  <a:pt x="3852382" y="6883400"/>
                </a:lnTo>
                <a:lnTo>
                  <a:pt x="0" y="6883400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606795" y="2877680"/>
            <a:ext cx="3381830" cy="564020"/>
            <a:chOff x="4165600" y="2468447"/>
            <a:chExt cx="3381830" cy="564020"/>
          </a:xfrm>
        </p:grpSpPr>
        <p:sp>
          <p:nvSpPr>
            <p:cNvPr id="5" name="矩形 4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 smtClean="0">
                  <a:ln w="114300">
                    <a:solidFill>
                      <a:prstClr val="white"/>
                    </a:solidFill>
                  </a:ln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04</a:t>
              </a:r>
              <a:endParaRPr lang="zh-CN" altLang="en-US" sz="23900" dirty="0">
                <a:ln w="114300">
                  <a:solidFill>
                    <a:prstClr val="white"/>
                  </a:solidFill>
                </a:ln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 smtClean="0"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04</a:t>
              </a:r>
              <a:endParaRPr lang="zh-CN" altLang="en-US" sz="23900" dirty="0"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020425" y="978702"/>
            <a:ext cx="6171575" cy="4361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4800" dirty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论文重点章节</a:t>
            </a:r>
            <a:r>
              <a:rPr lang="zh-CN" altLang="en-US" sz="4800" dirty="0" smtClean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标题三</a:t>
            </a:r>
            <a:endParaRPr lang="zh-CN" altLang="en-US" sz="4800" dirty="0">
              <a:solidFill>
                <a:prstClr val="whit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solidFill>
                  <a:prstClr val="whit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分章节目录小标题</a:t>
            </a:r>
            <a:endParaRPr lang="en-US" altLang="zh-CN" sz="2400" dirty="0" smtClean="0">
              <a:solidFill>
                <a:prstClr val="white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solidFill>
                  <a:prstClr val="whit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或者重点论述观点</a:t>
            </a:r>
            <a:endParaRPr lang="en-US" altLang="zh-CN" sz="2400" dirty="0" smtClean="0">
              <a:solidFill>
                <a:prstClr val="white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solidFill>
                  <a:prstClr val="whit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或者主要案例分析</a:t>
            </a:r>
            <a:endParaRPr lang="zh-CN" altLang="en-US" sz="2400" dirty="0">
              <a:solidFill>
                <a:prstClr val="white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4521200" cy="685800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219200" y="2367171"/>
            <a:ext cx="2082800" cy="2123658"/>
            <a:chOff x="1162050" y="2235200"/>
            <a:chExt cx="2082800" cy="2123658"/>
          </a:xfrm>
        </p:grpSpPr>
        <p:sp>
          <p:nvSpPr>
            <p:cNvPr id="9" name="文本框 8"/>
            <p:cNvSpPr txBox="1"/>
            <p:nvPr/>
          </p:nvSpPr>
          <p:spPr>
            <a:xfrm>
              <a:off x="1276350" y="2235200"/>
              <a:ext cx="19685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dirty="0" smtClean="0">
                  <a:solidFill>
                    <a:schemeClr val="bg1"/>
                  </a:solidFill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使用</a:t>
              </a:r>
              <a:endParaRPr lang="en-US" altLang="zh-CN" sz="6600" dirty="0" smtClean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endParaRPr>
            </a:p>
            <a:p>
              <a:r>
                <a:rPr lang="zh-CN" altLang="en-US" sz="6600" dirty="0" smtClean="0">
                  <a:solidFill>
                    <a:schemeClr val="bg1"/>
                  </a:solidFill>
                  <a:latin typeface="方正粗谭黑简体" panose="02000000000000000000" pitchFamily="2" charset="-122"/>
                  <a:ea typeface="方正粗谭黑简体" panose="02000000000000000000" pitchFamily="2" charset="-122"/>
                </a:rPr>
                <a:t>说明</a:t>
              </a:r>
              <a:endParaRPr lang="zh-CN" altLang="en-US" sz="6600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162050" y="2235200"/>
              <a:ext cx="2082800" cy="2082800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967515" y="119744"/>
            <a:ext cx="7186385" cy="6231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sz="3200" i="1" dirty="0" smtClean="0">
                <a:solidFill>
                  <a:srgbClr val="7F685A"/>
                </a:solidFill>
                <a:effectLst>
                  <a:outerShdw blurRad="38100" dist="38100" dir="2700000" algn="tl">
                    <a:srgbClr val="000000">
                      <a:alpha val="3000"/>
                    </a:srgbClr>
                  </a:outerShdw>
                </a:effectLst>
                <a:latin typeface="造字工房力黑（非商用）常规体" pitchFamily="50" charset="-122"/>
                <a:ea typeface="造字工房力黑（非商用）常规体" pitchFamily="50" charset="-122"/>
              </a:rPr>
              <a:t>情缘素材，做有逻辑的</a:t>
            </a:r>
            <a:r>
              <a:rPr lang="en-US" altLang="zh-CN" sz="3200" i="1" dirty="0" smtClean="0">
                <a:solidFill>
                  <a:srgbClr val="7F685A"/>
                </a:solidFill>
                <a:effectLst>
                  <a:outerShdw blurRad="38100" dist="38100" dir="2700000" algn="tl">
                    <a:srgbClr val="000000">
                      <a:alpha val="3000"/>
                    </a:srgbClr>
                  </a:outerShdw>
                </a:effectLst>
                <a:latin typeface="造字工房力黑（非商用）常规体" pitchFamily="50" charset="-122"/>
                <a:ea typeface="造字工房力黑（非商用）常规体" pitchFamily="50" charset="-122"/>
              </a:rPr>
              <a:t>PPT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本套答辩</a:t>
            </a:r>
            <a:r>
              <a:rPr lang="en-US" altLang="zh-CN" sz="20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PPT</a:t>
            </a:r>
            <a:r>
              <a:rPr lang="zh-CN" altLang="en-US" sz="20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模板分为  </a:t>
            </a:r>
            <a:r>
              <a:rPr lang="en-US" altLang="zh-CN" sz="2400" i="1" dirty="0" smtClean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30</a:t>
            </a:r>
            <a:r>
              <a:rPr lang="zh-CN" altLang="en-US" sz="2400" i="1" dirty="0" smtClean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页</a:t>
            </a:r>
            <a:r>
              <a:rPr lang="en-US" altLang="zh-CN" sz="2400" i="1" dirty="0" smtClean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5</a:t>
            </a:r>
            <a:r>
              <a:rPr lang="zh-CN" altLang="en-US" sz="2400" i="1" dirty="0" smtClean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章节</a:t>
            </a:r>
            <a:endParaRPr lang="en-US" altLang="zh-CN" sz="2400" i="1" dirty="0" smtClean="0">
              <a:solidFill>
                <a:schemeClr val="accent2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包含逻辑图示、数据分析、思维框架等论文必备模型</a:t>
            </a:r>
            <a:endParaRPr lang="en-US" altLang="zh-CN" sz="2000" dirty="0" smtClean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第一章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/ 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绪论中对论文答辩的思路进行整理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第二章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/ 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引用论文章节标题，可快速按照引导填充内容</a:t>
            </a:r>
            <a:r>
              <a:rPr lang="en-US" altLang="zh-CN" dirty="0" smtClean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【</a:t>
            </a:r>
            <a:r>
              <a:rPr lang="zh-CN" altLang="en-US" dirty="0" smtClean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案例</a:t>
            </a:r>
            <a:r>
              <a:rPr lang="en-US" altLang="zh-CN" dirty="0" smtClean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】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第三章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/ 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引用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论文章节标题，可快速按照引导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填充内容</a:t>
            </a:r>
            <a:r>
              <a:rPr lang="en-US" altLang="zh-CN" dirty="0" smtClean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【</a:t>
            </a:r>
            <a:r>
              <a:rPr lang="zh-CN" altLang="en-US" dirty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图文</a:t>
            </a:r>
            <a:r>
              <a:rPr lang="en-US" altLang="zh-CN" dirty="0" smtClean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】</a:t>
            </a:r>
            <a:endParaRPr lang="en-US" altLang="zh-CN" dirty="0">
              <a:solidFill>
                <a:schemeClr val="accent2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第四章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/ 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引用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论文章节标题，可快速按照引导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填充内容</a:t>
            </a:r>
            <a:r>
              <a:rPr lang="en-US" altLang="zh-CN" dirty="0" smtClean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【</a:t>
            </a:r>
            <a:r>
              <a:rPr lang="zh-CN" altLang="en-US" dirty="0" smtClean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数据</a:t>
            </a:r>
            <a:r>
              <a:rPr lang="en-US" altLang="zh-CN" dirty="0" smtClean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】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第五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章 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/ 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可直接将论文结论复制粘贴，根据版面进行删减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所有形状、图标均可自由编辑，图片可自定义填充</a:t>
            </a:r>
            <a:endParaRPr lang="en-US" altLang="zh-CN" dirty="0" smtClean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本科论文选取</a:t>
            </a:r>
            <a:r>
              <a:rPr lang="en-US" altLang="zh-CN" sz="2000" dirty="0" smtClean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20</a:t>
            </a:r>
            <a:r>
              <a:rPr lang="zh-CN" altLang="en-US" sz="2000" dirty="0" smtClean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张</a:t>
            </a:r>
            <a:r>
              <a:rPr lang="en-US" altLang="zh-CN" sz="2000" dirty="0" smtClean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/8</a:t>
            </a:r>
            <a:r>
              <a:rPr lang="zh-CN" altLang="en-US" sz="2000" dirty="0" smtClean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分钟，硕士论文选取</a:t>
            </a:r>
            <a:r>
              <a:rPr lang="en-US" altLang="zh-CN" sz="2000" dirty="0" smtClean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30</a:t>
            </a:r>
            <a:r>
              <a:rPr lang="zh-CN" altLang="en-US" sz="2000" dirty="0" smtClean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张</a:t>
            </a:r>
            <a:r>
              <a:rPr lang="en-US" altLang="zh-CN" sz="2000" dirty="0" smtClean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/18</a:t>
            </a:r>
            <a:r>
              <a:rPr lang="zh-CN" altLang="en-US" sz="2000" dirty="0" smtClean="0">
                <a:solidFill>
                  <a:schemeClr val="accent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分钟</a:t>
            </a:r>
            <a:endParaRPr lang="en-US" altLang="zh-CN" sz="2000" dirty="0">
              <a:solidFill>
                <a:schemeClr val="accent2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2405279" y="2921000"/>
            <a:ext cx="2449668" cy="840168"/>
          </a:xfrm>
          <a:custGeom>
            <a:avLst/>
            <a:gdLst>
              <a:gd name="T0" fmla="*/ 281 w 1245"/>
              <a:gd name="T1" fmla="*/ 0 h 427"/>
              <a:gd name="T2" fmla="*/ 0 w 1245"/>
              <a:gd name="T3" fmla="*/ 427 h 427"/>
              <a:gd name="T4" fmla="*/ 1245 w 1245"/>
              <a:gd name="T5" fmla="*/ 427 h 427"/>
              <a:gd name="T6" fmla="*/ 963 w 1245"/>
              <a:gd name="T7" fmla="*/ 0 h 427"/>
              <a:gd name="T8" fmla="*/ 281 w 1245"/>
              <a:gd name="T9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5" h="427">
                <a:moveTo>
                  <a:pt x="281" y="0"/>
                </a:moveTo>
                <a:lnTo>
                  <a:pt x="0" y="427"/>
                </a:lnTo>
                <a:lnTo>
                  <a:pt x="1245" y="427"/>
                </a:lnTo>
                <a:lnTo>
                  <a:pt x="963" y="0"/>
                </a:lnTo>
                <a:lnTo>
                  <a:pt x="281" y="0"/>
                </a:lnTo>
                <a:close/>
              </a:path>
            </a:pathLst>
          </a:custGeom>
          <a:solidFill>
            <a:srgbClr val="B39F9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1848447" y="3761168"/>
            <a:ext cx="3561367" cy="838200"/>
          </a:xfrm>
          <a:custGeom>
            <a:avLst/>
            <a:gdLst>
              <a:gd name="T0" fmla="*/ 283 w 1810"/>
              <a:gd name="T1" fmla="*/ 0 h 426"/>
              <a:gd name="T2" fmla="*/ 0 w 1810"/>
              <a:gd name="T3" fmla="*/ 426 h 426"/>
              <a:gd name="T4" fmla="*/ 1810 w 1810"/>
              <a:gd name="T5" fmla="*/ 426 h 426"/>
              <a:gd name="T6" fmla="*/ 1528 w 1810"/>
              <a:gd name="T7" fmla="*/ 0 h 426"/>
              <a:gd name="T8" fmla="*/ 283 w 1810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426">
                <a:moveTo>
                  <a:pt x="283" y="0"/>
                </a:moveTo>
                <a:lnTo>
                  <a:pt x="0" y="426"/>
                </a:lnTo>
                <a:lnTo>
                  <a:pt x="1810" y="426"/>
                </a:lnTo>
                <a:lnTo>
                  <a:pt x="1528" y="0"/>
                </a:lnTo>
                <a:lnTo>
                  <a:pt x="283" y="0"/>
                </a:lnTo>
                <a:close/>
              </a:path>
            </a:pathLst>
          </a:custGeom>
          <a:solidFill>
            <a:srgbClr val="7F685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1295549" y="4599369"/>
            <a:ext cx="4667160" cy="836233"/>
          </a:xfrm>
          <a:custGeom>
            <a:avLst/>
            <a:gdLst>
              <a:gd name="T0" fmla="*/ 281 w 2372"/>
              <a:gd name="T1" fmla="*/ 0 h 425"/>
              <a:gd name="T2" fmla="*/ 0 w 2372"/>
              <a:gd name="T3" fmla="*/ 425 h 425"/>
              <a:gd name="T4" fmla="*/ 2372 w 2372"/>
              <a:gd name="T5" fmla="*/ 425 h 425"/>
              <a:gd name="T6" fmla="*/ 2091 w 2372"/>
              <a:gd name="T7" fmla="*/ 0 h 425"/>
              <a:gd name="T8" fmla="*/ 281 w 2372"/>
              <a:gd name="T9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2" h="425">
                <a:moveTo>
                  <a:pt x="281" y="0"/>
                </a:moveTo>
                <a:lnTo>
                  <a:pt x="0" y="425"/>
                </a:lnTo>
                <a:lnTo>
                  <a:pt x="2372" y="425"/>
                </a:lnTo>
                <a:lnTo>
                  <a:pt x="2091" y="0"/>
                </a:lnTo>
                <a:lnTo>
                  <a:pt x="281" y="0"/>
                </a:lnTo>
                <a:close/>
              </a:path>
            </a:pathLst>
          </a:custGeom>
          <a:solidFill>
            <a:srgbClr val="B39F9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738718" y="5435600"/>
            <a:ext cx="5780825" cy="838200"/>
          </a:xfrm>
          <a:custGeom>
            <a:avLst/>
            <a:gdLst>
              <a:gd name="T0" fmla="*/ 283 w 2938"/>
              <a:gd name="T1" fmla="*/ 0 h 426"/>
              <a:gd name="T2" fmla="*/ 2655 w 2938"/>
              <a:gd name="T3" fmla="*/ 0 h 426"/>
              <a:gd name="T4" fmla="*/ 2938 w 2938"/>
              <a:gd name="T5" fmla="*/ 426 h 426"/>
              <a:gd name="T6" fmla="*/ 0 w 2938"/>
              <a:gd name="T7" fmla="*/ 426 h 426"/>
              <a:gd name="T8" fmla="*/ 283 w 2938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8" h="426">
                <a:moveTo>
                  <a:pt x="283" y="0"/>
                </a:moveTo>
                <a:lnTo>
                  <a:pt x="2655" y="0"/>
                </a:lnTo>
                <a:lnTo>
                  <a:pt x="2938" y="426"/>
                </a:lnTo>
                <a:lnTo>
                  <a:pt x="0" y="426"/>
                </a:lnTo>
                <a:lnTo>
                  <a:pt x="283" y="0"/>
                </a:lnTo>
                <a:close/>
              </a:path>
            </a:pathLst>
          </a:custGeom>
          <a:solidFill>
            <a:srgbClr val="7F685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30527" y="3199611"/>
            <a:ext cx="282947" cy="282947"/>
          </a:xfrm>
          <a:prstGeom prst="ellipse">
            <a:avLst/>
          </a:prstGeom>
          <a:solidFill>
            <a:schemeClr val="bg1"/>
          </a:solidFill>
          <a:ln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00253" y="4038795"/>
            <a:ext cx="282947" cy="282947"/>
          </a:xfrm>
          <a:prstGeom prst="ellipse">
            <a:avLst/>
          </a:prstGeom>
          <a:solidFill>
            <a:schemeClr val="bg1"/>
          </a:solidFill>
          <a:ln>
            <a:solidFill>
              <a:srgbClr val="B39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08253" y="4876011"/>
            <a:ext cx="282947" cy="282947"/>
          </a:xfrm>
          <a:prstGeom prst="ellipse">
            <a:avLst/>
          </a:prstGeom>
          <a:solidFill>
            <a:schemeClr val="bg1"/>
          </a:solidFill>
          <a:ln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01193" y="5713227"/>
            <a:ext cx="282947" cy="282947"/>
          </a:xfrm>
          <a:prstGeom prst="ellipse">
            <a:avLst/>
          </a:prstGeom>
          <a:solidFill>
            <a:schemeClr val="bg1"/>
          </a:solidFill>
          <a:ln>
            <a:solidFill>
              <a:srgbClr val="B39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83871" y="1578192"/>
            <a:ext cx="649887" cy="653616"/>
          </a:xfrm>
          <a:prstGeom prst="ellipse">
            <a:avLst/>
          </a:prstGeom>
          <a:solidFill>
            <a:srgbClr val="B39F9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983871" y="2766295"/>
            <a:ext cx="649887" cy="653616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983871" y="3930319"/>
            <a:ext cx="649887" cy="653616"/>
          </a:xfrm>
          <a:prstGeom prst="ellipse">
            <a:avLst/>
          </a:prstGeom>
          <a:solidFill>
            <a:srgbClr val="B39F9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983871" y="5050481"/>
            <a:ext cx="649887" cy="653616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prstClr val="white"/>
              </a:solidFill>
            </a:endParaRPr>
          </a:p>
        </p:txBody>
      </p:sp>
      <p:cxnSp>
        <p:nvCxnSpPr>
          <p:cNvPr id="31" name="Straight Arrow Connector 30"/>
          <p:cNvCxnSpPr>
            <a:endCxn id="17" idx="2"/>
          </p:cNvCxnSpPr>
          <p:nvPr/>
        </p:nvCxnSpPr>
        <p:spPr>
          <a:xfrm>
            <a:off x="5791201" y="1905000"/>
            <a:ext cx="2192671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384141" y="3093103"/>
            <a:ext cx="1597487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705601" y="4257127"/>
            <a:ext cx="1280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112000" y="5357597"/>
            <a:ext cx="869627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2" idx="7"/>
          </p:cNvCxnSpPr>
          <p:nvPr/>
        </p:nvCxnSpPr>
        <p:spPr>
          <a:xfrm flipV="1">
            <a:off x="4672037" y="1889443"/>
            <a:ext cx="1119163" cy="13516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3" idx="7"/>
          </p:cNvCxnSpPr>
          <p:nvPr/>
        </p:nvCxnSpPr>
        <p:spPr>
          <a:xfrm flipV="1">
            <a:off x="5241764" y="3093103"/>
            <a:ext cx="1142376" cy="9871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5" idx="6"/>
          </p:cNvCxnSpPr>
          <p:nvPr/>
        </p:nvCxnSpPr>
        <p:spPr>
          <a:xfrm flipV="1">
            <a:off x="6384141" y="5377289"/>
            <a:ext cx="727860" cy="4774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4" idx="6"/>
          </p:cNvCxnSpPr>
          <p:nvPr/>
        </p:nvCxnSpPr>
        <p:spPr>
          <a:xfrm flipV="1">
            <a:off x="5791200" y="4257127"/>
            <a:ext cx="914400" cy="7603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2197641" y="5659775"/>
            <a:ext cx="2862976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因素</a:t>
            </a:r>
            <a:r>
              <a:rPr lang="en-US" altLang="zh-CN" sz="1865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en-US" altLang="zh-CN" sz="1865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2197641" y="4822559"/>
            <a:ext cx="2862976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因素</a:t>
            </a:r>
            <a:r>
              <a:rPr lang="en-US" altLang="zh-CN" sz="1865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en-US" altLang="zh-CN" sz="1865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2536055" y="4032598"/>
            <a:ext cx="2186149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1865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因素</a:t>
            </a:r>
            <a:r>
              <a:rPr lang="en-US" altLang="zh-CN" sz="1865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US" altLang="zh-CN" sz="1865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2695951" y="3213038"/>
            <a:ext cx="1866359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1865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因素</a:t>
            </a:r>
            <a:r>
              <a:rPr lang="en-US" altLang="zh-CN" sz="1865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US" sz="1335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Freeform 6"/>
          <p:cNvSpPr>
            <a:spLocks noEditPoints="1"/>
          </p:cNvSpPr>
          <p:nvPr/>
        </p:nvSpPr>
        <p:spPr bwMode="auto">
          <a:xfrm>
            <a:off x="8179204" y="1727389"/>
            <a:ext cx="259219" cy="355225"/>
          </a:xfrm>
          <a:custGeom>
            <a:avLst/>
            <a:gdLst>
              <a:gd name="T0" fmla="*/ 99 w 109"/>
              <a:gd name="T1" fmla="*/ 0 h 150"/>
              <a:gd name="T2" fmla="*/ 10 w 109"/>
              <a:gd name="T3" fmla="*/ 0 h 150"/>
              <a:gd name="T4" fmla="*/ 0 w 109"/>
              <a:gd name="T5" fmla="*/ 11 h 150"/>
              <a:gd name="T6" fmla="*/ 0 w 109"/>
              <a:gd name="T7" fmla="*/ 140 h 150"/>
              <a:gd name="T8" fmla="*/ 10 w 109"/>
              <a:gd name="T9" fmla="*/ 150 h 150"/>
              <a:gd name="T10" fmla="*/ 99 w 109"/>
              <a:gd name="T11" fmla="*/ 150 h 150"/>
              <a:gd name="T12" fmla="*/ 109 w 109"/>
              <a:gd name="T13" fmla="*/ 140 h 150"/>
              <a:gd name="T14" fmla="*/ 109 w 109"/>
              <a:gd name="T15" fmla="*/ 11 h 150"/>
              <a:gd name="T16" fmla="*/ 99 w 109"/>
              <a:gd name="T17" fmla="*/ 0 h 150"/>
              <a:gd name="T18" fmla="*/ 54 w 109"/>
              <a:gd name="T19" fmla="*/ 146 h 150"/>
              <a:gd name="T20" fmla="*/ 48 w 109"/>
              <a:gd name="T21" fmla="*/ 140 h 150"/>
              <a:gd name="T22" fmla="*/ 54 w 109"/>
              <a:gd name="T23" fmla="*/ 134 h 150"/>
              <a:gd name="T24" fmla="*/ 60 w 109"/>
              <a:gd name="T25" fmla="*/ 140 h 150"/>
              <a:gd name="T26" fmla="*/ 54 w 109"/>
              <a:gd name="T27" fmla="*/ 146 h 150"/>
              <a:gd name="T28" fmla="*/ 99 w 109"/>
              <a:gd name="T29" fmla="*/ 129 h 150"/>
              <a:gd name="T30" fmla="*/ 10 w 109"/>
              <a:gd name="T31" fmla="*/ 129 h 150"/>
              <a:gd name="T32" fmla="*/ 10 w 109"/>
              <a:gd name="T33" fmla="*/ 13 h 150"/>
              <a:gd name="T34" fmla="*/ 99 w 109"/>
              <a:gd name="T35" fmla="*/ 13 h 150"/>
              <a:gd name="T36" fmla="*/ 99 w 109"/>
              <a:gd name="T37" fmla="*/ 12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9" h="150">
                <a:moveTo>
                  <a:pt x="99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6"/>
                  <a:pt x="4" y="150"/>
                  <a:pt x="10" y="150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104" y="150"/>
                  <a:pt x="109" y="146"/>
                  <a:pt x="109" y="140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5"/>
                  <a:pt x="104" y="0"/>
                  <a:pt x="99" y="0"/>
                </a:cubicBezTo>
                <a:close/>
                <a:moveTo>
                  <a:pt x="54" y="146"/>
                </a:moveTo>
                <a:cubicBezTo>
                  <a:pt x="51" y="146"/>
                  <a:pt x="48" y="144"/>
                  <a:pt x="48" y="140"/>
                </a:cubicBezTo>
                <a:cubicBezTo>
                  <a:pt x="48" y="137"/>
                  <a:pt x="51" y="134"/>
                  <a:pt x="54" y="134"/>
                </a:cubicBezTo>
                <a:cubicBezTo>
                  <a:pt x="58" y="134"/>
                  <a:pt x="60" y="137"/>
                  <a:pt x="60" y="140"/>
                </a:cubicBezTo>
                <a:cubicBezTo>
                  <a:pt x="60" y="144"/>
                  <a:pt x="58" y="146"/>
                  <a:pt x="54" y="146"/>
                </a:cubicBezTo>
                <a:close/>
                <a:moveTo>
                  <a:pt x="99" y="129"/>
                </a:moveTo>
                <a:cubicBezTo>
                  <a:pt x="10" y="129"/>
                  <a:pt x="10" y="129"/>
                  <a:pt x="10" y="129"/>
                </a:cubicBezTo>
                <a:cubicBezTo>
                  <a:pt x="10" y="13"/>
                  <a:pt x="10" y="13"/>
                  <a:pt x="10" y="13"/>
                </a:cubicBezTo>
                <a:cubicBezTo>
                  <a:pt x="99" y="13"/>
                  <a:pt x="99" y="13"/>
                  <a:pt x="99" y="13"/>
                </a:cubicBezTo>
                <a:lnTo>
                  <a:pt x="99" y="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8150887" y="4140730"/>
            <a:ext cx="315855" cy="232796"/>
            <a:chOff x="2538413" y="2725738"/>
            <a:chExt cx="428625" cy="315912"/>
          </a:xfrm>
          <a:solidFill>
            <a:schemeClr val="bg1"/>
          </a:solidFill>
        </p:grpSpPr>
        <p:sp>
          <p:nvSpPr>
            <p:cNvPr id="58" name="Freeform 9"/>
            <p:cNvSpPr>
              <a:spLocks noEditPoints="1"/>
            </p:cNvSpPr>
            <p:nvPr/>
          </p:nvSpPr>
          <p:spPr bwMode="auto">
            <a:xfrm>
              <a:off x="2549525" y="2725738"/>
              <a:ext cx="409575" cy="250825"/>
            </a:xfrm>
            <a:custGeom>
              <a:avLst/>
              <a:gdLst>
                <a:gd name="T0" fmla="*/ 258 w 258"/>
                <a:gd name="T1" fmla="*/ 0 h 158"/>
                <a:gd name="T2" fmla="*/ 0 w 258"/>
                <a:gd name="T3" fmla="*/ 0 h 158"/>
                <a:gd name="T4" fmla="*/ 0 w 258"/>
                <a:gd name="T5" fmla="*/ 158 h 158"/>
                <a:gd name="T6" fmla="*/ 258 w 258"/>
                <a:gd name="T7" fmla="*/ 158 h 158"/>
                <a:gd name="T8" fmla="*/ 258 w 258"/>
                <a:gd name="T9" fmla="*/ 0 h 158"/>
                <a:gd name="T10" fmla="*/ 247 w 258"/>
                <a:gd name="T11" fmla="*/ 145 h 158"/>
                <a:gd name="T12" fmla="*/ 10 w 258"/>
                <a:gd name="T13" fmla="*/ 145 h 158"/>
                <a:gd name="T14" fmla="*/ 10 w 258"/>
                <a:gd name="T15" fmla="*/ 12 h 158"/>
                <a:gd name="T16" fmla="*/ 247 w 258"/>
                <a:gd name="T17" fmla="*/ 12 h 158"/>
                <a:gd name="T18" fmla="*/ 247 w 258"/>
                <a:gd name="T19" fmla="*/ 14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158">
                  <a:moveTo>
                    <a:pt x="258" y="0"/>
                  </a:moveTo>
                  <a:lnTo>
                    <a:pt x="0" y="0"/>
                  </a:lnTo>
                  <a:lnTo>
                    <a:pt x="0" y="158"/>
                  </a:lnTo>
                  <a:lnTo>
                    <a:pt x="258" y="158"/>
                  </a:lnTo>
                  <a:lnTo>
                    <a:pt x="258" y="0"/>
                  </a:lnTo>
                  <a:close/>
                  <a:moveTo>
                    <a:pt x="247" y="145"/>
                  </a:moveTo>
                  <a:lnTo>
                    <a:pt x="10" y="145"/>
                  </a:lnTo>
                  <a:lnTo>
                    <a:pt x="10" y="12"/>
                  </a:lnTo>
                  <a:lnTo>
                    <a:pt x="247" y="12"/>
                  </a:lnTo>
                  <a:lnTo>
                    <a:pt x="247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9" name="Freeform 10"/>
            <p:cNvSpPr/>
            <p:nvPr/>
          </p:nvSpPr>
          <p:spPr bwMode="auto">
            <a:xfrm>
              <a:off x="2538413" y="2987675"/>
              <a:ext cx="428625" cy="53975"/>
            </a:xfrm>
            <a:custGeom>
              <a:avLst/>
              <a:gdLst>
                <a:gd name="T0" fmla="*/ 270 w 270"/>
                <a:gd name="T1" fmla="*/ 22 h 34"/>
                <a:gd name="T2" fmla="*/ 265 w 270"/>
                <a:gd name="T3" fmla="*/ 0 h 34"/>
                <a:gd name="T4" fmla="*/ 5 w 270"/>
                <a:gd name="T5" fmla="*/ 0 h 34"/>
                <a:gd name="T6" fmla="*/ 0 w 270"/>
                <a:gd name="T7" fmla="*/ 22 h 34"/>
                <a:gd name="T8" fmla="*/ 0 w 270"/>
                <a:gd name="T9" fmla="*/ 22 h 34"/>
                <a:gd name="T10" fmla="*/ 0 w 270"/>
                <a:gd name="T11" fmla="*/ 34 h 34"/>
                <a:gd name="T12" fmla="*/ 270 w 270"/>
                <a:gd name="T13" fmla="*/ 34 h 34"/>
                <a:gd name="T14" fmla="*/ 270 w 270"/>
                <a:gd name="T15" fmla="*/ 22 h 34"/>
                <a:gd name="T16" fmla="*/ 270 w 270"/>
                <a:gd name="T17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34">
                  <a:moveTo>
                    <a:pt x="270" y="22"/>
                  </a:moveTo>
                  <a:lnTo>
                    <a:pt x="265" y="0"/>
                  </a:lnTo>
                  <a:lnTo>
                    <a:pt x="5" y="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270" y="34"/>
                  </a:lnTo>
                  <a:lnTo>
                    <a:pt x="270" y="22"/>
                  </a:lnTo>
                  <a:lnTo>
                    <a:pt x="27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97700" y="2921001"/>
            <a:ext cx="422227" cy="367155"/>
            <a:chOff x="1879600" y="3937000"/>
            <a:chExt cx="401638" cy="349250"/>
          </a:xfrm>
          <a:solidFill>
            <a:schemeClr val="bg1"/>
          </a:solidFill>
        </p:grpSpPr>
        <p:sp>
          <p:nvSpPr>
            <p:cNvPr id="61" name="Freeform 12"/>
            <p:cNvSpPr>
              <a:spLocks noEditPoints="1"/>
            </p:cNvSpPr>
            <p:nvPr/>
          </p:nvSpPr>
          <p:spPr bwMode="auto">
            <a:xfrm>
              <a:off x="1879600" y="3937000"/>
              <a:ext cx="401638" cy="349250"/>
            </a:xfrm>
            <a:custGeom>
              <a:avLst/>
              <a:gdLst>
                <a:gd name="T0" fmla="*/ 146 w 146"/>
                <a:gd name="T1" fmla="*/ 104 h 127"/>
                <a:gd name="T2" fmla="*/ 146 w 146"/>
                <a:gd name="T3" fmla="*/ 0 h 127"/>
                <a:gd name="T4" fmla="*/ 0 w 146"/>
                <a:gd name="T5" fmla="*/ 0 h 127"/>
                <a:gd name="T6" fmla="*/ 0 w 146"/>
                <a:gd name="T7" fmla="*/ 104 h 127"/>
                <a:gd name="T8" fmla="*/ 108 w 146"/>
                <a:gd name="T9" fmla="*/ 104 h 127"/>
                <a:gd name="T10" fmla="*/ 118 w 146"/>
                <a:gd name="T11" fmla="*/ 113 h 127"/>
                <a:gd name="T12" fmla="*/ 132 w 146"/>
                <a:gd name="T13" fmla="*/ 127 h 127"/>
                <a:gd name="T14" fmla="*/ 137 w 146"/>
                <a:gd name="T15" fmla="*/ 127 h 127"/>
                <a:gd name="T16" fmla="*/ 117 w 146"/>
                <a:gd name="T17" fmla="*/ 107 h 127"/>
                <a:gd name="T18" fmla="*/ 114 w 146"/>
                <a:gd name="T19" fmla="*/ 104 h 127"/>
                <a:gd name="T20" fmla="*/ 146 w 146"/>
                <a:gd name="T21" fmla="*/ 104 h 127"/>
                <a:gd name="T22" fmla="*/ 8 w 146"/>
                <a:gd name="T23" fmla="*/ 10 h 127"/>
                <a:gd name="T24" fmla="*/ 138 w 146"/>
                <a:gd name="T25" fmla="*/ 10 h 127"/>
                <a:gd name="T26" fmla="*/ 138 w 146"/>
                <a:gd name="T27" fmla="*/ 94 h 127"/>
                <a:gd name="T28" fmla="*/ 8 w 146"/>
                <a:gd name="T29" fmla="*/ 94 h 127"/>
                <a:gd name="T30" fmla="*/ 8 w 146"/>
                <a:gd name="T31" fmla="*/ 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27">
                  <a:moveTo>
                    <a:pt x="146" y="104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08" y="107"/>
                    <a:pt x="109" y="113"/>
                    <a:pt x="118" y="113"/>
                  </a:cubicBezTo>
                  <a:cubicBezTo>
                    <a:pt x="118" y="113"/>
                    <a:pt x="132" y="112"/>
                    <a:pt x="132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8" y="107"/>
                    <a:pt x="117" y="107"/>
                  </a:cubicBezTo>
                  <a:cubicBezTo>
                    <a:pt x="117" y="107"/>
                    <a:pt x="113" y="107"/>
                    <a:pt x="114" y="104"/>
                  </a:cubicBezTo>
                  <a:lnTo>
                    <a:pt x="146" y="104"/>
                  </a:lnTo>
                  <a:close/>
                  <a:moveTo>
                    <a:pt x="8" y="10"/>
                  </a:moveTo>
                  <a:cubicBezTo>
                    <a:pt x="138" y="10"/>
                    <a:pt x="138" y="10"/>
                    <a:pt x="138" y="10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8" y="94"/>
                    <a:pt x="8" y="94"/>
                    <a:pt x="8" y="94"/>
                  </a:cubicBezTo>
                  <a:lnTo>
                    <a:pt x="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2" name="Rectangle 13"/>
            <p:cNvSpPr>
              <a:spLocks noChangeArrowheads="1"/>
            </p:cNvSpPr>
            <p:nvPr/>
          </p:nvSpPr>
          <p:spPr bwMode="auto">
            <a:xfrm>
              <a:off x="2025650" y="4233863"/>
              <a:ext cx="1143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3" name="Rectangle 14"/>
            <p:cNvSpPr>
              <a:spLocks noChangeArrowheads="1"/>
            </p:cNvSpPr>
            <p:nvPr/>
          </p:nvSpPr>
          <p:spPr bwMode="auto">
            <a:xfrm>
              <a:off x="1965325" y="4260850"/>
              <a:ext cx="233363" cy="174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150681" y="5186121"/>
            <a:ext cx="316264" cy="382336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65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6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7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-12196" y="525617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altLang="zh-CN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【</a:t>
            </a:r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递进</a:t>
            </a:r>
            <a:r>
              <a:rPr lang="en-US" altLang="zh-CN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】</a:t>
            </a:r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</a:t>
            </a:r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重点章节</a:t>
            </a:r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标题</a:t>
            </a:r>
            <a:r>
              <a:rPr lang="en-US" altLang="zh-CN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（或者直接输入研究案例名称）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KSO_Shape"/>
          <p:cNvSpPr/>
          <p:nvPr/>
        </p:nvSpPr>
        <p:spPr bwMode="auto">
          <a:xfrm>
            <a:off x="3308513" y="2000582"/>
            <a:ext cx="725354" cy="684416"/>
          </a:xfrm>
          <a:custGeom>
            <a:avLst/>
            <a:gdLst>
              <a:gd name="T0" fmla="*/ 1362577 w 3409"/>
              <a:gd name="T1" fmla="*/ 0 h 3216"/>
              <a:gd name="T2" fmla="*/ 1238994 w 3409"/>
              <a:gd name="T3" fmla="*/ 128869 h 3216"/>
              <a:gd name="T4" fmla="*/ 338532 w 3409"/>
              <a:gd name="T5" fmla="*/ 620579 h 3216"/>
              <a:gd name="T6" fmla="*/ 302091 w 3409"/>
              <a:gd name="T7" fmla="*/ 646458 h 3216"/>
              <a:gd name="T8" fmla="*/ 128336 w 3409"/>
              <a:gd name="T9" fmla="*/ 1570197 h 3216"/>
              <a:gd name="T10" fmla="*/ 1298145 w 3409"/>
              <a:gd name="T11" fmla="*/ 1152428 h 3216"/>
              <a:gd name="T12" fmla="*/ 1426481 w 3409"/>
              <a:gd name="T13" fmla="*/ 1634632 h 3216"/>
              <a:gd name="T14" fmla="*/ 1362577 w 3409"/>
              <a:gd name="T15" fmla="*/ 1698538 h 3216"/>
              <a:gd name="T16" fmla="*/ 0 w 3409"/>
              <a:gd name="T17" fmla="*/ 1698538 h 3216"/>
              <a:gd name="T18" fmla="*/ 0 w 3409"/>
              <a:gd name="T19" fmla="*/ 574102 h 3216"/>
              <a:gd name="T20" fmla="*/ 7922 w 3409"/>
              <a:gd name="T21" fmla="*/ 543469 h 3216"/>
              <a:gd name="T22" fmla="*/ 303147 w 3409"/>
              <a:gd name="T23" fmla="*/ 0 h 3216"/>
              <a:gd name="T24" fmla="*/ 214421 w 3409"/>
              <a:gd name="T25" fmla="*/ 1143978 h 3216"/>
              <a:gd name="T26" fmla="*/ 371804 w 3409"/>
              <a:gd name="T27" fmla="*/ 1037819 h 3216"/>
              <a:gd name="T28" fmla="*/ 424617 w 3409"/>
              <a:gd name="T29" fmla="*/ 1292917 h 3216"/>
              <a:gd name="T30" fmla="*/ 414054 w 3409"/>
              <a:gd name="T31" fmla="*/ 1375309 h 3216"/>
              <a:gd name="T32" fmla="*/ 649072 w 3409"/>
              <a:gd name="T33" fmla="*/ 1408054 h 3216"/>
              <a:gd name="T34" fmla="*/ 908913 w 3409"/>
              <a:gd name="T35" fmla="*/ 1447666 h 3216"/>
              <a:gd name="T36" fmla="*/ 742552 w 3409"/>
              <a:gd name="T37" fmla="*/ 1344676 h 3216"/>
              <a:gd name="T38" fmla="*/ 592034 w 3409"/>
              <a:gd name="T39" fmla="*/ 1330416 h 3216"/>
              <a:gd name="T40" fmla="*/ 604181 w 3409"/>
              <a:gd name="T41" fmla="*/ 1279185 h 3216"/>
              <a:gd name="T42" fmla="*/ 665973 w 3409"/>
              <a:gd name="T43" fmla="*/ 1070565 h 3216"/>
              <a:gd name="T44" fmla="*/ 433067 w 3409"/>
              <a:gd name="T45" fmla="*/ 1185702 h 3216"/>
              <a:gd name="T46" fmla="*/ 474261 w 3409"/>
              <a:gd name="T47" fmla="*/ 954899 h 3216"/>
              <a:gd name="T48" fmla="*/ 354904 w 3409"/>
              <a:gd name="T49" fmla="*/ 173234 h 3216"/>
              <a:gd name="T50" fmla="*/ 281494 w 3409"/>
              <a:gd name="T51" fmla="*/ 577799 h 3216"/>
              <a:gd name="T52" fmla="*/ 960669 w 3409"/>
              <a:gd name="T53" fmla="*/ 921626 h 3216"/>
              <a:gd name="T54" fmla="*/ 931622 w 3409"/>
              <a:gd name="T55" fmla="*/ 1204716 h 3216"/>
              <a:gd name="T56" fmla="*/ 946410 w 3409"/>
              <a:gd name="T57" fmla="*/ 1309818 h 3216"/>
              <a:gd name="T58" fmla="*/ 1019292 w 3409"/>
              <a:gd name="T59" fmla="*/ 1256474 h 3216"/>
              <a:gd name="T60" fmla="*/ 960669 w 3409"/>
              <a:gd name="T61" fmla="*/ 921626 h 3216"/>
              <a:gd name="T62" fmla="*/ 1629283 w 3409"/>
              <a:gd name="T63" fmla="*/ 193304 h 3216"/>
              <a:gd name="T64" fmla="*/ 1383702 w 3409"/>
              <a:gd name="T65" fmla="*/ 199642 h 3216"/>
              <a:gd name="T66" fmla="*/ 1647767 w 3409"/>
              <a:gd name="T67" fmla="*/ 353862 h 3216"/>
              <a:gd name="T68" fmla="*/ 1476653 w 3409"/>
              <a:gd name="T69" fmla="*/ 773743 h 3216"/>
              <a:gd name="T70" fmla="*/ 1793003 w 3409"/>
              <a:gd name="T71" fmla="*/ 366538 h 3216"/>
              <a:gd name="T72" fmla="*/ 1770294 w 3409"/>
              <a:gd name="T73" fmla="*/ 314251 h 3216"/>
              <a:gd name="T74" fmla="*/ 1352014 w 3409"/>
              <a:gd name="T75" fmla="*/ 252985 h 3216"/>
              <a:gd name="T76" fmla="*/ 1255894 w 3409"/>
              <a:gd name="T77" fmla="*/ 1023559 h 3216"/>
              <a:gd name="T78" fmla="*/ 1352014 w 3409"/>
              <a:gd name="T79" fmla="*/ 252985 h 321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409" h="3216">
                <a:moveTo>
                  <a:pt x="646" y="0"/>
                </a:moveTo>
                <a:cubicBezTo>
                  <a:pt x="2580" y="0"/>
                  <a:pt x="2580" y="0"/>
                  <a:pt x="2580" y="0"/>
                </a:cubicBezTo>
                <a:cubicBezTo>
                  <a:pt x="2701" y="0"/>
                  <a:pt x="2701" y="0"/>
                  <a:pt x="2701" y="0"/>
                </a:cubicBezTo>
                <a:cubicBezTo>
                  <a:pt x="2346" y="244"/>
                  <a:pt x="2346" y="244"/>
                  <a:pt x="2346" y="244"/>
                </a:cubicBezTo>
                <a:cubicBezTo>
                  <a:pt x="810" y="244"/>
                  <a:pt x="810" y="244"/>
                  <a:pt x="810" y="244"/>
                </a:cubicBezTo>
                <a:cubicBezTo>
                  <a:pt x="641" y="1175"/>
                  <a:pt x="641" y="1175"/>
                  <a:pt x="641" y="1175"/>
                </a:cubicBezTo>
                <a:cubicBezTo>
                  <a:pt x="630" y="1234"/>
                  <a:pt x="630" y="1234"/>
                  <a:pt x="630" y="1234"/>
                </a:cubicBezTo>
                <a:cubicBezTo>
                  <a:pt x="572" y="1224"/>
                  <a:pt x="572" y="1224"/>
                  <a:pt x="572" y="1224"/>
                </a:cubicBezTo>
                <a:cubicBezTo>
                  <a:pt x="243" y="1169"/>
                  <a:pt x="243" y="1169"/>
                  <a:pt x="243" y="1169"/>
                </a:cubicBezTo>
                <a:cubicBezTo>
                  <a:pt x="243" y="2973"/>
                  <a:pt x="243" y="2973"/>
                  <a:pt x="243" y="2973"/>
                </a:cubicBezTo>
                <a:cubicBezTo>
                  <a:pt x="2458" y="2973"/>
                  <a:pt x="2458" y="2973"/>
                  <a:pt x="2458" y="2973"/>
                </a:cubicBezTo>
                <a:cubicBezTo>
                  <a:pt x="2458" y="2182"/>
                  <a:pt x="2458" y="2182"/>
                  <a:pt x="2458" y="2182"/>
                </a:cubicBezTo>
                <a:cubicBezTo>
                  <a:pt x="2701" y="1862"/>
                  <a:pt x="2701" y="1862"/>
                  <a:pt x="2701" y="1862"/>
                </a:cubicBezTo>
                <a:cubicBezTo>
                  <a:pt x="2701" y="3095"/>
                  <a:pt x="2701" y="3095"/>
                  <a:pt x="2701" y="3095"/>
                </a:cubicBezTo>
                <a:cubicBezTo>
                  <a:pt x="2701" y="3216"/>
                  <a:pt x="2701" y="3216"/>
                  <a:pt x="2701" y="3216"/>
                </a:cubicBezTo>
                <a:cubicBezTo>
                  <a:pt x="2580" y="3216"/>
                  <a:pt x="2580" y="3216"/>
                  <a:pt x="2580" y="3216"/>
                </a:cubicBezTo>
                <a:cubicBezTo>
                  <a:pt x="122" y="3216"/>
                  <a:pt x="122" y="3216"/>
                  <a:pt x="122" y="3216"/>
                </a:cubicBezTo>
                <a:cubicBezTo>
                  <a:pt x="0" y="3216"/>
                  <a:pt x="0" y="3216"/>
                  <a:pt x="0" y="3216"/>
                </a:cubicBezTo>
                <a:cubicBezTo>
                  <a:pt x="0" y="3095"/>
                  <a:pt x="0" y="3095"/>
                  <a:pt x="0" y="3095"/>
                </a:cubicBezTo>
                <a:cubicBezTo>
                  <a:pt x="0" y="1087"/>
                  <a:pt x="0" y="1087"/>
                  <a:pt x="0" y="1087"/>
                </a:cubicBezTo>
                <a:cubicBezTo>
                  <a:pt x="0" y="1057"/>
                  <a:pt x="0" y="1057"/>
                  <a:pt x="0" y="1057"/>
                </a:cubicBezTo>
                <a:cubicBezTo>
                  <a:pt x="15" y="1029"/>
                  <a:pt x="15" y="1029"/>
                  <a:pt x="15" y="1029"/>
                </a:cubicBezTo>
                <a:cubicBezTo>
                  <a:pt x="539" y="64"/>
                  <a:pt x="539" y="64"/>
                  <a:pt x="539" y="64"/>
                </a:cubicBezTo>
                <a:cubicBezTo>
                  <a:pt x="574" y="0"/>
                  <a:pt x="574" y="0"/>
                  <a:pt x="574" y="0"/>
                </a:cubicBezTo>
                <a:cubicBezTo>
                  <a:pt x="646" y="0"/>
                  <a:pt x="646" y="0"/>
                  <a:pt x="646" y="0"/>
                </a:cubicBezTo>
                <a:close/>
                <a:moveTo>
                  <a:pt x="406" y="2166"/>
                </a:moveTo>
                <a:cubicBezTo>
                  <a:pt x="567" y="2251"/>
                  <a:pt x="567" y="2251"/>
                  <a:pt x="567" y="2251"/>
                </a:cubicBezTo>
                <a:cubicBezTo>
                  <a:pt x="572" y="2241"/>
                  <a:pt x="717" y="1843"/>
                  <a:pt x="704" y="1965"/>
                </a:cubicBezTo>
                <a:cubicBezTo>
                  <a:pt x="692" y="2084"/>
                  <a:pt x="615" y="2249"/>
                  <a:pt x="647" y="2358"/>
                </a:cubicBezTo>
                <a:cubicBezTo>
                  <a:pt x="670" y="2436"/>
                  <a:pt x="719" y="2473"/>
                  <a:pt x="804" y="2448"/>
                </a:cubicBezTo>
                <a:cubicBezTo>
                  <a:pt x="839" y="2438"/>
                  <a:pt x="880" y="2419"/>
                  <a:pt x="923" y="2395"/>
                </a:cubicBezTo>
                <a:cubicBezTo>
                  <a:pt x="858" y="2470"/>
                  <a:pt x="802" y="2543"/>
                  <a:pt x="784" y="2604"/>
                </a:cubicBezTo>
                <a:cubicBezTo>
                  <a:pt x="758" y="2691"/>
                  <a:pt x="781" y="2756"/>
                  <a:pt x="879" y="2785"/>
                </a:cubicBezTo>
                <a:cubicBezTo>
                  <a:pt x="1012" y="2824"/>
                  <a:pt x="1133" y="2736"/>
                  <a:pt x="1229" y="2666"/>
                </a:cubicBezTo>
                <a:cubicBezTo>
                  <a:pt x="1239" y="2658"/>
                  <a:pt x="1248" y="2651"/>
                  <a:pt x="1257" y="2645"/>
                </a:cubicBezTo>
                <a:cubicBezTo>
                  <a:pt x="1367" y="2786"/>
                  <a:pt x="1720" y="2741"/>
                  <a:pt x="1721" y="2741"/>
                </a:cubicBezTo>
                <a:cubicBezTo>
                  <a:pt x="1698" y="2560"/>
                  <a:pt x="1698" y="2560"/>
                  <a:pt x="1698" y="2560"/>
                </a:cubicBezTo>
                <a:cubicBezTo>
                  <a:pt x="1697" y="2560"/>
                  <a:pt x="1415" y="2596"/>
                  <a:pt x="1406" y="2546"/>
                </a:cubicBezTo>
                <a:cubicBezTo>
                  <a:pt x="1388" y="2453"/>
                  <a:pt x="1337" y="2426"/>
                  <a:pt x="1262" y="2440"/>
                </a:cubicBezTo>
                <a:cubicBezTo>
                  <a:pt x="1216" y="2449"/>
                  <a:pt x="1172" y="2481"/>
                  <a:pt x="1121" y="2519"/>
                </a:cubicBezTo>
                <a:cubicBezTo>
                  <a:pt x="1079" y="2549"/>
                  <a:pt x="1030" y="2585"/>
                  <a:pt x="988" y="2602"/>
                </a:cubicBezTo>
                <a:cubicBezTo>
                  <a:pt x="1024" y="2552"/>
                  <a:pt x="1085" y="2486"/>
                  <a:pt x="1144" y="2422"/>
                </a:cubicBezTo>
                <a:cubicBezTo>
                  <a:pt x="1232" y="2326"/>
                  <a:pt x="1316" y="2235"/>
                  <a:pt x="1334" y="2167"/>
                </a:cubicBezTo>
                <a:cubicBezTo>
                  <a:pt x="1354" y="2089"/>
                  <a:pt x="1327" y="2045"/>
                  <a:pt x="1261" y="2027"/>
                </a:cubicBezTo>
                <a:cubicBezTo>
                  <a:pt x="1195" y="2010"/>
                  <a:pt x="1095" y="2074"/>
                  <a:pt x="984" y="2145"/>
                </a:cubicBezTo>
                <a:cubicBezTo>
                  <a:pt x="928" y="2181"/>
                  <a:pt x="869" y="2218"/>
                  <a:pt x="820" y="2245"/>
                </a:cubicBezTo>
                <a:cubicBezTo>
                  <a:pt x="826" y="2173"/>
                  <a:pt x="849" y="2064"/>
                  <a:pt x="868" y="1971"/>
                </a:cubicBezTo>
                <a:cubicBezTo>
                  <a:pt x="882" y="1905"/>
                  <a:pt x="894" y="1846"/>
                  <a:pt x="898" y="1808"/>
                </a:cubicBezTo>
                <a:cubicBezTo>
                  <a:pt x="990" y="1069"/>
                  <a:pt x="408" y="2163"/>
                  <a:pt x="406" y="2166"/>
                </a:cubicBezTo>
                <a:close/>
                <a:moveTo>
                  <a:pt x="672" y="328"/>
                </a:moveTo>
                <a:cubicBezTo>
                  <a:pt x="279" y="1052"/>
                  <a:pt x="279" y="1052"/>
                  <a:pt x="279" y="1052"/>
                </a:cubicBezTo>
                <a:cubicBezTo>
                  <a:pt x="533" y="1094"/>
                  <a:pt x="533" y="1094"/>
                  <a:pt x="533" y="1094"/>
                </a:cubicBezTo>
                <a:cubicBezTo>
                  <a:pt x="672" y="328"/>
                  <a:pt x="672" y="328"/>
                  <a:pt x="672" y="328"/>
                </a:cubicBezTo>
                <a:close/>
                <a:moveTo>
                  <a:pt x="1819" y="1745"/>
                </a:moveTo>
                <a:cubicBezTo>
                  <a:pt x="1730" y="2262"/>
                  <a:pt x="1730" y="2262"/>
                  <a:pt x="1730" y="2262"/>
                </a:cubicBezTo>
                <a:cubicBezTo>
                  <a:pt x="1764" y="2281"/>
                  <a:pt x="1764" y="2281"/>
                  <a:pt x="1764" y="2281"/>
                </a:cubicBezTo>
                <a:cubicBezTo>
                  <a:pt x="1723" y="2439"/>
                  <a:pt x="1723" y="2439"/>
                  <a:pt x="1723" y="2439"/>
                </a:cubicBezTo>
                <a:cubicBezTo>
                  <a:pt x="1792" y="2480"/>
                  <a:pt x="1792" y="2480"/>
                  <a:pt x="1792" y="2480"/>
                </a:cubicBezTo>
                <a:cubicBezTo>
                  <a:pt x="1905" y="2364"/>
                  <a:pt x="1905" y="2364"/>
                  <a:pt x="1905" y="2364"/>
                </a:cubicBezTo>
                <a:cubicBezTo>
                  <a:pt x="1930" y="2379"/>
                  <a:pt x="1930" y="2379"/>
                  <a:pt x="1930" y="2379"/>
                </a:cubicBezTo>
                <a:cubicBezTo>
                  <a:pt x="2319" y="2038"/>
                  <a:pt x="2319" y="2038"/>
                  <a:pt x="2319" y="2038"/>
                </a:cubicBezTo>
                <a:cubicBezTo>
                  <a:pt x="1819" y="1745"/>
                  <a:pt x="1819" y="1745"/>
                  <a:pt x="1819" y="1745"/>
                </a:cubicBezTo>
                <a:close/>
                <a:moveTo>
                  <a:pt x="3094" y="444"/>
                </a:moveTo>
                <a:cubicBezTo>
                  <a:pt x="3085" y="366"/>
                  <a:pt x="3085" y="366"/>
                  <a:pt x="3085" y="366"/>
                </a:cubicBezTo>
                <a:cubicBezTo>
                  <a:pt x="2885" y="248"/>
                  <a:pt x="2885" y="248"/>
                  <a:pt x="2885" y="248"/>
                </a:cubicBezTo>
                <a:cubicBezTo>
                  <a:pt x="2620" y="378"/>
                  <a:pt x="2620" y="378"/>
                  <a:pt x="2620" y="378"/>
                </a:cubicBezTo>
                <a:cubicBezTo>
                  <a:pt x="2848" y="511"/>
                  <a:pt x="2848" y="511"/>
                  <a:pt x="2848" y="511"/>
                </a:cubicBezTo>
                <a:cubicBezTo>
                  <a:pt x="3120" y="670"/>
                  <a:pt x="3120" y="670"/>
                  <a:pt x="3120" y="670"/>
                </a:cubicBezTo>
                <a:cubicBezTo>
                  <a:pt x="3201" y="718"/>
                  <a:pt x="3201" y="718"/>
                  <a:pt x="3201" y="718"/>
                </a:cubicBezTo>
                <a:cubicBezTo>
                  <a:pt x="3126" y="1003"/>
                  <a:pt x="2993" y="1253"/>
                  <a:pt x="2796" y="1465"/>
                </a:cubicBezTo>
                <a:cubicBezTo>
                  <a:pt x="2929" y="1589"/>
                  <a:pt x="2929" y="1589"/>
                  <a:pt x="2929" y="1589"/>
                </a:cubicBezTo>
                <a:cubicBezTo>
                  <a:pt x="3163" y="1336"/>
                  <a:pt x="3316" y="1037"/>
                  <a:pt x="3395" y="694"/>
                </a:cubicBezTo>
                <a:cubicBezTo>
                  <a:pt x="3409" y="629"/>
                  <a:pt x="3409" y="629"/>
                  <a:pt x="3409" y="629"/>
                </a:cubicBezTo>
                <a:cubicBezTo>
                  <a:pt x="3352" y="595"/>
                  <a:pt x="3352" y="595"/>
                  <a:pt x="3352" y="595"/>
                </a:cubicBezTo>
                <a:cubicBezTo>
                  <a:pt x="3094" y="444"/>
                  <a:pt x="3094" y="444"/>
                  <a:pt x="3094" y="444"/>
                </a:cubicBezTo>
                <a:close/>
                <a:moveTo>
                  <a:pt x="2560" y="479"/>
                </a:moveTo>
                <a:cubicBezTo>
                  <a:pt x="2250" y="824"/>
                  <a:pt x="2026" y="1215"/>
                  <a:pt x="1878" y="1645"/>
                </a:cubicBezTo>
                <a:cubicBezTo>
                  <a:pt x="2044" y="1743"/>
                  <a:pt x="2211" y="1841"/>
                  <a:pt x="2378" y="1938"/>
                </a:cubicBezTo>
                <a:cubicBezTo>
                  <a:pt x="2664" y="1579"/>
                  <a:pt x="2893" y="1191"/>
                  <a:pt x="3060" y="772"/>
                </a:cubicBezTo>
                <a:cubicBezTo>
                  <a:pt x="2894" y="675"/>
                  <a:pt x="2727" y="577"/>
                  <a:pt x="2560" y="479"/>
                </a:cubicBezTo>
                <a:close/>
              </a:path>
            </a:pathLst>
          </a:custGeom>
          <a:solidFill>
            <a:srgbClr val="7F685A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8829090" y="1426047"/>
            <a:ext cx="229575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论文</a:t>
            </a:r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论点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内容详情单击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内容详情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单击添加内容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详情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829090" y="2585271"/>
            <a:ext cx="229575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论文</a:t>
            </a:r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论点</a:t>
            </a:r>
            <a:r>
              <a:rPr lang="en-US" altLang="zh-C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内容详情单击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内容详情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单击添加内容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详情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829090" y="3761168"/>
            <a:ext cx="229575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论文</a:t>
            </a:r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论点</a:t>
            </a:r>
            <a:r>
              <a:rPr lang="en-US" altLang="zh-C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内容详情单击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内容详情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单击添加内容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详情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8829090" y="4907956"/>
            <a:ext cx="229575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论文</a:t>
            </a:r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论点</a:t>
            </a:r>
            <a:r>
              <a:rPr lang="en-US" altLang="zh-C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内容详情单击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内容详情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单击添加内容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详情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52" grpId="0"/>
      <p:bldP spid="53" grpId="0"/>
      <p:bldP spid="54" grpId="0"/>
      <p:bldP spid="55" grpId="0"/>
      <p:bldP spid="56" grpId="0" animBg="1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/>
        </p:nvCxnSpPr>
        <p:spPr>
          <a:xfrm>
            <a:off x="3013638" y="3527041"/>
            <a:ext cx="10211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013637" y="5175307"/>
            <a:ext cx="13756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683434" y="2045939"/>
            <a:ext cx="24435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105834" y="3527041"/>
            <a:ext cx="10211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695165" y="5175307"/>
            <a:ext cx="14318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385105" y="2602445"/>
            <a:ext cx="1820656" cy="1848711"/>
          </a:xfrm>
          <a:prstGeom prst="ellipse">
            <a:avLst/>
          </a:prstGeom>
          <a:solidFill>
            <a:srgbClr val="B39F93"/>
          </a:solidFill>
          <a:ln w="762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069259" y="1803578"/>
            <a:ext cx="1820656" cy="1848711"/>
          </a:xfrm>
          <a:prstGeom prst="ellipse">
            <a:avLst/>
          </a:prstGeom>
          <a:solidFill>
            <a:srgbClr val="3F3F3F">
              <a:alpha val="87000"/>
            </a:srgbClr>
          </a:solidFill>
          <a:ln w="762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908619" y="2602445"/>
            <a:ext cx="1820656" cy="1848711"/>
          </a:xfrm>
          <a:prstGeom prst="ellipse">
            <a:avLst/>
          </a:prstGeom>
          <a:solidFill>
            <a:srgbClr val="7F685A">
              <a:alpha val="85000"/>
            </a:srgbClr>
          </a:solidFill>
          <a:ln w="762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979587" y="4120290"/>
            <a:ext cx="1820656" cy="1848711"/>
          </a:xfrm>
          <a:prstGeom prst="ellipse">
            <a:avLst/>
          </a:prstGeom>
          <a:solidFill>
            <a:srgbClr val="7F685A">
              <a:alpha val="85000"/>
            </a:srgbClr>
          </a:solidFill>
          <a:ln w="762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318704" y="4120290"/>
            <a:ext cx="1820656" cy="1848711"/>
          </a:xfrm>
          <a:prstGeom prst="ellipse">
            <a:avLst/>
          </a:prstGeom>
          <a:solidFill>
            <a:srgbClr val="B39F93">
              <a:alpha val="85000"/>
            </a:srgbClr>
          </a:solidFill>
          <a:ln w="762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123655" y="3150334"/>
            <a:ext cx="1820656" cy="1848711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689601" y="2351201"/>
            <a:ext cx="674833" cy="471659"/>
            <a:chOff x="7999238" y="1399322"/>
            <a:chExt cx="464215" cy="324452"/>
          </a:xfrm>
          <a:solidFill>
            <a:schemeClr val="bg1"/>
          </a:solidFill>
        </p:grpSpPr>
        <p:sp>
          <p:nvSpPr>
            <p:cNvPr id="18" name="Freeform 57"/>
            <p:cNvSpPr>
              <a:spLocks noEditPoints="1"/>
            </p:cNvSpPr>
            <p:nvPr/>
          </p:nvSpPr>
          <p:spPr bwMode="auto">
            <a:xfrm>
              <a:off x="7999238" y="1399322"/>
              <a:ext cx="331940" cy="324452"/>
            </a:xfrm>
            <a:custGeom>
              <a:avLst/>
              <a:gdLst>
                <a:gd name="T0" fmla="*/ 86 w 100"/>
                <a:gd name="T1" fmla="*/ 60 h 97"/>
                <a:gd name="T2" fmla="*/ 100 w 100"/>
                <a:gd name="T3" fmla="*/ 54 h 97"/>
                <a:gd name="T4" fmla="*/ 100 w 100"/>
                <a:gd name="T5" fmla="*/ 43 h 97"/>
                <a:gd name="T6" fmla="*/ 86 w 100"/>
                <a:gd name="T7" fmla="*/ 38 h 97"/>
                <a:gd name="T8" fmla="*/ 83 w 100"/>
                <a:gd name="T9" fmla="*/ 32 h 97"/>
                <a:gd name="T10" fmla="*/ 89 w 100"/>
                <a:gd name="T11" fmla="*/ 18 h 97"/>
                <a:gd name="T12" fmla="*/ 81 w 100"/>
                <a:gd name="T13" fmla="*/ 11 h 97"/>
                <a:gd name="T14" fmla="*/ 67 w 100"/>
                <a:gd name="T15" fmla="*/ 16 h 97"/>
                <a:gd name="T16" fmla="*/ 61 w 100"/>
                <a:gd name="T17" fmla="*/ 14 h 97"/>
                <a:gd name="T18" fmla="*/ 55 w 100"/>
                <a:gd name="T19" fmla="*/ 0 h 97"/>
                <a:gd name="T20" fmla="*/ 44 w 100"/>
                <a:gd name="T21" fmla="*/ 0 h 97"/>
                <a:gd name="T22" fmla="*/ 39 w 100"/>
                <a:gd name="T23" fmla="*/ 14 h 97"/>
                <a:gd name="T24" fmla="*/ 33 w 100"/>
                <a:gd name="T25" fmla="*/ 16 h 97"/>
                <a:gd name="T26" fmla="*/ 19 w 100"/>
                <a:gd name="T27" fmla="*/ 11 h 97"/>
                <a:gd name="T28" fmla="*/ 11 w 100"/>
                <a:gd name="T29" fmla="*/ 19 h 97"/>
                <a:gd name="T30" fmla="*/ 17 w 100"/>
                <a:gd name="T31" fmla="*/ 32 h 97"/>
                <a:gd name="T32" fmla="*/ 14 w 100"/>
                <a:gd name="T33" fmla="*/ 38 h 97"/>
                <a:gd name="T34" fmla="*/ 0 w 100"/>
                <a:gd name="T35" fmla="*/ 44 h 97"/>
                <a:gd name="T36" fmla="*/ 0 w 100"/>
                <a:gd name="T37" fmla="*/ 54 h 97"/>
                <a:gd name="T38" fmla="*/ 14 w 100"/>
                <a:gd name="T39" fmla="*/ 60 h 97"/>
                <a:gd name="T40" fmla="*/ 17 w 100"/>
                <a:gd name="T41" fmla="*/ 66 h 97"/>
                <a:gd name="T42" fmla="*/ 11 w 100"/>
                <a:gd name="T43" fmla="*/ 80 h 97"/>
                <a:gd name="T44" fmla="*/ 19 w 100"/>
                <a:gd name="T45" fmla="*/ 87 h 97"/>
                <a:gd name="T46" fmla="*/ 33 w 100"/>
                <a:gd name="T47" fmla="*/ 82 h 97"/>
                <a:gd name="T48" fmla="*/ 39 w 100"/>
                <a:gd name="T49" fmla="*/ 84 h 97"/>
                <a:gd name="T50" fmla="*/ 45 w 100"/>
                <a:gd name="T51" fmla="*/ 97 h 97"/>
                <a:gd name="T52" fmla="*/ 56 w 100"/>
                <a:gd name="T53" fmla="*/ 97 h 97"/>
                <a:gd name="T54" fmla="*/ 61 w 100"/>
                <a:gd name="T55" fmla="*/ 84 h 97"/>
                <a:gd name="T56" fmla="*/ 67 w 100"/>
                <a:gd name="T57" fmla="*/ 82 h 97"/>
                <a:gd name="T58" fmla="*/ 81 w 100"/>
                <a:gd name="T59" fmla="*/ 87 h 97"/>
                <a:gd name="T60" fmla="*/ 89 w 100"/>
                <a:gd name="T61" fmla="*/ 79 h 97"/>
                <a:gd name="T62" fmla="*/ 83 w 100"/>
                <a:gd name="T63" fmla="*/ 66 h 97"/>
                <a:gd name="T64" fmla="*/ 86 w 100"/>
                <a:gd name="T65" fmla="*/ 60 h 97"/>
                <a:gd name="T66" fmla="*/ 50 w 100"/>
                <a:gd name="T67" fmla="*/ 64 h 97"/>
                <a:gd name="T68" fmla="*/ 34 w 100"/>
                <a:gd name="T69" fmla="*/ 49 h 97"/>
                <a:gd name="T70" fmla="*/ 50 w 100"/>
                <a:gd name="T71" fmla="*/ 33 h 97"/>
                <a:gd name="T72" fmla="*/ 66 w 100"/>
                <a:gd name="T73" fmla="*/ 49 h 97"/>
                <a:gd name="T74" fmla="*/ 50 w 100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97">
                  <a:moveTo>
                    <a:pt x="86" y="60"/>
                  </a:moveTo>
                  <a:cubicBezTo>
                    <a:pt x="86" y="60"/>
                    <a:pt x="100" y="55"/>
                    <a:pt x="100" y="54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86" y="38"/>
                    <a:pt x="86" y="38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2"/>
                    <a:pt x="89" y="19"/>
                    <a:pt x="89" y="1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19" y="10"/>
                    <a:pt x="19" y="1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7" y="32"/>
                    <a:pt x="17" y="3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0" y="43"/>
                    <a:pt x="0" y="4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1" y="79"/>
                    <a:pt x="11" y="80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8"/>
                    <a:pt x="33" y="82"/>
                    <a:pt x="33" y="82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9" y="84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2"/>
                    <a:pt x="81" y="87"/>
                    <a:pt x="81" y="87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90" y="79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9" y="33"/>
                    <a:pt x="66" y="40"/>
                    <a:pt x="66" y="49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9" name="Freeform 58"/>
            <p:cNvSpPr>
              <a:spLocks noEditPoints="1"/>
            </p:cNvSpPr>
            <p:nvPr/>
          </p:nvSpPr>
          <p:spPr bwMode="auto">
            <a:xfrm>
              <a:off x="8308715" y="1564044"/>
              <a:ext cx="154738" cy="154738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3 w 47"/>
                <a:gd name="T17" fmla="*/ 6 h 47"/>
                <a:gd name="T18" fmla="*/ 20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1 w 47"/>
                <a:gd name="T31" fmla="*/ 21 h 47"/>
                <a:gd name="T32" fmla="*/ 6 w 47"/>
                <a:gd name="T33" fmla="*/ 25 h 47"/>
                <a:gd name="T34" fmla="*/ 7 w 47"/>
                <a:gd name="T35" fmla="*/ 28 h 47"/>
                <a:gd name="T36" fmla="*/ 3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1 w 47"/>
                <a:gd name="T47" fmla="*/ 47 h 47"/>
                <a:gd name="T48" fmla="*/ 25 w 47"/>
                <a:gd name="T49" fmla="*/ 41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6 w 47"/>
                <a:gd name="T61" fmla="*/ 31 h 47"/>
                <a:gd name="T62" fmla="*/ 47 w 47"/>
                <a:gd name="T63" fmla="*/ 26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3" y="6"/>
                    <a:pt x="23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2" y="33"/>
                    <a:pt x="3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25" y="41"/>
                    <a:pt x="25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6" y="31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2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08021" y="4819953"/>
            <a:ext cx="631267" cy="718340"/>
            <a:chOff x="2927811" y="2108124"/>
            <a:chExt cx="361887" cy="411804"/>
          </a:xfrm>
          <a:solidFill>
            <a:schemeClr val="bg1"/>
          </a:solidFill>
        </p:grpSpPr>
        <p:sp>
          <p:nvSpPr>
            <p:cNvPr id="21" name="Freeform 68"/>
            <p:cNvSpPr>
              <a:spLocks noEditPoints="1"/>
            </p:cNvSpPr>
            <p:nvPr/>
          </p:nvSpPr>
          <p:spPr bwMode="auto">
            <a:xfrm>
              <a:off x="2927811" y="2108124"/>
              <a:ext cx="164722" cy="299494"/>
            </a:xfrm>
            <a:custGeom>
              <a:avLst/>
              <a:gdLst>
                <a:gd name="T0" fmla="*/ 50 w 50"/>
                <a:gd name="T1" fmla="*/ 83 h 90"/>
                <a:gd name="T2" fmla="*/ 50 w 50"/>
                <a:gd name="T3" fmla="*/ 7 h 90"/>
                <a:gd name="T4" fmla="*/ 44 w 50"/>
                <a:gd name="T5" fmla="*/ 0 h 90"/>
                <a:gd name="T6" fmla="*/ 6 w 50"/>
                <a:gd name="T7" fmla="*/ 0 h 90"/>
                <a:gd name="T8" fmla="*/ 0 w 50"/>
                <a:gd name="T9" fmla="*/ 7 h 90"/>
                <a:gd name="T10" fmla="*/ 0 w 50"/>
                <a:gd name="T11" fmla="*/ 83 h 90"/>
                <a:gd name="T12" fmla="*/ 6 w 50"/>
                <a:gd name="T13" fmla="*/ 90 h 90"/>
                <a:gd name="T14" fmla="*/ 44 w 50"/>
                <a:gd name="T15" fmla="*/ 90 h 90"/>
                <a:gd name="T16" fmla="*/ 50 w 50"/>
                <a:gd name="T17" fmla="*/ 83 h 90"/>
                <a:gd name="T18" fmla="*/ 39 w 50"/>
                <a:gd name="T19" fmla="*/ 5 h 90"/>
                <a:gd name="T20" fmla="*/ 41 w 50"/>
                <a:gd name="T21" fmla="*/ 6 h 90"/>
                <a:gd name="T22" fmla="*/ 39 w 50"/>
                <a:gd name="T23" fmla="*/ 8 h 90"/>
                <a:gd name="T24" fmla="*/ 38 w 50"/>
                <a:gd name="T25" fmla="*/ 6 h 90"/>
                <a:gd name="T26" fmla="*/ 39 w 50"/>
                <a:gd name="T27" fmla="*/ 5 h 90"/>
                <a:gd name="T28" fmla="*/ 16 w 50"/>
                <a:gd name="T29" fmla="*/ 5 h 90"/>
                <a:gd name="T30" fmla="*/ 34 w 50"/>
                <a:gd name="T31" fmla="*/ 5 h 90"/>
                <a:gd name="T32" fmla="*/ 34 w 50"/>
                <a:gd name="T33" fmla="*/ 7 h 90"/>
                <a:gd name="T34" fmla="*/ 16 w 50"/>
                <a:gd name="T35" fmla="*/ 7 h 90"/>
                <a:gd name="T36" fmla="*/ 16 w 50"/>
                <a:gd name="T37" fmla="*/ 5 h 90"/>
                <a:gd name="T38" fmla="*/ 5 w 50"/>
                <a:gd name="T39" fmla="*/ 69 h 90"/>
                <a:gd name="T40" fmla="*/ 5 w 50"/>
                <a:gd name="T41" fmla="*/ 11 h 90"/>
                <a:gd name="T42" fmla="*/ 45 w 50"/>
                <a:gd name="T43" fmla="*/ 11 h 90"/>
                <a:gd name="T44" fmla="*/ 45 w 50"/>
                <a:gd name="T45" fmla="*/ 69 h 90"/>
                <a:gd name="T46" fmla="*/ 5 w 50"/>
                <a:gd name="T47" fmla="*/ 69 h 90"/>
                <a:gd name="T48" fmla="*/ 25 w 50"/>
                <a:gd name="T49" fmla="*/ 83 h 90"/>
                <a:gd name="T50" fmla="*/ 21 w 50"/>
                <a:gd name="T51" fmla="*/ 79 h 90"/>
                <a:gd name="T52" fmla="*/ 25 w 50"/>
                <a:gd name="T53" fmla="*/ 75 h 90"/>
                <a:gd name="T54" fmla="*/ 29 w 50"/>
                <a:gd name="T55" fmla="*/ 79 h 90"/>
                <a:gd name="T56" fmla="*/ 25 w 50"/>
                <a:gd name="T5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9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2" name="Freeform 69"/>
            <p:cNvSpPr>
              <a:spLocks noEditPoints="1"/>
            </p:cNvSpPr>
            <p:nvPr/>
          </p:nvSpPr>
          <p:spPr bwMode="auto">
            <a:xfrm>
              <a:off x="3119985" y="2220434"/>
              <a:ext cx="169713" cy="299494"/>
            </a:xfrm>
            <a:custGeom>
              <a:avLst/>
              <a:gdLst>
                <a:gd name="T0" fmla="*/ 44 w 51"/>
                <a:gd name="T1" fmla="*/ 0 h 90"/>
                <a:gd name="T2" fmla="*/ 7 w 51"/>
                <a:gd name="T3" fmla="*/ 0 h 90"/>
                <a:gd name="T4" fmla="*/ 0 w 51"/>
                <a:gd name="T5" fmla="*/ 7 h 90"/>
                <a:gd name="T6" fmla="*/ 0 w 51"/>
                <a:gd name="T7" fmla="*/ 83 h 90"/>
                <a:gd name="T8" fmla="*/ 7 w 51"/>
                <a:gd name="T9" fmla="*/ 90 h 90"/>
                <a:gd name="T10" fmla="*/ 44 w 51"/>
                <a:gd name="T11" fmla="*/ 90 h 90"/>
                <a:gd name="T12" fmla="*/ 51 w 51"/>
                <a:gd name="T13" fmla="*/ 83 h 90"/>
                <a:gd name="T14" fmla="*/ 51 w 51"/>
                <a:gd name="T15" fmla="*/ 7 h 90"/>
                <a:gd name="T16" fmla="*/ 44 w 51"/>
                <a:gd name="T17" fmla="*/ 0 h 90"/>
                <a:gd name="T18" fmla="*/ 40 w 51"/>
                <a:gd name="T19" fmla="*/ 5 h 90"/>
                <a:gd name="T20" fmla="*/ 42 w 51"/>
                <a:gd name="T21" fmla="*/ 6 h 90"/>
                <a:gd name="T22" fmla="*/ 40 w 51"/>
                <a:gd name="T23" fmla="*/ 8 h 90"/>
                <a:gd name="T24" fmla="*/ 38 w 51"/>
                <a:gd name="T25" fmla="*/ 6 h 90"/>
                <a:gd name="T26" fmla="*/ 40 w 51"/>
                <a:gd name="T27" fmla="*/ 5 h 90"/>
                <a:gd name="T28" fmla="*/ 17 w 51"/>
                <a:gd name="T29" fmla="*/ 5 h 90"/>
                <a:gd name="T30" fmla="*/ 34 w 51"/>
                <a:gd name="T31" fmla="*/ 5 h 90"/>
                <a:gd name="T32" fmla="*/ 34 w 51"/>
                <a:gd name="T33" fmla="*/ 7 h 90"/>
                <a:gd name="T34" fmla="*/ 17 w 51"/>
                <a:gd name="T35" fmla="*/ 7 h 90"/>
                <a:gd name="T36" fmla="*/ 17 w 51"/>
                <a:gd name="T37" fmla="*/ 5 h 90"/>
                <a:gd name="T38" fmla="*/ 26 w 51"/>
                <a:gd name="T39" fmla="*/ 83 h 90"/>
                <a:gd name="T40" fmla="*/ 21 w 51"/>
                <a:gd name="T41" fmla="*/ 79 h 90"/>
                <a:gd name="T42" fmla="*/ 26 w 51"/>
                <a:gd name="T43" fmla="*/ 75 h 90"/>
                <a:gd name="T44" fmla="*/ 30 w 51"/>
                <a:gd name="T45" fmla="*/ 79 h 90"/>
                <a:gd name="T46" fmla="*/ 26 w 51"/>
                <a:gd name="T47" fmla="*/ 83 h 90"/>
                <a:gd name="T48" fmla="*/ 46 w 51"/>
                <a:gd name="T49" fmla="*/ 69 h 90"/>
                <a:gd name="T50" fmla="*/ 5 w 51"/>
                <a:gd name="T51" fmla="*/ 69 h 90"/>
                <a:gd name="T52" fmla="*/ 5 w 51"/>
                <a:gd name="T53" fmla="*/ 11 h 90"/>
                <a:gd name="T54" fmla="*/ 46 w 51"/>
                <a:gd name="T55" fmla="*/ 11 h 90"/>
                <a:gd name="T56" fmla="*/ 46 w 51"/>
                <a:gd name="T57" fmla="*/ 6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90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3" name="Freeform 70"/>
            <p:cNvSpPr/>
            <p:nvPr/>
          </p:nvSpPr>
          <p:spPr bwMode="auto">
            <a:xfrm>
              <a:off x="3107507" y="2125594"/>
              <a:ext cx="99831" cy="82362"/>
            </a:xfrm>
            <a:custGeom>
              <a:avLst/>
              <a:gdLst>
                <a:gd name="T0" fmla="*/ 32 w 40"/>
                <a:gd name="T1" fmla="*/ 33 h 33"/>
                <a:gd name="T2" fmla="*/ 40 w 40"/>
                <a:gd name="T3" fmla="*/ 33 h 33"/>
                <a:gd name="T4" fmla="*/ 40 w 40"/>
                <a:gd name="T5" fmla="*/ 8 h 33"/>
                <a:gd name="T6" fmla="*/ 40 w 40"/>
                <a:gd name="T7" fmla="*/ 0 h 33"/>
                <a:gd name="T8" fmla="*/ 32 w 40"/>
                <a:gd name="T9" fmla="*/ 0 h 33"/>
                <a:gd name="T10" fmla="*/ 0 w 40"/>
                <a:gd name="T11" fmla="*/ 0 h 33"/>
                <a:gd name="T12" fmla="*/ 0 w 40"/>
                <a:gd name="T13" fmla="*/ 8 h 33"/>
                <a:gd name="T14" fmla="*/ 32 w 40"/>
                <a:gd name="T15" fmla="*/ 8 h 33"/>
                <a:gd name="T16" fmla="*/ 32 w 40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3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Freeform 71"/>
            <p:cNvSpPr/>
            <p:nvPr/>
          </p:nvSpPr>
          <p:spPr bwMode="auto">
            <a:xfrm>
              <a:off x="3017659" y="2425088"/>
              <a:ext cx="82362" cy="82362"/>
            </a:xfrm>
            <a:custGeom>
              <a:avLst/>
              <a:gdLst>
                <a:gd name="T0" fmla="*/ 8 w 33"/>
                <a:gd name="T1" fmla="*/ 0 h 33"/>
                <a:gd name="T2" fmla="*/ 0 w 33"/>
                <a:gd name="T3" fmla="*/ 0 h 33"/>
                <a:gd name="T4" fmla="*/ 0 w 33"/>
                <a:gd name="T5" fmla="*/ 25 h 33"/>
                <a:gd name="T6" fmla="*/ 0 w 33"/>
                <a:gd name="T7" fmla="*/ 33 h 33"/>
                <a:gd name="T8" fmla="*/ 8 w 33"/>
                <a:gd name="T9" fmla="*/ 33 h 33"/>
                <a:gd name="T10" fmla="*/ 33 w 33"/>
                <a:gd name="T11" fmla="*/ 33 h 33"/>
                <a:gd name="T12" fmla="*/ 33 w 33"/>
                <a:gd name="T13" fmla="*/ 25 h 33"/>
                <a:gd name="T14" fmla="*/ 8 w 33"/>
                <a:gd name="T15" fmla="*/ 25 h 33"/>
                <a:gd name="T16" fmla="*/ 8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61168" y="4834955"/>
            <a:ext cx="360496" cy="656620"/>
            <a:chOff x="3536781" y="2689641"/>
            <a:chExt cx="279527" cy="509141"/>
          </a:xfrm>
          <a:solidFill>
            <a:schemeClr val="bg1"/>
          </a:solidFill>
        </p:grpSpPr>
        <p:sp>
          <p:nvSpPr>
            <p:cNvPr id="26" name="Freeform 121"/>
            <p:cNvSpPr>
              <a:spLocks noEditPoints="1"/>
            </p:cNvSpPr>
            <p:nvPr/>
          </p:nvSpPr>
          <p:spPr bwMode="auto">
            <a:xfrm>
              <a:off x="3536781" y="2689641"/>
              <a:ext cx="279527" cy="381855"/>
            </a:xfrm>
            <a:custGeom>
              <a:avLst/>
              <a:gdLst>
                <a:gd name="T0" fmla="*/ 42 w 84"/>
                <a:gd name="T1" fmla="*/ 5 h 115"/>
                <a:gd name="T2" fmla="*/ 79 w 84"/>
                <a:gd name="T3" fmla="*/ 42 h 115"/>
                <a:gd name="T4" fmla="*/ 56 w 84"/>
                <a:gd name="T5" fmla="*/ 111 h 115"/>
                <a:gd name="T6" fmla="*/ 31 w 84"/>
                <a:gd name="T7" fmla="*/ 111 h 115"/>
                <a:gd name="T8" fmla="*/ 4 w 84"/>
                <a:gd name="T9" fmla="*/ 42 h 115"/>
                <a:gd name="T10" fmla="*/ 42 w 84"/>
                <a:gd name="T11" fmla="*/ 5 h 115"/>
                <a:gd name="T12" fmla="*/ 42 w 84"/>
                <a:gd name="T13" fmla="*/ 0 h 115"/>
                <a:gd name="T14" fmla="*/ 0 w 84"/>
                <a:gd name="T15" fmla="*/ 42 h 115"/>
                <a:gd name="T16" fmla="*/ 29 w 84"/>
                <a:gd name="T17" fmla="*/ 115 h 115"/>
                <a:gd name="T18" fmla="*/ 58 w 84"/>
                <a:gd name="T19" fmla="*/ 115 h 115"/>
                <a:gd name="T20" fmla="*/ 84 w 84"/>
                <a:gd name="T21" fmla="*/ 42 h 115"/>
                <a:gd name="T22" fmla="*/ 42 w 84"/>
                <a:gd name="T2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15">
                  <a:moveTo>
                    <a:pt x="42" y="5"/>
                  </a:moveTo>
                  <a:cubicBezTo>
                    <a:pt x="63" y="5"/>
                    <a:pt x="79" y="22"/>
                    <a:pt x="79" y="42"/>
                  </a:cubicBezTo>
                  <a:cubicBezTo>
                    <a:pt x="79" y="60"/>
                    <a:pt x="60" y="101"/>
                    <a:pt x="56" y="111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23" y="95"/>
                    <a:pt x="4" y="58"/>
                    <a:pt x="4" y="42"/>
                  </a:cubicBezTo>
                  <a:cubicBezTo>
                    <a:pt x="4" y="22"/>
                    <a:pt x="21" y="5"/>
                    <a:pt x="42" y="5"/>
                  </a:cubicBezTo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3"/>
                    <a:pt x="29" y="115"/>
                    <a:pt x="29" y="115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8" y="115"/>
                    <a:pt x="84" y="63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Freeform 122"/>
            <p:cNvSpPr/>
            <p:nvPr/>
          </p:nvSpPr>
          <p:spPr bwMode="auto">
            <a:xfrm>
              <a:off x="3631621" y="3166335"/>
              <a:ext cx="97336" cy="9983"/>
            </a:xfrm>
            <a:custGeom>
              <a:avLst/>
              <a:gdLst>
                <a:gd name="T0" fmla="*/ 1 w 29"/>
                <a:gd name="T1" fmla="*/ 3 h 3"/>
                <a:gd name="T2" fmla="*/ 27 w 29"/>
                <a:gd name="T3" fmla="*/ 3 h 3"/>
                <a:gd name="T4" fmla="*/ 29 w 29"/>
                <a:gd name="T5" fmla="*/ 0 h 3"/>
                <a:gd name="T6" fmla="*/ 0 w 29"/>
                <a:gd name="T7" fmla="*/ 0 h 3"/>
                <a:gd name="T8" fmla="*/ 1 w 2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">
                  <a:moveTo>
                    <a:pt x="1" y="3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8" y="2"/>
                    <a:pt x="28" y="1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Freeform 123"/>
            <p:cNvSpPr/>
            <p:nvPr/>
          </p:nvSpPr>
          <p:spPr bwMode="auto">
            <a:xfrm>
              <a:off x="3646596" y="3186302"/>
              <a:ext cx="69882" cy="12480"/>
            </a:xfrm>
            <a:custGeom>
              <a:avLst/>
              <a:gdLst>
                <a:gd name="T0" fmla="*/ 10 w 21"/>
                <a:gd name="T1" fmla="*/ 4 h 4"/>
                <a:gd name="T2" fmla="*/ 21 w 21"/>
                <a:gd name="T3" fmla="*/ 0 h 4"/>
                <a:gd name="T4" fmla="*/ 0 w 21"/>
                <a:gd name="T5" fmla="*/ 0 h 4"/>
                <a:gd name="T6" fmla="*/ 10 w 21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">
                  <a:moveTo>
                    <a:pt x="10" y="4"/>
                  </a:moveTo>
                  <a:cubicBezTo>
                    <a:pt x="14" y="4"/>
                    <a:pt x="18" y="2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6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Freeform 124"/>
            <p:cNvSpPr/>
            <p:nvPr/>
          </p:nvSpPr>
          <p:spPr bwMode="auto">
            <a:xfrm>
              <a:off x="3629124" y="3086470"/>
              <a:ext cx="102328" cy="69882"/>
            </a:xfrm>
            <a:custGeom>
              <a:avLst/>
              <a:gdLst>
                <a:gd name="T0" fmla="*/ 31 w 31"/>
                <a:gd name="T1" fmla="*/ 0 h 21"/>
                <a:gd name="T2" fmla="*/ 0 w 31"/>
                <a:gd name="T3" fmla="*/ 0 h 21"/>
                <a:gd name="T4" fmla="*/ 0 w 31"/>
                <a:gd name="T5" fmla="*/ 19 h 21"/>
                <a:gd name="T6" fmla="*/ 0 w 31"/>
                <a:gd name="T7" fmla="*/ 21 h 21"/>
                <a:gd name="T8" fmla="*/ 30 w 31"/>
                <a:gd name="T9" fmla="*/ 21 h 21"/>
                <a:gd name="T10" fmla="*/ 31 w 31"/>
                <a:gd name="T11" fmla="*/ 19 h 21"/>
                <a:gd name="T12" fmla="*/ 31 w 3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1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1" y="20"/>
                    <a:pt x="31" y="19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125"/>
            <p:cNvSpPr>
              <a:spLocks noEditPoints="1"/>
            </p:cNvSpPr>
            <p:nvPr/>
          </p:nvSpPr>
          <p:spPr bwMode="auto">
            <a:xfrm>
              <a:off x="3626629" y="2864345"/>
              <a:ext cx="104823" cy="207151"/>
            </a:xfrm>
            <a:custGeom>
              <a:avLst/>
              <a:gdLst>
                <a:gd name="T0" fmla="*/ 42 w 42"/>
                <a:gd name="T1" fmla="*/ 2 h 83"/>
                <a:gd name="T2" fmla="*/ 42 w 42"/>
                <a:gd name="T3" fmla="*/ 2 h 83"/>
                <a:gd name="T4" fmla="*/ 42 w 42"/>
                <a:gd name="T5" fmla="*/ 2 h 83"/>
                <a:gd name="T6" fmla="*/ 37 w 42"/>
                <a:gd name="T7" fmla="*/ 0 h 83"/>
                <a:gd name="T8" fmla="*/ 20 w 42"/>
                <a:gd name="T9" fmla="*/ 6 h 83"/>
                <a:gd name="T10" fmla="*/ 5 w 42"/>
                <a:gd name="T11" fmla="*/ 0 h 83"/>
                <a:gd name="T12" fmla="*/ 0 w 42"/>
                <a:gd name="T13" fmla="*/ 1 h 83"/>
                <a:gd name="T14" fmla="*/ 0 w 42"/>
                <a:gd name="T15" fmla="*/ 2 h 83"/>
                <a:gd name="T16" fmla="*/ 0 w 42"/>
                <a:gd name="T17" fmla="*/ 2 h 83"/>
                <a:gd name="T18" fmla="*/ 18 w 42"/>
                <a:gd name="T19" fmla="*/ 83 h 83"/>
                <a:gd name="T20" fmla="*/ 24 w 42"/>
                <a:gd name="T21" fmla="*/ 83 h 83"/>
                <a:gd name="T22" fmla="*/ 42 w 42"/>
                <a:gd name="T23" fmla="*/ 2 h 83"/>
                <a:gd name="T24" fmla="*/ 42 w 42"/>
                <a:gd name="T25" fmla="*/ 2 h 83"/>
                <a:gd name="T26" fmla="*/ 42 w 42"/>
                <a:gd name="T27" fmla="*/ 2 h 83"/>
                <a:gd name="T28" fmla="*/ 21 w 42"/>
                <a:gd name="T29" fmla="*/ 73 h 83"/>
                <a:gd name="T30" fmla="*/ 5 w 42"/>
                <a:gd name="T31" fmla="*/ 4 h 83"/>
                <a:gd name="T32" fmla="*/ 20 w 42"/>
                <a:gd name="T33" fmla="*/ 9 h 83"/>
                <a:gd name="T34" fmla="*/ 37 w 42"/>
                <a:gd name="T35" fmla="*/ 4 h 83"/>
                <a:gd name="T36" fmla="*/ 21 w 42"/>
                <a:gd name="T37" fmla="*/ 7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83">
                  <a:moveTo>
                    <a:pt x="42" y="2"/>
                  </a:moveTo>
                  <a:lnTo>
                    <a:pt x="42" y="2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20" y="6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close/>
                  <a:moveTo>
                    <a:pt x="21" y="73"/>
                  </a:moveTo>
                  <a:lnTo>
                    <a:pt x="5" y="4"/>
                  </a:lnTo>
                  <a:lnTo>
                    <a:pt x="20" y="9"/>
                  </a:lnTo>
                  <a:lnTo>
                    <a:pt x="37" y="4"/>
                  </a:lnTo>
                  <a:lnTo>
                    <a:pt x="21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121664" y="3275556"/>
            <a:ext cx="464224" cy="502485"/>
            <a:chOff x="1847137" y="4256991"/>
            <a:chExt cx="454232" cy="491670"/>
          </a:xfrm>
          <a:solidFill>
            <a:schemeClr val="bg1"/>
          </a:solidFill>
        </p:grpSpPr>
        <p:sp>
          <p:nvSpPr>
            <p:cNvPr id="32" name="Freeform 101"/>
            <p:cNvSpPr>
              <a:spLocks noEditPoints="1"/>
            </p:cNvSpPr>
            <p:nvPr/>
          </p:nvSpPr>
          <p:spPr bwMode="auto">
            <a:xfrm>
              <a:off x="1847137" y="4256991"/>
              <a:ext cx="454232" cy="491670"/>
            </a:xfrm>
            <a:custGeom>
              <a:avLst/>
              <a:gdLst>
                <a:gd name="T0" fmla="*/ 134 w 137"/>
                <a:gd name="T1" fmla="*/ 71 h 148"/>
                <a:gd name="T2" fmla="*/ 126 w 137"/>
                <a:gd name="T3" fmla="*/ 38 h 148"/>
                <a:gd name="T4" fmla="*/ 133 w 137"/>
                <a:gd name="T5" fmla="*/ 36 h 148"/>
                <a:gd name="T6" fmla="*/ 126 w 137"/>
                <a:gd name="T7" fmla="*/ 12 h 148"/>
                <a:gd name="T8" fmla="*/ 102 w 137"/>
                <a:gd name="T9" fmla="*/ 5 h 148"/>
                <a:gd name="T10" fmla="*/ 99 w 137"/>
                <a:gd name="T11" fmla="*/ 12 h 148"/>
                <a:gd name="T12" fmla="*/ 67 w 137"/>
                <a:gd name="T13" fmla="*/ 4 h 148"/>
                <a:gd name="T14" fmla="*/ 38 w 137"/>
                <a:gd name="T15" fmla="*/ 11 h 148"/>
                <a:gd name="T16" fmla="*/ 36 w 137"/>
                <a:gd name="T17" fmla="*/ 5 h 148"/>
                <a:gd name="T18" fmla="*/ 12 w 137"/>
                <a:gd name="T19" fmla="*/ 12 h 148"/>
                <a:gd name="T20" fmla="*/ 5 w 137"/>
                <a:gd name="T21" fmla="*/ 36 h 148"/>
                <a:gd name="T22" fmla="*/ 9 w 137"/>
                <a:gd name="T23" fmla="*/ 38 h 148"/>
                <a:gd name="T24" fmla="*/ 0 w 137"/>
                <a:gd name="T25" fmla="*/ 71 h 148"/>
                <a:gd name="T26" fmla="*/ 27 w 137"/>
                <a:gd name="T27" fmla="*/ 125 h 148"/>
                <a:gd name="T28" fmla="*/ 13 w 137"/>
                <a:gd name="T29" fmla="*/ 140 h 148"/>
                <a:gd name="T30" fmla="*/ 21 w 137"/>
                <a:gd name="T31" fmla="*/ 148 h 148"/>
                <a:gd name="T32" fmla="*/ 37 w 137"/>
                <a:gd name="T33" fmla="*/ 132 h 148"/>
                <a:gd name="T34" fmla="*/ 67 w 137"/>
                <a:gd name="T35" fmla="*/ 139 h 148"/>
                <a:gd name="T36" fmla="*/ 97 w 137"/>
                <a:gd name="T37" fmla="*/ 132 h 148"/>
                <a:gd name="T38" fmla="*/ 113 w 137"/>
                <a:gd name="T39" fmla="*/ 148 h 148"/>
                <a:gd name="T40" fmla="*/ 121 w 137"/>
                <a:gd name="T41" fmla="*/ 140 h 148"/>
                <a:gd name="T42" fmla="*/ 107 w 137"/>
                <a:gd name="T43" fmla="*/ 125 h 148"/>
                <a:gd name="T44" fmla="*/ 134 w 137"/>
                <a:gd name="T45" fmla="*/ 71 h 148"/>
                <a:gd name="T46" fmla="*/ 11 w 137"/>
                <a:gd name="T47" fmla="*/ 74 h 148"/>
                <a:gd name="T48" fmla="*/ 20 w 137"/>
                <a:gd name="T49" fmla="*/ 74 h 148"/>
                <a:gd name="T50" fmla="*/ 23 w 137"/>
                <a:gd name="T51" fmla="*/ 71 h 148"/>
                <a:gd name="T52" fmla="*/ 20 w 137"/>
                <a:gd name="T53" fmla="*/ 69 h 148"/>
                <a:gd name="T54" fmla="*/ 11 w 137"/>
                <a:gd name="T55" fmla="*/ 69 h 148"/>
                <a:gd name="T56" fmla="*/ 64 w 137"/>
                <a:gd name="T57" fmla="*/ 15 h 148"/>
                <a:gd name="T58" fmla="*/ 64 w 137"/>
                <a:gd name="T59" fmla="*/ 15 h 148"/>
                <a:gd name="T60" fmla="*/ 64 w 137"/>
                <a:gd name="T61" fmla="*/ 26 h 148"/>
                <a:gd name="T62" fmla="*/ 67 w 137"/>
                <a:gd name="T63" fmla="*/ 29 h 148"/>
                <a:gd name="T64" fmla="*/ 70 w 137"/>
                <a:gd name="T65" fmla="*/ 26 h 148"/>
                <a:gd name="T66" fmla="*/ 70 w 137"/>
                <a:gd name="T67" fmla="*/ 15 h 148"/>
                <a:gd name="T68" fmla="*/ 70 w 137"/>
                <a:gd name="T69" fmla="*/ 15 h 148"/>
                <a:gd name="T70" fmla="*/ 123 w 137"/>
                <a:gd name="T71" fmla="*/ 69 h 148"/>
                <a:gd name="T72" fmla="*/ 114 w 137"/>
                <a:gd name="T73" fmla="*/ 69 h 148"/>
                <a:gd name="T74" fmla="*/ 111 w 137"/>
                <a:gd name="T75" fmla="*/ 71 h 148"/>
                <a:gd name="T76" fmla="*/ 114 w 137"/>
                <a:gd name="T77" fmla="*/ 74 h 148"/>
                <a:gd name="T78" fmla="*/ 123 w 137"/>
                <a:gd name="T79" fmla="*/ 74 h 148"/>
                <a:gd name="T80" fmla="*/ 70 w 137"/>
                <a:gd name="T81" fmla="*/ 128 h 148"/>
                <a:gd name="T82" fmla="*/ 70 w 137"/>
                <a:gd name="T83" fmla="*/ 118 h 148"/>
                <a:gd name="T84" fmla="*/ 67 w 137"/>
                <a:gd name="T85" fmla="*/ 115 h 148"/>
                <a:gd name="T86" fmla="*/ 64 w 137"/>
                <a:gd name="T87" fmla="*/ 118 h 148"/>
                <a:gd name="T88" fmla="*/ 64 w 137"/>
                <a:gd name="T89" fmla="*/ 128 h 148"/>
                <a:gd name="T90" fmla="*/ 11 w 137"/>
                <a:gd name="T91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48">
                  <a:moveTo>
                    <a:pt x="134" y="71"/>
                  </a:moveTo>
                  <a:cubicBezTo>
                    <a:pt x="134" y="59"/>
                    <a:pt x="131" y="48"/>
                    <a:pt x="126" y="38"/>
                  </a:cubicBezTo>
                  <a:cubicBezTo>
                    <a:pt x="128" y="38"/>
                    <a:pt x="131" y="38"/>
                    <a:pt x="133" y="36"/>
                  </a:cubicBezTo>
                  <a:cubicBezTo>
                    <a:pt x="137" y="31"/>
                    <a:pt x="134" y="20"/>
                    <a:pt x="126" y="12"/>
                  </a:cubicBezTo>
                  <a:cubicBezTo>
                    <a:pt x="117" y="3"/>
                    <a:pt x="107" y="0"/>
                    <a:pt x="102" y="5"/>
                  </a:cubicBezTo>
                  <a:cubicBezTo>
                    <a:pt x="100" y="7"/>
                    <a:pt x="99" y="9"/>
                    <a:pt x="99" y="12"/>
                  </a:cubicBezTo>
                  <a:cubicBezTo>
                    <a:pt x="90" y="7"/>
                    <a:pt x="79" y="4"/>
                    <a:pt x="67" y="4"/>
                  </a:cubicBezTo>
                  <a:cubicBezTo>
                    <a:pt x="57" y="4"/>
                    <a:pt x="47" y="6"/>
                    <a:pt x="38" y="11"/>
                  </a:cubicBezTo>
                  <a:cubicBezTo>
                    <a:pt x="38" y="8"/>
                    <a:pt x="37" y="7"/>
                    <a:pt x="36" y="5"/>
                  </a:cubicBezTo>
                  <a:cubicBezTo>
                    <a:pt x="31" y="0"/>
                    <a:pt x="20" y="3"/>
                    <a:pt x="12" y="12"/>
                  </a:cubicBezTo>
                  <a:cubicBezTo>
                    <a:pt x="3" y="20"/>
                    <a:pt x="0" y="31"/>
                    <a:pt x="5" y="36"/>
                  </a:cubicBezTo>
                  <a:cubicBezTo>
                    <a:pt x="6" y="37"/>
                    <a:pt x="7" y="37"/>
                    <a:pt x="9" y="38"/>
                  </a:cubicBezTo>
                  <a:cubicBezTo>
                    <a:pt x="3" y="48"/>
                    <a:pt x="0" y="59"/>
                    <a:pt x="0" y="71"/>
                  </a:cubicBezTo>
                  <a:cubicBezTo>
                    <a:pt x="0" y="94"/>
                    <a:pt x="10" y="113"/>
                    <a:pt x="27" y="125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46" y="136"/>
                    <a:pt x="56" y="139"/>
                    <a:pt x="67" y="139"/>
                  </a:cubicBezTo>
                  <a:cubicBezTo>
                    <a:pt x="78" y="139"/>
                    <a:pt x="88" y="136"/>
                    <a:pt x="97" y="132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24" y="113"/>
                    <a:pt x="134" y="94"/>
                    <a:pt x="134" y="71"/>
                  </a:cubicBezTo>
                  <a:close/>
                  <a:moveTo>
                    <a:pt x="11" y="74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2" y="74"/>
                    <a:pt x="23" y="73"/>
                    <a:pt x="23" y="71"/>
                  </a:cubicBezTo>
                  <a:cubicBezTo>
                    <a:pt x="23" y="70"/>
                    <a:pt x="22" y="69"/>
                    <a:pt x="20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40"/>
                    <a:pt x="35" y="17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5" y="29"/>
                    <a:pt x="67" y="29"/>
                  </a:cubicBezTo>
                  <a:cubicBezTo>
                    <a:pt x="69" y="29"/>
                    <a:pt x="70" y="27"/>
                    <a:pt x="70" y="26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99" y="17"/>
                    <a:pt x="122" y="40"/>
                    <a:pt x="123" y="69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2" y="69"/>
                    <a:pt x="111" y="70"/>
                    <a:pt x="111" y="71"/>
                  </a:cubicBezTo>
                  <a:cubicBezTo>
                    <a:pt x="111" y="73"/>
                    <a:pt x="112" y="74"/>
                    <a:pt x="114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2" y="103"/>
                    <a:pt x="99" y="126"/>
                    <a:pt x="70" y="128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0" y="116"/>
                    <a:pt x="69" y="115"/>
                    <a:pt x="67" y="115"/>
                  </a:cubicBezTo>
                  <a:cubicBezTo>
                    <a:pt x="65" y="115"/>
                    <a:pt x="64" y="116"/>
                    <a:pt x="64" y="11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35" y="126"/>
                    <a:pt x="12" y="103"/>
                    <a:pt x="1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Freeform 102"/>
            <p:cNvSpPr/>
            <p:nvPr/>
          </p:nvSpPr>
          <p:spPr bwMode="auto">
            <a:xfrm>
              <a:off x="2059279" y="4371797"/>
              <a:ext cx="142260" cy="129781"/>
            </a:xfrm>
            <a:custGeom>
              <a:avLst/>
              <a:gdLst>
                <a:gd name="T0" fmla="*/ 3 w 43"/>
                <a:gd name="T1" fmla="*/ 39 h 39"/>
                <a:gd name="T2" fmla="*/ 3 w 43"/>
                <a:gd name="T3" fmla="*/ 39 h 39"/>
                <a:gd name="T4" fmla="*/ 40 w 43"/>
                <a:gd name="T5" fmla="*/ 39 h 39"/>
                <a:gd name="T6" fmla="*/ 43 w 43"/>
                <a:gd name="T7" fmla="*/ 36 h 39"/>
                <a:gd name="T8" fmla="*/ 40 w 43"/>
                <a:gd name="T9" fmla="*/ 34 h 39"/>
                <a:gd name="T10" fmla="*/ 6 w 43"/>
                <a:gd name="T11" fmla="*/ 34 h 39"/>
                <a:gd name="T12" fmla="*/ 6 w 43"/>
                <a:gd name="T13" fmla="*/ 3 h 39"/>
                <a:gd name="T14" fmla="*/ 3 w 43"/>
                <a:gd name="T15" fmla="*/ 0 h 39"/>
                <a:gd name="T16" fmla="*/ 0 w 43"/>
                <a:gd name="T17" fmla="*/ 3 h 39"/>
                <a:gd name="T18" fmla="*/ 0 w 43"/>
                <a:gd name="T19" fmla="*/ 36 h 39"/>
                <a:gd name="T20" fmla="*/ 3 w 43"/>
                <a:gd name="T2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9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9"/>
                    <a:pt x="43" y="38"/>
                    <a:pt x="43" y="36"/>
                  </a:cubicBezTo>
                  <a:cubicBezTo>
                    <a:pt x="43" y="35"/>
                    <a:pt x="41" y="34"/>
                    <a:pt x="40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395711" y="3206814"/>
            <a:ext cx="569039" cy="589004"/>
            <a:chOff x="1163293" y="4009909"/>
            <a:chExt cx="426779" cy="441753"/>
          </a:xfrm>
          <a:solidFill>
            <a:schemeClr val="bg1"/>
          </a:solidFill>
        </p:grpSpPr>
        <p:sp>
          <p:nvSpPr>
            <p:cNvPr id="35" name="Freeform 129"/>
            <p:cNvSpPr/>
            <p:nvPr/>
          </p:nvSpPr>
          <p:spPr bwMode="auto">
            <a:xfrm>
              <a:off x="1163293" y="4192101"/>
              <a:ext cx="426779" cy="157235"/>
            </a:xfrm>
            <a:custGeom>
              <a:avLst/>
              <a:gdLst>
                <a:gd name="T0" fmla="*/ 86 w 171"/>
                <a:gd name="T1" fmla="*/ 36 h 63"/>
                <a:gd name="T2" fmla="*/ 24 w 171"/>
                <a:gd name="T3" fmla="*/ 0 h 63"/>
                <a:gd name="T4" fmla="*/ 0 w 171"/>
                <a:gd name="T5" fmla="*/ 15 h 63"/>
                <a:gd name="T6" fmla="*/ 86 w 171"/>
                <a:gd name="T7" fmla="*/ 63 h 63"/>
                <a:gd name="T8" fmla="*/ 171 w 171"/>
                <a:gd name="T9" fmla="*/ 15 h 63"/>
                <a:gd name="T10" fmla="*/ 147 w 171"/>
                <a:gd name="T11" fmla="*/ 0 h 63"/>
                <a:gd name="T12" fmla="*/ 86 w 171"/>
                <a:gd name="T13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3">
                  <a:moveTo>
                    <a:pt x="86" y="36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86" y="63"/>
                  </a:lnTo>
                  <a:lnTo>
                    <a:pt x="171" y="15"/>
                  </a:lnTo>
                  <a:lnTo>
                    <a:pt x="147" y="0"/>
                  </a:lnTo>
                  <a:lnTo>
                    <a:pt x="8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Freeform 130"/>
            <p:cNvSpPr/>
            <p:nvPr/>
          </p:nvSpPr>
          <p:spPr bwMode="auto">
            <a:xfrm>
              <a:off x="1163293" y="4296924"/>
              <a:ext cx="426779" cy="154738"/>
            </a:xfrm>
            <a:custGeom>
              <a:avLst/>
              <a:gdLst>
                <a:gd name="T0" fmla="*/ 86 w 171"/>
                <a:gd name="T1" fmla="*/ 34 h 62"/>
                <a:gd name="T2" fmla="*/ 24 w 171"/>
                <a:gd name="T3" fmla="*/ 0 h 62"/>
                <a:gd name="T4" fmla="*/ 0 w 171"/>
                <a:gd name="T5" fmla="*/ 13 h 62"/>
                <a:gd name="T6" fmla="*/ 86 w 171"/>
                <a:gd name="T7" fmla="*/ 62 h 62"/>
                <a:gd name="T8" fmla="*/ 171 w 171"/>
                <a:gd name="T9" fmla="*/ 13 h 62"/>
                <a:gd name="T10" fmla="*/ 147 w 171"/>
                <a:gd name="T11" fmla="*/ 0 h 62"/>
                <a:gd name="T12" fmla="*/ 86 w 171"/>
                <a:gd name="T13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2">
                  <a:moveTo>
                    <a:pt x="86" y="34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86" y="62"/>
                  </a:lnTo>
                  <a:lnTo>
                    <a:pt x="171" y="13"/>
                  </a:lnTo>
                  <a:lnTo>
                    <a:pt x="147" y="0"/>
                  </a:lnTo>
                  <a:lnTo>
                    <a:pt x="8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Freeform 131"/>
            <p:cNvSpPr/>
            <p:nvPr/>
          </p:nvSpPr>
          <p:spPr bwMode="auto">
            <a:xfrm>
              <a:off x="1163293" y="4009909"/>
              <a:ext cx="426779" cy="242092"/>
            </a:xfrm>
            <a:custGeom>
              <a:avLst/>
              <a:gdLst>
                <a:gd name="T0" fmla="*/ 171 w 171"/>
                <a:gd name="T1" fmla="*/ 48 h 97"/>
                <a:gd name="T2" fmla="*/ 86 w 171"/>
                <a:gd name="T3" fmla="*/ 0 h 97"/>
                <a:gd name="T4" fmla="*/ 0 w 171"/>
                <a:gd name="T5" fmla="*/ 48 h 97"/>
                <a:gd name="T6" fmla="*/ 86 w 171"/>
                <a:gd name="T7" fmla="*/ 97 h 97"/>
                <a:gd name="T8" fmla="*/ 171 w 171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97">
                  <a:moveTo>
                    <a:pt x="171" y="48"/>
                  </a:moveTo>
                  <a:lnTo>
                    <a:pt x="86" y="0"/>
                  </a:lnTo>
                  <a:lnTo>
                    <a:pt x="0" y="48"/>
                  </a:lnTo>
                  <a:lnTo>
                    <a:pt x="86" y="97"/>
                  </a:lnTo>
                  <a:lnTo>
                    <a:pt x="1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8616429" y="3152521"/>
            <a:ext cx="718867" cy="729924"/>
          </a:xfrm>
          <a:prstGeom prst="ellipse">
            <a:avLst/>
          </a:prstGeom>
          <a:solidFill>
            <a:srgbClr val="B39F9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9577469" y="1536345"/>
            <a:ext cx="2208132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200000"/>
              </a:lnSpc>
            </a:pP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数据名称 </a:t>
            </a: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  <a:p>
            <a:pPr defTabSz="145034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对该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数据进行简要的分析与描述，附带部分支撑观点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7" name="Chart 66"/>
          <p:cNvGraphicFramePr/>
          <p:nvPr/>
        </p:nvGraphicFramePr>
        <p:xfrm>
          <a:off x="4910198" y="3022600"/>
          <a:ext cx="2230581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337874" y="4241800"/>
            <a:ext cx="1344829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16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数据分析</a:t>
            </a:r>
            <a:endParaRPr lang="en-US" sz="1335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8616429" y="4832677"/>
            <a:ext cx="718867" cy="729924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8616429" y="1683077"/>
            <a:ext cx="718867" cy="729924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2805367" y="4832677"/>
            <a:ext cx="718867" cy="729924"/>
          </a:xfrm>
          <a:prstGeom prst="ellipse">
            <a:avLst/>
          </a:prstGeom>
          <a:solidFill>
            <a:srgbClr val="B39F9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2805367" y="3124201"/>
            <a:ext cx="718867" cy="729924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2884553" y="3364638"/>
            <a:ext cx="56049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600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15%</a:t>
            </a:r>
            <a:endParaRPr lang="en-US" sz="1335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3" name="Text Box 10"/>
          <p:cNvSpPr txBox="1">
            <a:spLocks noChangeArrowheads="1"/>
          </p:cNvSpPr>
          <p:nvPr/>
        </p:nvSpPr>
        <p:spPr bwMode="auto">
          <a:xfrm>
            <a:off x="2892954" y="5060265"/>
            <a:ext cx="56049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600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15%</a:t>
            </a:r>
            <a:endParaRPr lang="en-US" sz="1335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8695615" y="1892052"/>
            <a:ext cx="56049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600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25%</a:t>
            </a:r>
            <a:endParaRPr lang="en-US" sz="1335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Text Box 10"/>
          <p:cNvSpPr txBox="1">
            <a:spLocks noChangeArrowheads="1"/>
          </p:cNvSpPr>
          <p:nvPr/>
        </p:nvSpPr>
        <p:spPr bwMode="auto">
          <a:xfrm>
            <a:off x="8695615" y="3339610"/>
            <a:ext cx="56049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600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</a:t>
            </a:r>
            <a:endParaRPr lang="en-US" sz="1335" b="1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8695614" y="5028485"/>
            <a:ext cx="56049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</a:t>
            </a:r>
            <a:endParaRPr lang="en-US" sz="1335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-12196" y="525617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altLang="zh-CN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【</a:t>
            </a:r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</a:t>
            </a:r>
            <a:r>
              <a:rPr lang="en-US" altLang="zh-CN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</a:t>
            </a:r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并列</a:t>
            </a:r>
            <a:r>
              <a:rPr lang="en-US" altLang="zh-CN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】</a:t>
            </a:r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</a:t>
            </a:r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重点章节</a:t>
            </a:r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标题</a:t>
            </a:r>
            <a:r>
              <a:rPr lang="en-US" altLang="zh-CN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（或者直接输入研究案例名称）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738221" y="3673692"/>
            <a:ext cx="573599" cy="539272"/>
            <a:chOff x="7453049" y="3742234"/>
            <a:chExt cx="268041" cy="252000"/>
          </a:xfrm>
          <a:solidFill>
            <a:srgbClr val="7F685A"/>
          </a:solidFill>
        </p:grpSpPr>
        <p:sp>
          <p:nvSpPr>
            <p:cNvPr id="56" name="Freeform 20"/>
            <p:cNvSpPr/>
            <p:nvPr/>
          </p:nvSpPr>
          <p:spPr bwMode="auto">
            <a:xfrm>
              <a:off x="7559127" y="3742234"/>
              <a:ext cx="53298" cy="197667"/>
            </a:xfrm>
            <a:custGeom>
              <a:avLst/>
              <a:gdLst>
                <a:gd name="T0" fmla="*/ 43 w 43"/>
                <a:gd name="T1" fmla="*/ 160 h 160"/>
                <a:gd name="T2" fmla="*/ 0 w 43"/>
                <a:gd name="T3" fmla="*/ 160 h 160"/>
                <a:gd name="T4" fmla="*/ 0 w 43"/>
                <a:gd name="T5" fmla="*/ 0 h 160"/>
                <a:gd name="T6" fmla="*/ 43 w 43"/>
                <a:gd name="T7" fmla="*/ 0 h 160"/>
                <a:gd name="T8" fmla="*/ 43 w 43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0">
                  <a:moveTo>
                    <a:pt x="43" y="160"/>
                  </a:moveTo>
                  <a:cubicBezTo>
                    <a:pt x="29" y="160"/>
                    <a:pt x="15" y="160"/>
                    <a:pt x="0" y="160"/>
                  </a:cubicBezTo>
                  <a:cubicBezTo>
                    <a:pt x="0" y="107"/>
                    <a:pt x="0" y="53"/>
                    <a:pt x="0" y="0"/>
                  </a:cubicBezTo>
                  <a:cubicBezTo>
                    <a:pt x="15" y="0"/>
                    <a:pt x="29" y="0"/>
                    <a:pt x="43" y="0"/>
                  </a:cubicBezTo>
                  <a:cubicBezTo>
                    <a:pt x="43" y="53"/>
                    <a:pt x="43" y="107"/>
                    <a:pt x="43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/>
            <p:nvPr/>
          </p:nvSpPr>
          <p:spPr bwMode="auto">
            <a:xfrm>
              <a:off x="7453049" y="3960082"/>
              <a:ext cx="268041" cy="34152"/>
            </a:xfrm>
            <a:custGeom>
              <a:avLst/>
              <a:gdLst>
                <a:gd name="T0" fmla="*/ 0 w 217"/>
                <a:gd name="T1" fmla="*/ 28 h 28"/>
                <a:gd name="T2" fmla="*/ 0 w 217"/>
                <a:gd name="T3" fmla="*/ 0 h 28"/>
                <a:gd name="T4" fmla="*/ 217 w 217"/>
                <a:gd name="T5" fmla="*/ 0 h 28"/>
                <a:gd name="T6" fmla="*/ 217 w 217"/>
                <a:gd name="T7" fmla="*/ 28 h 28"/>
                <a:gd name="T8" fmla="*/ 0 w 217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8">
                  <a:moveTo>
                    <a:pt x="0" y="28"/>
                  </a:moveTo>
                  <a:cubicBezTo>
                    <a:pt x="0" y="18"/>
                    <a:pt x="0" y="9"/>
                    <a:pt x="0" y="0"/>
                  </a:cubicBezTo>
                  <a:cubicBezTo>
                    <a:pt x="72" y="0"/>
                    <a:pt x="144" y="0"/>
                    <a:pt x="217" y="0"/>
                  </a:cubicBezTo>
                  <a:cubicBezTo>
                    <a:pt x="217" y="9"/>
                    <a:pt x="217" y="18"/>
                    <a:pt x="217" y="28"/>
                  </a:cubicBezTo>
                  <a:cubicBezTo>
                    <a:pt x="144" y="28"/>
                    <a:pt x="72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22"/>
            <p:cNvSpPr/>
            <p:nvPr/>
          </p:nvSpPr>
          <p:spPr bwMode="auto">
            <a:xfrm>
              <a:off x="7631053" y="3798119"/>
              <a:ext cx="54333" cy="141782"/>
            </a:xfrm>
            <a:custGeom>
              <a:avLst/>
              <a:gdLst>
                <a:gd name="T0" fmla="*/ 44 w 44"/>
                <a:gd name="T1" fmla="*/ 115 h 115"/>
                <a:gd name="T2" fmla="*/ 0 w 44"/>
                <a:gd name="T3" fmla="*/ 115 h 115"/>
                <a:gd name="T4" fmla="*/ 0 w 44"/>
                <a:gd name="T5" fmla="*/ 0 h 115"/>
                <a:gd name="T6" fmla="*/ 44 w 44"/>
                <a:gd name="T7" fmla="*/ 0 h 115"/>
                <a:gd name="T8" fmla="*/ 44 w 44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5">
                  <a:moveTo>
                    <a:pt x="44" y="115"/>
                  </a:moveTo>
                  <a:cubicBezTo>
                    <a:pt x="29" y="115"/>
                    <a:pt x="15" y="115"/>
                    <a:pt x="0" y="115"/>
                  </a:cubicBezTo>
                  <a:cubicBezTo>
                    <a:pt x="0" y="77"/>
                    <a:pt x="0" y="39"/>
                    <a:pt x="0" y="0"/>
                  </a:cubicBezTo>
                  <a:cubicBezTo>
                    <a:pt x="15" y="0"/>
                    <a:pt x="29" y="0"/>
                    <a:pt x="44" y="0"/>
                  </a:cubicBezTo>
                  <a:cubicBezTo>
                    <a:pt x="44" y="39"/>
                    <a:pt x="44" y="77"/>
                    <a:pt x="44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23"/>
            <p:cNvSpPr/>
            <p:nvPr/>
          </p:nvSpPr>
          <p:spPr bwMode="auto">
            <a:xfrm>
              <a:off x="7487718" y="3833823"/>
              <a:ext cx="52780" cy="106078"/>
            </a:xfrm>
            <a:custGeom>
              <a:avLst/>
              <a:gdLst>
                <a:gd name="T0" fmla="*/ 0 w 43"/>
                <a:gd name="T1" fmla="*/ 0 h 86"/>
                <a:gd name="T2" fmla="*/ 43 w 43"/>
                <a:gd name="T3" fmla="*/ 0 h 86"/>
                <a:gd name="T4" fmla="*/ 43 w 43"/>
                <a:gd name="T5" fmla="*/ 86 h 86"/>
                <a:gd name="T6" fmla="*/ 0 w 43"/>
                <a:gd name="T7" fmla="*/ 86 h 86"/>
                <a:gd name="T8" fmla="*/ 0 w 43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86">
                  <a:moveTo>
                    <a:pt x="0" y="0"/>
                  </a:moveTo>
                  <a:cubicBezTo>
                    <a:pt x="14" y="0"/>
                    <a:pt x="29" y="0"/>
                    <a:pt x="43" y="0"/>
                  </a:cubicBezTo>
                  <a:cubicBezTo>
                    <a:pt x="43" y="29"/>
                    <a:pt x="43" y="58"/>
                    <a:pt x="43" y="86"/>
                  </a:cubicBezTo>
                  <a:cubicBezTo>
                    <a:pt x="29" y="86"/>
                    <a:pt x="14" y="86"/>
                    <a:pt x="0" y="86"/>
                  </a:cubicBezTo>
                  <a:cubicBezTo>
                    <a:pt x="0" y="58"/>
                    <a:pt x="0" y="2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9577469" y="2963485"/>
            <a:ext cx="2208132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200000"/>
              </a:lnSpc>
            </a:pPr>
            <a:r>
              <a:rPr lang="zh-CN" altLang="en-US" sz="1600" b="1" dirty="0" smtClean="0">
                <a:solidFill>
                  <a:srgbClr val="B39F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数据名称 </a:t>
            </a:r>
            <a:r>
              <a:rPr lang="en-US" altLang="zh-CN" sz="1600" b="1" dirty="0" smtClean="0">
                <a:solidFill>
                  <a:srgbClr val="B39F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  <a:p>
            <a:pPr defTabSz="145034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对该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数据进行简要的分析与描述，附带部分支撑观点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7" name="Text Box 10"/>
          <p:cNvSpPr txBox="1">
            <a:spLocks noChangeArrowheads="1"/>
          </p:cNvSpPr>
          <p:nvPr/>
        </p:nvSpPr>
        <p:spPr bwMode="auto">
          <a:xfrm>
            <a:off x="9577469" y="4621309"/>
            <a:ext cx="2208132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200000"/>
              </a:lnSpc>
            </a:pPr>
            <a:r>
              <a:rPr lang="zh-CN" altLang="en-US" sz="16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数据名称 </a:t>
            </a:r>
            <a:r>
              <a:rPr lang="en-US" altLang="zh-CN" sz="16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  <a:p>
            <a:pPr defTabSz="145034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对该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数据进行简要的分析与描述，附带部分支撑观点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434455" y="4621309"/>
            <a:ext cx="2208132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>
              <a:lnSpc>
                <a:spcPct val="200000"/>
              </a:lnSpc>
            </a:pPr>
            <a:r>
              <a:rPr lang="zh-CN" altLang="en-US" sz="1600" b="1" dirty="0" smtClean="0">
                <a:solidFill>
                  <a:srgbClr val="B39F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数据名称 </a:t>
            </a:r>
            <a:r>
              <a:rPr lang="en-US" altLang="zh-CN" sz="1600" b="1" dirty="0" smtClean="0">
                <a:solidFill>
                  <a:srgbClr val="B39F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</a:p>
          <a:p>
            <a:pPr algn="r" defTabSz="145034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对该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数据进行简要的分析与描述，附带部分支撑观点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Text Box 10"/>
          <p:cNvSpPr txBox="1">
            <a:spLocks noChangeArrowheads="1"/>
          </p:cNvSpPr>
          <p:nvPr/>
        </p:nvSpPr>
        <p:spPr bwMode="auto">
          <a:xfrm>
            <a:off x="434455" y="2905207"/>
            <a:ext cx="2208132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>
              <a:lnSpc>
                <a:spcPct val="200000"/>
              </a:lnSpc>
            </a:pPr>
            <a:r>
              <a:rPr lang="zh-CN" altLang="en-US" sz="16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数据名称 </a:t>
            </a:r>
            <a:r>
              <a:rPr lang="en-US" altLang="zh-CN" sz="16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  <a:p>
            <a:pPr algn="r" defTabSz="145034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对该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数据进行简要的分析与描述，附带部分支撑观点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3" grpId="0" animBg="1"/>
      <p:bldP spid="58" grpId="0" animBg="1"/>
      <p:bldP spid="60" grpId="0"/>
      <p:bldGraphic spid="67" grpId="0">
        <p:bldAsOne/>
      </p:bldGraphic>
      <p:bldP spid="16" grpId="0"/>
      <p:bldP spid="68" grpId="0" animBg="1"/>
      <p:bldP spid="69" grpId="0" animBg="1"/>
      <p:bldP spid="70" grpId="0" animBg="1"/>
      <p:bldP spid="71" grpId="0" animBg="1"/>
      <p:bldP spid="72" grpId="0"/>
      <p:bldP spid="73" grpId="0"/>
      <p:bldP spid="74" grpId="0"/>
      <p:bldP spid="75" grpId="0"/>
      <p:bldP spid="76" grpId="0"/>
      <p:bldP spid="55" grpId="0"/>
      <p:bldP spid="64" grpId="0"/>
      <p:bldP spid="77" grpId="0"/>
      <p:bldP spid="78" grpId="0"/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96721" y="3641298"/>
            <a:ext cx="711200" cy="711200"/>
          </a:xfrm>
          <a:prstGeom prst="ellipse">
            <a:avLst/>
          </a:prstGeom>
          <a:noFill/>
          <a:ln w="76200"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989163" y="4882114"/>
            <a:ext cx="711200" cy="711200"/>
          </a:xfrm>
          <a:prstGeom prst="ellipse">
            <a:avLst/>
          </a:prstGeom>
          <a:noFill/>
          <a:ln w="76200"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431216" y="3114523"/>
            <a:ext cx="711200" cy="711200"/>
          </a:xfrm>
          <a:prstGeom prst="ellipse">
            <a:avLst/>
          </a:prstGeom>
          <a:noFill/>
          <a:ln w="76200"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889876" y="4390398"/>
            <a:ext cx="711200" cy="711200"/>
          </a:xfrm>
          <a:prstGeom prst="ellipse">
            <a:avLst/>
          </a:prstGeom>
          <a:noFill/>
          <a:ln w="76200"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708021" y="2502177"/>
            <a:ext cx="711200" cy="711200"/>
          </a:xfrm>
          <a:prstGeom prst="ellipse">
            <a:avLst/>
          </a:prstGeom>
          <a:noFill/>
          <a:ln w="76200"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4" idx="5"/>
            <a:endCxn id="5" idx="2"/>
          </p:cNvCxnSpPr>
          <p:nvPr/>
        </p:nvCxnSpPr>
        <p:spPr>
          <a:xfrm>
            <a:off x="2503768" y="4248346"/>
            <a:ext cx="1485395" cy="989369"/>
          </a:xfrm>
          <a:prstGeom prst="line">
            <a:avLst/>
          </a:prstGeom>
          <a:ln w="76200">
            <a:solidFill>
              <a:srgbClr val="7F6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6"/>
            <a:endCxn id="6" idx="3"/>
          </p:cNvCxnSpPr>
          <p:nvPr/>
        </p:nvCxnSpPr>
        <p:spPr>
          <a:xfrm flipV="1">
            <a:off x="4700363" y="3721570"/>
            <a:ext cx="1835007" cy="1516144"/>
          </a:xfrm>
          <a:prstGeom prst="line">
            <a:avLst/>
          </a:prstGeom>
          <a:ln w="76200">
            <a:solidFill>
              <a:srgbClr val="7F6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5"/>
            <a:endCxn id="7" idx="1"/>
          </p:cNvCxnSpPr>
          <p:nvPr/>
        </p:nvCxnSpPr>
        <p:spPr>
          <a:xfrm>
            <a:off x="7038263" y="3721570"/>
            <a:ext cx="955767" cy="772981"/>
          </a:xfrm>
          <a:prstGeom prst="line">
            <a:avLst/>
          </a:prstGeom>
          <a:ln w="76200">
            <a:solidFill>
              <a:srgbClr val="7F6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6"/>
            <a:endCxn id="8" idx="3"/>
          </p:cNvCxnSpPr>
          <p:nvPr/>
        </p:nvCxnSpPr>
        <p:spPr>
          <a:xfrm flipV="1">
            <a:off x="8601076" y="3109224"/>
            <a:ext cx="2211099" cy="1636775"/>
          </a:xfrm>
          <a:prstGeom prst="line">
            <a:avLst/>
          </a:prstGeom>
          <a:ln w="76200">
            <a:solidFill>
              <a:srgbClr val="7F6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06400" y="1766999"/>
            <a:ext cx="2290872" cy="15595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/>
            <a:r>
              <a:rPr lang="en-US" sz="4265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US" sz="1865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defTabSz="1450340"/>
            <a:r>
              <a:rPr lang="zh-CN" altLang="en-US" sz="1865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论点关键词</a:t>
            </a:r>
            <a:endParaRPr lang="en-US" sz="12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单击添加内容详情单击添加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内容详情单击添加内容详情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468328" y="4938487"/>
            <a:ext cx="2290872" cy="15268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r" defTabSz="1450340"/>
            <a:r>
              <a:rPr lang="en-US" altLang="zh-CN" sz="4265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US" altLang="zh-CN" sz="1865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r" defTabSz="1450340"/>
            <a:r>
              <a:rPr lang="zh-CN" altLang="en-US" sz="1865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论点关键词</a:t>
            </a:r>
            <a:endParaRPr lang="en-US" altLang="zh-CN" sz="12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单击添加内容详情单击添加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内容详情单击添加内容详情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906728" y="1992087"/>
            <a:ext cx="2290872" cy="15595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r" defTabSz="1450340"/>
            <a:r>
              <a:rPr lang="en-US" altLang="zh-CN" sz="4265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en-US" altLang="zh-CN" sz="1865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r" defTabSz="1450340"/>
            <a:r>
              <a:rPr lang="zh-CN" altLang="en-US" sz="1865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论点关键词</a:t>
            </a:r>
            <a:endParaRPr lang="en-US" altLang="zh-CN" sz="12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单击添加内容详情单击添加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内容详情单击添加内容详情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8026400" y="1570487"/>
            <a:ext cx="2290872" cy="15595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r" defTabSz="1450340"/>
            <a:r>
              <a:rPr lang="en-US" altLang="zh-CN" sz="4265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  <a:endParaRPr lang="en-US" altLang="zh-CN" sz="1865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r" defTabSz="1450340"/>
            <a:r>
              <a:rPr lang="zh-CN" altLang="en-US" sz="1865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论点关键词</a:t>
            </a:r>
            <a:endParaRPr lang="en-US" altLang="zh-CN" sz="12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单击添加内容详情单击添加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内容详情单击添加内容详情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8737600" y="4727687"/>
            <a:ext cx="2290872" cy="15268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defTabSz="1450340"/>
            <a:r>
              <a:rPr lang="en-US" altLang="zh-CN" sz="4265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en-US" altLang="zh-CN" sz="1865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defTabSz="1450340"/>
            <a:r>
              <a:rPr lang="zh-CN" altLang="en-US" sz="1865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论点关键词</a:t>
            </a:r>
            <a:endParaRPr lang="en-US" altLang="zh-CN" sz="12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单击添加内容详情单击添加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内容详情单击添加内容详情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Freeform 10"/>
          <p:cNvSpPr>
            <a:spLocks noEditPoints="1"/>
          </p:cNvSpPr>
          <p:nvPr/>
        </p:nvSpPr>
        <p:spPr bwMode="auto">
          <a:xfrm>
            <a:off x="10910840" y="2723498"/>
            <a:ext cx="305563" cy="268557"/>
          </a:xfrm>
          <a:custGeom>
            <a:avLst/>
            <a:gdLst>
              <a:gd name="T0" fmla="*/ 121 w 122"/>
              <a:gd name="T1" fmla="*/ 103 h 107"/>
              <a:gd name="T2" fmla="*/ 63 w 122"/>
              <a:gd name="T3" fmla="*/ 1 h 107"/>
              <a:gd name="T4" fmla="*/ 61 w 122"/>
              <a:gd name="T5" fmla="*/ 0 h 107"/>
              <a:gd name="T6" fmla="*/ 59 w 122"/>
              <a:gd name="T7" fmla="*/ 1 h 107"/>
              <a:gd name="T8" fmla="*/ 1 w 122"/>
              <a:gd name="T9" fmla="*/ 103 h 107"/>
              <a:gd name="T10" fmla="*/ 0 w 122"/>
              <a:gd name="T11" fmla="*/ 105 h 107"/>
              <a:gd name="T12" fmla="*/ 0 w 122"/>
              <a:gd name="T13" fmla="*/ 106 h 107"/>
              <a:gd name="T14" fmla="*/ 3 w 122"/>
              <a:gd name="T15" fmla="*/ 107 h 107"/>
              <a:gd name="T16" fmla="*/ 119 w 122"/>
              <a:gd name="T17" fmla="*/ 107 h 107"/>
              <a:gd name="T18" fmla="*/ 121 w 122"/>
              <a:gd name="T19" fmla="*/ 106 h 107"/>
              <a:gd name="T20" fmla="*/ 121 w 122"/>
              <a:gd name="T21" fmla="*/ 103 h 107"/>
              <a:gd name="T22" fmla="*/ 55 w 122"/>
              <a:gd name="T23" fmla="*/ 38 h 107"/>
              <a:gd name="T24" fmla="*/ 67 w 122"/>
              <a:gd name="T25" fmla="*/ 38 h 107"/>
              <a:gd name="T26" fmla="*/ 67 w 122"/>
              <a:gd name="T27" fmla="*/ 76 h 107"/>
              <a:gd name="T28" fmla="*/ 55 w 122"/>
              <a:gd name="T29" fmla="*/ 76 h 107"/>
              <a:gd name="T30" fmla="*/ 55 w 122"/>
              <a:gd name="T31" fmla="*/ 38 h 107"/>
              <a:gd name="T32" fmla="*/ 61 w 122"/>
              <a:gd name="T33" fmla="*/ 97 h 107"/>
              <a:gd name="T34" fmla="*/ 55 w 122"/>
              <a:gd name="T35" fmla="*/ 91 h 107"/>
              <a:gd name="T36" fmla="*/ 61 w 122"/>
              <a:gd name="T37" fmla="*/ 86 h 107"/>
              <a:gd name="T38" fmla="*/ 67 w 122"/>
              <a:gd name="T39" fmla="*/ 91 h 107"/>
              <a:gd name="T40" fmla="*/ 61 w 122"/>
              <a:gd name="T41" fmla="*/ 9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2" h="107">
                <a:moveTo>
                  <a:pt x="121" y="103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2" y="0"/>
                  <a:pt x="61" y="0"/>
                </a:cubicBezTo>
                <a:cubicBezTo>
                  <a:pt x="60" y="0"/>
                  <a:pt x="59" y="1"/>
                  <a:pt x="59" y="1"/>
                </a:cubicBezTo>
                <a:cubicBezTo>
                  <a:pt x="1" y="103"/>
                  <a:pt x="1" y="103"/>
                  <a:pt x="1" y="103"/>
                </a:cubicBezTo>
                <a:cubicBezTo>
                  <a:pt x="0" y="104"/>
                  <a:pt x="0" y="104"/>
                  <a:pt x="0" y="105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7"/>
                  <a:pt x="2" y="107"/>
                  <a:pt x="3" y="107"/>
                </a:cubicBezTo>
                <a:cubicBezTo>
                  <a:pt x="119" y="107"/>
                  <a:pt x="119" y="107"/>
                  <a:pt x="119" y="107"/>
                </a:cubicBezTo>
                <a:cubicBezTo>
                  <a:pt x="120" y="107"/>
                  <a:pt x="121" y="107"/>
                  <a:pt x="121" y="106"/>
                </a:cubicBezTo>
                <a:cubicBezTo>
                  <a:pt x="122" y="105"/>
                  <a:pt x="122" y="104"/>
                  <a:pt x="121" y="103"/>
                </a:cubicBezTo>
                <a:close/>
                <a:moveTo>
                  <a:pt x="55" y="38"/>
                </a:moveTo>
                <a:cubicBezTo>
                  <a:pt x="67" y="38"/>
                  <a:pt x="67" y="38"/>
                  <a:pt x="67" y="38"/>
                </a:cubicBezTo>
                <a:cubicBezTo>
                  <a:pt x="67" y="76"/>
                  <a:pt x="67" y="76"/>
                  <a:pt x="67" y="76"/>
                </a:cubicBezTo>
                <a:cubicBezTo>
                  <a:pt x="55" y="76"/>
                  <a:pt x="55" y="76"/>
                  <a:pt x="55" y="76"/>
                </a:cubicBezTo>
                <a:lnTo>
                  <a:pt x="55" y="38"/>
                </a:lnTo>
                <a:close/>
                <a:moveTo>
                  <a:pt x="61" y="97"/>
                </a:moveTo>
                <a:cubicBezTo>
                  <a:pt x="57" y="97"/>
                  <a:pt x="55" y="95"/>
                  <a:pt x="55" y="91"/>
                </a:cubicBezTo>
                <a:cubicBezTo>
                  <a:pt x="55" y="88"/>
                  <a:pt x="57" y="86"/>
                  <a:pt x="61" y="86"/>
                </a:cubicBezTo>
                <a:cubicBezTo>
                  <a:pt x="65" y="86"/>
                  <a:pt x="67" y="88"/>
                  <a:pt x="67" y="91"/>
                </a:cubicBezTo>
                <a:cubicBezTo>
                  <a:pt x="67" y="95"/>
                  <a:pt x="65" y="97"/>
                  <a:pt x="61" y="97"/>
                </a:cubicBezTo>
                <a:close/>
              </a:path>
            </a:pathLst>
          </a:custGeom>
          <a:solidFill>
            <a:srgbClr val="7F685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2" name="Freeform 13"/>
          <p:cNvSpPr>
            <a:spLocks noEditPoints="1"/>
          </p:cNvSpPr>
          <p:nvPr/>
        </p:nvSpPr>
        <p:spPr bwMode="auto">
          <a:xfrm>
            <a:off x="8040488" y="4564937"/>
            <a:ext cx="409976" cy="362124"/>
          </a:xfrm>
          <a:custGeom>
            <a:avLst/>
            <a:gdLst>
              <a:gd name="T0" fmla="*/ 132 w 134"/>
              <a:gd name="T1" fmla="*/ 16 h 118"/>
              <a:gd name="T2" fmla="*/ 120 w 134"/>
              <a:gd name="T3" fmla="*/ 4 h 118"/>
              <a:gd name="T4" fmla="*/ 115 w 134"/>
              <a:gd name="T5" fmla="*/ 4 h 118"/>
              <a:gd name="T6" fmla="*/ 113 w 134"/>
              <a:gd name="T7" fmla="*/ 8 h 118"/>
              <a:gd name="T8" fmla="*/ 111 w 134"/>
              <a:gd name="T9" fmla="*/ 8 h 118"/>
              <a:gd name="T10" fmla="*/ 111 w 134"/>
              <a:gd name="T11" fmla="*/ 8 h 118"/>
              <a:gd name="T12" fmla="*/ 80 w 134"/>
              <a:gd name="T13" fmla="*/ 39 h 118"/>
              <a:gd name="T14" fmla="*/ 78 w 134"/>
              <a:gd name="T15" fmla="*/ 47 h 118"/>
              <a:gd name="T16" fmla="*/ 82 w 134"/>
              <a:gd name="T17" fmla="*/ 50 h 118"/>
              <a:gd name="T18" fmla="*/ 82 w 134"/>
              <a:gd name="T19" fmla="*/ 50 h 118"/>
              <a:gd name="T20" fmla="*/ 82 w 134"/>
              <a:gd name="T21" fmla="*/ 50 h 118"/>
              <a:gd name="T22" fmla="*/ 75 w 134"/>
              <a:gd name="T23" fmla="*/ 57 h 118"/>
              <a:gd name="T24" fmla="*/ 53 w 134"/>
              <a:gd name="T25" fmla="*/ 35 h 118"/>
              <a:gd name="T26" fmla="*/ 46 w 134"/>
              <a:gd name="T27" fmla="*/ 9 h 118"/>
              <a:gd name="T28" fmla="*/ 21 w 134"/>
              <a:gd name="T29" fmla="*/ 2 h 118"/>
              <a:gd name="T30" fmla="*/ 36 w 134"/>
              <a:gd name="T31" fmla="*/ 17 h 118"/>
              <a:gd name="T32" fmla="*/ 32 w 134"/>
              <a:gd name="T33" fmla="*/ 32 h 118"/>
              <a:gd name="T34" fmla="*/ 17 w 134"/>
              <a:gd name="T35" fmla="*/ 36 h 118"/>
              <a:gd name="T36" fmla="*/ 2 w 134"/>
              <a:gd name="T37" fmla="*/ 21 h 118"/>
              <a:gd name="T38" fmla="*/ 9 w 134"/>
              <a:gd name="T39" fmla="*/ 46 h 118"/>
              <a:gd name="T40" fmla="*/ 36 w 134"/>
              <a:gd name="T41" fmla="*/ 53 h 118"/>
              <a:gd name="T42" fmla="*/ 36 w 134"/>
              <a:gd name="T43" fmla="*/ 53 h 118"/>
              <a:gd name="T44" fmla="*/ 58 w 134"/>
              <a:gd name="T45" fmla="*/ 74 h 118"/>
              <a:gd name="T46" fmla="*/ 37 w 134"/>
              <a:gd name="T47" fmla="*/ 95 h 118"/>
              <a:gd name="T48" fmla="*/ 36 w 134"/>
              <a:gd name="T49" fmla="*/ 94 h 118"/>
              <a:gd name="T50" fmla="*/ 30 w 134"/>
              <a:gd name="T51" fmla="*/ 99 h 118"/>
              <a:gd name="T52" fmla="*/ 20 w 134"/>
              <a:gd name="T53" fmla="*/ 114 h 118"/>
              <a:gd name="T54" fmla="*/ 23 w 134"/>
              <a:gd name="T55" fmla="*/ 116 h 118"/>
              <a:gd name="T56" fmla="*/ 38 w 134"/>
              <a:gd name="T57" fmla="*/ 107 h 118"/>
              <a:gd name="T58" fmla="*/ 43 w 134"/>
              <a:gd name="T59" fmla="*/ 101 h 118"/>
              <a:gd name="T60" fmla="*/ 42 w 134"/>
              <a:gd name="T61" fmla="*/ 100 h 118"/>
              <a:gd name="T62" fmla="*/ 62 w 134"/>
              <a:gd name="T63" fmla="*/ 79 h 118"/>
              <a:gd name="T64" fmla="*/ 98 w 134"/>
              <a:gd name="T65" fmla="*/ 114 h 118"/>
              <a:gd name="T66" fmla="*/ 106 w 134"/>
              <a:gd name="T67" fmla="*/ 118 h 118"/>
              <a:gd name="T68" fmla="*/ 115 w 134"/>
              <a:gd name="T69" fmla="*/ 114 h 118"/>
              <a:gd name="T70" fmla="*/ 115 w 134"/>
              <a:gd name="T71" fmla="*/ 97 h 118"/>
              <a:gd name="T72" fmla="*/ 80 w 134"/>
              <a:gd name="T73" fmla="*/ 62 h 118"/>
              <a:gd name="T74" fmla="*/ 87 w 134"/>
              <a:gd name="T75" fmla="*/ 55 h 118"/>
              <a:gd name="T76" fmla="*/ 90 w 134"/>
              <a:gd name="T77" fmla="*/ 58 h 118"/>
              <a:gd name="T78" fmla="*/ 97 w 134"/>
              <a:gd name="T79" fmla="*/ 56 h 118"/>
              <a:gd name="T80" fmla="*/ 127 w 134"/>
              <a:gd name="T81" fmla="*/ 26 h 118"/>
              <a:gd name="T82" fmla="*/ 128 w 134"/>
              <a:gd name="T83" fmla="*/ 25 h 118"/>
              <a:gd name="T84" fmla="*/ 128 w 134"/>
              <a:gd name="T85" fmla="*/ 25 h 118"/>
              <a:gd name="T86" fmla="*/ 129 w 134"/>
              <a:gd name="T87" fmla="*/ 23 h 118"/>
              <a:gd name="T88" fmla="*/ 132 w 134"/>
              <a:gd name="T89" fmla="*/ 22 h 118"/>
              <a:gd name="T90" fmla="*/ 132 w 134"/>
              <a:gd name="T91" fmla="*/ 16 h 118"/>
              <a:gd name="T92" fmla="*/ 108 w 134"/>
              <a:gd name="T93" fmla="*/ 103 h 118"/>
              <a:gd name="T94" fmla="*/ 112 w 134"/>
              <a:gd name="T95" fmla="*/ 108 h 118"/>
              <a:gd name="T96" fmla="*/ 108 w 134"/>
              <a:gd name="T97" fmla="*/ 112 h 118"/>
              <a:gd name="T98" fmla="*/ 103 w 134"/>
              <a:gd name="T99" fmla="*/ 108 h 118"/>
              <a:gd name="T100" fmla="*/ 108 w 134"/>
              <a:gd name="T101" fmla="*/ 103 h 118"/>
              <a:gd name="T102" fmla="*/ 90 w 134"/>
              <a:gd name="T103" fmla="*/ 41 h 118"/>
              <a:gd name="T104" fmla="*/ 88 w 134"/>
              <a:gd name="T105" fmla="*/ 39 h 118"/>
              <a:gd name="T106" fmla="*/ 111 w 134"/>
              <a:gd name="T107" fmla="*/ 16 h 118"/>
              <a:gd name="T108" fmla="*/ 113 w 134"/>
              <a:gd name="T109" fmla="*/ 18 h 118"/>
              <a:gd name="T110" fmla="*/ 90 w 134"/>
              <a:gd name="T111" fmla="*/ 41 h 118"/>
              <a:gd name="T112" fmla="*/ 98 w 134"/>
              <a:gd name="T113" fmla="*/ 48 h 118"/>
              <a:gd name="T114" fmla="*/ 96 w 134"/>
              <a:gd name="T115" fmla="*/ 46 h 118"/>
              <a:gd name="T116" fmla="*/ 118 w 134"/>
              <a:gd name="T117" fmla="*/ 23 h 118"/>
              <a:gd name="T118" fmla="*/ 120 w 134"/>
              <a:gd name="T119" fmla="*/ 25 h 118"/>
              <a:gd name="T120" fmla="*/ 98 w 134"/>
              <a:gd name="T121" fmla="*/ 4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8">
                <a:moveTo>
                  <a:pt x="132" y="16"/>
                </a:moveTo>
                <a:cubicBezTo>
                  <a:pt x="120" y="4"/>
                  <a:pt x="120" y="4"/>
                  <a:pt x="120" y="4"/>
                </a:cubicBezTo>
                <a:cubicBezTo>
                  <a:pt x="119" y="2"/>
                  <a:pt x="116" y="2"/>
                  <a:pt x="115" y="4"/>
                </a:cubicBezTo>
                <a:cubicBezTo>
                  <a:pt x="114" y="5"/>
                  <a:pt x="113" y="6"/>
                  <a:pt x="113" y="8"/>
                </a:cubicBezTo>
                <a:cubicBezTo>
                  <a:pt x="113" y="8"/>
                  <a:pt x="112" y="8"/>
                  <a:pt x="111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80" y="39"/>
                  <a:pt x="80" y="39"/>
                  <a:pt x="80" y="39"/>
                </a:cubicBezTo>
                <a:cubicBezTo>
                  <a:pt x="81" y="42"/>
                  <a:pt x="80" y="44"/>
                  <a:pt x="78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5" y="57"/>
                  <a:pt x="75" y="57"/>
                  <a:pt x="75" y="57"/>
                </a:cubicBezTo>
                <a:cubicBezTo>
                  <a:pt x="53" y="35"/>
                  <a:pt x="53" y="35"/>
                  <a:pt x="53" y="35"/>
                </a:cubicBezTo>
                <a:cubicBezTo>
                  <a:pt x="56" y="26"/>
                  <a:pt x="53" y="16"/>
                  <a:pt x="46" y="9"/>
                </a:cubicBezTo>
                <a:cubicBezTo>
                  <a:pt x="39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39"/>
                  <a:pt x="9" y="46"/>
                </a:cubicBezTo>
                <a:cubicBezTo>
                  <a:pt x="16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58" y="74"/>
                  <a:pt x="58" y="74"/>
                  <a:pt x="58" y="74"/>
                </a:cubicBezTo>
                <a:cubicBezTo>
                  <a:pt x="37" y="95"/>
                  <a:pt x="37" y="95"/>
                  <a:pt x="37" y="95"/>
                </a:cubicBezTo>
                <a:cubicBezTo>
                  <a:pt x="36" y="94"/>
                  <a:pt x="36" y="94"/>
                  <a:pt x="36" y="94"/>
                </a:cubicBezTo>
                <a:cubicBezTo>
                  <a:pt x="30" y="99"/>
                  <a:pt x="30" y="99"/>
                  <a:pt x="30" y="99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3" y="116"/>
                  <a:pt x="23" y="116"/>
                  <a:pt x="23" y="116"/>
                </a:cubicBezTo>
                <a:cubicBezTo>
                  <a:pt x="38" y="107"/>
                  <a:pt x="38" y="107"/>
                  <a:pt x="38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2" y="79"/>
                  <a:pt x="62" y="79"/>
                  <a:pt x="62" y="79"/>
                </a:cubicBezTo>
                <a:cubicBezTo>
                  <a:pt x="98" y="114"/>
                  <a:pt x="98" y="114"/>
                  <a:pt x="98" y="114"/>
                </a:cubicBezTo>
                <a:cubicBezTo>
                  <a:pt x="100" y="117"/>
                  <a:pt x="103" y="118"/>
                  <a:pt x="106" y="118"/>
                </a:cubicBezTo>
                <a:cubicBezTo>
                  <a:pt x="110" y="118"/>
                  <a:pt x="113" y="117"/>
                  <a:pt x="115" y="114"/>
                </a:cubicBezTo>
                <a:cubicBezTo>
                  <a:pt x="120" y="110"/>
                  <a:pt x="120" y="102"/>
                  <a:pt x="115" y="97"/>
                </a:cubicBezTo>
                <a:cubicBezTo>
                  <a:pt x="80" y="62"/>
                  <a:pt x="80" y="62"/>
                  <a:pt x="80" y="62"/>
                </a:cubicBezTo>
                <a:cubicBezTo>
                  <a:pt x="87" y="55"/>
                  <a:pt x="87" y="55"/>
                  <a:pt x="87" y="55"/>
                </a:cubicBezTo>
                <a:cubicBezTo>
                  <a:pt x="90" y="58"/>
                  <a:pt x="90" y="58"/>
                  <a:pt x="90" y="58"/>
                </a:cubicBezTo>
                <a:cubicBezTo>
                  <a:pt x="92" y="56"/>
                  <a:pt x="95" y="56"/>
                  <a:pt x="97" y="56"/>
                </a:cubicBezTo>
                <a:cubicBezTo>
                  <a:pt x="127" y="26"/>
                  <a:pt x="127" y="26"/>
                  <a:pt x="127" y="26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5"/>
                  <a:pt x="129" y="24"/>
                  <a:pt x="129" y="23"/>
                </a:cubicBezTo>
                <a:cubicBezTo>
                  <a:pt x="130" y="23"/>
                  <a:pt x="131" y="23"/>
                  <a:pt x="132" y="22"/>
                </a:cubicBezTo>
                <a:cubicBezTo>
                  <a:pt x="134" y="20"/>
                  <a:pt x="134" y="17"/>
                  <a:pt x="132" y="16"/>
                </a:cubicBezTo>
                <a:close/>
                <a:moveTo>
                  <a:pt x="108" y="103"/>
                </a:moveTo>
                <a:cubicBezTo>
                  <a:pt x="110" y="103"/>
                  <a:pt x="112" y="105"/>
                  <a:pt x="112" y="108"/>
                </a:cubicBezTo>
                <a:cubicBezTo>
                  <a:pt x="112" y="110"/>
                  <a:pt x="110" y="112"/>
                  <a:pt x="108" y="112"/>
                </a:cubicBezTo>
                <a:cubicBezTo>
                  <a:pt x="105" y="112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lose/>
                <a:moveTo>
                  <a:pt x="90" y="41"/>
                </a:moveTo>
                <a:cubicBezTo>
                  <a:pt x="88" y="39"/>
                  <a:pt x="88" y="39"/>
                  <a:pt x="88" y="39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3" y="18"/>
                  <a:pt x="113" y="18"/>
                  <a:pt x="113" y="18"/>
                </a:cubicBezTo>
                <a:lnTo>
                  <a:pt x="90" y="41"/>
                </a:lnTo>
                <a:close/>
                <a:moveTo>
                  <a:pt x="98" y="48"/>
                </a:moveTo>
                <a:cubicBezTo>
                  <a:pt x="96" y="46"/>
                  <a:pt x="96" y="46"/>
                  <a:pt x="96" y="46"/>
                </a:cubicBezTo>
                <a:cubicBezTo>
                  <a:pt x="118" y="23"/>
                  <a:pt x="118" y="23"/>
                  <a:pt x="118" y="23"/>
                </a:cubicBezTo>
                <a:cubicBezTo>
                  <a:pt x="120" y="25"/>
                  <a:pt x="120" y="25"/>
                  <a:pt x="120" y="25"/>
                </a:cubicBezTo>
                <a:lnTo>
                  <a:pt x="98" y="48"/>
                </a:lnTo>
                <a:close/>
              </a:path>
            </a:pathLst>
          </a:custGeom>
          <a:solidFill>
            <a:srgbClr val="7F685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174580" y="5116072"/>
            <a:ext cx="340365" cy="243287"/>
            <a:chOff x="1585913" y="1584325"/>
            <a:chExt cx="461963" cy="330201"/>
          </a:xfrm>
          <a:solidFill>
            <a:srgbClr val="7F685A"/>
          </a:solidFill>
        </p:grpSpPr>
        <p:sp>
          <p:nvSpPr>
            <p:cNvPr id="64" name="Freeform 13"/>
            <p:cNvSpPr/>
            <p:nvPr/>
          </p:nvSpPr>
          <p:spPr bwMode="auto">
            <a:xfrm>
              <a:off x="1585913" y="1646238"/>
              <a:ext cx="461963" cy="268288"/>
            </a:xfrm>
            <a:custGeom>
              <a:avLst/>
              <a:gdLst>
                <a:gd name="T0" fmla="*/ 0 w 291"/>
                <a:gd name="T1" fmla="*/ 0 h 169"/>
                <a:gd name="T2" fmla="*/ 0 w 291"/>
                <a:gd name="T3" fmla="*/ 169 h 169"/>
                <a:gd name="T4" fmla="*/ 291 w 291"/>
                <a:gd name="T5" fmla="*/ 169 h 169"/>
                <a:gd name="T6" fmla="*/ 291 w 291"/>
                <a:gd name="T7" fmla="*/ 0 h 169"/>
                <a:gd name="T8" fmla="*/ 146 w 291"/>
                <a:gd name="T9" fmla="*/ 105 h 169"/>
                <a:gd name="T10" fmla="*/ 0 w 291"/>
                <a:gd name="T1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169">
                  <a:moveTo>
                    <a:pt x="0" y="0"/>
                  </a:moveTo>
                  <a:lnTo>
                    <a:pt x="0" y="169"/>
                  </a:lnTo>
                  <a:lnTo>
                    <a:pt x="291" y="169"/>
                  </a:lnTo>
                  <a:lnTo>
                    <a:pt x="291" y="0"/>
                  </a:lnTo>
                  <a:lnTo>
                    <a:pt x="146" y="1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5" name="Freeform 14"/>
            <p:cNvSpPr/>
            <p:nvPr/>
          </p:nvSpPr>
          <p:spPr bwMode="auto">
            <a:xfrm>
              <a:off x="1585913" y="1584325"/>
              <a:ext cx="461963" cy="192088"/>
            </a:xfrm>
            <a:custGeom>
              <a:avLst/>
              <a:gdLst>
                <a:gd name="T0" fmla="*/ 291 w 291"/>
                <a:gd name="T1" fmla="*/ 17 h 121"/>
                <a:gd name="T2" fmla="*/ 291 w 291"/>
                <a:gd name="T3" fmla="*/ 0 h 121"/>
                <a:gd name="T4" fmla="*/ 0 w 291"/>
                <a:gd name="T5" fmla="*/ 0 h 121"/>
                <a:gd name="T6" fmla="*/ 0 w 291"/>
                <a:gd name="T7" fmla="*/ 17 h 121"/>
                <a:gd name="T8" fmla="*/ 146 w 291"/>
                <a:gd name="T9" fmla="*/ 121 h 121"/>
                <a:gd name="T10" fmla="*/ 291 w 291"/>
                <a:gd name="T11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121">
                  <a:moveTo>
                    <a:pt x="291" y="17"/>
                  </a:moveTo>
                  <a:lnTo>
                    <a:pt x="291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46" y="121"/>
                  </a:lnTo>
                  <a:lnTo>
                    <a:pt x="291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66" name="Freeform 23"/>
          <p:cNvSpPr/>
          <p:nvPr/>
        </p:nvSpPr>
        <p:spPr bwMode="auto">
          <a:xfrm>
            <a:off x="2094938" y="3833441"/>
            <a:ext cx="314767" cy="326915"/>
          </a:xfrm>
          <a:custGeom>
            <a:avLst/>
            <a:gdLst>
              <a:gd name="T0" fmla="*/ 100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70 w 137"/>
              <a:gd name="T7" fmla="*/ 0 h 142"/>
              <a:gd name="T8" fmla="*/ 63 w 137"/>
              <a:gd name="T9" fmla="*/ 4 h 142"/>
              <a:gd name="T10" fmla="*/ 0 w 137"/>
              <a:gd name="T11" fmla="*/ 57 h 142"/>
              <a:gd name="T12" fmla="*/ 40 w 137"/>
              <a:gd name="T13" fmla="*/ 57 h 142"/>
              <a:gd name="T14" fmla="*/ 63 w 137"/>
              <a:gd name="T15" fmla="*/ 4 h 142"/>
              <a:gd name="T16" fmla="*/ 62 w 137"/>
              <a:gd name="T17" fmla="*/ 5 h 142"/>
              <a:gd name="T18" fmla="*/ 44 w 137"/>
              <a:gd name="T19" fmla="*/ 57 h 142"/>
              <a:gd name="T20" fmla="*/ 65 w 137"/>
              <a:gd name="T21" fmla="*/ 57 h 142"/>
              <a:gd name="T22" fmla="*/ 65 w 137"/>
              <a:gd name="T23" fmla="*/ 122 h 142"/>
              <a:gd name="T24" fmla="*/ 65 w 137"/>
              <a:gd name="T25" fmla="*/ 125 h 142"/>
              <a:gd name="T26" fmla="*/ 65 w 137"/>
              <a:gd name="T27" fmla="*/ 130 h 142"/>
              <a:gd name="T28" fmla="*/ 76 w 137"/>
              <a:gd name="T29" fmla="*/ 142 h 142"/>
              <a:gd name="T30" fmla="*/ 88 w 137"/>
              <a:gd name="T31" fmla="*/ 130 h 142"/>
              <a:gd name="T32" fmla="*/ 88 w 137"/>
              <a:gd name="T33" fmla="*/ 125 h 142"/>
              <a:gd name="T34" fmla="*/ 80 w 137"/>
              <a:gd name="T35" fmla="*/ 125 h 142"/>
              <a:gd name="T36" fmla="*/ 80 w 137"/>
              <a:gd name="T37" fmla="*/ 127 h 142"/>
              <a:gd name="T38" fmla="*/ 80 w 137"/>
              <a:gd name="T39" fmla="*/ 129 h 142"/>
              <a:gd name="T40" fmla="*/ 76 w 137"/>
              <a:gd name="T41" fmla="*/ 133 h 142"/>
              <a:gd name="T42" fmla="*/ 73 w 137"/>
              <a:gd name="T43" fmla="*/ 129 h 142"/>
              <a:gd name="T44" fmla="*/ 73 w 137"/>
              <a:gd name="T45" fmla="*/ 127 h 142"/>
              <a:gd name="T46" fmla="*/ 73 w 137"/>
              <a:gd name="T47" fmla="*/ 125 h 142"/>
              <a:gd name="T48" fmla="*/ 73 w 137"/>
              <a:gd name="T49" fmla="*/ 111 h 142"/>
              <a:gd name="T50" fmla="*/ 73 w 137"/>
              <a:gd name="T51" fmla="*/ 57 h 142"/>
              <a:gd name="T52" fmla="*/ 95 w 137"/>
              <a:gd name="T53" fmla="*/ 57 h 142"/>
              <a:gd name="T54" fmla="*/ 77 w 137"/>
              <a:gd name="T55" fmla="*/ 5 h 142"/>
              <a:gd name="T56" fmla="*/ 76 w 137"/>
              <a:gd name="T57" fmla="*/ 4 h 142"/>
              <a:gd name="T58" fmla="*/ 100 w 137"/>
              <a:gd name="T59" fmla="*/ 5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100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8"/>
                  <a:pt x="106" y="7"/>
                  <a:pt x="76" y="4"/>
                </a:cubicBezTo>
                <a:cubicBezTo>
                  <a:pt x="75" y="1"/>
                  <a:pt x="73" y="0"/>
                  <a:pt x="70" y="0"/>
                </a:cubicBezTo>
                <a:cubicBezTo>
                  <a:pt x="67" y="0"/>
                  <a:pt x="64" y="1"/>
                  <a:pt x="63" y="4"/>
                </a:cubicBezTo>
                <a:cubicBezTo>
                  <a:pt x="33" y="6"/>
                  <a:pt x="8" y="28"/>
                  <a:pt x="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24"/>
                  <a:pt x="58" y="7"/>
                  <a:pt x="63" y="4"/>
                </a:cubicBezTo>
                <a:cubicBezTo>
                  <a:pt x="63" y="4"/>
                  <a:pt x="62" y="5"/>
                  <a:pt x="62" y="5"/>
                </a:cubicBezTo>
                <a:cubicBezTo>
                  <a:pt x="41" y="31"/>
                  <a:pt x="44" y="57"/>
                  <a:pt x="44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5" y="130"/>
                  <a:pt x="65" y="130"/>
                  <a:pt x="65" y="130"/>
                </a:cubicBezTo>
                <a:cubicBezTo>
                  <a:pt x="65" y="136"/>
                  <a:pt x="70" y="142"/>
                  <a:pt x="76" y="142"/>
                </a:cubicBezTo>
                <a:cubicBezTo>
                  <a:pt x="83" y="142"/>
                  <a:pt x="88" y="136"/>
                  <a:pt x="88" y="130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80" y="129"/>
                  <a:pt x="80" y="129"/>
                  <a:pt x="80" y="129"/>
                </a:cubicBezTo>
                <a:cubicBezTo>
                  <a:pt x="80" y="131"/>
                  <a:pt x="78" y="133"/>
                  <a:pt x="76" y="133"/>
                </a:cubicBezTo>
                <a:cubicBezTo>
                  <a:pt x="74" y="133"/>
                  <a:pt x="73" y="131"/>
                  <a:pt x="73" y="129"/>
                </a:cubicBezTo>
                <a:cubicBezTo>
                  <a:pt x="73" y="127"/>
                  <a:pt x="73" y="127"/>
                  <a:pt x="73" y="127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73" y="57"/>
                  <a:pt x="73" y="57"/>
                  <a:pt x="73" y="57"/>
                </a:cubicBezTo>
                <a:cubicBezTo>
                  <a:pt x="95" y="57"/>
                  <a:pt x="95" y="57"/>
                  <a:pt x="95" y="57"/>
                </a:cubicBezTo>
                <a:cubicBezTo>
                  <a:pt x="95" y="57"/>
                  <a:pt x="98" y="31"/>
                  <a:pt x="77" y="5"/>
                </a:cubicBezTo>
                <a:cubicBezTo>
                  <a:pt x="77" y="5"/>
                  <a:pt x="77" y="4"/>
                  <a:pt x="76" y="4"/>
                </a:cubicBezTo>
                <a:cubicBezTo>
                  <a:pt x="81" y="7"/>
                  <a:pt x="100" y="24"/>
                  <a:pt x="100" y="57"/>
                </a:cubicBezTo>
                <a:close/>
              </a:path>
            </a:pathLst>
          </a:custGeom>
          <a:solidFill>
            <a:srgbClr val="7F685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592360" y="3336372"/>
            <a:ext cx="388912" cy="242252"/>
            <a:chOff x="5172076" y="1938338"/>
            <a:chExt cx="471488" cy="293688"/>
          </a:xfrm>
          <a:solidFill>
            <a:srgbClr val="7F685A"/>
          </a:solidFill>
        </p:grpSpPr>
        <p:sp>
          <p:nvSpPr>
            <p:cNvPr id="68" name="Freeform 8"/>
            <p:cNvSpPr>
              <a:spLocks noEditPoints="1"/>
            </p:cNvSpPr>
            <p:nvPr/>
          </p:nvSpPr>
          <p:spPr bwMode="auto">
            <a:xfrm>
              <a:off x="5172076" y="1938338"/>
              <a:ext cx="471488" cy="293688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6 h 78"/>
                <a:gd name="T16" fmla="*/ 113 w 125"/>
                <a:gd name="T17" fmla="*/ 18 h 78"/>
                <a:gd name="T18" fmla="*/ 104 w 125"/>
                <a:gd name="T19" fmla="*/ 69 h 78"/>
                <a:gd name="T20" fmla="*/ 10 w 125"/>
                <a:gd name="T21" fmla="*/ 69 h 78"/>
                <a:gd name="T22" fmla="*/ 10 w 125"/>
                <a:gd name="T23" fmla="*/ 10 h 78"/>
                <a:gd name="T24" fmla="*/ 104 w 125"/>
                <a:gd name="T25" fmla="*/ 10 h 78"/>
                <a:gd name="T26" fmla="*/ 104 w 125"/>
                <a:gd name="T27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9"/>
                  </a:moveTo>
                  <a:cubicBezTo>
                    <a:pt x="10" y="69"/>
                    <a:pt x="10" y="69"/>
                    <a:pt x="10" y="6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4" y="10"/>
                    <a:pt x="104" y="10"/>
                    <a:pt x="104" y="10"/>
                  </a:cubicBezTo>
                  <a:lnTo>
                    <a:pt x="104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5235576" y="2001838"/>
              <a:ext cx="90488" cy="166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0" name="Rectangle 10"/>
            <p:cNvSpPr>
              <a:spLocks noChangeArrowheads="1"/>
            </p:cNvSpPr>
            <p:nvPr/>
          </p:nvSpPr>
          <p:spPr bwMode="auto">
            <a:xfrm>
              <a:off x="5341938" y="2001838"/>
              <a:ext cx="85725" cy="166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-12196" y="525617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altLang="zh-CN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【</a:t>
            </a:r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递进</a:t>
            </a:r>
            <a:r>
              <a:rPr lang="en-US" altLang="zh-CN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</a:t>
            </a:r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流程</a:t>
            </a:r>
            <a:r>
              <a:rPr lang="en-US" altLang="zh-CN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】</a:t>
            </a:r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</a:t>
            </a:r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重点章节</a:t>
            </a:r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标题</a:t>
            </a:r>
            <a:r>
              <a:rPr lang="en-US" altLang="zh-CN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（或者直接输入研究案例名称）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1" grpId="0"/>
      <p:bldP spid="23" grpId="0"/>
      <p:bldP spid="24" grpId="0"/>
      <p:bldP spid="25" grpId="0"/>
      <p:bldP spid="26" grpId="0"/>
      <p:bldP spid="61" grpId="0" animBg="1"/>
      <p:bldP spid="62" grpId="0" animBg="1"/>
      <p:bldP spid="66" grpId="0" animBg="1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 rot="14643189">
            <a:off x="8009198" y="2940418"/>
            <a:ext cx="3254929" cy="3873799"/>
          </a:xfrm>
          <a:custGeom>
            <a:avLst/>
            <a:gdLst>
              <a:gd name="T0" fmla="*/ 339 w 596"/>
              <a:gd name="T1" fmla="*/ 115 h 709"/>
              <a:gd name="T2" fmla="*/ 596 w 596"/>
              <a:gd name="T3" fmla="*/ 410 h 709"/>
              <a:gd name="T4" fmla="*/ 298 w 596"/>
              <a:gd name="T5" fmla="*/ 709 h 709"/>
              <a:gd name="T6" fmla="*/ 0 w 596"/>
              <a:gd name="T7" fmla="*/ 410 h 709"/>
              <a:gd name="T8" fmla="*/ 255 w 596"/>
              <a:gd name="T9" fmla="*/ 115 h 709"/>
              <a:gd name="T10" fmla="*/ 296 w 596"/>
              <a:gd name="T11" fmla="*/ 0 h 709"/>
              <a:gd name="T12" fmla="*/ 339 w 596"/>
              <a:gd name="T13" fmla="*/ 115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6" h="709">
                <a:moveTo>
                  <a:pt x="339" y="115"/>
                </a:moveTo>
                <a:cubicBezTo>
                  <a:pt x="484" y="135"/>
                  <a:pt x="596" y="259"/>
                  <a:pt x="596" y="410"/>
                </a:cubicBezTo>
                <a:cubicBezTo>
                  <a:pt x="596" y="575"/>
                  <a:pt x="463" y="709"/>
                  <a:pt x="298" y="709"/>
                </a:cubicBezTo>
                <a:cubicBezTo>
                  <a:pt x="133" y="709"/>
                  <a:pt x="0" y="575"/>
                  <a:pt x="0" y="410"/>
                </a:cubicBezTo>
                <a:cubicBezTo>
                  <a:pt x="0" y="260"/>
                  <a:pt x="111" y="136"/>
                  <a:pt x="255" y="115"/>
                </a:cubicBezTo>
                <a:cubicBezTo>
                  <a:pt x="296" y="0"/>
                  <a:pt x="296" y="0"/>
                  <a:pt x="296" y="0"/>
                </a:cubicBezTo>
                <a:lnTo>
                  <a:pt x="339" y="115"/>
                </a:lnTo>
                <a:close/>
              </a:path>
            </a:pathLst>
          </a:custGeom>
          <a:solidFill>
            <a:srgbClr val="B39F9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 rot="4529480">
            <a:off x="7190727" y="3426479"/>
            <a:ext cx="2602645" cy="3097493"/>
          </a:xfrm>
          <a:custGeom>
            <a:avLst/>
            <a:gdLst>
              <a:gd name="T0" fmla="*/ 339 w 596"/>
              <a:gd name="T1" fmla="*/ 115 h 709"/>
              <a:gd name="T2" fmla="*/ 596 w 596"/>
              <a:gd name="T3" fmla="*/ 410 h 709"/>
              <a:gd name="T4" fmla="*/ 298 w 596"/>
              <a:gd name="T5" fmla="*/ 709 h 709"/>
              <a:gd name="T6" fmla="*/ 0 w 596"/>
              <a:gd name="T7" fmla="*/ 410 h 709"/>
              <a:gd name="T8" fmla="*/ 255 w 596"/>
              <a:gd name="T9" fmla="*/ 115 h 709"/>
              <a:gd name="T10" fmla="*/ 296 w 596"/>
              <a:gd name="T11" fmla="*/ 0 h 709"/>
              <a:gd name="T12" fmla="*/ 339 w 596"/>
              <a:gd name="T13" fmla="*/ 115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6" h="709">
                <a:moveTo>
                  <a:pt x="339" y="115"/>
                </a:moveTo>
                <a:cubicBezTo>
                  <a:pt x="484" y="135"/>
                  <a:pt x="596" y="259"/>
                  <a:pt x="596" y="410"/>
                </a:cubicBezTo>
                <a:cubicBezTo>
                  <a:pt x="596" y="575"/>
                  <a:pt x="463" y="709"/>
                  <a:pt x="298" y="709"/>
                </a:cubicBezTo>
                <a:cubicBezTo>
                  <a:pt x="133" y="709"/>
                  <a:pt x="0" y="575"/>
                  <a:pt x="0" y="410"/>
                </a:cubicBezTo>
                <a:cubicBezTo>
                  <a:pt x="0" y="260"/>
                  <a:pt x="111" y="136"/>
                  <a:pt x="255" y="115"/>
                </a:cubicBezTo>
                <a:cubicBezTo>
                  <a:pt x="296" y="0"/>
                  <a:pt x="296" y="0"/>
                  <a:pt x="296" y="0"/>
                </a:cubicBezTo>
                <a:lnTo>
                  <a:pt x="339" y="115"/>
                </a:lnTo>
                <a:close/>
              </a:path>
            </a:pathLst>
          </a:custGeom>
          <a:solidFill>
            <a:srgbClr val="7F685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Freeform 5"/>
          <p:cNvSpPr/>
          <p:nvPr/>
        </p:nvSpPr>
        <p:spPr bwMode="auto">
          <a:xfrm rot="4529480">
            <a:off x="6129123" y="4116324"/>
            <a:ext cx="2041643" cy="2429825"/>
          </a:xfrm>
          <a:custGeom>
            <a:avLst/>
            <a:gdLst>
              <a:gd name="T0" fmla="*/ 339 w 596"/>
              <a:gd name="T1" fmla="*/ 115 h 709"/>
              <a:gd name="T2" fmla="*/ 596 w 596"/>
              <a:gd name="T3" fmla="*/ 410 h 709"/>
              <a:gd name="T4" fmla="*/ 298 w 596"/>
              <a:gd name="T5" fmla="*/ 709 h 709"/>
              <a:gd name="T6" fmla="*/ 0 w 596"/>
              <a:gd name="T7" fmla="*/ 410 h 709"/>
              <a:gd name="T8" fmla="*/ 255 w 596"/>
              <a:gd name="T9" fmla="*/ 115 h 709"/>
              <a:gd name="T10" fmla="*/ 296 w 596"/>
              <a:gd name="T11" fmla="*/ 0 h 709"/>
              <a:gd name="T12" fmla="*/ 339 w 596"/>
              <a:gd name="T13" fmla="*/ 115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6" h="709">
                <a:moveTo>
                  <a:pt x="339" y="115"/>
                </a:moveTo>
                <a:cubicBezTo>
                  <a:pt x="484" y="135"/>
                  <a:pt x="596" y="259"/>
                  <a:pt x="596" y="410"/>
                </a:cubicBezTo>
                <a:cubicBezTo>
                  <a:pt x="596" y="575"/>
                  <a:pt x="463" y="709"/>
                  <a:pt x="298" y="709"/>
                </a:cubicBezTo>
                <a:cubicBezTo>
                  <a:pt x="133" y="709"/>
                  <a:pt x="0" y="575"/>
                  <a:pt x="0" y="410"/>
                </a:cubicBezTo>
                <a:cubicBezTo>
                  <a:pt x="0" y="260"/>
                  <a:pt x="111" y="136"/>
                  <a:pt x="255" y="115"/>
                </a:cubicBezTo>
                <a:cubicBezTo>
                  <a:pt x="296" y="0"/>
                  <a:pt x="296" y="0"/>
                  <a:pt x="296" y="0"/>
                </a:cubicBezTo>
                <a:lnTo>
                  <a:pt x="339" y="115"/>
                </a:lnTo>
                <a:close/>
              </a:path>
            </a:pathLst>
          </a:custGeom>
          <a:solidFill>
            <a:srgbClr val="B39F9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" name="Freeform 5"/>
          <p:cNvSpPr/>
          <p:nvPr/>
        </p:nvSpPr>
        <p:spPr bwMode="auto">
          <a:xfrm rot="4529480">
            <a:off x="5151914" y="4707135"/>
            <a:ext cx="1548121" cy="1842469"/>
          </a:xfrm>
          <a:custGeom>
            <a:avLst/>
            <a:gdLst>
              <a:gd name="T0" fmla="*/ 339 w 596"/>
              <a:gd name="T1" fmla="*/ 115 h 709"/>
              <a:gd name="T2" fmla="*/ 596 w 596"/>
              <a:gd name="T3" fmla="*/ 410 h 709"/>
              <a:gd name="T4" fmla="*/ 298 w 596"/>
              <a:gd name="T5" fmla="*/ 709 h 709"/>
              <a:gd name="T6" fmla="*/ 0 w 596"/>
              <a:gd name="T7" fmla="*/ 410 h 709"/>
              <a:gd name="T8" fmla="*/ 255 w 596"/>
              <a:gd name="T9" fmla="*/ 115 h 709"/>
              <a:gd name="T10" fmla="*/ 296 w 596"/>
              <a:gd name="T11" fmla="*/ 0 h 709"/>
              <a:gd name="T12" fmla="*/ 339 w 596"/>
              <a:gd name="T13" fmla="*/ 115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6" h="709">
                <a:moveTo>
                  <a:pt x="339" y="115"/>
                </a:moveTo>
                <a:cubicBezTo>
                  <a:pt x="484" y="135"/>
                  <a:pt x="596" y="259"/>
                  <a:pt x="596" y="410"/>
                </a:cubicBezTo>
                <a:cubicBezTo>
                  <a:pt x="596" y="575"/>
                  <a:pt x="463" y="709"/>
                  <a:pt x="298" y="709"/>
                </a:cubicBezTo>
                <a:cubicBezTo>
                  <a:pt x="133" y="709"/>
                  <a:pt x="0" y="575"/>
                  <a:pt x="0" y="410"/>
                </a:cubicBezTo>
                <a:cubicBezTo>
                  <a:pt x="0" y="260"/>
                  <a:pt x="111" y="136"/>
                  <a:pt x="255" y="115"/>
                </a:cubicBezTo>
                <a:cubicBezTo>
                  <a:pt x="296" y="0"/>
                  <a:pt x="296" y="0"/>
                  <a:pt x="296" y="0"/>
                </a:cubicBezTo>
                <a:lnTo>
                  <a:pt x="339" y="115"/>
                </a:lnTo>
                <a:close/>
              </a:path>
            </a:pathLst>
          </a:custGeom>
          <a:solidFill>
            <a:srgbClr val="7F685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509861" y="4445001"/>
            <a:ext cx="634140" cy="787868"/>
            <a:chOff x="2255043" y="1348583"/>
            <a:chExt cx="366713" cy="455613"/>
          </a:xfrm>
          <a:solidFill>
            <a:schemeClr val="bg1"/>
          </a:solidFill>
        </p:grpSpPr>
        <p:sp>
          <p:nvSpPr>
            <p:cNvPr id="10" name="Freeform 5"/>
            <p:cNvSpPr/>
            <p:nvPr/>
          </p:nvSpPr>
          <p:spPr bwMode="auto">
            <a:xfrm>
              <a:off x="2255043" y="1537496"/>
              <a:ext cx="366713" cy="153988"/>
            </a:xfrm>
            <a:custGeom>
              <a:avLst/>
              <a:gdLst>
                <a:gd name="T0" fmla="*/ 49 w 97"/>
                <a:gd name="T1" fmla="*/ 16 h 41"/>
                <a:gd name="T2" fmla="*/ 2 w 97"/>
                <a:gd name="T3" fmla="*/ 0 h 41"/>
                <a:gd name="T4" fmla="*/ 0 w 97"/>
                <a:gd name="T5" fmla="*/ 5 h 41"/>
                <a:gd name="T6" fmla="*/ 0 w 97"/>
                <a:gd name="T7" fmla="*/ 20 h 41"/>
                <a:gd name="T8" fmla="*/ 49 w 97"/>
                <a:gd name="T9" fmla="*/ 41 h 41"/>
                <a:gd name="T10" fmla="*/ 97 w 97"/>
                <a:gd name="T11" fmla="*/ 20 h 41"/>
                <a:gd name="T12" fmla="*/ 97 w 97"/>
                <a:gd name="T13" fmla="*/ 5 h 41"/>
                <a:gd name="T14" fmla="*/ 96 w 97"/>
                <a:gd name="T15" fmla="*/ 0 h 41"/>
                <a:gd name="T16" fmla="*/ 49 w 97"/>
                <a:gd name="T17" fmla="*/ 1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41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2"/>
                    <a:pt x="22" y="41"/>
                    <a:pt x="49" y="41"/>
                  </a:cubicBezTo>
                  <a:cubicBezTo>
                    <a:pt x="76" y="41"/>
                    <a:pt x="97" y="32"/>
                    <a:pt x="97" y="20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4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2255043" y="1653383"/>
              <a:ext cx="366713" cy="150813"/>
            </a:xfrm>
            <a:custGeom>
              <a:avLst/>
              <a:gdLst>
                <a:gd name="T0" fmla="*/ 49 w 97"/>
                <a:gd name="T1" fmla="*/ 16 h 40"/>
                <a:gd name="T2" fmla="*/ 2 w 97"/>
                <a:gd name="T3" fmla="*/ 0 h 40"/>
                <a:gd name="T4" fmla="*/ 0 w 97"/>
                <a:gd name="T5" fmla="*/ 5 h 40"/>
                <a:gd name="T6" fmla="*/ 0 w 97"/>
                <a:gd name="T7" fmla="*/ 20 h 40"/>
                <a:gd name="T8" fmla="*/ 49 w 97"/>
                <a:gd name="T9" fmla="*/ 40 h 40"/>
                <a:gd name="T10" fmla="*/ 97 w 97"/>
                <a:gd name="T11" fmla="*/ 20 h 40"/>
                <a:gd name="T12" fmla="*/ 97 w 97"/>
                <a:gd name="T13" fmla="*/ 5 h 40"/>
                <a:gd name="T14" fmla="*/ 96 w 97"/>
                <a:gd name="T15" fmla="*/ 0 h 40"/>
                <a:gd name="T16" fmla="*/ 49 w 97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7" y="31"/>
                    <a:pt x="97" y="20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2255043" y="1427958"/>
              <a:ext cx="366713" cy="150813"/>
            </a:xfrm>
            <a:custGeom>
              <a:avLst/>
              <a:gdLst>
                <a:gd name="T0" fmla="*/ 96 w 97"/>
                <a:gd name="T1" fmla="*/ 0 h 40"/>
                <a:gd name="T2" fmla="*/ 49 w 97"/>
                <a:gd name="T3" fmla="*/ 15 h 40"/>
                <a:gd name="T4" fmla="*/ 1 w 97"/>
                <a:gd name="T5" fmla="*/ 0 h 40"/>
                <a:gd name="T6" fmla="*/ 0 w 97"/>
                <a:gd name="T7" fmla="*/ 4 h 40"/>
                <a:gd name="T8" fmla="*/ 0 w 97"/>
                <a:gd name="T9" fmla="*/ 19 h 40"/>
                <a:gd name="T10" fmla="*/ 49 w 97"/>
                <a:gd name="T11" fmla="*/ 40 h 40"/>
                <a:gd name="T12" fmla="*/ 97 w 97"/>
                <a:gd name="T13" fmla="*/ 19 h 40"/>
                <a:gd name="T14" fmla="*/ 97 w 97"/>
                <a:gd name="T15" fmla="*/ 4 h 40"/>
                <a:gd name="T16" fmla="*/ 96 w 97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40">
                  <a:moveTo>
                    <a:pt x="96" y="0"/>
                  </a:moveTo>
                  <a:cubicBezTo>
                    <a:pt x="95" y="8"/>
                    <a:pt x="74" y="15"/>
                    <a:pt x="49" y="15"/>
                  </a:cubicBezTo>
                  <a:cubicBezTo>
                    <a:pt x="23" y="15"/>
                    <a:pt x="2" y="8"/>
                    <a:pt x="1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7" y="31"/>
                    <a:pt x="97" y="19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3"/>
                    <a:pt x="97" y="1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2258218" y="1348583"/>
              <a:ext cx="358775" cy="1174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058400" y="4038600"/>
            <a:ext cx="1259517" cy="822725"/>
            <a:chOff x="3971926" y="3152776"/>
            <a:chExt cx="668337" cy="436563"/>
          </a:xfrm>
          <a:solidFill>
            <a:schemeClr val="bg1"/>
          </a:solidFill>
        </p:grpSpPr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4008438" y="3152776"/>
              <a:ext cx="407988" cy="368300"/>
            </a:xfrm>
            <a:custGeom>
              <a:avLst/>
              <a:gdLst>
                <a:gd name="T0" fmla="*/ 69 w 108"/>
                <a:gd name="T1" fmla="*/ 13 h 98"/>
                <a:gd name="T2" fmla="*/ 16 w 108"/>
                <a:gd name="T3" fmla="*/ 13 h 98"/>
                <a:gd name="T4" fmla="*/ 16 w 108"/>
                <a:gd name="T5" fmla="*/ 0 h 98"/>
                <a:gd name="T6" fmla="*/ 13 w 108"/>
                <a:gd name="T7" fmla="*/ 0 h 98"/>
                <a:gd name="T8" fmla="*/ 13 w 108"/>
                <a:gd name="T9" fmla="*/ 13 h 98"/>
                <a:gd name="T10" fmla="*/ 12 w 108"/>
                <a:gd name="T11" fmla="*/ 13 h 98"/>
                <a:gd name="T12" fmla="*/ 7 w 108"/>
                <a:gd name="T13" fmla="*/ 53 h 98"/>
                <a:gd name="T14" fmla="*/ 0 w 108"/>
                <a:gd name="T15" fmla="*/ 64 h 98"/>
                <a:gd name="T16" fmla="*/ 16 w 108"/>
                <a:gd name="T17" fmla="*/ 63 h 98"/>
                <a:gd name="T18" fmla="*/ 43 w 108"/>
                <a:gd name="T19" fmla="*/ 92 h 98"/>
                <a:gd name="T20" fmla="*/ 43 w 108"/>
                <a:gd name="T21" fmla="*/ 98 h 98"/>
                <a:gd name="T22" fmla="*/ 84 w 108"/>
                <a:gd name="T23" fmla="*/ 98 h 98"/>
                <a:gd name="T24" fmla="*/ 96 w 108"/>
                <a:gd name="T25" fmla="*/ 90 h 98"/>
                <a:gd name="T26" fmla="*/ 108 w 108"/>
                <a:gd name="T27" fmla="*/ 98 h 98"/>
                <a:gd name="T28" fmla="*/ 108 w 108"/>
                <a:gd name="T29" fmla="*/ 98 h 98"/>
                <a:gd name="T30" fmla="*/ 108 w 108"/>
                <a:gd name="T31" fmla="*/ 53 h 98"/>
                <a:gd name="T32" fmla="*/ 80 w 108"/>
                <a:gd name="T33" fmla="*/ 53 h 98"/>
                <a:gd name="T34" fmla="*/ 69 w 108"/>
                <a:gd name="T35" fmla="*/ 13 h 98"/>
                <a:gd name="T36" fmla="*/ 23 w 108"/>
                <a:gd name="T37" fmla="*/ 20 h 98"/>
                <a:gd name="T38" fmla="*/ 60 w 108"/>
                <a:gd name="T39" fmla="*/ 20 h 98"/>
                <a:gd name="T40" fmla="*/ 67 w 108"/>
                <a:gd name="T41" fmla="*/ 46 h 98"/>
                <a:gd name="T42" fmla="*/ 20 w 108"/>
                <a:gd name="T43" fmla="*/ 46 h 98"/>
                <a:gd name="T44" fmla="*/ 23 w 108"/>
                <a:gd name="T45" fmla="*/ 2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8" h="98">
                  <a:moveTo>
                    <a:pt x="69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31" y="64"/>
                    <a:pt x="43" y="77"/>
                    <a:pt x="43" y="92"/>
                  </a:cubicBezTo>
                  <a:cubicBezTo>
                    <a:pt x="43" y="94"/>
                    <a:pt x="43" y="96"/>
                    <a:pt x="43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6" y="93"/>
                    <a:pt x="90" y="90"/>
                    <a:pt x="96" y="90"/>
                  </a:cubicBezTo>
                  <a:cubicBezTo>
                    <a:pt x="101" y="90"/>
                    <a:pt x="106" y="93"/>
                    <a:pt x="108" y="98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80" y="53"/>
                    <a:pt x="80" y="53"/>
                    <a:pt x="80" y="53"/>
                  </a:cubicBezTo>
                  <a:lnTo>
                    <a:pt x="69" y="13"/>
                  </a:lnTo>
                  <a:close/>
                  <a:moveTo>
                    <a:pt x="23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20" y="46"/>
                    <a:pt x="20" y="46"/>
                    <a:pt x="20" y="46"/>
                  </a:cubicBezTo>
                  <a:lnTo>
                    <a:pt x="23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3971926" y="3405188"/>
              <a:ext cx="184150" cy="184150"/>
            </a:xfrm>
            <a:custGeom>
              <a:avLst/>
              <a:gdLst>
                <a:gd name="T0" fmla="*/ 24 w 49"/>
                <a:gd name="T1" fmla="*/ 0 h 49"/>
                <a:gd name="T2" fmla="*/ 0 w 49"/>
                <a:gd name="T3" fmla="*/ 24 h 49"/>
                <a:gd name="T4" fmla="*/ 24 w 49"/>
                <a:gd name="T5" fmla="*/ 49 h 49"/>
                <a:gd name="T6" fmla="*/ 49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8 w 49"/>
                <a:gd name="T13" fmla="*/ 24 h 49"/>
                <a:gd name="T14" fmla="*/ 24 w 49"/>
                <a:gd name="T15" fmla="*/ 8 h 49"/>
                <a:gd name="T16" fmla="*/ 41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9"/>
                    <a:pt x="24" y="49"/>
                  </a:cubicBezTo>
                  <a:cubicBezTo>
                    <a:pt x="38" y="49"/>
                    <a:pt x="49" y="38"/>
                    <a:pt x="49" y="24"/>
                  </a:cubicBezTo>
                  <a:cubicBezTo>
                    <a:pt x="49" y="11"/>
                    <a:pt x="38" y="0"/>
                    <a:pt x="24" y="0"/>
                  </a:cubicBezTo>
                  <a:close/>
                  <a:moveTo>
                    <a:pt x="24" y="41"/>
                  </a:moveTo>
                  <a:cubicBezTo>
                    <a:pt x="15" y="41"/>
                    <a:pt x="8" y="33"/>
                    <a:pt x="8" y="24"/>
                  </a:cubicBezTo>
                  <a:cubicBezTo>
                    <a:pt x="8" y="15"/>
                    <a:pt x="15" y="8"/>
                    <a:pt x="24" y="8"/>
                  </a:cubicBezTo>
                  <a:cubicBezTo>
                    <a:pt x="33" y="8"/>
                    <a:pt x="41" y="15"/>
                    <a:pt x="41" y="24"/>
                  </a:cubicBezTo>
                  <a:cubicBezTo>
                    <a:pt x="41" y="33"/>
                    <a:pt x="33" y="41"/>
                    <a:pt x="24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4443413" y="3351213"/>
              <a:ext cx="196850" cy="169863"/>
            </a:xfrm>
            <a:custGeom>
              <a:avLst/>
              <a:gdLst>
                <a:gd name="T0" fmla="*/ 26 w 124"/>
                <a:gd name="T1" fmla="*/ 76 h 107"/>
                <a:gd name="T2" fmla="*/ 26 w 124"/>
                <a:gd name="T3" fmla="*/ 62 h 107"/>
                <a:gd name="T4" fmla="*/ 0 w 124"/>
                <a:gd name="T5" fmla="*/ 0 h 107"/>
                <a:gd name="T6" fmla="*/ 0 w 124"/>
                <a:gd name="T7" fmla="*/ 107 h 107"/>
                <a:gd name="T8" fmla="*/ 26 w 124"/>
                <a:gd name="T9" fmla="*/ 107 h 107"/>
                <a:gd name="T10" fmla="*/ 124 w 124"/>
                <a:gd name="T11" fmla="*/ 107 h 107"/>
                <a:gd name="T12" fmla="*/ 124 w 124"/>
                <a:gd name="T13" fmla="*/ 100 h 107"/>
                <a:gd name="T14" fmla="*/ 26 w 124"/>
                <a:gd name="T15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07">
                  <a:moveTo>
                    <a:pt x="26" y="76"/>
                  </a:moveTo>
                  <a:lnTo>
                    <a:pt x="26" y="62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26" y="107"/>
                  </a:lnTo>
                  <a:lnTo>
                    <a:pt x="124" y="107"/>
                  </a:lnTo>
                  <a:lnTo>
                    <a:pt x="124" y="100"/>
                  </a:lnTo>
                  <a:lnTo>
                    <a:pt x="26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4325938" y="3495676"/>
              <a:ext cx="90488" cy="93663"/>
            </a:xfrm>
            <a:custGeom>
              <a:avLst/>
              <a:gdLst>
                <a:gd name="T0" fmla="*/ 12 w 24"/>
                <a:gd name="T1" fmla="*/ 0 h 25"/>
                <a:gd name="T2" fmla="*/ 0 w 24"/>
                <a:gd name="T3" fmla="*/ 13 h 25"/>
                <a:gd name="T4" fmla="*/ 12 w 24"/>
                <a:gd name="T5" fmla="*/ 25 h 25"/>
                <a:gd name="T6" fmla="*/ 24 w 24"/>
                <a:gd name="T7" fmla="*/ 13 h 25"/>
                <a:gd name="T8" fmla="*/ 12 w 24"/>
                <a:gd name="T9" fmla="*/ 0 h 25"/>
                <a:gd name="T10" fmla="*/ 12 w 24"/>
                <a:gd name="T11" fmla="*/ 21 h 25"/>
                <a:gd name="T12" fmla="*/ 4 w 24"/>
                <a:gd name="T13" fmla="*/ 13 h 25"/>
                <a:gd name="T14" fmla="*/ 12 w 24"/>
                <a:gd name="T15" fmla="*/ 4 h 25"/>
                <a:gd name="T16" fmla="*/ 20 w 24"/>
                <a:gd name="T17" fmla="*/ 13 h 25"/>
                <a:gd name="T18" fmla="*/ 12 w 24"/>
                <a:gd name="T19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9"/>
                    <a:pt x="5" y="25"/>
                    <a:pt x="12" y="25"/>
                  </a:cubicBezTo>
                  <a:cubicBezTo>
                    <a:pt x="18" y="25"/>
                    <a:pt x="24" y="19"/>
                    <a:pt x="24" y="13"/>
                  </a:cubicBezTo>
                  <a:cubicBezTo>
                    <a:pt x="24" y="6"/>
                    <a:pt x="18" y="0"/>
                    <a:pt x="12" y="0"/>
                  </a:cubicBezTo>
                  <a:close/>
                  <a:moveTo>
                    <a:pt x="12" y="21"/>
                  </a:moveTo>
                  <a:cubicBezTo>
                    <a:pt x="7" y="21"/>
                    <a:pt x="4" y="17"/>
                    <a:pt x="4" y="13"/>
                  </a:cubicBezTo>
                  <a:cubicBezTo>
                    <a:pt x="4" y="8"/>
                    <a:pt x="7" y="4"/>
                    <a:pt x="12" y="4"/>
                  </a:cubicBezTo>
                  <a:cubicBezTo>
                    <a:pt x="16" y="4"/>
                    <a:pt x="20" y="8"/>
                    <a:pt x="20" y="13"/>
                  </a:cubicBezTo>
                  <a:cubicBezTo>
                    <a:pt x="20" y="17"/>
                    <a:pt x="16" y="21"/>
                    <a:pt x="1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84801" y="5358837"/>
            <a:ext cx="754164" cy="610163"/>
            <a:chOff x="5838825" y="2538413"/>
            <a:chExt cx="490538" cy="396874"/>
          </a:xfrm>
          <a:solidFill>
            <a:schemeClr val="bg1"/>
          </a:solidFill>
        </p:grpSpPr>
        <p:sp>
          <p:nvSpPr>
            <p:cNvPr id="20" name="Freeform 35"/>
            <p:cNvSpPr>
              <a:spLocks noEditPoints="1"/>
            </p:cNvSpPr>
            <p:nvPr/>
          </p:nvSpPr>
          <p:spPr bwMode="auto">
            <a:xfrm>
              <a:off x="5838825" y="2587625"/>
              <a:ext cx="490538" cy="347662"/>
            </a:xfrm>
            <a:custGeom>
              <a:avLst/>
              <a:gdLst>
                <a:gd name="T0" fmla="*/ 121 w 130"/>
                <a:gd name="T1" fmla="*/ 0 h 92"/>
                <a:gd name="T2" fmla="*/ 9 w 130"/>
                <a:gd name="T3" fmla="*/ 0 h 92"/>
                <a:gd name="T4" fmla="*/ 0 w 130"/>
                <a:gd name="T5" fmla="*/ 9 h 92"/>
                <a:gd name="T6" fmla="*/ 0 w 130"/>
                <a:gd name="T7" fmla="*/ 83 h 92"/>
                <a:gd name="T8" fmla="*/ 9 w 130"/>
                <a:gd name="T9" fmla="*/ 92 h 92"/>
                <a:gd name="T10" fmla="*/ 121 w 130"/>
                <a:gd name="T11" fmla="*/ 92 h 92"/>
                <a:gd name="T12" fmla="*/ 130 w 130"/>
                <a:gd name="T13" fmla="*/ 83 h 92"/>
                <a:gd name="T14" fmla="*/ 130 w 130"/>
                <a:gd name="T15" fmla="*/ 9 h 92"/>
                <a:gd name="T16" fmla="*/ 121 w 130"/>
                <a:gd name="T17" fmla="*/ 0 h 92"/>
                <a:gd name="T18" fmla="*/ 47 w 130"/>
                <a:gd name="T19" fmla="*/ 81 h 92"/>
                <a:gd name="T20" fmla="*/ 12 w 130"/>
                <a:gd name="T21" fmla="*/ 46 h 92"/>
                <a:gd name="T22" fmla="*/ 47 w 130"/>
                <a:gd name="T23" fmla="*/ 11 h 92"/>
                <a:gd name="T24" fmla="*/ 82 w 130"/>
                <a:gd name="T25" fmla="*/ 46 h 92"/>
                <a:gd name="T26" fmla="*/ 47 w 130"/>
                <a:gd name="T27" fmla="*/ 81 h 92"/>
                <a:gd name="T28" fmla="*/ 116 w 130"/>
                <a:gd name="T29" fmla="*/ 19 h 92"/>
                <a:gd name="T30" fmla="*/ 105 w 130"/>
                <a:gd name="T31" fmla="*/ 19 h 92"/>
                <a:gd name="T32" fmla="*/ 99 w 130"/>
                <a:gd name="T33" fmla="*/ 13 h 92"/>
                <a:gd name="T34" fmla="*/ 105 w 130"/>
                <a:gd name="T35" fmla="*/ 7 h 92"/>
                <a:gd name="T36" fmla="*/ 116 w 130"/>
                <a:gd name="T37" fmla="*/ 7 h 92"/>
                <a:gd name="T38" fmla="*/ 122 w 130"/>
                <a:gd name="T39" fmla="*/ 13 h 92"/>
                <a:gd name="T40" fmla="*/ 116 w 130"/>
                <a:gd name="T41" fmla="*/ 1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92">
                  <a:moveTo>
                    <a:pt x="12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8"/>
                    <a:pt x="4" y="92"/>
                    <a:pt x="9" y="92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126" y="92"/>
                    <a:pt x="130" y="88"/>
                    <a:pt x="130" y="83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30" y="4"/>
                    <a:pt x="126" y="0"/>
                    <a:pt x="121" y="0"/>
                  </a:cubicBezTo>
                  <a:close/>
                  <a:moveTo>
                    <a:pt x="47" y="81"/>
                  </a:moveTo>
                  <a:cubicBezTo>
                    <a:pt x="28" y="81"/>
                    <a:pt x="12" y="66"/>
                    <a:pt x="12" y="46"/>
                  </a:cubicBezTo>
                  <a:cubicBezTo>
                    <a:pt x="12" y="27"/>
                    <a:pt x="28" y="11"/>
                    <a:pt x="47" y="11"/>
                  </a:cubicBezTo>
                  <a:cubicBezTo>
                    <a:pt x="67" y="11"/>
                    <a:pt x="82" y="27"/>
                    <a:pt x="82" y="46"/>
                  </a:cubicBezTo>
                  <a:cubicBezTo>
                    <a:pt x="82" y="66"/>
                    <a:pt x="67" y="81"/>
                    <a:pt x="47" y="81"/>
                  </a:cubicBezTo>
                  <a:close/>
                  <a:moveTo>
                    <a:pt x="116" y="19"/>
                  </a:moveTo>
                  <a:cubicBezTo>
                    <a:pt x="105" y="19"/>
                    <a:pt x="105" y="19"/>
                    <a:pt x="105" y="19"/>
                  </a:cubicBezTo>
                  <a:cubicBezTo>
                    <a:pt x="101" y="19"/>
                    <a:pt x="99" y="17"/>
                    <a:pt x="99" y="13"/>
                  </a:cubicBezTo>
                  <a:cubicBezTo>
                    <a:pt x="99" y="10"/>
                    <a:pt x="101" y="7"/>
                    <a:pt x="105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7"/>
                    <a:pt x="122" y="10"/>
                    <a:pt x="122" y="13"/>
                  </a:cubicBezTo>
                  <a:cubicBezTo>
                    <a:pt x="122" y="17"/>
                    <a:pt x="119" y="19"/>
                    <a:pt x="11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1" name="Rectangle 36"/>
            <p:cNvSpPr>
              <a:spLocks noChangeArrowheads="1"/>
            </p:cNvSpPr>
            <p:nvPr/>
          </p:nvSpPr>
          <p:spPr bwMode="auto">
            <a:xfrm>
              <a:off x="5888038" y="2538413"/>
              <a:ext cx="1016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2" name="Oval 37"/>
            <p:cNvSpPr>
              <a:spLocks noChangeArrowheads="1"/>
            </p:cNvSpPr>
            <p:nvPr/>
          </p:nvSpPr>
          <p:spPr bwMode="auto">
            <a:xfrm>
              <a:off x="5951538" y="2697163"/>
              <a:ext cx="128588" cy="1285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52932" y="4894537"/>
            <a:ext cx="711833" cy="807211"/>
            <a:chOff x="3724276" y="2906713"/>
            <a:chExt cx="485775" cy="550863"/>
          </a:xfrm>
          <a:solidFill>
            <a:schemeClr val="bg1"/>
          </a:solidFill>
        </p:grpSpPr>
        <p:sp>
          <p:nvSpPr>
            <p:cNvPr id="24" name="Freeform 18"/>
            <p:cNvSpPr/>
            <p:nvPr/>
          </p:nvSpPr>
          <p:spPr bwMode="auto">
            <a:xfrm>
              <a:off x="3724276" y="2906713"/>
              <a:ext cx="485775" cy="98425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2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3760788" y="3024188"/>
              <a:ext cx="407988" cy="433388"/>
            </a:xfrm>
            <a:custGeom>
              <a:avLst/>
              <a:gdLst>
                <a:gd name="T0" fmla="*/ 257 w 257"/>
                <a:gd name="T1" fmla="*/ 171 h 273"/>
                <a:gd name="T2" fmla="*/ 257 w 257"/>
                <a:gd name="T3" fmla="*/ 0 h 273"/>
                <a:gd name="T4" fmla="*/ 0 w 257"/>
                <a:gd name="T5" fmla="*/ 0 h 273"/>
                <a:gd name="T6" fmla="*/ 0 w 257"/>
                <a:gd name="T7" fmla="*/ 171 h 273"/>
                <a:gd name="T8" fmla="*/ 114 w 257"/>
                <a:gd name="T9" fmla="*/ 171 h 273"/>
                <a:gd name="T10" fmla="*/ 114 w 257"/>
                <a:gd name="T11" fmla="*/ 226 h 273"/>
                <a:gd name="T12" fmla="*/ 83 w 257"/>
                <a:gd name="T13" fmla="*/ 226 h 273"/>
                <a:gd name="T14" fmla="*/ 83 w 257"/>
                <a:gd name="T15" fmla="*/ 216 h 273"/>
                <a:gd name="T16" fmla="*/ 69 w 257"/>
                <a:gd name="T17" fmla="*/ 216 h 273"/>
                <a:gd name="T18" fmla="*/ 45 w 257"/>
                <a:gd name="T19" fmla="*/ 273 h 273"/>
                <a:gd name="T20" fmla="*/ 62 w 257"/>
                <a:gd name="T21" fmla="*/ 273 h 273"/>
                <a:gd name="T22" fmla="*/ 72 w 257"/>
                <a:gd name="T23" fmla="*/ 245 h 273"/>
                <a:gd name="T24" fmla="*/ 186 w 257"/>
                <a:gd name="T25" fmla="*/ 245 h 273"/>
                <a:gd name="T26" fmla="*/ 197 w 257"/>
                <a:gd name="T27" fmla="*/ 273 h 273"/>
                <a:gd name="T28" fmla="*/ 212 w 257"/>
                <a:gd name="T29" fmla="*/ 273 h 273"/>
                <a:gd name="T30" fmla="*/ 190 w 257"/>
                <a:gd name="T31" fmla="*/ 216 h 273"/>
                <a:gd name="T32" fmla="*/ 176 w 257"/>
                <a:gd name="T33" fmla="*/ 216 h 273"/>
                <a:gd name="T34" fmla="*/ 176 w 257"/>
                <a:gd name="T35" fmla="*/ 226 h 273"/>
                <a:gd name="T36" fmla="*/ 145 w 257"/>
                <a:gd name="T37" fmla="*/ 226 h 273"/>
                <a:gd name="T38" fmla="*/ 145 w 257"/>
                <a:gd name="T39" fmla="*/ 171 h 273"/>
                <a:gd name="T40" fmla="*/ 257 w 257"/>
                <a:gd name="T41" fmla="*/ 171 h 273"/>
                <a:gd name="T42" fmla="*/ 164 w 257"/>
                <a:gd name="T43" fmla="*/ 52 h 273"/>
                <a:gd name="T44" fmla="*/ 240 w 257"/>
                <a:gd name="T45" fmla="*/ 52 h 273"/>
                <a:gd name="T46" fmla="*/ 240 w 257"/>
                <a:gd name="T47" fmla="*/ 69 h 273"/>
                <a:gd name="T48" fmla="*/ 164 w 257"/>
                <a:gd name="T49" fmla="*/ 69 h 273"/>
                <a:gd name="T50" fmla="*/ 164 w 257"/>
                <a:gd name="T51" fmla="*/ 52 h 273"/>
                <a:gd name="T52" fmla="*/ 164 w 257"/>
                <a:gd name="T53" fmla="*/ 83 h 273"/>
                <a:gd name="T54" fmla="*/ 240 w 257"/>
                <a:gd name="T55" fmla="*/ 83 h 273"/>
                <a:gd name="T56" fmla="*/ 240 w 257"/>
                <a:gd name="T57" fmla="*/ 100 h 273"/>
                <a:gd name="T58" fmla="*/ 164 w 257"/>
                <a:gd name="T59" fmla="*/ 100 h 273"/>
                <a:gd name="T60" fmla="*/ 164 w 257"/>
                <a:gd name="T61" fmla="*/ 83 h 273"/>
                <a:gd name="T62" fmla="*/ 164 w 257"/>
                <a:gd name="T63" fmla="*/ 116 h 273"/>
                <a:gd name="T64" fmla="*/ 240 w 257"/>
                <a:gd name="T65" fmla="*/ 116 h 273"/>
                <a:gd name="T66" fmla="*/ 240 w 257"/>
                <a:gd name="T67" fmla="*/ 133 h 273"/>
                <a:gd name="T68" fmla="*/ 164 w 257"/>
                <a:gd name="T69" fmla="*/ 133 h 273"/>
                <a:gd name="T70" fmla="*/ 164 w 257"/>
                <a:gd name="T71" fmla="*/ 116 h 273"/>
                <a:gd name="T72" fmla="*/ 17 w 257"/>
                <a:gd name="T73" fmla="*/ 138 h 273"/>
                <a:gd name="T74" fmla="*/ 17 w 257"/>
                <a:gd name="T75" fmla="*/ 45 h 273"/>
                <a:gd name="T76" fmla="*/ 150 w 257"/>
                <a:gd name="T77" fmla="*/ 45 h 273"/>
                <a:gd name="T78" fmla="*/ 150 w 257"/>
                <a:gd name="T79" fmla="*/ 138 h 273"/>
                <a:gd name="T80" fmla="*/ 17 w 257"/>
                <a:gd name="T81" fmla="*/ 13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7" h="273">
                  <a:moveTo>
                    <a:pt x="257" y="171"/>
                  </a:moveTo>
                  <a:lnTo>
                    <a:pt x="257" y="0"/>
                  </a:lnTo>
                  <a:lnTo>
                    <a:pt x="0" y="0"/>
                  </a:lnTo>
                  <a:lnTo>
                    <a:pt x="0" y="171"/>
                  </a:lnTo>
                  <a:lnTo>
                    <a:pt x="114" y="171"/>
                  </a:lnTo>
                  <a:lnTo>
                    <a:pt x="114" y="226"/>
                  </a:lnTo>
                  <a:lnTo>
                    <a:pt x="83" y="226"/>
                  </a:lnTo>
                  <a:lnTo>
                    <a:pt x="83" y="216"/>
                  </a:lnTo>
                  <a:lnTo>
                    <a:pt x="69" y="216"/>
                  </a:lnTo>
                  <a:lnTo>
                    <a:pt x="45" y="273"/>
                  </a:lnTo>
                  <a:lnTo>
                    <a:pt x="62" y="273"/>
                  </a:lnTo>
                  <a:lnTo>
                    <a:pt x="72" y="245"/>
                  </a:lnTo>
                  <a:lnTo>
                    <a:pt x="186" y="245"/>
                  </a:lnTo>
                  <a:lnTo>
                    <a:pt x="197" y="273"/>
                  </a:lnTo>
                  <a:lnTo>
                    <a:pt x="212" y="273"/>
                  </a:lnTo>
                  <a:lnTo>
                    <a:pt x="190" y="216"/>
                  </a:lnTo>
                  <a:lnTo>
                    <a:pt x="176" y="216"/>
                  </a:lnTo>
                  <a:lnTo>
                    <a:pt x="176" y="226"/>
                  </a:lnTo>
                  <a:lnTo>
                    <a:pt x="145" y="226"/>
                  </a:lnTo>
                  <a:lnTo>
                    <a:pt x="145" y="171"/>
                  </a:lnTo>
                  <a:lnTo>
                    <a:pt x="257" y="171"/>
                  </a:lnTo>
                  <a:close/>
                  <a:moveTo>
                    <a:pt x="164" y="52"/>
                  </a:moveTo>
                  <a:lnTo>
                    <a:pt x="240" y="52"/>
                  </a:lnTo>
                  <a:lnTo>
                    <a:pt x="240" y="69"/>
                  </a:lnTo>
                  <a:lnTo>
                    <a:pt x="164" y="69"/>
                  </a:lnTo>
                  <a:lnTo>
                    <a:pt x="164" y="52"/>
                  </a:lnTo>
                  <a:close/>
                  <a:moveTo>
                    <a:pt x="164" y="83"/>
                  </a:moveTo>
                  <a:lnTo>
                    <a:pt x="240" y="83"/>
                  </a:lnTo>
                  <a:lnTo>
                    <a:pt x="240" y="100"/>
                  </a:lnTo>
                  <a:lnTo>
                    <a:pt x="164" y="100"/>
                  </a:lnTo>
                  <a:lnTo>
                    <a:pt x="164" y="83"/>
                  </a:lnTo>
                  <a:close/>
                  <a:moveTo>
                    <a:pt x="164" y="116"/>
                  </a:moveTo>
                  <a:lnTo>
                    <a:pt x="240" y="116"/>
                  </a:lnTo>
                  <a:lnTo>
                    <a:pt x="240" y="133"/>
                  </a:lnTo>
                  <a:lnTo>
                    <a:pt x="164" y="133"/>
                  </a:lnTo>
                  <a:lnTo>
                    <a:pt x="164" y="116"/>
                  </a:lnTo>
                  <a:close/>
                  <a:moveTo>
                    <a:pt x="17" y="138"/>
                  </a:moveTo>
                  <a:lnTo>
                    <a:pt x="17" y="45"/>
                  </a:lnTo>
                  <a:lnTo>
                    <a:pt x="150" y="45"/>
                  </a:lnTo>
                  <a:lnTo>
                    <a:pt x="150" y="138"/>
                  </a:lnTo>
                  <a:lnTo>
                    <a:pt x="17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3795713" y="3111500"/>
              <a:ext cx="200025" cy="112713"/>
            </a:xfrm>
            <a:custGeom>
              <a:avLst/>
              <a:gdLst>
                <a:gd name="T0" fmla="*/ 104 w 126"/>
                <a:gd name="T1" fmla="*/ 19 h 71"/>
                <a:gd name="T2" fmla="*/ 95 w 126"/>
                <a:gd name="T3" fmla="*/ 33 h 71"/>
                <a:gd name="T4" fmla="*/ 85 w 126"/>
                <a:gd name="T5" fmla="*/ 28 h 71"/>
                <a:gd name="T6" fmla="*/ 85 w 126"/>
                <a:gd name="T7" fmla="*/ 28 h 71"/>
                <a:gd name="T8" fmla="*/ 61 w 126"/>
                <a:gd name="T9" fmla="*/ 14 h 71"/>
                <a:gd name="T10" fmla="*/ 57 w 126"/>
                <a:gd name="T11" fmla="*/ 21 h 71"/>
                <a:gd name="T12" fmla="*/ 50 w 126"/>
                <a:gd name="T13" fmla="*/ 33 h 71"/>
                <a:gd name="T14" fmla="*/ 26 w 126"/>
                <a:gd name="T15" fmla="*/ 21 h 71"/>
                <a:gd name="T16" fmla="*/ 21 w 126"/>
                <a:gd name="T17" fmla="*/ 31 h 71"/>
                <a:gd name="T18" fmla="*/ 21 w 126"/>
                <a:gd name="T19" fmla="*/ 31 h 71"/>
                <a:gd name="T20" fmla="*/ 0 w 126"/>
                <a:gd name="T21" fmla="*/ 66 h 71"/>
                <a:gd name="T22" fmla="*/ 9 w 126"/>
                <a:gd name="T23" fmla="*/ 71 h 71"/>
                <a:gd name="T24" fmla="*/ 31 w 126"/>
                <a:gd name="T25" fmla="*/ 38 h 71"/>
                <a:gd name="T26" fmla="*/ 42 w 126"/>
                <a:gd name="T27" fmla="*/ 45 h 71"/>
                <a:gd name="T28" fmla="*/ 42 w 126"/>
                <a:gd name="T29" fmla="*/ 45 h 71"/>
                <a:gd name="T30" fmla="*/ 52 w 126"/>
                <a:gd name="T31" fmla="*/ 50 h 71"/>
                <a:gd name="T32" fmla="*/ 66 w 126"/>
                <a:gd name="T33" fmla="*/ 31 h 71"/>
                <a:gd name="T34" fmla="*/ 76 w 126"/>
                <a:gd name="T35" fmla="*/ 35 h 71"/>
                <a:gd name="T36" fmla="*/ 76 w 126"/>
                <a:gd name="T37" fmla="*/ 35 h 71"/>
                <a:gd name="T38" fmla="*/ 99 w 126"/>
                <a:gd name="T39" fmla="*/ 50 h 71"/>
                <a:gd name="T40" fmla="*/ 99 w 126"/>
                <a:gd name="T41" fmla="*/ 50 h 71"/>
                <a:gd name="T42" fmla="*/ 99 w 126"/>
                <a:gd name="T43" fmla="*/ 50 h 71"/>
                <a:gd name="T44" fmla="*/ 111 w 126"/>
                <a:gd name="T45" fmla="*/ 28 h 71"/>
                <a:gd name="T46" fmla="*/ 111 w 126"/>
                <a:gd name="T47" fmla="*/ 28 h 71"/>
                <a:gd name="T48" fmla="*/ 126 w 126"/>
                <a:gd name="T49" fmla="*/ 4 h 71"/>
                <a:gd name="T50" fmla="*/ 116 w 126"/>
                <a:gd name="T51" fmla="*/ 0 h 71"/>
                <a:gd name="T52" fmla="*/ 104 w 126"/>
                <a:gd name="T53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" h="71">
                  <a:moveTo>
                    <a:pt x="104" y="19"/>
                  </a:moveTo>
                  <a:lnTo>
                    <a:pt x="95" y="33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61" y="14"/>
                  </a:lnTo>
                  <a:lnTo>
                    <a:pt x="57" y="21"/>
                  </a:lnTo>
                  <a:lnTo>
                    <a:pt x="50" y="33"/>
                  </a:lnTo>
                  <a:lnTo>
                    <a:pt x="26" y="2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0" y="66"/>
                  </a:lnTo>
                  <a:lnTo>
                    <a:pt x="9" y="71"/>
                  </a:lnTo>
                  <a:lnTo>
                    <a:pt x="31" y="38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52" y="50"/>
                  </a:lnTo>
                  <a:lnTo>
                    <a:pt x="66" y="31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111" y="28"/>
                  </a:lnTo>
                  <a:lnTo>
                    <a:pt x="111" y="28"/>
                  </a:lnTo>
                  <a:lnTo>
                    <a:pt x="126" y="4"/>
                  </a:lnTo>
                  <a:lnTo>
                    <a:pt x="116" y="0"/>
                  </a:lnTo>
                  <a:lnTo>
                    <a:pt x="10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cxnSp>
        <p:nvCxnSpPr>
          <p:cNvPr id="27" name="Straight Connector 26"/>
          <p:cNvCxnSpPr>
            <a:stCxn id="35" idx="6"/>
          </p:cNvCxnSpPr>
          <p:nvPr/>
        </p:nvCxnSpPr>
        <p:spPr>
          <a:xfrm flipV="1">
            <a:off x="3739799" y="5684626"/>
            <a:ext cx="1267296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3954733" y="4006093"/>
            <a:ext cx="718867" cy="729924"/>
          </a:xfrm>
          <a:prstGeom prst="ellipse">
            <a:avLst/>
          </a:prstGeom>
          <a:solidFill>
            <a:srgbClr val="B39F9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1652669" y="3835401"/>
            <a:ext cx="2208132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r" defTabSz="1450340">
              <a:lnSpc>
                <a:spcPct val="200000"/>
              </a:lnSpc>
            </a:pPr>
            <a:r>
              <a:rPr lang="zh-CN" altLang="en-US" sz="1600" b="1" dirty="0">
                <a:solidFill>
                  <a:srgbClr val="B39F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分析因素 </a:t>
            </a:r>
            <a:r>
              <a:rPr lang="en-US" altLang="zh-CN" sz="1600" b="1" dirty="0" smtClean="0">
                <a:solidFill>
                  <a:srgbClr val="B39F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US" altLang="zh-CN" sz="1600" b="1" dirty="0">
              <a:solidFill>
                <a:srgbClr val="B39F9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r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对该因素进行简要的分析与描述，附带部分支撑观点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4970733" y="2805765"/>
            <a:ext cx="718867" cy="729924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2668669" y="2635073"/>
            <a:ext cx="2208132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r" defTabSz="1450340">
              <a:lnSpc>
                <a:spcPct val="200000"/>
              </a:lnSpc>
            </a:pPr>
            <a:r>
              <a:rPr lang="zh-CN" altLang="en-US" sz="1600" b="1" dirty="0">
                <a:solidFill>
                  <a:srgbClr val="B39F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分析因素 </a:t>
            </a:r>
            <a:r>
              <a:rPr lang="en-US" altLang="zh-CN" sz="1600" b="1" dirty="0" smtClean="0">
                <a:solidFill>
                  <a:srgbClr val="B39F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en-US" altLang="zh-CN" sz="1600" b="1" dirty="0">
              <a:solidFill>
                <a:srgbClr val="B39F9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r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对该因素进行简要的分析与描述，附带部分支撑观点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5986733" y="1547466"/>
            <a:ext cx="718867" cy="729924"/>
          </a:xfrm>
          <a:prstGeom prst="ellipse">
            <a:avLst/>
          </a:prstGeom>
          <a:solidFill>
            <a:srgbClr val="B39F9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3684669" y="1397001"/>
            <a:ext cx="2208132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r" defTabSz="1450340">
              <a:lnSpc>
                <a:spcPct val="200000"/>
              </a:lnSpc>
            </a:pPr>
            <a:r>
              <a:rPr lang="zh-CN" altLang="en-US" sz="1600" b="1" dirty="0" smtClean="0">
                <a:solidFill>
                  <a:srgbClr val="B39F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分析因素 </a:t>
            </a:r>
            <a:r>
              <a:rPr lang="en-US" altLang="zh-CN" sz="1600" b="1" dirty="0" smtClean="0">
                <a:solidFill>
                  <a:srgbClr val="B39F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en-US" altLang="zh-CN" sz="1600" b="1" dirty="0">
              <a:solidFill>
                <a:srgbClr val="B39F9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r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</a:t>
            </a:r>
            <a:r>
              <a:rPr lang="zh-CN" alt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该因素进行</a:t>
            </a: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简要的分析与描述，附带部分支撑观点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3020932" y="5319665"/>
            <a:ext cx="718867" cy="729924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718867" y="5148973"/>
            <a:ext cx="2208132" cy="1075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r" defTabSz="1450340">
              <a:lnSpc>
                <a:spcPct val="200000"/>
              </a:lnSpc>
            </a:pPr>
            <a:r>
              <a:rPr lang="zh-CN" altLang="en-US" sz="1600" b="1" dirty="0">
                <a:solidFill>
                  <a:srgbClr val="B39F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分析因素 </a:t>
            </a:r>
            <a:r>
              <a:rPr lang="en-US" altLang="zh-CN" sz="1600" b="1" dirty="0">
                <a:solidFill>
                  <a:srgbClr val="B39F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  <a:p>
            <a:pPr lvl="0" algn="r" defTabSz="1450340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对该因素进行简要的分析与描述，附带部分支撑观点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Straight Connector 39"/>
          <p:cNvCxnSpPr>
            <a:stCxn id="29" idx="6"/>
          </p:cNvCxnSpPr>
          <p:nvPr/>
        </p:nvCxnSpPr>
        <p:spPr>
          <a:xfrm flipV="1">
            <a:off x="4673600" y="4371052"/>
            <a:ext cx="2179331" cy="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1" idx="6"/>
          </p:cNvCxnSpPr>
          <p:nvPr/>
        </p:nvCxnSpPr>
        <p:spPr>
          <a:xfrm flipV="1">
            <a:off x="5689600" y="3170724"/>
            <a:ext cx="2235200" cy="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705600" y="1912429"/>
            <a:ext cx="3048000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6" idx="3"/>
          </p:cNvCxnSpPr>
          <p:nvPr/>
        </p:nvCxnSpPr>
        <p:spPr>
          <a:xfrm flipH="1" flipV="1">
            <a:off x="7924800" y="3170725"/>
            <a:ext cx="6496" cy="60542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9753600" y="1912428"/>
            <a:ext cx="0" cy="12582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-12196" y="525617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altLang="zh-CN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【</a:t>
            </a:r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递进</a:t>
            </a:r>
            <a:r>
              <a:rPr lang="en-US" altLang="zh-CN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】</a:t>
            </a:r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</a:t>
            </a:r>
            <a:r>
              <a:rPr lang="zh-CN" alt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重点章节</a:t>
            </a:r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标题</a:t>
            </a:r>
            <a:r>
              <a:rPr lang="en-US" altLang="zh-CN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（或者直接输入研究案例名称）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 animBg="1"/>
      <p:bldP spid="3" grpId="0" animBg="1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6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3" r="54288" b="14330"/>
          <a:stretch>
            <a:fillRect/>
          </a:stretch>
        </p:blipFill>
        <p:spPr>
          <a:xfrm>
            <a:off x="0" y="0"/>
            <a:ext cx="5573232" cy="6883400"/>
          </a:xfrm>
          <a:custGeom>
            <a:avLst/>
            <a:gdLst>
              <a:gd name="connsiteX0" fmla="*/ 0 w 5573232"/>
              <a:gd name="connsiteY0" fmla="*/ 0 h 6883400"/>
              <a:gd name="connsiteX1" fmla="*/ 5573232 w 5573232"/>
              <a:gd name="connsiteY1" fmla="*/ 0 h 6883400"/>
              <a:gd name="connsiteX2" fmla="*/ 3852382 w 5573232"/>
              <a:gd name="connsiteY2" fmla="*/ 6883400 h 6883400"/>
              <a:gd name="connsiteX3" fmla="*/ 0 w 5573232"/>
              <a:gd name="connsiteY3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3232" h="6883400">
                <a:moveTo>
                  <a:pt x="0" y="0"/>
                </a:moveTo>
                <a:lnTo>
                  <a:pt x="5573232" y="0"/>
                </a:lnTo>
                <a:lnTo>
                  <a:pt x="3852382" y="6883400"/>
                </a:lnTo>
                <a:lnTo>
                  <a:pt x="0" y="6883400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110506" y="2877680"/>
            <a:ext cx="4374408" cy="564020"/>
            <a:chOff x="4148282" y="2468447"/>
            <a:chExt cx="3416466" cy="564020"/>
          </a:xfrm>
        </p:grpSpPr>
        <p:sp>
          <p:nvSpPr>
            <p:cNvPr id="5" name="矩形 4"/>
            <p:cNvSpPr/>
            <p:nvPr/>
          </p:nvSpPr>
          <p:spPr>
            <a:xfrm>
              <a:off x="4148282" y="2468447"/>
              <a:ext cx="3416466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 smtClean="0">
                  <a:ln w="114300">
                    <a:solidFill>
                      <a:prstClr val="white"/>
                    </a:solidFill>
                  </a:ln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05</a:t>
              </a:r>
              <a:endParaRPr lang="zh-CN" altLang="en-US" sz="23900" dirty="0">
                <a:ln w="114300">
                  <a:solidFill>
                    <a:prstClr val="white"/>
                  </a:solidFill>
                </a:ln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 smtClean="0"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05</a:t>
              </a:r>
              <a:endParaRPr lang="zh-CN" altLang="en-US" sz="23900" dirty="0"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020425" y="978702"/>
            <a:ext cx="6171575" cy="4361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4800" dirty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论文</a:t>
            </a:r>
            <a:r>
              <a:rPr lang="zh-CN" altLang="en-US" sz="4800" dirty="0" smtClean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总结</a:t>
            </a:r>
            <a:endParaRPr lang="zh-CN" altLang="en-US" sz="4800" dirty="0">
              <a:solidFill>
                <a:prstClr val="whit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solidFill>
                  <a:prstClr val="whit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陈述论文研究结果一</a:t>
            </a:r>
            <a:endParaRPr lang="en-US" altLang="zh-CN" sz="2400" dirty="0" smtClean="0">
              <a:solidFill>
                <a:prstClr val="white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prstClr val="whit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陈述论文研究</a:t>
            </a:r>
            <a:r>
              <a:rPr lang="zh-CN" altLang="en-US" sz="2400" dirty="0" smtClean="0">
                <a:solidFill>
                  <a:prstClr val="whit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结果二</a:t>
            </a:r>
            <a:endParaRPr lang="zh-CN" altLang="en-US" sz="2400" dirty="0">
              <a:solidFill>
                <a:prstClr val="white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solidFill>
                  <a:prstClr val="whit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其他研究发现</a:t>
            </a:r>
            <a:endParaRPr lang="zh-CN" altLang="en-US" sz="2400" dirty="0">
              <a:solidFill>
                <a:prstClr val="white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7600" y="2108200"/>
            <a:ext cx="4978400" cy="193040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7600" y="4038600"/>
            <a:ext cx="4978400" cy="1930400"/>
          </a:xfrm>
          <a:prstGeom prst="rect">
            <a:avLst/>
          </a:prstGeom>
          <a:solidFill>
            <a:srgbClr val="B39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2108200"/>
            <a:ext cx="4978400" cy="1930400"/>
          </a:xfrm>
          <a:prstGeom prst="rect">
            <a:avLst/>
          </a:prstGeom>
          <a:solidFill>
            <a:srgbClr val="B39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4038600"/>
            <a:ext cx="4978400" cy="193040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689600" y="3652300"/>
            <a:ext cx="768192" cy="772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prstClr val="white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438400" y="2386763"/>
            <a:ext cx="3251200" cy="13876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/>
            <a:r>
              <a:rPr lang="zh-CN" altLang="en-US" sz="1865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论文结论</a:t>
            </a:r>
            <a:r>
              <a:rPr lang="en-US" altLang="zh-CN" sz="1865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US" altLang="zh-CN" sz="1200" dirty="0" smtClean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450340">
              <a:lnSpc>
                <a:spcPct val="150000"/>
              </a:lnSpc>
            </a:pPr>
            <a:r>
              <a:rPr lang="zh-CN" altLang="en-US" sz="12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</a:t>
            </a: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案例做简单的描述说明</a:t>
            </a:r>
          </a:p>
          <a:p>
            <a:pPr marL="228600" indent="-22860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</a:t>
            </a:r>
            <a:r>
              <a:rPr lang="zh-CN" altLang="en-US" sz="11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分点，事件</a:t>
            </a: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叙述，分条分点</a:t>
            </a:r>
          </a:p>
          <a:p>
            <a:pPr marL="228600" indent="-22860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</a:t>
            </a:r>
            <a:r>
              <a:rPr lang="zh-CN" altLang="en-US" sz="11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分点，事件</a:t>
            </a: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</a:t>
            </a:r>
            <a:r>
              <a:rPr lang="zh-CN" altLang="en-US" sz="11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</a:t>
            </a:r>
            <a:endParaRPr lang="en-US" altLang="zh-CN" sz="1100" dirty="0" smtClean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事件叙述，分条分点，事件叙述，分条</a:t>
            </a:r>
            <a:r>
              <a:rPr lang="zh-CN" altLang="en-US" sz="11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</a:t>
            </a:r>
            <a:endParaRPr lang="zh-CN" altLang="en-US" sz="11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058400" y="2643058"/>
            <a:ext cx="711200" cy="860687"/>
            <a:chOff x="427038" y="3595610"/>
            <a:chExt cx="391838" cy="474198"/>
          </a:xfrm>
          <a:solidFill>
            <a:schemeClr val="bg1"/>
          </a:solidFill>
        </p:grpSpPr>
        <p:sp>
          <p:nvSpPr>
            <p:cNvPr id="15" name="Freeform 89"/>
            <p:cNvSpPr/>
            <p:nvPr/>
          </p:nvSpPr>
          <p:spPr bwMode="auto">
            <a:xfrm>
              <a:off x="486937" y="3655509"/>
              <a:ext cx="272041" cy="257066"/>
            </a:xfrm>
            <a:custGeom>
              <a:avLst/>
              <a:gdLst>
                <a:gd name="T0" fmla="*/ 57 w 82"/>
                <a:gd name="T1" fmla="*/ 67 h 78"/>
                <a:gd name="T2" fmla="*/ 57 w 82"/>
                <a:gd name="T3" fmla="*/ 78 h 78"/>
                <a:gd name="T4" fmla="*/ 82 w 82"/>
                <a:gd name="T5" fmla="*/ 40 h 78"/>
                <a:gd name="T6" fmla="*/ 41 w 82"/>
                <a:gd name="T7" fmla="*/ 0 h 78"/>
                <a:gd name="T8" fmla="*/ 0 w 82"/>
                <a:gd name="T9" fmla="*/ 40 h 78"/>
                <a:gd name="T10" fmla="*/ 25 w 82"/>
                <a:gd name="T11" fmla="*/ 78 h 78"/>
                <a:gd name="T12" fmla="*/ 25 w 82"/>
                <a:gd name="T13" fmla="*/ 67 h 78"/>
                <a:gd name="T14" fmla="*/ 10 w 82"/>
                <a:gd name="T15" fmla="*/ 40 h 78"/>
                <a:gd name="T16" fmla="*/ 41 w 82"/>
                <a:gd name="T17" fmla="*/ 10 h 78"/>
                <a:gd name="T18" fmla="*/ 72 w 82"/>
                <a:gd name="T19" fmla="*/ 40 h 78"/>
                <a:gd name="T20" fmla="*/ 57 w 82"/>
                <a:gd name="T21" fmla="*/ 6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8">
                  <a:moveTo>
                    <a:pt x="57" y="67"/>
                  </a:moveTo>
                  <a:cubicBezTo>
                    <a:pt x="57" y="78"/>
                    <a:pt x="57" y="78"/>
                    <a:pt x="57" y="78"/>
                  </a:cubicBezTo>
                  <a:cubicBezTo>
                    <a:pt x="71" y="72"/>
                    <a:pt x="82" y="57"/>
                    <a:pt x="82" y="40"/>
                  </a:cubicBezTo>
                  <a:cubicBezTo>
                    <a:pt x="82" y="18"/>
                    <a:pt x="63" y="0"/>
                    <a:pt x="41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7"/>
                    <a:pt x="10" y="72"/>
                    <a:pt x="25" y="78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16" y="61"/>
                    <a:pt x="10" y="52"/>
                    <a:pt x="10" y="40"/>
                  </a:cubicBezTo>
                  <a:cubicBezTo>
                    <a:pt x="10" y="23"/>
                    <a:pt x="24" y="10"/>
                    <a:pt x="41" y="10"/>
                  </a:cubicBezTo>
                  <a:cubicBezTo>
                    <a:pt x="58" y="10"/>
                    <a:pt x="72" y="23"/>
                    <a:pt x="72" y="40"/>
                  </a:cubicBezTo>
                  <a:cubicBezTo>
                    <a:pt x="72" y="52"/>
                    <a:pt x="66" y="62"/>
                    <a:pt x="57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6" name="Freeform 90"/>
            <p:cNvSpPr/>
            <p:nvPr/>
          </p:nvSpPr>
          <p:spPr bwMode="auto">
            <a:xfrm>
              <a:off x="427038" y="3595610"/>
              <a:ext cx="391838" cy="381855"/>
            </a:xfrm>
            <a:custGeom>
              <a:avLst/>
              <a:gdLst>
                <a:gd name="T0" fmla="*/ 59 w 118"/>
                <a:gd name="T1" fmla="*/ 0 h 115"/>
                <a:gd name="T2" fmla="*/ 0 w 118"/>
                <a:gd name="T3" fmla="*/ 58 h 115"/>
                <a:gd name="T4" fmla="*/ 43 w 118"/>
                <a:gd name="T5" fmla="*/ 115 h 115"/>
                <a:gd name="T6" fmla="*/ 43 w 118"/>
                <a:gd name="T7" fmla="*/ 107 h 115"/>
                <a:gd name="T8" fmla="*/ 8 w 118"/>
                <a:gd name="T9" fmla="*/ 58 h 115"/>
                <a:gd name="T10" fmla="*/ 59 w 118"/>
                <a:gd name="T11" fmla="*/ 8 h 115"/>
                <a:gd name="T12" fmla="*/ 110 w 118"/>
                <a:gd name="T13" fmla="*/ 58 h 115"/>
                <a:gd name="T14" fmla="*/ 75 w 118"/>
                <a:gd name="T15" fmla="*/ 107 h 115"/>
                <a:gd name="T16" fmla="*/ 75 w 118"/>
                <a:gd name="T17" fmla="*/ 115 h 115"/>
                <a:gd name="T18" fmla="*/ 118 w 118"/>
                <a:gd name="T19" fmla="*/ 58 h 115"/>
                <a:gd name="T20" fmla="*/ 59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59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85"/>
                    <a:pt x="18" y="108"/>
                    <a:pt x="43" y="115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23" y="100"/>
                    <a:pt x="8" y="81"/>
                    <a:pt x="8" y="58"/>
                  </a:cubicBezTo>
                  <a:cubicBezTo>
                    <a:pt x="8" y="30"/>
                    <a:pt x="31" y="8"/>
                    <a:pt x="59" y="8"/>
                  </a:cubicBezTo>
                  <a:cubicBezTo>
                    <a:pt x="87" y="8"/>
                    <a:pt x="110" y="30"/>
                    <a:pt x="110" y="58"/>
                  </a:cubicBezTo>
                  <a:cubicBezTo>
                    <a:pt x="110" y="81"/>
                    <a:pt x="95" y="100"/>
                    <a:pt x="75" y="107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100" y="108"/>
                    <a:pt x="118" y="86"/>
                    <a:pt x="118" y="58"/>
                  </a:cubicBezTo>
                  <a:cubicBezTo>
                    <a:pt x="118" y="26"/>
                    <a:pt x="92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7" name="Freeform 91"/>
            <p:cNvSpPr/>
            <p:nvPr/>
          </p:nvSpPr>
          <p:spPr bwMode="auto">
            <a:xfrm>
              <a:off x="566802" y="3750348"/>
              <a:ext cx="119797" cy="319460"/>
            </a:xfrm>
            <a:custGeom>
              <a:avLst/>
              <a:gdLst>
                <a:gd name="T0" fmla="*/ 24 w 36"/>
                <a:gd name="T1" fmla="*/ 82 h 96"/>
                <a:gd name="T2" fmla="*/ 24 w 36"/>
                <a:gd name="T3" fmla="*/ 21 h 96"/>
                <a:gd name="T4" fmla="*/ 29 w 36"/>
                <a:gd name="T5" fmla="*/ 12 h 96"/>
                <a:gd name="T6" fmla="*/ 17 w 36"/>
                <a:gd name="T7" fmla="*/ 0 h 96"/>
                <a:gd name="T8" fmla="*/ 5 w 36"/>
                <a:gd name="T9" fmla="*/ 12 h 96"/>
                <a:gd name="T10" fmla="*/ 10 w 36"/>
                <a:gd name="T11" fmla="*/ 21 h 96"/>
                <a:gd name="T12" fmla="*/ 10 w 36"/>
                <a:gd name="T13" fmla="*/ 21 h 96"/>
                <a:gd name="T14" fmla="*/ 10 w 36"/>
                <a:gd name="T15" fmla="*/ 82 h 96"/>
                <a:gd name="T16" fmla="*/ 0 w 36"/>
                <a:gd name="T17" fmla="*/ 96 h 96"/>
                <a:gd name="T18" fmla="*/ 36 w 36"/>
                <a:gd name="T19" fmla="*/ 96 h 96"/>
                <a:gd name="T20" fmla="*/ 24 w 36"/>
                <a:gd name="T21" fmla="*/ 8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96">
                  <a:moveTo>
                    <a:pt x="24" y="82"/>
                  </a:moveTo>
                  <a:cubicBezTo>
                    <a:pt x="24" y="79"/>
                    <a:pt x="24" y="22"/>
                    <a:pt x="24" y="21"/>
                  </a:cubicBezTo>
                  <a:cubicBezTo>
                    <a:pt x="27" y="19"/>
                    <a:pt x="29" y="16"/>
                    <a:pt x="29" y="12"/>
                  </a:cubicBezTo>
                  <a:cubicBezTo>
                    <a:pt x="29" y="5"/>
                    <a:pt x="24" y="0"/>
                    <a:pt x="17" y="0"/>
                  </a:cubicBezTo>
                  <a:cubicBezTo>
                    <a:pt x="10" y="0"/>
                    <a:pt x="5" y="5"/>
                    <a:pt x="5" y="12"/>
                  </a:cubicBezTo>
                  <a:cubicBezTo>
                    <a:pt x="5" y="16"/>
                    <a:pt x="7" y="19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78"/>
                    <a:pt x="10" y="82"/>
                  </a:cubicBezTo>
                  <a:cubicBezTo>
                    <a:pt x="10" y="92"/>
                    <a:pt x="0" y="96"/>
                    <a:pt x="0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6"/>
                    <a:pt x="24" y="92"/>
                    <a:pt x="2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012061" y="4578067"/>
            <a:ext cx="786632" cy="851467"/>
            <a:chOff x="1847137" y="4256991"/>
            <a:chExt cx="454232" cy="491670"/>
          </a:xfrm>
          <a:solidFill>
            <a:schemeClr val="bg1"/>
          </a:solidFill>
        </p:grpSpPr>
        <p:sp>
          <p:nvSpPr>
            <p:cNvPr id="19" name="Freeform 101"/>
            <p:cNvSpPr>
              <a:spLocks noEditPoints="1"/>
            </p:cNvSpPr>
            <p:nvPr/>
          </p:nvSpPr>
          <p:spPr bwMode="auto">
            <a:xfrm>
              <a:off x="1847137" y="4256991"/>
              <a:ext cx="454232" cy="491670"/>
            </a:xfrm>
            <a:custGeom>
              <a:avLst/>
              <a:gdLst>
                <a:gd name="T0" fmla="*/ 134 w 137"/>
                <a:gd name="T1" fmla="*/ 71 h 148"/>
                <a:gd name="T2" fmla="*/ 126 w 137"/>
                <a:gd name="T3" fmla="*/ 38 h 148"/>
                <a:gd name="T4" fmla="*/ 133 w 137"/>
                <a:gd name="T5" fmla="*/ 36 h 148"/>
                <a:gd name="T6" fmla="*/ 126 w 137"/>
                <a:gd name="T7" fmla="*/ 12 h 148"/>
                <a:gd name="T8" fmla="*/ 102 w 137"/>
                <a:gd name="T9" fmla="*/ 5 h 148"/>
                <a:gd name="T10" fmla="*/ 99 w 137"/>
                <a:gd name="T11" fmla="*/ 12 h 148"/>
                <a:gd name="T12" fmla="*/ 67 w 137"/>
                <a:gd name="T13" fmla="*/ 4 h 148"/>
                <a:gd name="T14" fmla="*/ 38 w 137"/>
                <a:gd name="T15" fmla="*/ 11 h 148"/>
                <a:gd name="T16" fmla="*/ 36 w 137"/>
                <a:gd name="T17" fmla="*/ 5 h 148"/>
                <a:gd name="T18" fmla="*/ 12 w 137"/>
                <a:gd name="T19" fmla="*/ 12 h 148"/>
                <a:gd name="T20" fmla="*/ 5 w 137"/>
                <a:gd name="T21" fmla="*/ 36 h 148"/>
                <a:gd name="T22" fmla="*/ 9 w 137"/>
                <a:gd name="T23" fmla="*/ 38 h 148"/>
                <a:gd name="T24" fmla="*/ 0 w 137"/>
                <a:gd name="T25" fmla="*/ 71 h 148"/>
                <a:gd name="T26" fmla="*/ 27 w 137"/>
                <a:gd name="T27" fmla="*/ 125 h 148"/>
                <a:gd name="T28" fmla="*/ 13 w 137"/>
                <a:gd name="T29" fmla="*/ 140 h 148"/>
                <a:gd name="T30" fmla="*/ 21 w 137"/>
                <a:gd name="T31" fmla="*/ 148 h 148"/>
                <a:gd name="T32" fmla="*/ 37 w 137"/>
                <a:gd name="T33" fmla="*/ 132 h 148"/>
                <a:gd name="T34" fmla="*/ 67 w 137"/>
                <a:gd name="T35" fmla="*/ 139 h 148"/>
                <a:gd name="T36" fmla="*/ 97 w 137"/>
                <a:gd name="T37" fmla="*/ 132 h 148"/>
                <a:gd name="T38" fmla="*/ 113 w 137"/>
                <a:gd name="T39" fmla="*/ 148 h 148"/>
                <a:gd name="T40" fmla="*/ 121 w 137"/>
                <a:gd name="T41" fmla="*/ 140 h 148"/>
                <a:gd name="T42" fmla="*/ 107 w 137"/>
                <a:gd name="T43" fmla="*/ 125 h 148"/>
                <a:gd name="T44" fmla="*/ 134 w 137"/>
                <a:gd name="T45" fmla="*/ 71 h 148"/>
                <a:gd name="T46" fmla="*/ 11 w 137"/>
                <a:gd name="T47" fmla="*/ 74 h 148"/>
                <a:gd name="T48" fmla="*/ 20 w 137"/>
                <a:gd name="T49" fmla="*/ 74 h 148"/>
                <a:gd name="T50" fmla="*/ 23 w 137"/>
                <a:gd name="T51" fmla="*/ 71 h 148"/>
                <a:gd name="T52" fmla="*/ 20 w 137"/>
                <a:gd name="T53" fmla="*/ 69 h 148"/>
                <a:gd name="T54" fmla="*/ 11 w 137"/>
                <a:gd name="T55" fmla="*/ 69 h 148"/>
                <a:gd name="T56" fmla="*/ 64 w 137"/>
                <a:gd name="T57" fmla="*/ 15 h 148"/>
                <a:gd name="T58" fmla="*/ 64 w 137"/>
                <a:gd name="T59" fmla="*/ 15 h 148"/>
                <a:gd name="T60" fmla="*/ 64 w 137"/>
                <a:gd name="T61" fmla="*/ 26 h 148"/>
                <a:gd name="T62" fmla="*/ 67 w 137"/>
                <a:gd name="T63" fmla="*/ 29 h 148"/>
                <a:gd name="T64" fmla="*/ 70 w 137"/>
                <a:gd name="T65" fmla="*/ 26 h 148"/>
                <a:gd name="T66" fmla="*/ 70 w 137"/>
                <a:gd name="T67" fmla="*/ 15 h 148"/>
                <a:gd name="T68" fmla="*/ 70 w 137"/>
                <a:gd name="T69" fmla="*/ 15 h 148"/>
                <a:gd name="T70" fmla="*/ 123 w 137"/>
                <a:gd name="T71" fmla="*/ 69 h 148"/>
                <a:gd name="T72" fmla="*/ 114 w 137"/>
                <a:gd name="T73" fmla="*/ 69 h 148"/>
                <a:gd name="T74" fmla="*/ 111 w 137"/>
                <a:gd name="T75" fmla="*/ 71 h 148"/>
                <a:gd name="T76" fmla="*/ 114 w 137"/>
                <a:gd name="T77" fmla="*/ 74 h 148"/>
                <a:gd name="T78" fmla="*/ 123 w 137"/>
                <a:gd name="T79" fmla="*/ 74 h 148"/>
                <a:gd name="T80" fmla="*/ 70 w 137"/>
                <a:gd name="T81" fmla="*/ 128 h 148"/>
                <a:gd name="T82" fmla="*/ 70 w 137"/>
                <a:gd name="T83" fmla="*/ 118 h 148"/>
                <a:gd name="T84" fmla="*/ 67 w 137"/>
                <a:gd name="T85" fmla="*/ 115 h 148"/>
                <a:gd name="T86" fmla="*/ 64 w 137"/>
                <a:gd name="T87" fmla="*/ 118 h 148"/>
                <a:gd name="T88" fmla="*/ 64 w 137"/>
                <a:gd name="T89" fmla="*/ 128 h 148"/>
                <a:gd name="T90" fmla="*/ 11 w 137"/>
                <a:gd name="T91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48">
                  <a:moveTo>
                    <a:pt x="134" y="71"/>
                  </a:moveTo>
                  <a:cubicBezTo>
                    <a:pt x="134" y="59"/>
                    <a:pt x="131" y="48"/>
                    <a:pt x="126" y="38"/>
                  </a:cubicBezTo>
                  <a:cubicBezTo>
                    <a:pt x="128" y="38"/>
                    <a:pt x="131" y="38"/>
                    <a:pt x="133" y="36"/>
                  </a:cubicBezTo>
                  <a:cubicBezTo>
                    <a:pt x="137" y="31"/>
                    <a:pt x="134" y="20"/>
                    <a:pt x="126" y="12"/>
                  </a:cubicBezTo>
                  <a:cubicBezTo>
                    <a:pt x="117" y="3"/>
                    <a:pt x="107" y="0"/>
                    <a:pt x="102" y="5"/>
                  </a:cubicBezTo>
                  <a:cubicBezTo>
                    <a:pt x="100" y="7"/>
                    <a:pt x="99" y="9"/>
                    <a:pt x="99" y="12"/>
                  </a:cubicBezTo>
                  <a:cubicBezTo>
                    <a:pt x="90" y="7"/>
                    <a:pt x="79" y="4"/>
                    <a:pt x="67" y="4"/>
                  </a:cubicBezTo>
                  <a:cubicBezTo>
                    <a:pt x="57" y="4"/>
                    <a:pt x="47" y="6"/>
                    <a:pt x="38" y="11"/>
                  </a:cubicBezTo>
                  <a:cubicBezTo>
                    <a:pt x="38" y="8"/>
                    <a:pt x="37" y="7"/>
                    <a:pt x="36" y="5"/>
                  </a:cubicBezTo>
                  <a:cubicBezTo>
                    <a:pt x="31" y="0"/>
                    <a:pt x="20" y="3"/>
                    <a:pt x="12" y="12"/>
                  </a:cubicBezTo>
                  <a:cubicBezTo>
                    <a:pt x="3" y="20"/>
                    <a:pt x="0" y="31"/>
                    <a:pt x="5" y="36"/>
                  </a:cubicBezTo>
                  <a:cubicBezTo>
                    <a:pt x="6" y="37"/>
                    <a:pt x="7" y="37"/>
                    <a:pt x="9" y="38"/>
                  </a:cubicBezTo>
                  <a:cubicBezTo>
                    <a:pt x="3" y="48"/>
                    <a:pt x="0" y="59"/>
                    <a:pt x="0" y="71"/>
                  </a:cubicBezTo>
                  <a:cubicBezTo>
                    <a:pt x="0" y="94"/>
                    <a:pt x="10" y="113"/>
                    <a:pt x="27" y="125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46" y="136"/>
                    <a:pt x="56" y="139"/>
                    <a:pt x="67" y="139"/>
                  </a:cubicBezTo>
                  <a:cubicBezTo>
                    <a:pt x="78" y="139"/>
                    <a:pt x="88" y="136"/>
                    <a:pt x="97" y="132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24" y="113"/>
                    <a:pt x="134" y="94"/>
                    <a:pt x="134" y="71"/>
                  </a:cubicBezTo>
                  <a:close/>
                  <a:moveTo>
                    <a:pt x="11" y="74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2" y="74"/>
                    <a:pt x="23" y="73"/>
                    <a:pt x="23" y="71"/>
                  </a:cubicBezTo>
                  <a:cubicBezTo>
                    <a:pt x="23" y="70"/>
                    <a:pt x="22" y="69"/>
                    <a:pt x="20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40"/>
                    <a:pt x="35" y="17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5" y="29"/>
                    <a:pt x="67" y="29"/>
                  </a:cubicBezTo>
                  <a:cubicBezTo>
                    <a:pt x="69" y="29"/>
                    <a:pt x="70" y="27"/>
                    <a:pt x="70" y="26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99" y="17"/>
                    <a:pt x="122" y="40"/>
                    <a:pt x="123" y="69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2" y="69"/>
                    <a:pt x="111" y="70"/>
                    <a:pt x="111" y="71"/>
                  </a:cubicBezTo>
                  <a:cubicBezTo>
                    <a:pt x="111" y="73"/>
                    <a:pt x="112" y="74"/>
                    <a:pt x="114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2" y="103"/>
                    <a:pt x="99" y="126"/>
                    <a:pt x="70" y="128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0" y="116"/>
                    <a:pt x="69" y="115"/>
                    <a:pt x="67" y="115"/>
                  </a:cubicBezTo>
                  <a:cubicBezTo>
                    <a:pt x="65" y="115"/>
                    <a:pt x="64" y="116"/>
                    <a:pt x="64" y="11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35" y="126"/>
                    <a:pt x="12" y="103"/>
                    <a:pt x="1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0" name="Freeform 102"/>
            <p:cNvSpPr/>
            <p:nvPr/>
          </p:nvSpPr>
          <p:spPr bwMode="auto">
            <a:xfrm>
              <a:off x="2059279" y="4371797"/>
              <a:ext cx="142260" cy="129781"/>
            </a:xfrm>
            <a:custGeom>
              <a:avLst/>
              <a:gdLst>
                <a:gd name="T0" fmla="*/ 3 w 43"/>
                <a:gd name="T1" fmla="*/ 39 h 39"/>
                <a:gd name="T2" fmla="*/ 3 w 43"/>
                <a:gd name="T3" fmla="*/ 39 h 39"/>
                <a:gd name="T4" fmla="*/ 40 w 43"/>
                <a:gd name="T5" fmla="*/ 39 h 39"/>
                <a:gd name="T6" fmla="*/ 43 w 43"/>
                <a:gd name="T7" fmla="*/ 36 h 39"/>
                <a:gd name="T8" fmla="*/ 40 w 43"/>
                <a:gd name="T9" fmla="*/ 34 h 39"/>
                <a:gd name="T10" fmla="*/ 6 w 43"/>
                <a:gd name="T11" fmla="*/ 34 h 39"/>
                <a:gd name="T12" fmla="*/ 6 w 43"/>
                <a:gd name="T13" fmla="*/ 3 h 39"/>
                <a:gd name="T14" fmla="*/ 3 w 43"/>
                <a:gd name="T15" fmla="*/ 0 h 39"/>
                <a:gd name="T16" fmla="*/ 0 w 43"/>
                <a:gd name="T17" fmla="*/ 3 h 39"/>
                <a:gd name="T18" fmla="*/ 0 w 43"/>
                <a:gd name="T19" fmla="*/ 36 h 39"/>
                <a:gd name="T20" fmla="*/ 3 w 43"/>
                <a:gd name="T2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9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9"/>
                    <a:pt x="43" y="38"/>
                    <a:pt x="43" y="36"/>
                  </a:cubicBezTo>
                  <a:cubicBezTo>
                    <a:pt x="43" y="35"/>
                    <a:pt x="41" y="34"/>
                    <a:pt x="40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03"/>
          <p:cNvSpPr>
            <a:spLocks noEditPoints="1"/>
          </p:cNvSpPr>
          <p:nvPr/>
        </p:nvSpPr>
        <p:spPr bwMode="auto">
          <a:xfrm>
            <a:off x="1412763" y="2684671"/>
            <a:ext cx="787895" cy="777459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3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8 w 113"/>
              <a:gd name="T13" fmla="*/ 97 h 112"/>
              <a:gd name="T14" fmla="*/ 92 w 113"/>
              <a:gd name="T15" fmla="*/ 97 h 112"/>
              <a:gd name="T16" fmla="*/ 91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0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422561" y="4555393"/>
            <a:ext cx="866419" cy="896817"/>
            <a:chOff x="1163293" y="4009909"/>
            <a:chExt cx="426779" cy="441753"/>
          </a:xfrm>
          <a:solidFill>
            <a:schemeClr val="bg1"/>
          </a:solidFill>
        </p:grpSpPr>
        <p:sp>
          <p:nvSpPr>
            <p:cNvPr id="23" name="Freeform 129"/>
            <p:cNvSpPr/>
            <p:nvPr/>
          </p:nvSpPr>
          <p:spPr bwMode="auto">
            <a:xfrm>
              <a:off x="1163293" y="4192101"/>
              <a:ext cx="426779" cy="157235"/>
            </a:xfrm>
            <a:custGeom>
              <a:avLst/>
              <a:gdLst>
                <a:gd name="T0" fmla="*/ 86 w 171"/>
                <a:gd name="T1" fmla="*/ 36 h 63"/>
                <a:gd name="T2" fmla="*/ 24 w 171"/>
                <a:gd name="T3" fmla="*/ 0 h 63"/>
                <a:gd name="T4" fmla="*/ 0 w 171"/>
                <a:gd name="T5" fmla="*/ 15 h 63"/>
                <a:gd name="T6" fmla="*/ 86 w 171"/>
                <a:gd name="T7" fmla="*/ 63 h 63"/>
                <a:gd name="T8" fmla="*/ 171 w 171"/>
                <a:gd name="T9" fmla="*/ 15 h 63"/>
                <a:gd name="T10" fmla="*/ 147 w 171"/>
                <a:gd name="T11" fmla="*/ 0 h 63"/>
                <a:gd name="T12" fmla="*/ 86 w 171"/>
                <a:gd name="T13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3">
                  <a:moveTo>
                    <a:pt x="86" y="36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86" y="63"/>
                  </a:lnTo>
                  <a:lnTo>
                    <a:pt x="171" y="15"/>
                  </a:lnTo>
                  <a:lnTo>
                    <a:pt x="147" y="0"/>
                  </a:lnTo>
                  <a:lnTo>
                    <a:pt x="8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4" name="Freeform 130"/>
            <p:cNvSpPr/>
            <p:nvPr/>
          </p:nvSpPr>
          <p:spPr bwMode="auto">
            <a:xfrm>
              <a:off x="1163293" y="4296924"/>
              <a:ext cx="426779" cy="154738"/>
            </a:xfrm>
            <a:custGeom>
              <a:avLst/>
              <a:gdLst>
                <a:gd name="T0" fmla="*/ 86 w 171"/>
                <a:gd name="T1" fmla="*/ 34 h 62"/>
                <a:gd name="T2" fmla="*/ 24 w 171"/>
                <a:gd name="T3" fmla="*/ 0 h 62"/>
                <a:gd name="T4" fmla="*/ 0 w 171"/>
                <a:gd name="T5" fmla="*/ 13 h 62"/>
                <a:gd name="T6" fmla="*/ 86 w 171"/>
                <a:gd name="T7" fmla="*/ 62 h 62"/>
                <a:gd name="T8" fmla="*/ 171 w 171"/>
                <a:gd name="T9" fmla="*/ 13 h 62"/>
                <a:gd name="T10" fmla="*/ 147 w 171"/>
                <a:gd name="T11" fmla="*/ 0 h 62"/>
                <a:gd name="T12" fmla="*/ 86 w 171"/>
                <a:gd name="T13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2">
                  <a:moveTo>
                    <a:pt x="86" y="34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86" y="62"/>
                  </a:lnTo>
                  <a:lnTo>
                    <a:pt x="171" y="13"/>
                  </a:lnTo>
                  <a:lnTo>
                    <a:pt x="147" y="0"/>
                  </a:lnTo>
                  <a:lnTo>
                    <a:pt x="8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Freeform 131"/>
            <p:cNvSpPr/>
            <p:nvPr/>
          </p:nvSpPr>
          <p:spPr bwMode="auto">
            <a:xfrm>
              <a:off x="1163293" y="4009909"/>
              <a:ext cx="426779" cy="242092"/>
            </a:xfrm>
            <a:custGeom>
              <a:avLst/>
              <a:gdLst>
                <a:gd name="T0" fmla="*/ 171 w 171"/>
                <a:gd name="T1" fmla="*/ 48 h 97"/>
                <a:gd name="T2" fmla="*/ 86 w 171"/>
                <a:gd name="T3" fmla="*/ 0 h 97"/>
                <a:gd name="T4" fmla="*/ 0 w 171"/>
                <a:gd name="T5" fmla="*/ 48 h 97"/>
                <a:gd name="T6" fmla="*/ 86 w 171"/>
                <a:gd name="T7" fmla="*/ 97 h 97"/>
                <a:gd name="T8" fmla="*/ 171 w 171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97">
                  <a:moveTo>
                    <a:pt x="171" y="48"/>
                  </a:moveTo>
                  <a:lnTo>
                    <a:pt x="86" y="0"/>
                  </a:lnTo>
                  <a:lnTo>
                    <a:pt x="0" y="48"/>
                  </a:lnTo>
                  <a:lnTo>
                    <a:pt x="86" y="97"/>
                  </a:lnTo>
                  <a:lnTo>
                    <a:pt x="1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-12196" y="659042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论文项目主要研究结果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2438400" y="4302813"/>
            <a:ext cx="3251200" cy="13876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/>
            <a:r>
              <a:rPr lang="zh-CN" altLang="en-US" sz="1865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论文结论</a:t>
            </a:r>
            <a:r>
              <a:rPr lang="en-US" altLang="zh-CN" sz="1865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US" altLang="zh-CN" sz="1200" dirty="0" smtClean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450340">
              <a:lnSpc>
                <a:spcPct val="150000"/>
              </a:lnSpc>
            </a:pPr>
            <a:r>
              <a:rPr lang="zh-CN" altLang="en-US" sz="12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</a:t>
            </a: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案例做简单的描述说明</a:t>
            </a:r>
          </a:p>
          <a:p>
            <a:pPr marL="228600" indent="-22860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</a:t>
            </a:r>
            <a:r>
              <a:rPr lang="zh-CN" altLang="en-US" sz="11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分点，事件</a:t>
            </a: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叙述，分条分点</a:t>
            </a:r>
          </a:p>
          <a:p>
            <a:pPr marL="228600" indent="-22860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</a:t>
            </a:r>
            <a:r>
              <a:rPr lang="zh-CN" altLang="en-US" sz="11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分点，事件</a:t>
            </a: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</a:t>
            </a:r>
            <a:r>
              <a:rPr lang="zh-CN" altLang="en-US" sz="11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</a:t>
            </a:r>
            <a:endParaRPr lang="en-US" altLang="zh-CN" sz="1100" dirty="0" smtClean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事件叙述，分条分点，事件叙述，分条</a:t>
            </a:r>
            <a:r>
              <a:rPr lang="zh-CN" altLang="en-US" sz="11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</a:t>
            </a:r>
            <a:endParaRPr lang="zh-CN" altLang="en-US" sz="11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6566511" y="2386763"/>
            <a:ext cx="3251200" cy="13876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/>
            <a:r>
              <a:rPr lang="zh-CN" altLang="en-US" sz="1865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论文结论</a:t>
            </a:r>
            <a:r>
              <a:rPr lang="en-US" altLang="zh-CN" sz="1865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US" altLang="zh-CN" sz="1200" dirty="0" smtClean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defTabSz="1450340">
              <a:lnSpc>
                <a:spcPct val="150000"/>
              </a:lnSpc>
            </a:pPr>
            <a:r>
              <a:rPr lang="zh-CN" altLang="en-US" sz="12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</a:t>
            </a: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案例做简单的描述说明</a:t>
            </a:r>
          </a:p>
          <a:p>
            <a:pPr marL="228600" indent="-228600" algn="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</a:t>
            </a:r>
            <a:r>
              <a:rPr lang="zh-CN" altLang="en-US" sz="11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分点，事件</a:t>
            </a: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叙述，分条分点</a:t>
            </a:r>
          </a:p>
          <a:p>
            <a:pPr marL="228600" indent="-228600" algn="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</a:t>
            </a:r>
            <a:r>
              <a:rPr lang="zh-CN" altLang="en-US" sz="11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分点，事件</a:t>
            </a: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</a:t>
            </a:r>
            <a:r>
              <a:rPr lang="zh-CN" altLang="en-US" sz="11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</a:t>
            </a:r>
            <a:endParaRPr lang="en-US" altLang="zh-CN" sz="1100" dirty="0" smtClean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 algn="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事件叙述，分条分点，事件叙述，分条</a:t>
            </a:r>
            <a:r>
              <a:rPr lang="zh-CN" altLang="en-US" sz="11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</a:t>
            </a:r>
            <a:endParaRPr lang="zh-CN" altLang="en-US" sz="11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566511" y="4302813"/>
            <a:ext cx="3251200" cy="13876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340"/>
            <a:r>
              <a:rPr lang="zh-CN" altLang="en-US" sz="1865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论文结论</a:t>
            </a:r>
            <a:r>
              <a:rPr lang="en-US" altLang="zh-CN" sz="1865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US" altLang="zh-CN" sz="1200" dirty="0" smtClean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defTabSz="1450340">
              <a:lnSpc>
                <a:spcPct val="150000"/>
              </a:lnSpc>
            </a:pPr>
            <a:r>
              <a:rPr lang="zh-CN" altLang="en-US" sz="12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</a:t>
            </a:r>
            <a:r>
              <a:rPr lang="zh-CN" altLang="en-US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案例做简单的描述说明</a:t>
            </a:r>
          </a:p>
          <a:p>
            <a:pPr marL="228600" indent="-228600" algn="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</a:t>
            </a:r>
            <a:r>
              <a:rPr lang="zh-CN" altLang="en-US" sz="11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分点，事件</a:t>
            </a: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叙述，分条分点</a:t>
            </a:r>
          </a:p>
          <a:p>
            <a:pPr marL="228600" indent="-228600" algn="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</a:t>
            </a:r>
            <a:r>
              <a:rPr lang="zh-CN" altLang="en-US" sz="11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分点，事件</a:t>
            </a: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叙述，分条</a:t>
            </a:r>
            <a:r>
              <a:rPr lang="zh-CN" altLang="en-US" sz="11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</a:t>
            </a:r>
            <a:endParaRPr lang="en-US" altLang="zh-CN" sz="1100" dirty="0" smtClean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 algn="r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事件叙述，分条分点，事件叙述，分条</a:t>
            </a:r>
            <a:r>
              <a:rPr lang="zh-CN" altLang="en-US" sz="11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</a:t>
            </a:r>
            <a:endParaRPr lang="zh-CN" altLang="en-US" sz="11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854535" y="1522342"/>
            <a:ext cx="10725541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algn="ctr" defTabSz="1450340"/>
            <a:r>
              <a:rPr lang="zh-CN" altLang="en-US" sz="1600" dirty="0" smtClean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输入一段关于该章节的案例或者观点论述，</a:t>
            </a:r>
            <a:r>
              <a:rPr lang="en-US" altLang="zh-CN" sz="1600" dirty="0" smtClean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PPT</a:t>
            </a:r>
            <a:r>
              <a:rPr lang="zh-CN" altLang="en-US" sz="1600" dirty="0" smtClean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的字不能太多，主要用于提醒演讲时的思路，关键语句宜简短。</a:t>
            </a:r>
            <a:endParaRPr lang="en-US" sz="1600" dirty="0">
              <a:solidFill>
                <a:prstClr val="white">
                  <a:lumMod val="65000"/>
                </a:prstClr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21" grpId="0" animBg="1"/>
      <p:bldP spid="26" grpId="0"/>
      <p:bldP spid="28" grpId="0"/>
      <p:bldP spid="30" grpId="0"/>
      <p:bldP spid="31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96384" y="2284019"/>
            <a:ext cx="7440995" cy="3220524"/>
            <a:chOff x="696384" y="2240477"/>
            <a:chExt cx="7440995" cy="3220524"/>
          </a:xfrm>
        </p:grpSpPr>
        <p:grpSp>
          <p:nvGrpSpPr>
            <p:cNvPr id="75" name="Group 74"/>
            <p:cNvGrpSpPr/>
            <p:nvPr/>
          </p:nvGrpSpPr>
          <p:grpSpPr>
            <a:xfrm>
              <a:off x="696384" y="2858907"/>
              <a:ext cx="1234016" cy="2602093"/>
              <a:chOff x="522288" y="1680358"/>
              <a:chExt cx="925512" cy="1864274"/>
            </a:xfrm>
          </p:grpSpPr>
          <p:sp>
            <p:nvSpPr>
              <p:cNvPr id="7" name="Freeform 5"/>
              <p:cNvSpPr/>
              <p:nvPr/>
            </p:nvSpPr>
            <p:spPr bwMode="auto">
              <a:xfrm>
                <a:off x="522288" y="1680358"/>
                <a:ext cx="464284" cy="1864274"/>
              </a:xfrm>
              <a:custGeom>
                <a:avLst/>
                <a:gdLst>
                  <a:gd name="T0" fmla="*/ 152 w 152"/>
                  <a:gd name="T1" fmla="*/ 674 h 674"/>
                  <a:gd name="T2" fmla="*/ 151 w 152"/>
                  <a:gd name="T3" fmla="*/ 0 h 674"/>
                  <a:gd name="T4" fmla="*/ 0 w 152"/>
                  <a:gd name="T5" fmla="*/ 672 h 674"/>
                  <a:gd name="T6" fmla="*/ 152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152" y="674"/>
                    </a:moveTo>
                    <a:lnTo>
                      <a:pt x="151" y="0"/>
                    </a:lnTo>
                    <a:lnTo>
                      <a:pt x="0" y="672"/>
                    </a:lnTo>
                    <a:lnTo>
                      <a:pt x="152" y="674"/>
                    </a:ln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/>
              <p:nvPr/>
            </p:nvSpPr>
            <p:spPr bwMode="auto">
              <a:xfrm>
                <a:off x="983516" y="1680358"/>
                <a:ext cx="464284" cy="1864274"/>
              </a:xfrm>
              <a:custGeom>
                <a:avLst/>
                <a:gdLst>
                  <a:gd name="T0" fmla="*/ 0 w 152"/>
                  <a:gd name="T1" fmla="*/ 674 h 674"/>
                  <a:gd name="T2" fmla="*/ 0 w 152"/>
                  <a:gd name="T3" fmla="*/ 0 h 674"/>
                  <a:gd name="T4" fmla="*/ 152 w 152"/>
                  <a:gd name="T5" fmla="*/ 674 h 674"/>
                  <a:gd name="T6" fmla="*/ 0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0" y="674"/>
                    </a:moveTo>
                    <a:lnTo>
                      <a:pt x="0" y="0"/>
                    </a:lnTo>
                    <a:lnTo>
                      <a:pt x="152" y="674"/>
                    </a:lnTo>
                    <a:lnTo>
                      <a:pt x="0" y="674"/>
                    </a:lnTo>
                    <a:close/>
                  </a:path>
                </a:pathLst>
              </a:custGeom>
              <a:solidFill>
                <a:srgbClr val="7F685A">
                  <a:alpha val="68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1930400" y="3850738"/>
              <a:ext cx="1234016" cy="1610261"/>
              <a:chOff x="1447800" y="1680358"/>
              <a:chExt cx="925512" cy="1864274"/>
            </a:xfrm>
          </p:grpSpPr>
          <p:sp>
            <p:nvSpPr>
              <p:cNvPr id="61" name="Freeform 5"/>
              <p:cNvSpPr/>
              <p:nvPr/>
            </p:nvSpPr>
            <p:spPr bwMode="auto">
              <a:xfrm>
                <a:off x="1447800" y="1680358"/>
                <a:ext cx="464284" cy="1864274"/>
              </a:xfrm>
              <a:custGeom>
                <a:avLst/>
                <a:gdLst>
                  <a:gd name="T0" fmla="*/ 152 w 152"/>
                  <a:gd name="T1" fmla="*/ 674 h 674"/>
                  <a:gd name="T2" fmla="*/ 151 w 152"/>
                  <a:gd name="T3" fmla="*/ 0 h 674"/>
                  <a:gd name="T4" fmla="*/ 0 w 152"/>
                  <a:gd name="T5" fmla="*/ 672 h 674"/>
                  <a:gd name="T6" fmla="*/ 152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152" y="674"/>
                    </a:moveTo>
                    <a:lnTo>
                      <a:pt x="151" y="0"/>
                    </a:lnTo>
                    <a:lnTo>
                      <a:pt x="0" y="672"/>
                    </a:lnTo>
                    <a:lnTo>
                      <a:pt x="152" y="674"/>
                    </a:ln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"/>
              <p:cNvSpPr/>
              <p:nvPr/>
            </p:nvSpPr>
            <p:spPr bwMode="auto">
              <a:xfrm>
                <a:off x="1909028" y="1680358"/>
                <a:ext cx="464284" cy="1864274"/>
              </a:xfrm>
              <a:custGeom>
                <a:avLst/>
                <a:gdLst>
                  <a:gd name="T0" fmla="*/ 0 w 152"/>
                  <a:gd name="T1" fmla="*/ 674 h 674"/>
                  <a:gd name="T2" fmla="*/ 0 w 152"/>
                  <a:gd name="T3" fmla="*/ 0 h 674"/>
                  <a:gd name="T4" fmla="*/ 152 w 152"/>
                  <a:gd name="T5" fmla="*/ 674 h 674"/>
                  <a:gd name="T6" fmla="*/ 0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0" y="674"/>
                    </a:moveTo>
                    <a:lnTo>
                      <a:pt x="0" y="0"/>
                    </a:lnTo>
                    <a:lnTo>
                      <a:pt x="152" y="674"/>
                    </a:lnTo>
                    <a:lnTo>
                      <a:pt x="0" y="674"/>
                    </a:lnTo>
                    <a:close/>
                  </a:path>
                </a:pathLst>
              </a:custGeom>
              <a:solidFill>
                <a:srgbClr val="7F685A">
                  <a:alpha val="68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201315" y="2240477"/>
              <a:ext cx="1234016" cy="3220523"/>
              <a:chOff x="2400986" y="1657350"/>
              <a:chExt cx="925512" cy="1864274"/>
            </a:xfrm>
          </p:grpSpPr>
          <p:sp>
            <p:nvSpPr>
              <p:cNvPr id="64" name="Freeform 5"/>
              <p:cNvSpPr/>
              <p:nvPr/>
            </p:nvSpPr>
            <p:spPr bwMode="auto">
              <a:xfrm>
                <a:off x="2400986" y="1657350"/>
                <a:ext cx="464284" cy="1864274"/>
              </a:xfrm>
              <a:custGeom>
                <a:avLst/>
                <a:gdLst>
                  <a:gd name="T0" fmla="*/ 152 w 152"/>
                  <a:gd name="T1" fmla="*/ 674 h 674"/>
                  <a:gd name="T2" fmla="*/ 151 w 152"/>
                  <a:gd name="T3" fmla="*/ 0 h 674"/>
                  <a:gd name="T4" fmla="*/ 0 w 152"/>
                  <a:gd name="T5" fmla="*/ 672 h 674"/>
                  <a:gd name="T6" fmla="*/ 152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152" y="674"/>
                    </a:moveTo>
                    <a:lnTo>
                      <a:pt x="151" y="0"/>
                    </a:lnTo>
                    <a:lnTo>
                      <a:pt x="0" y="672"/>
                    </a:lnTo>
                    <a:lnTo>
                      <a:pt x="152" y="674"/>
                    </a:ln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"/>
              <p:cNvSpPr/>
              <p:nvPr/>
            </p:nvSpPr>
            <p:spPr bwMode="auto">
              <a:xfrm>
                <a:off x="2862214" y="1657350"/>
                <a:ext cx="464284" cy="1864274"/>
              </a:xfrm>
              <a:custGeom>
                <a:avLst/>
                <a:gdLst>
                  <a:gd name="T0" fmla="*/ 0 w 152"/>
                  <a:gd name="T1" fmla="*/ 674 h 674"/>
                  <a:gd name="T2" fmla="*/ 0 w 152"/>
                  <a:gd name="T3" fmla="*/ 0 h 674"/>
                  <a:gd name="T4" fmla="*/ 152 w 152"/>
                  <a:gd name="T5" fmla="*/ 674 h 674"/>
                  <a:gd name="T6" fmla="*/ 0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0" y="674"/>
                    </a:moveTo>
                    <a:lnTo>
                      <a:pt x="0" y="0"/>
                    </a:lnTo>
                    <a:lnTo>
                      <a:pt x="152" y="674"/>
                    </a:lnTo>
                    <a:lnTo>
                      <a:pt x="0" y="674"/>
                    </a:lnTo>
                    <a:close/>
                  </a:path>
                </a:pathLst>
              </a:custGeom>
              <a:solidFill>
                <a:srgbClr val="7F685A">
                  <a:alpha val="68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4435331" y="3122176"/>
              <a:ext cx="1234016" cy="2338824"/>
              <a:chOff x="3326498" y="1657350"/>
              <a:chExt cx="925512" cy="1864274"/>
            </a:xfrm>
          </p:grpSpPr>
          <p:sp>
            <p:nvSpPr>
              <p:cNvPr id="67" name="Freeform 5"/>
              <p:cNvSpPr/>
              <p:nvPr/>
            </p:nvSpPr>
            <p:spPr bwMode="auto">
              <a:xfrm>
                <a:off x="3326498" y="1657350"/>
                <a:ext cx="464284" cy="1864274"/>
              </a:xfrm>
              <a:custGeom>
                <a:avLst/>
                <a:gdLst>
                  <a:gd name="T0" fmla="*/ 152 w 152"/>
                  <a:gd name="T1" fmla="*/ 674 h 674"/>
                  <a:gd name="T2" fmla="*/ 151 w 152"/>
                  <a:gd name="T3" fmla="*/ 0 h 674"/>
                  <a:gd name="T4" fmla="*/ 0 w 152"/>
                  <a:gd name="T5" fmla="*/ 672 h 674"/>
                  <a:gd name="T6" fmla="*/ 152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152" y="674"/>
                    </a:moveTo>
                    <a:lnTo>
                      <a:pt x="151" y="0"/>
                    </a:lnTo>
                    <a:lnTo>
                      <a:pt x="0" y="672"/>
                    </a:lnTo>
                    <a:lnTo>
                      <a:pt x="152" y="674"/>
                    </a:ln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"/>
              <p:cNvSpPr/>
              <p:nvPr/>
            </p:nvSpPr>
            <p:spPr bwMode="auto">
              <a:xfrm>
                <a:off x="3787726" y="1657350"/>
                <a:ext cx="464284" cy="1864274"/>
              </a:xfrm>
              <a:custGeom>
                <a:avLst/>
                <a:gdLst>
                  <a:gd name="T0" fmla="*/ 0 w 152"/>
                  <a:gd name="T1" fmla="*/ 674 h 674"/>
                  <a:gd name="T2" fmla="*/ 0 w 152"/>
                  <a:gd name="T3" fmla="*/ 0 h 674"/>
                  <a:gd name="T4" fmla="*/ 152 w 152"/>
                  <a:gd name="T5" fmla="*/ 674 h 674"/>
                  <a:gd name="T6" fmla="*/ 0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0" y="674"/>
                    </a:moveTo>
                    <a:lnTo>
                      <a:pt x="0" y="0"/>
                    </a:lnTo>
                    <a:lnTo>
                      <a:pt x="152" y="674"/>
                    </a:lnTo>
                    <a:lnTo>
                      <a:pt x="0" y="674"/>
                    </a:lnTo>
                    <a:close/>
                  </a:path>
                </a:pathLst>
              </a:custGeom>
              <a:solidFill>
                <a:srgbClr val="7F685A">
                  <a:alpha val="68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5669347" y="3517082"/>
              <a:ext cx="1234016" cy="1943919"/>
              <a:chOff x="4252010" y="1669891"/>
              <a:chExt cx="925512" cy="1864274"/>
            </a:xfrm>
          </p:grpSpPr>
          <p:sp>
            <p:nvSpPr>
              <p:cNvPr id="70" name="Freeform 5"/>
              <p:cNvSpPr/>
              <p:nvPr/>
            </p:nvSpPr>
            <p:spPr bwMode="auto">
              <a:xfrm>
                <a:off x="4252010" y="1669891"/>
                <a:ext cx="464284" cy="1864274"/>
              </a:xfrm>
              <a:custGeom>
                <a:avLst/>
                <a:gdLst>
                  <a:gd name="T0" fmla="*/ 152 w 152"/>
                  <a:gd name="T1" fmla="*/ 674 h 674"/>
                  <a:gd name="T2" fmla="*/ 151 w 152"/>
                  <a:gd name="T3" fmla="*/ 0 h 674"/>
                  <a:gd name="T4" fmla="*/ 0 w 152"/>
                  <a:gd name="T5" fmla="*/ 672 h 674"/>
                  <a:gd name="T6" fmla="*/ 152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152" y="674"/>
                    </a:moveTo>
                    <a:lnTo>
                      <a:pt x="151" y="0"/>
                    </a:lnTo>
                    <a:lnTo>
                      <a:pt x="0" y="672"/>
                    </a:lnTo>
                    <a:lnTo>
                      <a:pt x="152" y="674"/>
                    </a:ln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"/>
              <p:cNvSpPr/>
              <p:nvPr/>
            </p:nvSpPr>
            <p:spPr bwMode="auto">
              <a:xfrm>
                <a:off x="4713238" y="1669891"/>
                <a:ext cx="464284" cy="1864274"/>
              </a:xfrm>
              <a:custGeom>
                <a:avLst/>
                <a:gdLst>
                  <a:gd name="T0" fmla="*/ 0 w 152"/>
                  <a:gd name="T1" fmla="*/ 674 h 674"/>
                  <a:gd name="T2" fmla="*/ 0 w 152"/>
                  <a:gd name="T3" fmla="*/ 0 h 674"/>
                  <a:gd name="T4" fmla="*/ 152 w 152"/>
                  <a:gd name="T5" fmla="*/ 674 h 674"/>
                  <a:gd name="T6" fmla="*/ 0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0" y="674"/>
                    </a:moveTo>
                    <a:lnTo>
                      <a:pt x="0" y="0"/>
                    </a:lnTo>
                    <a:lnTo>
                      <a:pt x="152" y="674"/>
                    </a:lnTo>
                    <a:lnTo>
                      <a:pt x="0" y="674"/>
                    </a:lnTo>
                    <a:close/>
                  </a:path>
                </a:pathLst>
              </a:custGeom>
              <a:solidFill>
                <a:srgbClr val="7F685A">
                  <a:alpha val="68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6903363" y="2595637"/>
              <a:ext cx="1234016" cy="2865364"/>
              <a:chOff x="5177522" y="1669891"/>
              <a:chExt cx="925512" cy="1864274"/>
            </a:xfrm>
          </p:grpSpPr>
          <p:sp>
            <p:nvSpPr>
              <p:cNvPr id="73" name="Freeform 5"/>
              <p:cNvSpPr/>
              <p:nvPr/>
            </p:nvSpPr>
            <p:spPr bwMode="auto">
              <a:xfrm>
                <a:off x="5177522" y="1669891"/>
                <a:ext cx="464284" cy="1864274"/>
              </a:xfrm>
              <a:custGeom>
                <a:avLst/>
                <a:gdLst>
                  <a:gd name="T0" fmla="*/ 152 w 152"/>
                  <a:gd name="T1" fmla="*/ 674 h 674"/>
                  <a:gd name="T2" fmla="*/ 151 w 152"/>
                  <a:gd name="T3" fmla="*/ 0 h 674"/>
                  <a:gd name="T4" fmla="*/ 0 w 152"/>
                  <a:gd name="T5" fmla="*/ 672 h 674"/>
                  <a:gd name="T6" fmla="*/ 152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152" y="674"/>
                    </a:moveTo>
                    <a:lnTo>
                      <a:pt x="151" y="0"/>
                    </a:lnTo>
                    <a:lnTo>
                      <a:pt x="0" y="672"/>
                    </a:lnTo>
                    <a:lnTo>
                      <a:pt x="152" y="674"/>
                    </a:lnTo>
                    <a:close/>
                  </a:path>
                </a:pathLst>
              </a:custGeom>
              <a:solidFill>
                <a:srgbClr val="7F685A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6"/>
              <p:cNvSpPr/>
              <p:nvPr/>
            </p:nvSpPr>
            <p:spPr bwMode="auto">
              <a:xfrm>
                <a:off x="5638750" y="1669891"/>
                <a:ext cx="464284" cy="1864274"/>
              </a:xfrm>
              <a:custGeom>
                <a:avLst/>
                <a:gdLst>
                  <a:gd name="T0" fmla="*/ 0 w 152"/>
                  <a:gd name="T1" fmla="*/ 674 h 674"/>
                  <a:gd name="T2" fmla="*/ 0 w 152"/>
                  <a:gd name="T3" fmla="*/ 0 h 674"/>
                  <a:gd name="T4" fmla="*/ 152 w 152"/>
                  <a:gd name="T5" fmla="*/ 674 h 674"/>
                  <a:gd name="T6" fmla="*/ 0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0" y="674"/>
                    </a:moveTo>
                    <a:lnTo>
                      <a:pt x="0" y="0"/>
                    </a:lnTo>
                    <a:lnTo>
                      <a:pt x="152" y="674"/>
                    </a:lnTo>
                    <a:lnTo>
                      <a:pt x="0" y="674"/>
                    </a:lnTo>
                    <a:close/>
                  </a:path>
                </a:pathLst>
              </a:custGeom>
              <a:solidFill>
                <a:srgbClr val="7F685A">
                  <a:alpha val="68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8432800" y="2253342"/>
            <a:ext cx="0" cy="406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10"/>
          <p:cNvSpPr txBox="1">
            <a:spLocks noChangeArrowheads="1"/>
          </p:cNvSpPr>
          <p:nvPr/>
        </p:nvSpPr>
        <p:spPr bwMode="auto">
          <a:xfrm>
            <a:off x="696384" y="5802599"/>
            <a:ext cx="1234016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</a:t>
            </a:r>
            <a:r>
              <a:rPr lang="zh-CN" altLang="en-US" sz="16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因素</a:t>
            </a:r>
            <a:endParaRPr lang="en-US" altLang="zh-CN" sz="16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1450340"/>
            <a:r>
              <a:rPr lang="en-US" sz="16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US" sz="1200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Text Box 10"/>
          <p:cNvSpPr txBox="1">
            <a:spLocks noChangeArrowheads="1"/>
          </p:cNvSpPr>
          <p:nvPr/>
        </p:nvSpPr>
        <p:spPr bwMode="auto">
          <a:xfrm>
            <a:off x="1928363" y="5802599"/>
            <a:ext cx="1234016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ctr" defTabSz="1450340"/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分析因素</a:t>
            </a:r>
            <a:endParaRPr lang="en-US" altLang="zh-CN" sz="16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 defTabSz="1450340"/>
            <a:r>
              <a:rPr lang="en-US" altLang="zh-CN" sz="16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US" altLang="zh-CN" sz="1200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5" name="Text Box 10"/>
          <p:cNvSpPr txBox="1">
            <a:spLocks noChangeArrowheads="1"/>
          </p:cNvSpPr>
          <p:nvPr/>
        </p:nvSpPr>
        <p:spPr bwMode="auto">
          <a:xfrm>
            <a:off x="3203352" y="5802599"/>
            <a:ext cx="1234016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ctr" defTabSz="1450340"/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分析因素</a:t>
            </a:r>
            <a:endParaRPr lang="en-US" altLang="zh-CN" sz="16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 defTabSz="1450340"/>
            <a:r>
              <a:rPr lang="en-US" altLang="zh-CN" sz="16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en-US" altLang="zh-CN" sz="1200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Text Box 10"/>
          <p:cNvSpPr txBox="1">
            <a:spLocks noChangeArrowheads="1"/>
          </p:cNvSpPr>
          <p:nvPr/>
        </p:nvSpPr>
        <p:spPr bwMode="auto">
          <a:xfrm>
            <a:off x="4437368" y="5802600"/>
            <a:ext cx="1234016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ctr" defTabSz="1450340"/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分析因素</a:t>
            </a:r>
            <a:endParaRPr lang="en-US" altLang="zh-CN" sz="16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 defTabSz="1450340"/>
            <a:r>
              <a:rPr lang="en-US" altLang="zh-CN" sz="16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  <a:endParaRPr lang="en-US" altLang="zh-CN" sz="1200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7" name="Text Box 10"/>
          <p:cNvSpPr txBox="1">
            <a:spLocks noChangeArrowheads="1"/>
          </p:cNvSpPr>
          <p:nvPr/>
        </p:nvSpPr>
        <p:spPr bwMode="auto">
          <a:xfrm>
            <a:off x="5669347" y="5802599"/>
            <a:ext cx="1234016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ctr" defTabSz="1450340"/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分析因素</a:t>
            </a:r>
            <a:endParaRPr lang="en-US" altLang="zh-CN" sz="16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 defTabSz="1450340"/>
            <a:r>
              <a:rPr lang="en-US" altLang="zh-CN" sz="16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  <a:endParaRPr lang="en-US" altLang="zh-CN" sz="1200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8" name="Text Box 10"/>
          <p:cNvSpPr txBox="1">
            <a:spLocks noChangeArrowheads="1"/>
          </p:cNvSpPr>
          <p:nvPr/>
        </p:nvSpPr>
        <p:spPr bwMode="auto">
          <a:xfrm>
            <a:off x="6901325" y="5802600"/>
            <a:ext cx="1234016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lvl="0" algn="ctr" defTabSz="1450340"/>
            <a:r>
              <a:rPr lang="zh-CN" altLang="en-US" sz="16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分析因素</a:t>
            </a:r>
            <a:endParaRPr lang="en-US" altLang="zh-CN" sz="16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 defTabSz="1450340"/>
            <a:r>
              <a:rPr lang="en-US" altLang="zh-CN" sz="16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</a:t>
            </a:r>
            <a:endParaRPr lang="en-US" altLang="zh-CN" sz="1200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696384" y="5666179"/>
            <a:ext cx="7438957" cy="177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7"/>
          <p:cNvSpPr txBox="1">
            <a:spLocks noChangeArrowheads="1"/>
          </p:cNvSpPr>
          <p:nvPr/>
        </p:nvSpPr>
        <p:spPr bwMode="auto">
          <a:xfrm>
            <a:off x="3382832" y="4848946"/>
            <a:ext cx="8669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200" spc="-200">
                <a:solidFill>
                  <a:prstClr val="white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90%</a:t>
            </a:r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4616848" y="4848946"/>
            <a:ext cx="8669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200" spc="-200">
                <a:solidFill>
                  <a:prstClr val="white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67%</a:t>
            </a:r>
          </a:p>
        </p:txBody>
      </p: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5850864" y="4848946"/>
            <a:ext cx="8669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200" spc="-200">
                <a:solidFill>
                  <a:prstClr val="white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54%</a:t>
            </a: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7084881" y="4848946"/>
            <a:ext cx="8669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200" spc="-200">
                <a:solidFill>
                  <a:prstClr val="white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85%</a:t>
            </a:r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2111917" y="4848946"/>
            <a:ext cx="8669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200" spc="-200">
                <a:solidFill>
                  <a:prstClr val="white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39%</a:t>
            </a:r>
          </a:p>
        </p:txBody>
      </p: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877901" y="4848946"/>
            <a:ext cx="866904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340"/>
            <a:r>
              <a:rPr lang="en-CA" sz="3200" spc="-200">
                <a:solidFill>
                  <a:prstClr val="white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79%</a:t>
            </a:r>
          </a:p>
        </p:txBody>
      </p:sp>
      <p:sp>
        <p:nvSpPr>
          <p:cNvPr id="97" name="Text Box 10"/>
          <p:cNvSpPr txBox="1">
            <a:spLocks noChangeArrowheads="1"/>
          </p:cNvSpPr>
          <p:nvPr/>
        </p:nvSpPr>
        <p:spPr bwMode="auto">
          <a:xfrm>
            <a:off x="8740240" y="2170731"/>
            <a:ext cx="2916693" cy="17235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zh-CN" altLang="en-US" sz="1600" dirty="0" smtClean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输入</a:t>
            </a:r>
            <a:r>
              <a:rPr lang="zh-CN" altLang="en-US" sz="16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对数据结果得的简要分析</a:t>
            </a:r>
          </a:p>
          <a:p>
            <a:pPr marL="28575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分析语句分条分点，需清晰</a:t>
            </a:r>
            <a:endParaRPr lang="en-US" altLang="zh-CN" sz="1400" dirty="0" smtClean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分析语句分条分点，需清晰</a:t>
            </a:r>
          </a:p>
          <a:p>
            <a:pPr marL="28575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分析语句分条分点，需清晰</a:t>
            </a:r>
          </a:p>
          <a:p>
            <a:pPr marL="28575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分析语句分条分点，需</a:t>
            </a:r>
            <a:r>
              <a:rPr lang="zh-CN" altLang="en-US" sz="1400" dirty="0" smtClean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清晰</a:t>
            </a:r>
            <a:endParaRPr lang="zh-CN" altLang="en-US" sz="16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8" name="Text Box 10"/>
          <p:cNvSpPr txBox="1">
            <a:spLocks noChangeArrowheads="1"/>
          </p:cNvSpPr>
          <p:nvPr/>
        </p:nvSpPr>
        <p:spPr bwMode="auto">
          <a:xfrm>
            <a:off x="8737601" y="4191350"/>
            <a:ext cx="2919332" cy="2226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/>
            <a:r>
              <a:rPr lang="zh-CN" altLang="en-US" sz="1865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数据分析结论</a:t>
            </a:r>
            <a:endParaRPr lang="en-US" sz="12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450340"/>
            <a:endParaRPr lang="en-US" sz="1400" dirty="0" smtClean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defTabSz="1450340">
              <a:lnSpc>
                <a:spcPct val="150000"/>
              </a:lnSpc>
            </a:pPr>
            <a:r>
              <a:rPr lang="zh-CN" altLang="en-US" sz="16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输入对数据</a:t>
            </a:r>
            <a:r>
              <a:rPr lang="zh-CN" altLang="en-US" sz="1600" dirty="0" smtClean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结果的结论</a:t>
            </a:r>
            <a:endParaRPr lang="zh-CN" altLang="en-US" sz="16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结论归纳分条</a:t>
            </a: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分点，需清晰</a:t>
            </a:r>
            <a:endParaRPr lang="en-US" altLang="zh-CN" sz="14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结论归纳分条分点，需</a:t>
            </a:r>
            <a:r>
              <a:rPr lang="zh-CN" altLang="en-US" sz="1400" dirty="0" smtClean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清晰</a:t>
            </a:r>
            <a:endParaRPr lang="en-US" altLang="zh-CN" sz="1400" dirty="0" smtClean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结论</a:t>
            </a: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归纳分条分点，需清晰</a:t>
            </a:r>
          </a:p>
          <a:p>
            <a:pPr marL="285750" lvl="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结论归纳分条分点，需</a:t>
            </a:r>
            <a:r>
              <a:rPr lang="zh-CN" altLang="en-US" sz="1400" dirty="0" smtClean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清晰</a:t>
            </a:r>
            <a:endParaRPr lang="zh-CN" altLang="en-US" sz="14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-12196" y="659042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altLang="zh-CN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【</a:t>
            </a:r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</a:t>
            </a:r>
            <a:r>
              <a:rPr lang="en-US" altLang="zh-CN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】</a:t>
            </a:r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论文项目主要研究结果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854535" y="1522342"/>
            <a:ext cx="10725541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algn="ctr" defTabSz="1450340"/>
            <a:r>
              <a:rPr lang="zh-CN" altLang="en-US" sz="1600" dirty="0" smtClean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输入一段关于该章节的案例或者观点论述，</a:t>
            </a:r>
            <a:r>
              <a:rPr lang="en-US" altLang="zh-CN" sz="1600" dirty="0" smtClean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PPT</a:t>
            </a:r>
            <a:r>
              <a:rPr lang="zh-CN" altLang="en-US" sz="1600" dirty="0" smtClean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的字不能太多，主要用于提醒演讲时的思路，关键语句宜简短。</a:t>
            </a:r>
            <a:endParaRPr lang="en-US" sz="1600" dirty="0">
              <a:solidFill>
                <a:prstClr val="white">
                  <a:lumMod val="65000"/>
                </a:prstClr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88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39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406400" y="2345267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32579" y="2789766"/>
            <a:ext cx="630725" cy="723900"/>
            <a:chOff x="914400" y="1257300"/>
            <a:chExt cx="838200" cy="962025"/>
          </a:xfrm>
          <a:solidFill>
            <a:srgbClr val="7F685A"/>
          </a:solidFill>
        </p:grpSpPr>
        <p:sp>
          <p:nvSpPr>
            <p:cNvPr id="5" name="Oval 4"/>
            <p:cNvSpPr/>
            <p:nvPr/>
          </p:nvSpPr>
          <p:spPr>
            <a:xfrm>
              <a:off x="914400" y="1257300"/>
              <a:ext cx="838200" cy="838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 flipV="1">
              <a:off x="1189863" y="1971675"/>
              <a:ext cx="287274" cy="247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08000" y="2954868"/>
            <a:ext cx="69696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865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60%</a:t>
            </a:r>
            <a:endParaRPr lang="en-US" sz="14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27200" y="2305028"/>
            <a:ext cx="630725" cy="723900"/>
            <a:chOff x="914400" y="1257300"/>
            <a:chExt cx="838200" cy="962025"/>
          </a:xfrm>
          <a:solidFill>
            <a:srgbClr val="7F685A"/>
          </a:solidFill>
        </p:grpSpPr>
        <p:sp>
          <p:nvSpPr>
            <p:cNvPr id="9" name="Oval 8"/>
            <p:cNvSpPr/>
            <p:nvPr/>
          </p:nvSpPr>
          <p:spPr>
            <a:xfrm>
              <a:off x="914400" y="1257300"/>
              <a:ext cx="838200" cy="838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flipV="1">
              <a:off x="1189863" y="1971675"/>
              <a:ext cx="287274" cy="247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702621" y="2470129"/>
            <a:ext cx="69696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865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70%</a:t>
            </a:r>
            <a:endParaRPr lang="en-US" sz="14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46400" y="3105129"/>
            <a:ext cx="630725" cy="723900"/>
            <a:chOff x="914400" y="1257300"/>
            <a:chExt cx="838200" cy="962025"/>
          </a:xfrm>
          <a:solidFill>
            <a:srgbClr val="7F685A"/>
          </a:solidFill>
        </p:grpSpPr>
        <p:sp>
          <p:nvSpPr>
            <p:cNvPr id="13" name="Oval 12"/>
            <p:cNvSpPr/>
            <p:nvPr/>
          </p:nvSpPr>
          <p:spPr>
            <a:xfrm>
              <a:off x="914400" y="1257300"/>
              <a:ext cx="838200" cy="838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 flipV="1">
              <a:off x="1189863" y="1971675"/>
              <a:ext cx="287274" cy="247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921821" y="3270230"/>
            <a:ext cx="69696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865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45%</a:t>
            </a:r>
            <a:endParaRPr lang="en-US" sz="14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165600" y="4072468"/>
            <a:ext cx="630725" cy="723900"/>
            <a:chOff x="914400" y="1257300"/>
            <a:chExt cx="838200" cy="962025"/>
          </a:xfrm>
          <a:solidFill>
            <a:srgbClr val="7F685A"/>
          </a:solidFill>
        </p:grpSpPr>
        <p:sp>
          <p:nvSpPr>
            <p:cNvPr id="17" name="Oval 16"/>
            <p:cNvSpPr/>
            <p:nvPr/>
          </p:nvSpPr>
          <p:spPr>
            <a:xfrm>
              <a:off x="914400" y="1257300"/>
              <a:ext cx="838200" cy="838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 flipV="1">
              <a:off x="1189863" y="1971675"/>
              <a:ext cx="287274" cy="247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141021" y="4237569"/>
            <a:ext cx="69696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865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15%</a:t>
            </a:r>
            <a:endParaRPr lang="en-US" sz="14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307779" y="3895424"/>
            <a:ext cx="630725" cy="723900"/>
            <a:chOff x="914400" y="1257300"/>
            <a:chExt cx="838200" cy="962025"/>
          </a:xfrm>
          <a:solidFill>
            <a:srgbClr val="7F685A"/>
          </a:solidFill>
        </p:grpSpPr>
        <p:sp>
          <p:nvSpPr>
            <p:cNvPr id="21" name="Oval 20"/>
            <p:cNvSpPr/>
            <p:nvPr/>
          </p:nvSpPr>
          <p:spPr>
            <a:xfrm>
              <a:off x="914400" y="1257300"/>
              <a:ext cx="838200" cy="838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 flipV="1">
              <a:off x="1189863" y="1971675"/>
              <a:ext cx="287274" cy="247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283200" y="4060525"/>
            <a:ext cx="69696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865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</a:t>
            </a:r>
            <a:endParaRPr lang="en-US" sz="14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502400" y="3336625"/>
            <a:ext cx="630725" cy="723900"/>
            <a:chOff x="914400" y="1257300"/>
            <a:chExt cx="838200" cy="962025"/>
          </a:xfrm>
          <a:solidFill>
            <a:srgbClr val="7F685A"/>
          </a:solidFill>
        </p:grpSpPr>
        <p:sp>
          <p:nvSpPr>
            <p:cNvPr id="25" name="Oval 24"/>
            <p:cNvSpPr/>
            <p:nvPr/>
          </p:nvSpPr>
          <p:spPr>
            <a:xfrm>
              <a:off x="914400" y="1257300"/>
              <a:ext cx="838200" cy="838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6" name="Isosceles Triangle 25"/>
            <p:cNvSpPr/>
            <p:nvPr/>
          </p:nvSpPr>
          <p:spPr>
            <a:xfrm flipV="1">
              <a:off x="1189863" y="1971675"/>
              <a:ext cx="287274" cy="247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6477821" y="3501726"/>
            <a:ext cx="69696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865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40%</a:t>
            </a:r>
            <a:endParaRPr lang="en-US" sz="14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746179" y="2610586"/>
            <a:ext cx="630725" cy="723900"/>
            <a:chOff x="914400" y="1257300"/>
            <a:chExt cx="838200" cy="962025"/>
          </a:xfrm>
          <a:solidFill>
            <a:srgbClr val="7F685A"/>
          </a:solidFill>
        </p:grpSpPr>
        <p:sp>
          <p:nvSpPr>
            <p:cNvPr id="29" name="Oval 28"/>
            <p:cNvSpPr/>
            <p:nvPr/>
          </p:nvSpPr>
          <p:spPr>
            <a:xfrm>
              <a:off x="914400" y="1257300"/>
              <a:ext cx="838200" cy="838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0" name="Isosceles Triangle 29"/>
            <p:cNvSpPr/>
            <p:nvPr/>
          </p:nvSpPr>
          <p:spPr>
            <a:xfrm flipV="1">
              <a:off x="1189863" y="1971675"/>
              <a:ext cx="287274" cy="247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7721600" y="2775688"/>
            <a:ext cx="69696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sz="1865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55%</a:t>
            </a:r>
            <a:endParaRPr lang="en-US" sz="140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938923" y="3096400"/>
            <a:ext cx="207280" cy="207280"/>
          </a:xfrm>
          <a:prstGeom prst="ellipse">
            <a:avLst/>
          </a:prstGeom>
          <a:solidFill>
            <a:schemeClr val="bg1"/>
          </a:solidFill>
          <a:ln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52840" y="3572492"/>
            <a:ext cx="207280" cy="207280"/>
          </a:xfrm>
          <a:prstGeom prst="ellipse">
            <a:avLst/>
          </a:prstGeom>
          <a:solidFill>
            <a:schemeClr val="bg1"/>
          </a:solidFill>
          <a:ln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158123" y="3895423"/>
            <a:ext cx="207280" cy="207280"/>
          </a:xfrm>
          <a:prstGeom prst="ellipse">
            <a:avLst/>
          </a:prstGeom>
          <a:solidFill>
            <a:schemeClr val="bg1"/>
          </a:solidFill>
          <a:ln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385861" y="4885267"/>
            <a:ext cx="207280" cy="207280"/>
          </a:xfrm>
          <a:prstGeom prst="ellipse">
            <a:avLst/>
          </a:prstGeom>
          <a:solidFill>
            <a:schemeClr val="bg1"/>
          </a:solidFill>
          <a:ln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19501" y="4677987"/>
            <a:ext cx="207280" cy="207280"/>
          </a:xfrm>
          <a:prstGeom prst="ellipse">
            <a:avLst/>
          </a:prstGeom>
          <a:solidFill>
            <a:schemeClr val="bg1"/>
          </a:solidFill>
          <a:ln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714123" y="4133928"/>
            <a:ext cx="207280" cy="207280"/>
          </a:xfrm>
          <a:prstGeom prst="ellipse">
            <a:avLst/>
          </a:prstGeom>
          <a:solidFill>
            <a:schemeClr val="bg1"/>
          </a:solidFill>
          <a:ln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966440" y="3398086"/>
            <a:ext cx="207280" cy="207280"/>
          </a:xfrm>
          <a:prstGeom prst="ellipse">
            <a:avLst/>
          </a:prstGeom>
          <a:solidFill>
            <a:schemeClr val="bg1"/>
          </a:solidFill>
          <a:ln>
            <a:solidFill>
              <a:srgbClr val="7F6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8737600" y="1955800"/>
            <a:ext cx="0" cy="4318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8975725" y="2176380"/>
            <a:ext cx="2495972" cy="2011145"/>
          </a:xfrm>
          <a:prstGeom prst="roundRect">
            <a:avLst>
              <a:gd name="adj" fmla="val 5186"/>
            </a:avLst>
          </a:prstGeom>
          <a:solidFill>
            <a:srgbClr val="7F685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9076861" y="2362651"/>
            <a:ext cx="2259041" cy="16619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输入</a:t>
            </a:r>
            <a:r>
              <a:rPr lang="zh-CN" alt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对数据</a:t>
            </a:r>
            <a:r>
              <a:rPr lang="zh-CN" altLang="en-US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结果的</a:t>
            </a:r>
            <a:endParaRPr lang="en-US" altLang="zh-CN" sz="16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450340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简要</a:t>
            </a:r>
            <a:r>
              <a:rPr lang="zh-CN" alt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</a:t>
            </a:r>
          </a:p>
          <a:p>
            <a:pPr marL="285750" indent="-285750" defTabSz="145034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分析语句分条分点</a:t>
            </a:r>
            <a:endParaRPr lang="en-US" altLang="zh-CN" sz="14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145034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</a:t>
            </a:r>
            <a:r>
              <a:rPr lang="zh-CN" alt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语句分条</a:t>
            </a:r>
            <a:r>
              <a:rPr lang="zh-CN" altLang="en-US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</a:t>
            </a:r>
            <a:endParaRPr lang="en-US" altLang="zh-CN" sz="14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8985322" y="4415972"/>
            <a:ext cx="2919332" cy="1903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/>
            <a:r>
              <a:rPr lang="zh-CN" altLang="en-US" sz="1865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数据分析结论</a:t>
            </a:r>
            <a:endParaRPr lang="en-US" sz="12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1450340"/>
            <a:endParaRPr lang="en-US" sz="1400" dirty="0" smtClean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defTabSz="1450340">
              <a:lnSpc>
                <a:spcPct val="150000"/>
              </a:lnSpc>
            </a:pPr>
            <a:r>
              <a:rPr lang="zh-CN" altLang="en-US" sz="16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输入对数据</a:t>
            </a:r>
            <a:r>
              <a:rPr lang="zh-CN" altLang="en-US" sz="1600" dirty="0" smtClean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结果的结论</a:t>
            </a:r>
            <a:endParaRPr lang="zh-CN" altLang="en-US" sz="16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结论归纳分条</a:t>
            </a: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分点，需清晰</a:t>
            </a:r>
            <a:endParaRPr lang="en-US" altLang="zh-CN" sz="14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结论归纳分条分点，需</a:t>
            </a:r>
            <a:r>
              <a:rPr lang="zh-CN" altLang="en-US" sz="1400" dirty="0" smtClean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清晰</a:t>
            </a:r>
            <a:endParaRPr lang="en-US" altLang="zh-CN" sz="1400" dirty="0" smtClean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结论</a:t>
            </a: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归纳分条分点，需</a:t>
            </a:r>
            <a:r>
              <a:rPr lang="zh-CN" altLang="en-US" sz="1400" dirty="0" smtClean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清晰</a:t>
            </a:r>
            <a:endParaRPr lang="zh-CN" altLang="en-US" sz="14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-12196" y="659042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altLang="zh-CN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【</a:t>
            </a:r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</a:t>
            </a:r>
            <a:r>
              <a:rPr lang="en-US" altLang="zh-CN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】</a:t>
            </a:r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论文项目主要研究结果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854535" y="1522342"/>
            <a:ext cx="10725541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algn="ctr" defTabSz="1450340"/>
            <a:r>
              <a:rPr lang="zh-CN" altLang="en-US" sz="1600" dirty="0" smtClean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输入一段关于该章节的案例或者观点论述，</a:t>
            </a:r>
            <a:r>
              <a:rPr lang="en-US" altLang="zh-CN" sz="1600" dirty="0" smtClean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PPT</a:t>
            </a:r>
            <a:r>
              <a:rPr lang="zh-CN" altLang="en-US" sz="1600" dirty="0" smtClean="0">
                <a:solidFill>
                  <a:prstClr val="white">
                    <a:lumMod val="65000"/>
                  </a:prst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的字不能太多，主要用于提醒演讲时的思路，关键语句宜简短。</a:t>
            </a:r>
            <a:endParaRPr lang="en-US" sz="1600" dirty="0">
              <a:solidFill>
                <a:prstClr val="white">
                  <a:lumMod val="65000"/>
                </a:prstClr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/>
      <p:bldP spid="11" grpId="0"/>
      <p:bldP spid="15" grpId="0"/>
      <p:bldP spid="19" grpId="0"/>
      <p:bldP spid="23" grpId="0"/>
      <p:bldP spid="27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4" grpId="0"/>
      <p:bldP spid="45" grpId="0"/>
      <p:bldP spid="49" grpId="0"/>
      <p:bldP spid="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6034250" y="1437749"/>
          <a:ext cx="5393153" cy="394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711200" y="4965700"/>
            <a:ext cx="105664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975429" y="5170766"/>
            <a:ext cx="2849993" cy="13645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/>
            <a:r>
              <a:rPr lang="zh-CN" altLang="en-US" sz="1865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统计元素</a:t>
            </a:r>
            <a:r>
              <a:rPr lang="en-US" altLang="zh-CN" sz="1865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US" sz="12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defTabSz="1450340">
              <a:lnSpc>
                <a:spcPct val="150000"/>
              </a:lnSpc>
            </a:pPr>
            <a:r>
              <a:rPr lang="zh-CN" altLang="en-US" sz="16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输入对数据结果得的简要分析</a:t>
            </a:r>
          </a:p>
          <a:p>
            <a:pPr marL="285750" lvl="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分析语句分条分点，需清晰</a:t>
            </a:r>
            <a:endParaRPr lang="en-US" altLang="zh-CN" sz="14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分析语句分条分点，需清晰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38626" y="5067300"/>
            <a:ext cx="2438400" cy="14157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/>
            <a:r>
              <a:rPr lang="en-US" sz="8800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60%</a:t>
            </a:r>
            <a:endParaRPr lang="en-US" sz="6400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096000" y="5067300"/>
            <a:ext cx="2438400" cy="14157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/>
            <a:r>
              <a:rPr lang="en-US" sz="8800" b="1" dirty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55%</a:t>
            </a:r>
            <a:endParaRPr lang="en-US" sz="6400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1201" y="1534147"/>
            <a:ext cx="52705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altLang="zh-CN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【</a:t>
            </a:r>
            <a:r>
              <a:rPr lang="zh-CN" altLang="en-US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七页</a:t>
            </a:r>
            <a:r>
              <a:rPr lang="en-US" altLang="zh-CN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PPT</a:t>
            </a:r>
            <a:r>
              <a:rPr lang="zh-CN" altLang="en-US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写完理科毕业论文答辩</a:t>
            </a:r>
            <a:r>
              <a:rPr lang="en-US" altLang="zh-CN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】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、你的课题来源和价值？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、你要解决的问题是什么？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、你的问题比前人的工作有何提高？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4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、你设计什么路线或实验来分析问题？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5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、你的数据中可以推导出什么结论？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6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、还有哪些问题没有解决或可以继续研究？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7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、感谢一切可以感谢的，让我快点过吧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！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     不管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是哪个专业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，首先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都是结构设计，好在学术论文一般都有套用的结构，那么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也应该和论文主体结构一致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，不同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学科在答辩结构上我个人认为大同小异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。 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-12196" y="659042"/>
            <a:ext cx="12226779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en-US" altLang="zh-CN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【</a:t>
            </a:r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</a:t>
            </a:r>
            <a:r>
              <a:rPr lang="en-US" altLang="zh-CN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】</a:t>
            </a:r>
            <a:r>
              <a:rPr lang="zh-CN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论文项目主要研究结果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534400" y="5185280"/>
            <a:ext cx="2849993" cy="13645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/>
            <a:r>
              <a:rPr lang="zh-CN" altLang="en-US" sz="1865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统计元素</a:t>
            </a:r>
            <a:r>
              <a:rPr lang="en-US" altLang="zh-CN" sz="1865" b="1" dirty="0" smtClean="0">
                <a:solidFill>
                  <a:srgbClr val="7F6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US" sz="1200" b="1" dirty="0">
              <a:solidFill>
                <a:srgbClr val="7F68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defTabSz="1450340">
              <a:lnSpc>
                <a:spcPct val="150000"/>
              </a:lnSpc>
            </a:pPr>
            <a:r>
              <a:rPr lang="zh-CN" altLang="en-US" sz="16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输入对数据结果得的简要分析</a:t>
            </a:r>
          </a:p>
          <a:p>
            <a:pPr marL="285750" lvl="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分析语句分条分点，需清晰</a:t>
            </a:r>
            <a:endParaRPr lang="en-US" altLang="zh-CN" sz="140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defTabSz="145034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分析语句分条分点，需清晰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/>
      <p:bldP spid="10" grpId="0"/>
      <p:bldP spid="12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3" b="14330"/>
          <a:stretch>
            <a:fillRect/>
          </a:stretch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  <p:sp>
        <p:nvSpPr>
          <p:cNvPr id="2" name="六边形 1"/>
          <p:cNvSpPr/>
          <p:nvPr/>
        </p:nvSpPr>
        <p:spPr>
          <a:xfrm>
            <a:off x="7530553" y="5994400"/>
            <a:ext cx="4995276" cy="567148"/>
          </a:xfrm>
          <a:prstGeom prst="hexagon">
            <a:avLst>
              <a:gd name="adj" fmla="val 32793"/>
              <a:gd name="vf" fmla="val 115470"/>
            </a:avLst>
          </a:prstGeom>
          <a:solidFill>
            <a:srgbClr val="7F685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9447" y="2136405"/>
            <a:ext cx="73609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363533"/>
                </a:solidFill>
                <a:latin typeface="Impact" panose="020B0806030902050204" pitchFamily="34" charset="0"/>
                <a:ea typeface="方正兰亭特黑简体" panose="02000000000000000000" pitchFamily="2" charset="-122"/>
              </a:rPr>
              <a:t>欢迎各位老师指导提问</a:t>
            </a:r>
            <a:endParaRPr lang="en-US" altLang="zh-CN" sz="5400" dirty="0">
              <a:solidFill>
                <a:srgbClr val="363533"/>
              </a:solidFill>
              <a:latin typeface="Impact" panose="020B0806030902050204" pitchFamily="34" charset="0"/>
              <a:ea typeface="方正兰亭特黑简体" panose="02000000000000000000" pitchFamily="2" charset="-122"/>
            </a:endParaRPr>
          </a:p>
          <a:p>
            <a:r>
              <a:rPr lang="en-US" altLang="zh-CN" sz="9600" dirty="0" smtClean="0">
                <a:solidFill>
                  <a:srgbClr val="363533"/>
                </a:solidFill>
                <a:latin typeface="Impact" panose="020B0806030902050204" pitchFamily="34" charset="0"/>
                <a:ea typeface="方正兰亭特黑简体" panose="02000000000000000000" pitchFamily="2" charset="-122"/>
              </a:rPr>
              <a:t>THANK YOU</a:t>
            </a:r>
          </a:p>
        </p:txBody>
      </p:sp>
      <p:sp>
        <p:nvSpPr>
          <p:cNvPr id="7" name="矩形 6"/>
          <p:cNvSpPr/>
          <p:nvPr/>
        </p:nvSpPr>
        <p:spPr>
          <a:xfrm>
            <a:off x="7922439" y="6093308"/>
            <a:ext cx="426956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院</a:t>
            </a:r>
            <a:r>
              <a:rPr lang="zh-CN" altLang="en-US" dirty="0" smtClean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系：</a:t>
            </a:r>
            <a:r>
              <a:rPr lang="en-US" dirty="0" smtClean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XXX</a:t>
            </a:r>
            <a:endParaRPr lang="en-US" dirty="0">
              <a:solidFill>
                <a:prstClr val="whit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0" name="六边形 9"/>
          <p:cNvSpPr/>
          <p:nvPr/>
        </p:nvSpPr>
        <p:spPr>
          <a:xfrm>
            <a:off x="7922439" y="5265731"/>
            <a:ext cx="4603390" cy="567148"/>
          </a:xfrm>
          <a:prstGeom prst="hexagon">
            <a:avLst>
              <a:gd name="adj" fmla="val 32793"/>
              <a:gd name="vf" fmla="val 115470"/>
            </a:avLst>
          </a:prstGeom>
          <a:solidFill>
            <a:srgbClr val="7F685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六边形 10"/>
          <p:cNvSpPr/>
          <p:nvPr/>
        </p:nvSpPr>
        <p:spPr>
          <a:xfrm>
            <a:off x="8299811" y="4537062"/>
            <a:ext cx="4226018" cy="567148"/>
          </a:xfrm>
          <a:prstGeom prst="hexagon">
            <a:avLst>
              <a:gd name="adj" fmla="val 32793"/>
              <a:gd name="vf" fmla="val 115470"/>
            </a:avLst>
          </a:prstGeom>
          <a:solidFill>
            <a:srgbClr val="7F685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99811" y="5359642"/>
            <a:ext cx="389219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指导老师</a:t>
            </a:r>
            <a:r>
              <a:rPr lang="zh-CN" altLang="en-US" dirty="0" smtClean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：亮亮图文</a:t>
            </a:r>
            <a:endParaRPr dirty="0" smtClean="0">
              <a:solidFill>
                <a:prstClr val="whit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00687" y="4632690"/>
            <a:ext cx="349131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答辩</a:t>
            </a:r>
            <a:r>
              <a:rPr lang="zh-CN" altLang="en-US" dirty="0" smtClean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时间：</a:t>
            </a:r>
            <a:r>
              <a:rPr lang="en-US" altLang="zh-CN" dirty="0" smtClean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2017.05.20</a:t>
            </a:r>
            <a:endParaRPr lang="zh-CN" altLang="en-US" dirty="0">
              <a:solidFill>
                <a:prstClr val="whit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2319" y="4632690"/>
            <a:ext cx="2378391" cy="52840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答辩</a:t>
            </a:r>
            <a:r>
              <a:rPr lang="zh-CN" altLang="en-US" sz="20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人</a:t>
            </a:r>
            <a:r>
              <a:rPr lang="zh-CN" altLang="en-US" sz="20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：亮亮图文</a:t>
            </a:r>
            <a:endParaRPr lang="zh-CN" altLang="en-US" sz="2000" dirty="0" smtClean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3" b="14330"/>
          <a:stretch>
            <a:fillRect/>
          </a:stretch>
        </p:blipFill>
        <p:spPr>
          <a:xfrm>
            <a:off x="0" y="0"/>
            <a:ext cx="12192000" cy="68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992273" y="1037339"/>
            <a:ext cx="562012" cy="56402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01</a:t>
            </a:r>
            <a:endParaRPr lang="zh-CN" altLang="en-US" sz="2200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92273" y="1965295"/>
            <a:ext cx="562012" cy="56402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02</a:t>
            </a:r>
            <a:endParaRPr lang="zh-CN" altLang="en-US" sz="2200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2273" y="2893251"/>
            <a:ext cx="562012" cy="56402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03</a:t>
            </a:r>
            <a:endParaRPr lang="zh-CN" altLang="en-US" sz="2200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92273" y="3821207"/>
            <a:ext cx="562012" cy="56402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04</a:t>
            </a:r>
            <a:endParaRPr lang="zh-CN" altLang="en-US" sz="2200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13399" y="4103217"/>
            <a:ext cx="588282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80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       目 </a:t>
            </a:r>
            <a:r>
              <a:rPr lang="en-US" altLang="zh-CN" sz="80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/ </a:t>
            </a:r>
            <a:r>
              <a:rPr lang="zh-CN" altLang="en-US" sz="80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录</a:t>
            </a:r>
            <a:endParaRPr lang="en-US" altLang="zh-CN" sz="8000" dirty="0" smtClean="0">
              <a:solidFill>
                <a:schemeClr val="bg1"/>
              </a:solidFill>
              <a:latin typeface="方正兰亭特黑简体" panose="02000000000000000000" pitchFamily="2" charset="-122"/>
              <a:ea typeface="方正兰亭特黑简体" panose="02000000000000000000" pitchFamily="2" charset="-122"/>
            </a:endParaRPr>
          </a:p>
          <a:p>
            <a:pPr algn="r"/>
            <a:r>
              <a:rPr lang="en-US" altLang="zh-CN" sz="5400" dirty="0" smtClean="0">
                <a:solidFill>
                  <a:schemeClr val="bg1"/>
                </a:solidFill>
                <a:latin typeface="方正兰亭特黑简体" panose="02000000000000000000" pitchFamily="2" charset="-122"/>
                <a:ea typeface="方正兰亭特黑简体" panose="02000000000000000000" pitchFamily="2" charset="-122"/>
              </a:rPr>
              <a:t>CONTECTS</a:t>
            </a:r>
            <a:endParaRPr lang="en-US" altLang="zh-CN" sz="3200" dirty="0" smtClean="0">
              <a:solidFill>
                <a:schemeClr val="bg1"/>
              </a:solidFill>
              <a:latin typeface="方正兰亭特黑简体" panose="02000000000000000000" pitchFamily="2" charset="-122"/>
              <a:ea typeface="方正兰亭特黑简体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92273" y="4749163"/>
            <a:ext cx="562012" cy="56402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05</a:t>
            </a:r>
            <a:endParaRPr lang="zh-CN" altLang="en-US" sz="2200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27396" y="1037339"/>
            <a:ext cx="4638504" cy="564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选题背景与意义</a:t>
            </a:r>
          </a:p>
        </p:txBody>
      </p:sp>
      <p:sp>
        <p:nvSpPr>
          <p:cNvPr id="19" name="矩形 18"/>
          <p:cNvSpPr/>
          <p:nvPr/>
        </p:nvSpPr>
        <p:spPr>
          <a:xfrm>
            <a:off x="1927396" y="1965295"/>
            <a:ext cx="4638504" cy="564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论文重点章节标题一</a:t>
            </a:r>
          </a:p>
        </p:txBody>
      </p:sp>
      <p:sp>
        <p:nvSpPr>
          <p:cNvPr id="20" name="矩形 19"/>
          <p:cNvSpPr/>
          <p:nvPr/>
        </p:nvSpPr>
        <p:spPr>
          <a:xfrm>
            <a:off x="1927396" y="2893251"/>
            <a:ext cx="4638504" cy="564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论文重点章节标题二</a:t>
            </a:r>
          </a:p>
        </p:txBody>
      </p:sp>
      <p:sp>
        <p:nvSpPr>
          <p:cNvPr id="21" name="矩形 20"/>
          <p:cNvSpPr/>
          <p:nvPr/>
        </p:nvSpPr>
        <p:spPr>
          <a:xfrm>
            <a:off x="1927396" y="3821207"/>
            <a:ext cx="4638504" cy="564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论文重点章节标题三</a:t>
            </a:r>
          </a:p>
        </p:txBody>
      </p:sp>
      <p:sp>
        <p:nvSpPr>
          <p:cNvPr id="22" name="矩形 21"/>
          <p:cNvSpPr/>
          <p:nvPr/>
        </p:nvSpPr>
        <p:spPr>
          <a:xfrm>
            <a:off x="1927396" y="4749163"/>
            <a:ext cx="4638504" cy="564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论文总结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  <p:bldP spid="15" grpId="0" build="p" animBg="1"/>
      <p:bldP spid="18" grpId="0" build="p"/>
      <p:bldP spid="19" grpId="0" build="p"/>
      <p:bldP spid="20" grpId="0" build="p"/>
      <p:bldP spid="21" grpId="0" build="p"/>
      <p:bldP spid="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6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3" r="54288" b="14330"/>
          <a:stretch>
            <a:fillRect/>
          </a:stretch>
        </p:blipFill>
        <p:spPr>
          <a:xfrm>
            <a:off x="180055" y="0"/>
            <a:ext cx="5573232" cy="6883400"/>
          </a:xfrm>
          <a:custGeom>
            <a:avLst/>
            <a:gdLst>
              <a:gd name="connsiteX0" fmla="*/ 0 w 5573232"/>
              <a:gd name="connsiteY0" fmla="*/ 0 h 6883400"/>
              <a:gd name="connsiteX1" fmla="*/ 5573232 w 5573232"/>
              <a:gd name="connsiteY1" fmla="*/ 0 h 6883400"/>
              <a:gd name="connsiteX2" fmla="*/ 3852382 w 5573232"/>
              <a:gd name="connsiteY2" fmla="*/ 6883400 h 6883400"/>
              <a:gd name="connsiteX3" fmla="*/ 0 w 5573232"/>
              <a:gd name="connsiteY3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3232" h="6883400">
                <a:moveTo>
                  <a:pt x="0" y="0"/>
                </a:moveTo>
                <a:lnTo>
                  <a:pt x="5573232" y="0"/>
                </a:lnTo>
                <a:lnTo>
                  <a:pt x="3852382" y="6883400"/>
                </a:lnTo>
                <a:lnTo>
                  <a:pt x="0" y="6883400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3" r="54288" b="14330"/>
          <a:stretch>
            <a:fillRect/>
          </a:stretch>
        </p:blipFill>
        <p:spPr>
          <a:xfrm>
            <a:off x="0" y="0"/>
            <a:ext cx="5573232" cy="6883400"/>
          </a:xfrm>
          <a:custGeom>
            <a:avLst/>
            <a:gdLst>
              <a:gd name="connsiteX0" fmla="*/ 0 w 5573232"/>
              <a:gd name="connsiteY0" fmla="*/ 0 h 6883400"/>
              <a:gd name="connsiteX1" fmla="*/ 5573232 w 5573232"/>
              <a:gd name="connsiteY1" fmla="*/ 0 h 6883400"/>
              <a:gd name="connsiteX2" fmla="*/ 3852382 w 5573232"/>
              <a:gd name="connsiteY2" fmla="*/ 6883400 h 6883400"/>
              <a:gd name="connsiteX3" fmla="*/ 0 w 5573232"/>
              <a:gd name="connsiteY3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3232" h="6883400">
                <a:moveTo>
                  <a:pt x="0" y="0"/>
                </a:moveTo>
                <a:lnTo>
                  <a:pt x="5573232" y="0"/>
                </a:lnTo>
                <a:lnTo>
                  <a:pt x="3852382" y="6883400"/>
                </a:lnTo>
                <a:lnTo>
                  <a:pt x="0" y="6883400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606795" y="2877680"/>
            <a:ext cx="3381830" cy="564020"/>
            <a:chOff x="4165600" y="2468447"/>
            <a:chExt cx="3381830" cy="564020"/>
          </a:xfrm>
        </p:grpSpPr>
        <p:sp>
          <p:nvSpPr>
            <p:cNvPr id="5" name="矩形 4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 smtClean="0">
                  <a:ln w="114300">
                    <a:solidFill>
                      <a:schemeClr val="bg1"/>
                    </a:solidFill>
                  </a:ln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01</a:t>
              </a:r>
              <a:endParaRPr lang="zh-CN" altLang="en-US" sz="23900" dirty="0">
                <a:ln w="114300">
                  <a:solidFill>
                    <a:schemeClr val="bg1"/>
                  </a:solidFill>
                </a:ln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 smtClean="0"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01</a:t>
              </a:r>
              <a:endParaRPr lang="zh-CN" altLang="en-US" sz="23900" dirty="0"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020425" y="978702"/>
            <a:ext cx="5561975" cy="4361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48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选题背景与</a:t>
            </a:r>
            <a:r>
              <a:rPr lang="zh-CN" altLang="en-US" sz="4800" dirty="0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意义</a:t>
            </a:r>
            <a:endParaRPr lang="en-US" altLang="zh-CN" sz="4800" dirty="0" smtClean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课题研究背景</a:t>
            </a:r>
            <a:endParaRPr lang="en-US" altLang="zh-CN" sz="2400" dirty="0" smtClean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主要研究方法</a:t>
            </a:r>
            <a:endParaRPr lang="en-US" altLang="zh-CN" sz="2400" dirty="0" smtClean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主要</a:t>
            </a:r>
            <a:r>
              <a:rPr lang="zh-CN" altLang="en-US" sz="2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内容和</a:t>
            </a:r>
            <a:r>
              <a:rPr lang="zh-CN" altLang="en-US" sz="2400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结构</a:t>
            </a:r>
            <a:endParaRPr lang="zh-CN" altLang="en-US" sz="24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"/>
            <a:ext cx="12192000" cy="69850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88815" y="410140"/>
            <a:ext cx="1522020" cy="564020"/>
            <a:chOff x="4165600" y="2468447"/>
            <a:chExt cx="3381830" cy="564020"/>
          </a:xfrm>
        </p:grpSpPr>
        <p:sp>
          <p:nvSpPr>
            <p:cNvPr id="7" name="矩形 6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800" dirty="0" smtClean="0">
                  <a:ln w="114300">
                    <a:solidFill>
                      <a:schemeClr val="bg1"/>
                    </a:solidFill>
                  </a:ln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01</a:t>
              </a:r>
              <a:endParaRPr lang="zh-CN" altLang="en-US" sz="8800" dirty="0">
                <a:ln w="114300">
                  <a:solidFill>
                    <a:schemeClr val="bg1"/>
                  </a:solidFill>
                </a:ln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800" dirty="0" smtClean="0"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01</a:t>
              </a:r>
              <a:endParaRPr lang="zh-CN" altLang="en-US" sz="8800" dirty="0"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910835" y="35109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000" dirty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选题背景与意义</a:t>
            </a:r>
            <a:endParaRPr lang="en-US" altLang="zh-CN" sz="4000" dirty="0">
              <a:solidFill>
                <a:prstClr val="whit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8799" y="1549400"/>
            <a:ext cx="11074402" cy="4805485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49825" y="2180492"/>
            <a:ext cx="3543300" cy="35433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37083" r="-10559"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004137" y="2180492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课题研究背景</a:t>
            </a:r>
            <a:endParaRPr lang="en-US" altLang="zh-CN" sz="24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04137" y="2494184"/>
            <a:ext cx="5803563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【</a:t>
            </a:r>
            <a:r>
              <a:rPr lang="zh-CN" altLang="en-US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七页</a:t>
            </a:r>
            <a:r>
              <a:rPr lang="en-US" altLang="zh-CN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PPT</a:t>
            </a:r>
            <a:r>
              <a:rPr lang="zh-CN" altLang="en-US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写完理科毕业论文答辩</a:t>
            </a:r>
            <a:r>
              <a:rPr lang="en-US" altLang="zh-CN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</a:t>
            </a:r>
            <a:r>
              <a:rPr lang="zh-CN" altLang="en-US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、你的课题来源和价值？</a:t>
            </a:r>
            <a:r>
              <a:rPr lang="en-US" altLang="zh-CN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</a:t>
            </a:r>
            <a:r>
              <a:rPr lang="zh-CN" altLang="en-US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、你要解决的问题是什么？</a:t>
            </a:r>
            <a:r>
              <a:rPr lang="en-US" altLang="zh-CN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</a:t>
            </a:r>
            <a:r>
              <a:rPr lang="zh-CN" altLang="en-US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、你的问题比前人的工作有何提高？</a:t>
            </a:r>
            <a:r>
              <a:rPr lang="en-US" altLang="zh-CN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4</a:t>
            </a:r>
            <a:r>
              <a:rPr lang="zh-CN" altLang="en-US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、你设计什么路线或实验来分析问题？</a:t>
            </a:r>
            <a:r>
              <a:rPr lang="en-US" altLang="zh-CN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5</a:t>
            </a:r>
            <a:r>
              <a:rPr lang="zh-CN" altLang="en-US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、你的数据中可以推导出什么结论？</a:t>
            </a:r>
            <a:r>
              <a:rPr lang="en-US" altLang="zh-CN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6</a:t>
            </a:r>
            <a:r>
              <a:rPr lang="zh-CN" altLang="en-US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、还有哪些问题没有解决或可以继续研究？</a:t>
            </a:r>
            <a:r>
              <a:rPr lang="en-US" altLang="zh-CN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7</a:t>
            </a:r>
            <a:r>
              <a:rPr lang="zh-CN" altLang="en-US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、感谢一切可以感谢的，让我快点过吧</a:t>
            </a:r>
            <a:r>
              <a:rPr lang="zh-CN" altLang="en-US" sz="1400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！</a:t>
            </a:r>
            <a:endParaRPr lang="en-US" altLang="zh-CN" sz="1400" dirty="0" smtClean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      不管</a:t>
            </a:r>
            <a:r>
              <a:rPr lang="zh-CN" altLang="en-US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是哪个专业</a:t>
            </a:r>
            <a:r>
              <a:rPr lang="zh-CN" altLang="en-US" sz="1400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，首先</a:t>
            </a:r>
            <a:r>
              <a:rPr lang="zh-CN" altLang="en-US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都是结构设计，好在学术论文一般都有套用的结构，那么</a:t>
            </a:r>
            <a:r>
              <a:rPr lang="en-US" altLang="zh-CN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也应该和论文主体结构一致</a:t>
            </a:r>
            <a:r>
              <a:rPr lang="zh-CN" altLang="en-US" sz="1400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，不同</a:t>
            </a:r>
            <a:r>
              <a:rPr lang="zh-CN" altLang="en-US" sz="1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学科在答辩结构上我个人认为大同小异</a:t>
            </a:r>
            <a:r>
              <a:rPr lang="zh-CN" altLang="en-US" sz="1400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。 </a:t>
            </a:r>
            <a:endParaRPr lang="en-US" altLang="zh-CN" sz="1400" dirty="0" smtClean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"/>
            <a:ext cx="12192000" cy="69850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88815" y="410140"/>
            <a:ext cx="1522020" cy="564020"/>
            <a:chOff x="4165600" y="2468447"/>
            <a:chExt cx="3381830" cy="564020"/>
          </a:xfrm>
        </p:grpSpPr>
        <p:sp>
          <p:nvSpPr>
            <p:cNvPr id="7" name="矩形 6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800" dirty="0" smtClean="0">
                  <a:ln w="114300">
                    <a:solidFill>
                      <a:prstClr val="white"/>
                    </a:solidFill>
                  </a:ln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01</a:t>
              </a:r>
              <a:endParaRPr lang="zh-CN" altLang="en-US" sz="8800" dirty="0">
                <a:ln w="114300">
                  <a:solidFill>
                    <a:prstClr val="white"/>
                  </a:solidFill>
                </a:ln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800" dirty="0" smtClean="0"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01</a:t>
              </a:r>
              <a:endParaRPr lang="zh-CN" altLang="en-US" sz="8800" dirty="0"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910835" y="35109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选题背景与意义</a:t>
            </a:r>
            <a:endParaRPr lang="en-US" altLang="zh-CN" sz="4000" dirty="0">
              <a:solidFill>
                <a:prstClr val="whit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7976638" y="1436914"/>
            <a:ext cx="4227244" cy="5421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786909" y="1655519"/>
            <a:ext cx="378317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内容</a:t>
            </a:r>
            <a:r>
              <a:rPr lang="zh-CN" altLang="en-US" sz="3200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和</a:t>
            </a:r>
            <a:r>
              <a:rPr lang="zh-CN" altLang="en-US" sz="3200" dirty="0" smtClean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结构</a:t>
            </a:r>
            <a:endParaRPr lang="en-US" altLang="zh-CN" sz="1400" dirty="0" smtClean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【</a:t>
            </a:r>
            <a:r>
              <a:rPr lang="zh-CN" altLang="en-US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七页</a:t>
            </a:r>
            <a:r>
              <a:rPr lang="en-US" altLang="zh-CN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PPT</a:t>
            </a:r>
            <a:r>
              <a:rPr lang="zh-CN" altLang="en-US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写完经管</a:t>
            </a:r>
            <a:r>
              <a:rPr lang="zh-CN" altLang="en-US" dirty="0" smtClean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类论文</a:t>
            </a:r>
            <a:r>
              <a:rPr lang="zh-CN" altLang="en-US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答辩</a:t>
            </a:r>
            <a:r>
              <a:rPr lang="en-US" altLang="zh-CN" dirty="0" smtClean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】</a:t>
            </a:r>
          </a:p>
          <a:p>
            <a:pPr>
              <a:lnSpc>
                <a:spcPct val="150000"/>
              </a:lnSpc>
            </a:pPr>
            <a:endParaRPr lang="en-US" altLang="zh-CN" sz="1200" dirty="0" smtClean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、你想讨论什么有价值的问题</a:t>
            </a:r>
            <a:r>
              <a:rPr lang="zh-CN" altLang="en-US" sz="14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？</a:t>
            </a:r>
            <a:endParaRPr lang="en-US" altLang="zh-CN" sz="1400" dirty="0" smtClean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、解决这个问题的指导思想</a:t>
            </a:r>
            <a:r>
              <a:rPr lang="zh-CN" altLang="en-US" sz="14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？</a:t>
            </a:r>
            <a:endParaRPr lang="en-US" altLang="zh-CN" sz="1400" dirty="0" smtClean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、调研方案的设计和选择</a:t>
            </a:r>
            <a:r>
              <a:rPr lang="zh-CN" altLang="en-US" sz="14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？</a:t>
            </a:r>
            <a:endParaRPr lang="en-US" altLang="zh-CN" sz="1400" dirty="0" smtClean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4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、得到的数据分析变换得到的理论模型</a:t>
            </a:r>
            <a:r>
              <a:rPr lang="zh-CN" altLang="en-US" sz="14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？</a:t>
            </a:r>
            <a:endParaRPr lang="en-US" altLang="zh-CN" sz="1400" dirty="0" smtClean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5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、对模型的实用推广价值的分析</a:t>
            </a:r>
            <a:r>
              <a:rPr lang="zh-CN" altLang="en-US" sz="14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？</a:t>
            </a:r>
            <a:endParaRPr lang="en-US" altLang="zh-CN" sz="1400" dirty="0" smtClean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6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、还有哪些问题</a:t>
            </a:r>
            <a:r>
              <a:rPr lang="zh-CN" altLang="en-US" sz="14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没解决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或可以继续研究</a:t>
            </a:r>
            <a:r>
              <a:rPr lang="zh-CN" altLang="en-US" sz="14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？</a:t>
            </a:r>
            <a:endParaRPr lang="en-US" altLang="zh-CN" sz="1400" dirty="0" smtClean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7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、感谢一切可以感谢的，让我快点过吧！</a:t>
            </a:r>
          </a:p>
        </p:txBody>
      </p:sp>
      <p:sp>
        <p:nvSpPr>
          <p:cNvPr id="72" name="Oval 7"/>
          <p:cNvSpPr>
            <a:spLocks noChangeArrowheads="1"/>
          </p:cNvSpPr>
          <p:nvPr/>
        </p:nvSpPr>
        <p:spPr bwMode="auto">
          <a:xfrm>
            <a:off x="1980924" y="3819938"/>
            <a:ext cx="541042" cy="546134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4" name="Oval 9"/>
          <p:cNvSpPr>
            <a:spLocks noChangeArrowheads="1"/>
          </p:cNvSpPr>
          <p:nvPr/>
        </p:nvSpPr>
        <p:spPr bwMode="auto">
          <a:xfrm>
            <a:off x="1526449" y="4255318"/>
            <a:ext cx="296619" cy="299165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5" name="Oval 10"/>
          <p:cNvSpPr>
            <a:spLocks noChangeArrowheads="1"/>
          </p:cNvSpPr>
          <p:nvPr/>
        </p:nvSpPr>
        <p:spPr bwMode="auto">
          <a:xfrm>
            <a:off x="1770873" y="4616861"/>
            <a:ext cx="407372" cy="411192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6" name="Oval 11"/>
          <p:cNvSpPr>
            <a:spLocks noChangeArrowheads="1"/>
          </p:cNvSpPr>
          <p:nvPr/>
        </p:nvSpPr>
        <p:spPr bwMode="auto">
          <a:xfrm>
            <a:off x="2809671" y="3015378"/>
            <a:ext cx="311895" cy="316987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" name="Oval 12"/>
          <p:cNvSpPr>
            <a:spLocks noChangeArrowheads="1"/>
          </p:cNvSpPr>
          <p:nvPr/>
        </p:nvSpPr>
        <p:spPr bwMode="auto">
          <a:xfrm>
            <a:off x="2710375" y="3494041"/>
            <a:ext cx="473570" cy="478662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8" name="Oval 13"/>
          <p:cNvSpPr>
            <a:spLocks noChangeArrowheads="1"/>
          </p:cNvSpPr>
          <p:nvPr/>
        </p:nvSpPr>
        <p:spPr bwMode="auto">
          <a:xfrm>
            <a:off x="2020388" y="2944088"/>
            <a:ext cx="529584" cy="534676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" name="Oval 14"/>
          <p:cNvSpPr>
            <a:spLocks noChangeArrowheads="1"/>
          </p:cNvSpPr>
          <p:nvPr/>
        </p:nvSpPr>
        <p:spPr bwMode="auto">
          <a:xfrm>
            <a:off x="1394054" y="2835880"/>
            <a:ext cx="401008" cy="407372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0" name="Oval 15"/>
          <p:cNvSpPr>
            <a:spLocks noChangeArrowheads="1"/>
          </p:cNvSpPr>
          <p:nvPr/>
        </p:nvSpPr>
        <p:spPr bwMode="auto">
          <a:xfrm>
            <a:off x="2794395" y="4266775"/>
            <a:ext cx="257153" cy="260973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1" name="Oval 16"/>
          <p:cNvSpPr>
            <a:spLocks noChangeArrowheads="1"/>
          </p:cNvSpPr>
          <p:nvPr/>
        </p:nvSpPr>
        <p:spPr bwMode="auto">
          <a:xfrm>
            <a:off x="3297246" y="3299267"/>
            <a:ext cx="257153" cy="258427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" name="Oval 17"/>
          <p:cNvSpPr>
            <a:spLocks noChangeArrowheads="1"/>
          </p:cNvSpPr>
          <p:nvPr/>
        </p:nvSpPr>
        <p:spPr bwMode="auto">
          <a:xfrm>
            <a:off x="3070646" y="2341941"/>
            <a:ext cx="257153" cy="262245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3" name="Oval 18"/>
          <p:cNvSpPr>
            <a:spLocks noChangeArrowheads="1"/>
          </p:cNvSpPr>
          <p:nvPr/>
        </p:nvSpPr>
        <p:spPr bwMode="auto">
          <a:xfrm>
            <a:off x="2253355" y="1901470"/>
            <a:ext cx="257153" cy="259699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4" name="Oval 19"/>
          <p:cNvSpPr>
            <a:spLocks noChangeArrowheads="1"/>
          </p:cNvSpPr>
          <p:nvPr/>
        </p:nvSpPr>
        <p:spPr bwMode="auto">
          <a:xfrm>
            <a:off x="1304940" y="3446939"/>
            <a:ext cx="473570" cy="48120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5" name="Oval 20"/>
          <p:cNvSpPr>
            <a:spLocks noChangeArrowheads="1"/>
          </p:cNvSpPr>
          <p:nvPr/>
        </p:nvSpPr>
        <p:spPr bwMode="auto">
          <a:xfrm>
            <a:off x="1550637" y="2229914"/>
            <a:ext cx="370454" cy="375547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6" name="Oval 21"/>
          <p:cNvSpPr>
            <a:spLocks noChangeArrowheads="1"/>
          </p:cNvSpPr>
          <p:nvPr/>
        </p:nvSpPr>
        <p:spPr bwMode="auto">
          <a:xfrm>
            <a:off x="2016570" y="2397955"/>
            <a:ext cx="243151" cy="248243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7" name="Oval 22"/>
          <p:cNvSpPr>
            <a:spLocks noChangeArrowheads="1"/>
          </p:cNvSpPr>
          <p:nvPr/>
        </p:nvSpPr>
        <p:spPr bwMode="auto">
          <a:xfrm>
            <a:off x="2541062" y="2366744"/>
            <a:ext cx="417557" cy="423922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8" name="Oval 23"/>
          <p:cNvSpPr>
            <a:spLocks noChangeArrowheads="1"/>
          </p:cNvSpPr>
          <p:nvPr/>
        </p:nvSpPr>
        <p:spPr bwMode="auto">
          <a:xfrm>
            <a:off x="3359625" y="2862613"/>
            <a:ext cx="210051" cy="212597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9" name="Oval 24"/>
          <p:cNvSpPr>
            <a:spLocks noChangeArrowheads="1"/>
          </p:cNvSpPr>
          <p:nvPr/>
        </p:nvSpPr>
        <p:spPr bwMode="auto">
          <a:xfrm>
            <a:off x="1307486" y="2646197"/>
            <a:ext cx="210051" cy="212597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0" name="Oval 25"/>
          <p:cNvSpPr>
            <a:spLocks noChangeArrowheads="1"/>
          </p:cNvSpPr>
          <p:nvPr/>
        </p:nvSpPr>
        <p:spPr bwMode="auto">
          <a:xfrm>
            <a:off x="1238743" y="2293566"/>
            <a:ext cx="212597" cy="215143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1" name="Oval 26"/>
          <p:cNvSpPr>
            <a:spLocks noChangeArrowheads="1"/>
          </p:cNvSpPr>
          <p:nvPr/>
        </p:nvSpPr>
        <p:spPr bwMode="auto">
          <a:xfrm>
            <a:off x="1000685" y="2809145"/>
            <a:ext cx="211325" cy="212597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" name="Oval 27"/>
          <p:cNvSpPr>
            <a:spLocks noChangeArrowheads="1"/>
          </p:cNvSpPr>
          <p:nvPr/>
        </p:nvSpPr>
        <p:spPr bwMode="auto">
          <a:xfrm>
            <a:off x="2794395" y="2021136"/>
            <a:ext cx="210051" cy="215143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3" name="Line 28"/>
          <p:cNvSpPr>
            <a:spLocks noChangeShapeType="1"/>
          </p:cNvSpPr>
          <p:nvPr/>
        </p:nvSpPr>
        <p:spPr bwMode="auto">
          <a:xfrm>
            <a:off x="1451341" y="2400501"/>
            <a:ext cx="99297" cy="16550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4" name="Line 29"/>
          <p:cNvSpPr>
            <a:spLocks noChangeShapeType="1"/>
          </p:cNvSpPr>
          <p:nvPr/>
        </p:nvSpPr>
        <p:spPr bwMode="auto">
          <a:xfrm flipH="1" flipV="1">
            <a:off x="1504808" y="2122979"/>
            <a:ext cx="117120" cy="146399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5" name="Line 30"/>
          <p:cNvSpPr>
            <a:spLocks noChangeShapeType="1"/>
          </p:cNvSpPr>
          <p:nvPr/>
        </p:nvSpPr>
        <p:spPr bwMode="auto">
          <a:xfrm flipH="1" flipV="1">
            <a:off x="1745412" y="1958756"/>
            <a:ext cx="2546" cy="272431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6" name="Line 31"/>
          <p:cNvSpPr>
            <a:spLocks noChangeShapeType="1"/>
          </p:cNvSpPr>
          <p:nvPr/>
        </p:nvSpPr>
        <p:spPr bwMode="auto">
          <a:xfrm flipH="1" flipV="1">
            <a:off x="1038877" y="3389651"/>
            <a:ext cx="290253" cy="192229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7" name="Line 32"/>
          <p:cNvSpPr>
            <a:spLocks noChangeShapeType="1"/>
          </p:cNvSpPr>
          <p:nvPr/>
        </p:nvSpPr>
        <p:spPr bwMode="auto">
          <a:xfrm flipH="1">
            <a:off x="1140719" y="3159232"/>
            <a:ext cx="268611" cy="166769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8" name="Line 33"/>
          <p:cNvSpPr>
            <a:spLocks noChangeShapeType="1"/>
          </p:cNvSpPr>
          <p:nvPr/>
        </p:nvSpPr>
        <p:spPr bwMode="auto">
          <a:xfrm>
            <a:off x="1068155" y="3012832"/>
            <a:ext cx="8912" cy="19477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9" name="Line 34"/>
          <p:cNvSpPr>
            <a:spLocks noChangeShapeType="1"/>
          </p:cNvSpPr>
          <p:nvPr/>
        </p:nvSpPr>
        <p:spPr bwMode="auto">
          <a:xfrm>
            <a:off x="1206917" y="2942816"/>
            <a:ext cx="193502" cy="48376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0" name="Line 35"/>
          <p:cNvSpPr>
            <a:spLocks noChangeShapeType="1"/>
          </p:cNvSpPr>
          <p:nvPr/>
        </p:nvSpPr>
        <p:spPr bwMode="auto">
          <a:xfrm>
            <a:off x="1573553" y="3241979"/>
            <a:ext cx="3820" cy="20750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" name="Line 36"/>
          <p:cNvSpPr>
            <a:spLocks noChangeShapeType="1"/>
          </p:cNvSpPr>
          <p:nvPr/>
        </p:nvSpPr>
        <p:spPr bwMode="auto">
          <a:xfrm flipV="1">
            <a:off x="1745412" y="3356553"/>
            <a:ext cx="319533" cy="206232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" name="Freeform 37"/>
          <p:cNvSpPr/>
          <p:nvPr/>
        </p:nvSpPr>
        <p:spPr bwMode="auto">
          <a:xfrm>
            <a:off x="1821794" y="1932023"/>
            <a:ext cx="294073" cy="468478"/>
          </a:xfrm>
          <a:custGeom>
            <a:avLst/>
            <a:gdLst>
              <a:gd name="T0" fmla="*/ 132 w 133"/>
              <a:gd name="T1" fmla="*/ 206 h 211"/>
              <a:gd name="T2" fmla="*/ 111 w 133"/>
              <a:gd name="T3" fmla="*/ 123 h 211"/>
              <a:gd name="T4" fmla="*/ 0 w 133"/>
              <a:gd name="T5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3" h="211">
                <a:moveTo>
                  <a:pt x="132" y="206"/>
                </a:moveTo>
                <a:cubicBezTo>
                  <a:pt x="133" y="211"/>
                  <a:pt x="111" y="123"/>
                  <a:pt x="111" y="123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" name="Line 38"/>
          <p:cNvSpPr>
            <a:spLocks noChangeShapeType="1"/>
          </p:cNvSpPr>
          <p:nvPr/>
        </p:nvSpPr>
        <p:spPr bwMode="auto">
          <a:xfrm flipH="1">
            <a:off x="2067491" y="2074603"/>
            <a:ext cx="150219" cy="129850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" name="Line 39"/>
          <p:cNvSpPr>
            <a:spLocks noChangeShapeType="1"/>
          </p:cNvSpPr>
          <p:nvPr/>
        </p:nvSpPr>
        <p:spPr bwMode="auto">
          <a:xfrm flipH="1" flipV="1">
            <a:off x="2029300" y="1921838"/>
            <a:ext cx="226601" cy="78928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" name="Line 40"/>
          <p:cNvSpPr>
            <a:spLocks noChangeShapeType="1"/>
          </p:cNvSpPr>
          <p:nvPr/>
        </p:nvSpPr>
        <p:spPr bwMode="auto">
          <a:xfrm flipV="1">
            <a:off x="2501596" y="1930750"/>
            <a:ext cx="108209" cy="5219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6" name="Line 41"/>
          <p:cNvSpPr>
            <a:spLocks noChangeShapeType="1"/>
          </p:cNvSpPr>
          <p:nvPr/>
        </p:nvSpPr>
        <p:spPr bwMode="auto">
          <a:xfrm flipH="1" flipV="1">
            <a:off x="2732017" y="1937116"/>
            <a:ext cx="6366" cy="422649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7" name="Line 42"/>
          <p:cNvSpPr>
            <a:spLocks noChangeShapeType="1"/>
          </p:cNvSpPr>
          <p:nvPr/>
        </p:nvSpPr>
        <p:spPr bwMode="auto">
          <a:xfrm flipH="1" flipV="1">
            <a:off x="2426488" y="2287201"/>
            <a:ext cx="164223" cy="147672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8" name="Line 43"/>
          <p:cNvSpPr>
            <a:spLocks noChangeShapeType="1"/>
          </p:cNvSpPr>
          <p:nvPr/>
        </p:nvSpPr>
        <p:spPr bwMode="auto">
          <a:xfrm>
            <a:off x="2257173" y="2544354"/>
            <a:ext cx="283888" cy="15276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9" name="Freeform 44"/>
          <p:cNvSpPr/>
          <p:nvPr/>
        </p:nvSpPr>
        <p:spPr bwMode="auto">
          <a:xfrm>
            <a:off x="1787422" y="2652563"/>
            <a:ext cx="768915" cy="333537"/>
          </a:xfrm>
          <a:custGeom>
            <a:avLst/>
            <a:gdLst>
              <a:gd name="T0" fmla="*/ 337 w 347"/>
              <a:gd name="T1" fmla="*/ 4 h 151"/>
              <a:gd name="T2" fmla="*/ 0 w 347"/>
              <a:gd name="T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47" h="151">
                <a:moveTo>
                  <a:pt x="337" y="4"/>
                </a:moveTo>
                <a:cubicBezTo>
                  <a:pt x="347" y="0"/>
                  <a:pt x="0" y="151"/>
                  <a:pt x="0" y="151"/>
                </a:cubicBezTo>
              </a:path>
            </a:pathLst>
          </a:cu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0" name="Freeform 45"/>
          <p:cNvSpPr/>
          <p:nvPr/>
        </p:nvSpPr>
        <p:spPr bwMode="auto">
          <a:xfrm>
            <a:off x="1642297" y="2601641"/>
            <a:ext cx="57287" cy="240605"/>
          </a:xfrm>
          <a:custGeom>
            <a:avLst/>
            <a:gdLst>
              <a:gd name="T0" fmla="*/ 24 w 26"/>
              <a:gd name="T1" fmla="*/ 10 h 109"/>
              <a:gd name="T2" fmla="*/ 0 w 26"/>
              <a:gd name="T3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" h="109">
                <a:moveTo>
                  <a:pt x="24" y="10"/>
                </a:moveTo>
                <a:cubicBezTo>
                  <a:pt x="26" y="0"/>
                  <a:pt x="0" y="109"/>
                  <a:pt x="0" y="109"/>
                </a:cubicBezTo>
              </a:path>
            </a:pathLst>
          </a:cu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1" name="Line 46"/>
          <p:cNvSpPr>
            <a:spLocks noChangeShapeType="1"/>
          </p:cNvSpPr>
          <p:nvPr/>
        </p:nvSpPr>
        <p:spPr bwMode="auto">
          <a:xfrm flipH="1" flipV="1">
            <a:off x="1112713" y="2601641"/>
            <a:ext cx="201140" cy="117120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" name="Line 47"/>
          <p:cNvSpPr>
            <a:spLocks noChangeShapeType="1"/>
          </p:cNvSpPr>
          <p:nvPr/>
        </p:nvSpPr>
        <p:spPr bwMode="auto">
          <a:xfrm flipV="1">
            <a:off x="1493350" y="2557084"/>
            <a:ext cx="117120" cy="128577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3" name="Line 48"/>
          <p:cNvSpPr>
            <a:spLocks noChangeShapeType="1"/>
          </p:cNvSpPr>
          <p:nvPr/>
        </p:nvSpPr>
        <p:spPr bwMode="auto">
          <a:xfrm flipH="1" flipV="1">
            <a:off x="1472982" y="2840973"/>
            <a:ext cx="17822" cy="26734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4" name="Line 49"/>
          <p:cNvSpPr>
            <a:spLocks noChangeShapeType="1"/>
          </p:cNvSpPr>
          <p:nvPr/>
        </p:nvSpPr>
        <p:spPr bwMode="auto">
          <a:xfrm flipV="1">
            <a:off x="2439218" y="2740402"/>
            <a:ext cx="188409" cy="25333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5" name="Line 50"/>
          <p:cNvSpPr>
            <a:spLocks noChangeShapeType="1"/>
          </p:cNvSpPr>
          <p:nvPr/>
        </p:nvSpPr>
        <p:spPr bwMode="auto">
          <a:xfrm flipV="1">
            <a:off x="2534696" y="2944088"/>
            <a:ext cx="338629" cy="17822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6" name="Line 51"/>
          <p:cNvSpPr>
            <a:spLocks noChangeShapeType="1"/>
          </p:cNvSpPr>
          <p:nvPr/>
        </p:nvSpPr>
        <p:spPr bwMode="auto">
          <a:xfrm flipV="1">
            <a:off x="3019724" y="2596549"/>
            <a:ext cx="140034" cy="427741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" name="Line 52"/>
          <p:cNvSpPr>
            <a:spLocks noChangeShapeType="1"/>
          </p:cNvSpPr>
          <p:nvPr/>
        </p:nvSpPr>
        <p:spPr bwMode="auto">
          <a:xfrm flipH="1" flipV="1">
            <a:off x="2940795" y="2656382"/>
            <a:ext cx="434106" cy="25333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8" name="Line 53"/>
          <p:cNvSpPr>
            <a:spLocks noChangeShapeType="1"/>
          </p:cNvSpPr>
          <p:nvPr/>
        </p:nvSpPr>
        <p:spPr bwMode="auto">
          <a:xfrm flipV="1">
            <a:off x="3444919" y="2739129"/>
            <a:ext cx="25460" cy="126031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9" name="Freeform 54"/>
          <p:cNvSpPr/>
          <p:nvPr/>
        </p:nvSpPr>
        <p:spPr bwMode="auto">
          <a:xfrm>
            <a:off x="3288334" y="2565996"/>
            <a:ext cx="90386" cy="54741"/>
          </a:xfrm>
          <a:custGeom>
            <a:avLst/>
            <a:gdLst>
              <a:gd name="T0" fmla="*/ 4 w 41"/>
              <a:gd name="T1" fmla="*/ 4 h 25"/>
              <a:gd name="T2" fmla="*/ 41 w 41"/>
              <a:gd name="T3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1" h="25">
                <a:moveTo>
                  <a:pt x="4" y="4"/>
                </a:moveTo>
                <a:cubicBezTo>
                  <a:pt x="0" y="0"/>
                  <a:pt x="41" y="25"/>
                  <a:pt x="41" y="25"/>
                </a:cubicBezTo>
              </a:path>
            </a:pathLst>
          </a:cu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" name="Line 55"/>
          <p:cNvSpPr>
            <a:spLocks noChangeShapeType="1"/>
          </p:cNvSpPr>
          <p:nvPr/>
        </p:nvSpPr>
        <p:spPr bwMode="auto">
          <a:xfrm>
            <a:off x="3121566" y="3174508"/>
            <a:ext cx="427741" cy="26734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1" name="Line 56"/>
          <p:cNvSpPr>
            <a:spLocks noChangeShapeType="1"/>
          </p:cNvSpPr>
          <p:nvPr/>
        </p:nvSpPr>
        <p:spPr bwMode="auto">
          <a:xfrm flipH="1">
            <a:off x="3084648" y="3068846"/>
            <a:ext cx="338629" cy="469752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2" name="Line 57"/>
          <p:cNvSpPr>
            <a:spLocks noChangeShapeType="1"/>
          </p:cNvSpPr>
          <p:nvPr/>
        </p:nvSpPr>
        <p:spPr bwMode="auto">
          <a:xfrm flipH="1">
            <a:off x="2958618" y="3332365"/>
            <a:ext cx="7638" cy="161677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3" name="Line 58"/>
          <p:cNvSpPr>
            <a:spLocks noChangeShapeType="1"/>
          </p:cNvSpPr>
          <p:nvPr/>
        </p:nvSpPr>
        <p:spPr bwMode="auto">
          <a:xfrm flipV="1">
            <a:off x="3112656" y="3011560"/>
            <a:ext cx="255881" cy="11075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4" name="Line 59"/>
          <p:cNvSpPr>
            <a:spLocks noChangeShapeType="1"/>
          </p:cNvSpPr>
          <p:nvPr/>
        </p:nvSpPr>
        <p:spPr bwMode="auto">
          <a:xfrm flipH="1" flipV="1">
            <a:off x="3103744" y="3249617"/>
            <a:ext cx="211325" cy="113301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5" name="Line 60"/>
          <p:cNvSpPr>
            <a:spLocks noChangeShapeType="1"/>
          </p:cNvSpPr>
          <p:nvPr/>
        </p:nvSpPr>
        <p:spPr bwMode="auto">
          <a:xfrm flipH="1" flipV="1">
            <a:off x="2492686" y="3378195"/>
            <a:ext cx="263519" cy="208779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6" name="Line 61"/>
          <p:cNvSpPr>
            <a:spLocks noChangeShapeType="1"/>
          </p:cNvSpPr>
          <p:nvPr/>
        </p:nvSpPr>
        <p:spPr bwMode="auto">
          <a:xfrm flipH="1" flipV="1">
            <a:off x="1778511" y="3688816"/>
            <a:ext cx="933137" cy="3820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7" name="Line 62"/>
          <p:cNvSpPr>
            <a:spLocks noChangeShapeType="1"/>
          </p:cNvSpPr>
          <p:nvPr/>
        </p:nvSpPr>
        <p:spPr bwMode="auto">
          <a:xfrm flipH="1">
            <a:off x="1708494" y="4950397"/>
            <a:ext cx="104389" cy="85294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8" name="Line 63"/>
          <p:cNvSpPr>
            <a:spLocks noChangeShapeType="1"/>
          </p:cNvSpPr>
          <p:nvPr/>
        </p:nvSpPr>
        <p:spPr bwMode="auto">
          <a:xfrm flipH="1">
            <a:off x="1663937" y="4848554"/>
            <a:ext cx="106935" cy="7638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" name="Line 64"/>
          <p:cNvSpPr>
            <a:spLocks noChangeShapeType="1"/>
          </p:cNvSpPr>
          <p:nvPr/>
        </p:nvSpPr>
        <p:spPr bwMode="auto">
          <a:xfrm flipH="1" flipV="1">
            <a:off x="1583737" y="4671602"/>
            <a:ext cx="194775" cy="86566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0" name="Freeform 65"/>
          <p:cNvSpPr/>
          <p:nvPr/>
        </p:nvSpPr>
        <p:spPr bwMode="auto">
          <a:xfrm>
            <a:off x="1753051" y="4171297"/>
            <a:ext cx="239331" cy="106935"/>
          </a:xfrm>
          <a:custGeom>
            <a:avLst/>
            <a:gdLst>
              <a:gd name="T0" fmla="*/ 0 w 188"/>
              <a:gd name="T1" fmla="*/ 84 h 84"/>
              <a:gd name="T2" fmla="*/ 31 w 188"/>
              <a:gd name="T3" fmla="*/ 30 h 84"/>
              <a:gd name="T4" fmla="*/ 188 w 188"/>
              <a:gd name="T5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8" h="84">
                <a:moveTo>
                  <a:pt x="0" y="84"/>
                </a:moveTo>
                <a:lnTo>
                  <a:pt x="31" y="30"/>
                </a:lnTo>
                <a:lnTo>
                  <a:pt x="188" y="0"/>
                </a:lnTo>
              </a:path>
            </a:pathLst>
          </a:cu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1" name="Freeform 66"/>
          <p:cNvSpPr/>
          <p:nvPr/>
        </p:nvSpPr>
        <p:spPr bwMode="auto">
          <a:xfrm>
            <a:off x="1643569" y="3903959"/>
            <a:ext cx="253335" cy="632700"/>
          </a:xfrm>
          <a:custGeom>
            <a:avLst/>
            <a:gdLst>
              <a:gd name="T0" fmla="*/ 0 w 199"/>
              <a:gd name="T1" fmla="*/ 0 h 497"/>
              <a:gd name="T2" fmla="*/ 117 w 199"/>
              <a:gd name="T3" fmla="*/ 240 h 497"/>
              <a:gd name="T4" fmla="*/ 199 w 199"/>
              <a:gd name="T5" fmla="*/ 497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" h="497">
                <a:moveTo>
                  <a:pt x="0" y="0"/>
                </a:moveTo>
                <a:lnTo>
                  <a:pt x="117" y="240"/>
                </a:lnTo>
                <a:lnTo>
                  <a:pt x="199" y="497"/>
                </a:lnTo>
              </a:path>
            </a:pathLst>
          </a:cu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2" name="Line 67"/>
          <p:cNvSpPr>
            <a:spLocks noChangeShapeType="1"/>
          </p:cNvSpPr>
          <p:nvPr/>
        </p:nvSpPr>
        <p:spPr bwMode="auto">
          <a:xfrm>
            <a:off x="1448795" y="4162386"/>
            <a:ext cx="343721" cy="47103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3" name="Line 68"/>
          <p:cNvSpPr>
            <a:spLocks noChangeShapeType="1"/>
          </p:cNvSpPr>
          <p:nvPr/>
        </p:nvSpPr>
        <p:spPr bwMode="auto">
          <a:xfrm>
            <a:off x="1747958" y="3805935"/>
            <a:ext cx="268611" cy="150219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4" name="Line 69"/>
          <p:cNvSpPr>
            <a:spLocks noChangeShapeType="1"/>
          </p:cNvSpPr>
          <p:nvPr/>
        </p:nvSpPr>
        <p:spPr bwMode="auto">
          <a:xfrm flipH="1">
            <a:off x="2266085" y="3478764"/>
            <a:ext cx="20368" cy="34117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5" name="Line 70"/>
          <p:cNvSpPr>
            <a:spLocks noChangeShapeType="1"/>
          </p:cNvSpPr>
          <p:nvPr/>
        </p:nvSpPr>
        <p:spPr bwMode="auto">
          <a:xfrm flipH="1" flipV="1">
            <a:off x="2402300" y="3572969"/>
            <a:ext cx="316987" cy="9420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6" name="Line 71"/>
          <p:cNvSpPr>
            <a:spLocks noChangeShapeType="1"/>
          </p:cNvSpPr>
          <p:nvPr/>
        </p:nvSpPr>
        <p:spPr bwMode="auto">
          <a:xfrm>
            <a:off x="1843436" y="2569814"/>
            <a:ext cx="292799" cy="421376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7" name="Line 72"/>
          <p:cNvSpPr>
            <a:spLocks noChangeShapeType="1"/>
          </p:cNvSpPr>
          <p:nvPr/>
        </p:nvSpPr>
        <p:spPr bwMode="auto">
          <a:xfrm>
            <a:off x="1783603" y="3108310"/>
            <a:ext cx="243151" cy="48376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8" name="Line 73"/>
          <p:cNvSpPr>
            <a:spLocks noChangeShapeType="1"/>
          </p:cNvSpPr>
          <p:nvPr/>
        </p:nvSpPr>
        <p:spPr bwMode="auto">
          <a:xfrm>
            <a:off x="1759416" y="4527747"/>
            <a:ext cx="105663" cy="119666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9" name="Line 74"/>
          <p:cNvSpPr>
            <a:spLocks noChangeShapeType="1"/>
          </p:cNvSpPr>
          <p:nvPr/>
        </p:nvSpPr>
        <p:spPr bwMode="auto">
          <a:xfrm flipH="1">
            <a:off x="2076402" y="4354614"/>
            <a:ext cx="99297" cy="290253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" name="Line 75"/>
          <p:cNvSpPr>
            <a:spLocks noChangeShapeType="1"/>
          </p:cNvSpPr>
          <p:nvPr/>
        </p:nvSpPr>
        <p:spPr bwMode="auto">
          <a:xfrm flipV="1">
            <a:off x="2166789" y="4695789"/>
            <a:ext cx="253335" cy="59833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1" name="Line 76"/>
          <p:cNvSpPr>
            <a:spLocks noChangeShapeType="1"/>
          </p:cNvSpPr>
          <p:nvPr/>
        </p:nvSpPr>
        <p:spPr bwMode="auto">
          <a:xfrm>
            <a:off x="2388296" y="4329154"/>
            <a:ext cx="101843" cy="154038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" name="Line 77"/>
          <p:cNvSpPr>
            <a:spLocks noChangeShapeType="1"/>
          </p:cNvSpPr>
          <p:nvPr/>
        </p:nvSpPr>
        <p:spPr bwMode="auto">
          <a:xfrm flipV="1">
            <a:off x="2762569" y="4607950"/>
            <a:ext cx="182045" cy="28006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" name="Line 78"/>
          <p:cNvSpPr>
            <a:spLocks noChangeShapeType="1"/>
          </p:cNvSpPr>
          <p:nvPr/>
        </p:nvSpPr>
        <p:spPr bwMode="auto">
          <a:xfrm flipH="1">
            <a:off x="2471044" y="4809090"/>
            <a:ext cx="70017" cy="248243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4" name="Line 79"/>
          <p:cNvSpPr>
            <a:spLocks noChangeShapeType="1"/>
          </p:cNvSpPr>
          <p:nvPr/>
        </p:nvSpPr>
        <p:spPr bwMode="auto">
          <a:xfrm>
            <a:off x="2659454" y="4800178"/>
            <a:ext cx="152765" cy="23678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5" name="Line 80"/>
          <p:cNvSpPr>
            <a:spLocks noChangeShapeType="1"/>
          </p:cNvSpPr>
          <p:nvPr/>
        </p:nvSpPr>
        <p:spPr bwMode="auto">
          <a:xfrm>
            <a:off x="2738382" y="4727616"/>
            <a:ext cx="193502" cy="114574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6" name="Line 81"/>
          <p:cNvSpPr>
            <a:spLocks noChangeShapeType="1"/>
          </p:cNvSpPr>
          <p:nvPr/>
        </p:nvSpPr>
        <p:spPr bwMode="auto">
          <a:xfrm flipH="1" flipV="1">
            <a:off x="2906423" y="3970157"/>
            <a:ext cx="16550" cy="296619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7" name="Line 82"/>
          <p:cNvSpPr>
            <a:spLocks noChangeShapeType="1"/>
          </p:cNvSpPr>
          <p:nvPr/>
        </p:nvSpPr>
        <p:spPr bwMode="auto">
          <a:xfrm>
            <a:off x="3060460" y="3943423"/>
            <a:ext cx="92932" cy="22405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8" name="Line 83"/>
          <p:cNvSpPr>
            <a:spLocks noChangeShapeType="1"/>
          </p:cNvSpPr>
          <p:nvPr/>
        </p:nvSpPr>
        <p:spPr bwMode="auto">
          <a:xfrm flipV="1">
            <a:off x="2519420" y="3943423"/>
            <a:ext cx="751093" cy="188409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9" name="Line 84"/>
          <p:cNvSpPr>
            <a:spLocks noChangeShapeType="1"/>
          </p:cNvSpPr>
          <p:nvPr/>
        </p:nvSpPr>
        <p:spPr bwMode="auto">
          <a:xfrm flipV="1">
            <a:off x="3183946" y="3626436"/>
            <a:ext cx="301711" cy="10693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0" name="Line 85"/>
          <p:cNvSpPr>
            <a:spLocks noChangeShapeType="1"/>
          </p:cNvSpPr>
          <p:nvPr/>
        </p:nvSpPr>
        <p:spPr bwMode="auto">
          <a:xfrm>
            <a:off x="2486320" y="4228584"/>
            <a:ext cx="316987" cy="122212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1" name="Line 86"/>
          <p:cNvSpPr>
            <a:spLocks noChangeShapeType="1"/>
          </p:cNvSpPr>
          <p:nvPr/>
        </p:nvSpPr>
        <p:spPr bwMode="auto">
          <a:xfrm flipV="1">
            <a:off x="2744747" y="4483191"/>
            <a:ext cx="80202" cy="71290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2" name="Line 87"/>
          <p:cNvSpPr>
            <a:spLocks noChangeShapeType="1"/>
          </p:cNvSpPr>
          <p:nvPr/>
        </p:nvSpPr>
        <p:spPr bwMode="auto">
          <a:xfrm>
            <a:off x="2328463" y="3476218"/>
            <a:ext cx="199867" cy="338629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" name="Line 88"/>
          <p:cNvSpPr>
            <a:spLocks noChangeShapeType="1"/>
          </p:cNvSpPr>
          <p:nvPr/>
        </p:nvSpPr>
        <p:spPr bwMode="auto">
          <a:xfrm flipH="1">
            <a:off x="1313852" y="3883591"/>
            <a:ext cx="90386" cy="81474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4" name="Line 89"/>
          <p:cNvSpPr>
            <a:spLocks noChangeShapeType="1"/>
          </p:cNvSpPr>
          <p:nvPr/>
        </p:nvSpPr>
        <p:spPr bwMode="auto">
          <a:xfrm flipH="1">
            <a:off x="2310641" y="2161169"/>
            <a:ext cx="71290" cy="782919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5" name="Line 90"/>
          <p:cNvSpPr>
            <a:spLocks noChangeShapeType="1"/>
          </p:cNvSpPr>
          <p:nvPr/>
        </p:nvSpPr>
        <p:spPr bwMode="auto">
          <a:xfrm flipH="1" flipV="1">
            <a:off x="1292210" y="3359099"/>
            <a:ext cx="96751" cy="143853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" name="Line 91"/>
          <p:cNvSpPr>
            <a:spLocks noChangeShapeType="1"/>
          </p:cNvSpPr>
          <p:nvPr/>
        </p:nvSpPr>
        <p:spPr bwMode="auto">
          <a:xfrm flipV="1">
            <a:off x="2490140" y="3841581"/>
            <a:ext cx="244423" cy="12348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7" name="Line 92"/>
          <p:cNvSpPr>
            <a:spLocks noChangeShapeType="1"/>
          </p:cNvSpPr>
          <p:nvPr/>
        </p:nvSpPr>
        <p:spPr bwMode="auto">
          <a:xfrm flipH="1">
            <a:off x="2549972" y="3210153"/>
            <a:ext cx="263519" cy="0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" name="Line 93"/>
          <p:cNvSpPr>
            <a:spLocks noChangeShapeType="1"/>
          </p:cNvSpPr>
          <p:nvPr/>
        </p:nvSpPr>
        <p:spPr bwMode="auto">
          <a:xfrm>
            <a:off x="1708494" y="3207607"/>
            <a:ext cx="117120" cy="166769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9" name="Line 94"/>
          <p:cNvSpPr>
            <a:spLocks noChangeShapeType="1"/>
          </p:cNvSpPr>
          <p:nvPr/>
        </p:nvSpPr>
        <p:spPr bwMode="auto">
          <a:xfrm flipH="1">
            <a:off x="1488258" y="3923055"/>
            <a:ext cx="5092" cy="151492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0" name="Line 95"/>
          <p:cNvSpPr>
            <a:spLocks noChangeShapeType="1"/>
          </p:cNvSpPr>
          <p:nvPr/>
        </p:nvSpPr>
        <p:spPr bwMode="auto">
          <a:xfrm>
            <a:off x="2973894" y="2204453"/>
            <a:ext cx="143853" cy="16931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1" name="Line 96"/>
          <p:cNvSpPr>
            <a:spLocks noChangeShapeType="1"/>
          </p:cNvSpPr>
          <p:nvPr/>
        </p:nvSpPr>
        <p:spPr bwMode="auto">
          <a:xfrm>
            <a:off x="3004448" y="2129343"/>
            <a:ext cx="115847" cy="20368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2" name="Line 97"/>
          <p:cNvSpPr>
            <a:spLocks noChangeShapeType="1"/>
          </p:cNvSpPr>
          <p:nvPr/>
        </p:nvSpPr>
        <p:spPr bwMode="auto">
          <a:xfrm flipH="1" flipV="1">
            <a:off x="3162304" y="2218456"/>
            <a:ext cx="36918" cy="12348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3" name="Line 98"/>
          <p:cNvSpPr>
            <a:spLocks noChangeShapeType="1"/>
          </p:cNvSpPr>
          <p:nvPr/>
        </p:nvSpPr>
        <p:spPr bwMode="auto">
          <a:xfrm flipH="1" flipV="1">
            <a:off x="2504142" y="2069511"/>
            <a:ext cx="296619" cy="98024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4" name="Line 99"/>
          <p:cNvSpPr>
            <a:spLocks noChangeShapeType="1"/>
          </p:cNvSpPr>
          <p:nvPr/>
        </p:nvSpPr>
        <p:spPr bwMode="auto">
          <a:xfrm flipH="1" flipV="1">
            <a:off x="2597075" y="2203179"/>
            <a:ext cx="70017" cy="171861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5" name="Line 100"/>
          <p:cNvSpPr>
            <a:spLocks noChangeShapeType="1"/>
          </p:cNvSpPr>
          <p:nvPr/>
        </p:nvSpPr>
        <p:spPr bwMode="auto">
          <a:xfrm>
            <a:off x="2171881" y="2641105"/>
            <a:ext cx="61106" cy="30807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6" name="Line 101"/>
          <p:cNvSpPr>
            <a:spLocks noChangeShapeType="1"/>
          </p:cNvSpPr>
          <p:nvPr/>
        </p:nvSpPr>
        <p:spPr bwMode="auto">
          <a:xfrm flipV="1">
            <a:off x="1736501" y="2748040"/>
            <a:ext cx="131123" cy="147672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7" name="Line 102"/>
          <p:cNvSpPr>
            <a:spLocks noChangeShapeType="1"/>
          </p:cNvSpPr>
          <p:nvPr/>
        </p:nvSpPr>
        <p:spPr bwMode="auto">
          <a:xfrm>
            <a:off x="2863139" y="2748040"/>
            <a:ext cx="66198" cy="81474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8" name="Line 103"/>
          <p:cNvSpPr>
            <a:spLocks noChangeShapeType="1"/>
          </p:cNvSpPr>
          <p:nvPr/>
        </p:nvSpPr>
        <p:spPr bwMode="auto">
          <a:xfrm flipH="1">
            <a:off x="2022934" y="3438027"/>
            <a:ext cx="123485" cy="151492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9" name="Line 104"/>
          <p:cNvSpPr>
            <a:spLocks noChangeShapeType="1"/>
          </p:cNvSpPr>
          <p:nvPr/>
        </p:nvSpPr>
        <p:spPr bwMode="auto">
          <a:xfrm>
            <a:off x="2154057" y="4919844"/>
            <a:ext cx="185863" cy="39465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0" name="Line 105"/>
          <p:cNvSpPr>
            <a:spLocks noChangeShapeType="1"/>
          </p:cNvSpPr>
          <p:nvPr/>
        </p:nvSpPr>
        <p:spPr bwMode="auto">
          <a:xfrm flipH="1" flipV="1">
            <a:off x="1209463" y="3667174"/>
            <a:ext cx="95478" cy="19096"/>
          </a:xfrm>
          <a:prstGeom prst="line">
            <a:avLst/>
          </a:prstGeom>
          <a:noFill/>
          <a:ln w="12700" cap="flat">
            <a:solidFill>
              <a:srgbClr val="7F685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71" name="Group 107"/>
          <p:cNvGrpSpPr/>
          <p:nvPr/>
        </p:nvGrpSpPr>
        <p:grpSpPr>
          <a:xfrm>
            <a:off x="1823285" y="5142246"/>
            <a:ext cx="880359" cy="966156"/>
            <a:chOff x="3721102" y="3890965"/>
            <a:chExt cx="749300" cy="822325"/>
          </a:xfrm>
          <a:solidFill>
            <a:srgbClr val="7F685A"/>
          </a:solidFill>
        </p:grpSpPr>
        <p:sp>
          <p:nvSpPr>
            <p:cNvPr id="172" name="Freeform 108"/>
            <p:cNvSpPr/>
            <p:nvPr/>
          </p:nvSpPr>
          <p:spPr bwMode="auto">
            <a:xfrm>
              <a:off x="3746502" y="4470403"/>
              <a:ext cx="698500" cy="66675"/>
            </a:xfrm>
            <a:custGeom>
              <a:avLst/>
              <a:gdLst>
                <a:gd name="T0" fmla="*/ 11 w 226"/>
                <a:gd name="T1" fmla="*/ 22 h 22"/>
                <a:gd name="T2" fmla="*/ 215 w 226"/>
                <a:gd name="T3" fmla="*/ 22 h 22"/>
                <a:gd name="T4" fmla="*/ 226 w 226"/>
                <a:gd name="T5" fmla="*/ 0 h 22"/>
                <a:gd name="T6" fmla="*/ 0 w 226"/>
                <a:gd name="T7" fmla="*/ 0 h 22"/>
                <a:gd name="T8" fmla="*/ 11 w 22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">
                  <a:moveTo>
                    <a:pt x="11" y="22"/>
                  </a:moveTo>
                  <a:cubicBezTo>
                    <a:pt x="215" y="22"/>
                    <a:pt x="215" y="22"/>
                    <a:pt x="215" y="22"/>
                  </a:cubicBezTo>
                  <a:cubicBezTo>
                    <a:pt x="220" y="15"/>
                    <a:pt x="223" y="8"/>
                    <a:pt x="2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8"/>
                    <a:pt x="7" y="15"/>
                    <a:pt x="1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09"/>
            <p:cNvSpPr/>
            <p:nvPr/>
          </p:nvSpPr>
          <p:spPr bwMode="auto">
            <a:xfrm>
              <a:off x="3835402" y="4608515"/>
              <a:ext cx="519112" cy="104775"/>
            </a:xfrm>
            <a:custGeom>
              <a:avLst/>
              <a:gdLst>
                <a:gd name="T0" fmla="*/ 84 w 168"/>
                <a:gd name="T1" fmla="*/ 34 h 34"/>
                <a:gd name="T2" fmla="*/ 168 w 168"/>
                <a:gd name="T3" fmla="*/ 0 h 34"/>
                <a:gd name="T4" fmla="*/ 0 w 168"/>
                <a:gd name="T5" fmla="*/ 0 h 34"/>
                <a:gd name="T6" fmla="*/ 84 w 168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34">
                  <a:moveTo>
                    <a:pt x="84" y="34"/>
                  </a:moveTo>
                  <a:cubicBezTo>
                    <a:pt x="117" y="34"/>
                    <a:pt x="146" y="21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1"/>
                    <a:pt x="51" y="34"/>
                    <a:pt x="8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10"/>
            <p:cNvSpPr/>
            <p:nvPr/>
          </p:nvSpPr>
          <p:spPr bwMode="auto">
            <a:xfrm>
              <a:off x="3721102" y="3890965"/>
              <a:ext cx="749300" cy="508000"/>
            </a:xfrm>
            <a:custGeom>
              <a:avLst/>
              <a:gdLst>
                <a:gd name="T0" fmla="*/ 242 w 242"/>
                <a:gd name="T1" fmla="*/ 0 h 165"/>
                <a:gd name="T2" fmla="*/ 0 w 242"/>
                <a:gd name="T3" fmla="*/ 0 h 165"/>
                <a:gd name="T4" fmla="*/ 0 w 242"/>
                <a:gd name="T5" fmla="*/ 146 h 165"/>
                <a:gd name="T6" fmla="*/ 2 w 242"/>
                <a:gd name="T7" fmla="*/ 165 h 165"/>
                <a:gd name="T8" fmla="*/ 240 w 242"/>
                <a:gd name="T9" fmla="*/ 165 h 165"/>
                <a:gd name="T10" fmla="*/ 242 w 242"/>
                <a:gd name="T11" fmla="*/ 146 h 165"/>
                <a:gd name="T12" fmla="*/ 242 w 242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165">
                  <a:moveTo>
                    <a:pt x="2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53"/>
                    <a:pt x="1" y="159"/>
                    <a:pt x="2" y="165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1" y="159"/>
                    <a:pt x="242" y="153"/>
                    <a:pt x="242" y="146"/>
                  </a:cubicBezTo>
                  <a:lnTo>
                    <a:pt x="2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75" name="Oval 17"/>
          <p:cNvSpPr>
            <a:spLocks noChangeArrowheads="1"/>
          </p:cNvSpPr>
          <p:nvPr/>
        </p:nvSpPr>
        <p:spPr bwMode="auto">
          <a:xfrm>
            <a:off x="3368537" y="2601641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6" name="Oval 17"/>
          <p:cNvSpPr>
            <a:spLocks noChangeArrowheads="1"/>
          </p:cNvSpPr>
          <p:nvPr/>
        </p:nvSpPr>
        <p:spPr bwMode="auto">
          <a:xfrm>
            <a:off x="3445796" y="2688038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7" name="Oval 17"/>
          <p:cNvSpPr>
            <a:spLocks noChangeArrowheads="1"/>
          </p:cNvSpPr>
          <p:nvPr/>
        </p:nvSpPr>
        <p:spPr bwMode="auto">
          <a:xfrm>
            <a:off x="3127445" y="2201799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8" name="Oval 17"/>
          <p:cNvSpPr>
            <a:spLocks noChangeArrowheads="1"/>
          </p:cNvSpPr>
          <p:nvPr/>
        </p:nvSpPr>
        <p:spPr bwMode="auto">
          <a:xfrm>
            <a:off x="3076767" y="2113112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9" name="Oval 17"/>
          <p:cNvSpPr>
            <a:spLocks noChangeArrowheads="1"/>
          </p:cNvSpPr>
          <p:nvPr/>
        </p:nvSpPr>
        <p:spPr bwMode="auto">
          <a:xfrm>
            <a:off x="3497900" y="3164642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0" name="Oval 17"/>
          <p:cNvSpPr>
            <a:spLocks noChangeArrowheads="1"/>
          </p:cNvSpPr>
          <p:nvPr/>
        </p:nvSpPr>
        <p:spPr bwMode="auto">
          <a:xfrm>
            <a:off x="2832628" y="2907536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1" name="Oval 17"/>
          <p:cNvSpPr>
            <a:spLocks noChangeArrowheads="1"/>
          </p:cNvSpPr>
          <p:nvPr/>
        </p:nvSpPr>
        <p:spPr bwMode="auto">
          <a:xfrm>
            <a:off x="2891937" y="2792914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2" name="Oval 17"/>
          <p:cNvSpPr>
            <a:spLocks noChangeArrowheads="1"/>
          </p:cNvSpPr>
          <p:nvPr/>
        </p:nvSpPr>
        <p:spPr bwMode="auto">
          <a:xfrm>
            <a:off x="2367442" y="3521094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3" name="Oval 17"/>
          <p:cNvSpPr>
            <a:spLocks noChangeArrowheads="1"/>
          </p:cNvSpPr>
          <p:nvPr/>
        </p:nvSpPr>
        <p:spPr bwMode="auto">
          <a:xfrm>
            <a:off x="3444919" y="3594292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4" name="Oval 17"/>
          <p:cNvSpPr>
            <a:spLocks noChangeArrowheads="1"/>
          </p:cNvSpPr>
          <p:nvPr/>
        </p:nvSpPr>
        <p:spPr bwMode="auto">
          <a:xfrm>
            <a:off x="3209406" y="3289401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5" name="Oval 17"/>
          <p:cNvSpPr>
            <a:spLocks noChangeArrowheads="1"/>
          </p:cNvSpPr>
          <p:nvPr/>
        </p:nvSpPr>
        <p:spPr bwMode="auto">
          <a:xfrm>
            <a:off x="3216558" y="3021743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6" name="Oval 17"/>
          <p:cNvSpPr>
            <a:spLocks noChangeArrowheads="1"/>
          </p:cNvSpPr>
          <p:nvPr/>
        </p:nvSpPr>
        <p:spPr bwMode="auto">
          <a:xfrm>
            <a:off x="3108986" y="3403020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7" name="Oval 17"/>
          <p:cNvSpPr>
            <a:spLocks noChangeArrowheads="1"/>
          </p:cNvSpPr>
          <p:nvPr/>
        </p:nvSpPr>
        <p:spPr bwMode="auto">
          <a:xfrm>
            <a:off x="3068142" y="2728946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8" name="Oval 17"/>
          <p:cNvSpPr>
            <a:spLocks noChangeArrowheads="1"/>
          </p:cNvSpPr>
          <p:nvPr/>
        </p:nvSpPr>
        <p:spPr bwMode="auto">
          <a:xfrm>
            <a:off x="2408666" y="2269378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9" name="Oval 17"/>
          <p:cNvSpPr>
            <a:spLocks noChangeArrowheads="1"/>
          </p:cNvSpPr>
          <p:nvPr/>
        </p:nvSpPr>
        <p:spPr bwMode="auto">
          <a:xfrm>
            <a:off x="2556338" y="2167853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0" name="Oval 17"/>
          <p:cNvSpPr>
            <a:spLocks noChangeArrowheads="1"/>
          </p:cNvSpPr>
          <p:nvPr/>
        </p:nvSpPr>
        <p:spPr bwMode="auto">
          <a:xfrm>
            <a:off x="2293456" y="2715896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1" name="Oval 17"/>
          <p:cNvSpPr>
            <a:spLocks noChangeArrowheads="1"/>
          </p:cNvSpPr>
          <p:nvPr/>
        </p:nvSpPr>
        <p:spPr bwMode="auto">
          <a:xfrm>
            <a:off x="2489017" y="2831604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2" name="Oval 17"/>
          <p:cNvSpPr>
            <a:spLocks noChangeArrowheads="1"/>
          </p:cNvSpPr>
          <p:nvPr/>
        </p:nvSpPr>
        <p:spPr bwMode="auto">
          <a:xfrm>
            <a:off x="2561187" y="1900516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3" name="Oval 17"/>
          <p:cNvSpPr>
            <a:spLocks noChangeArrowheads="1"/>
          </p:cNvSpPr>
          <p:nvPr/>
        </p:nvSpPr>
        <p:spPr bwMode="auto">
          <a:xfrm>
            <a:off x="2696128" y="1929945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4" name="Oval 17"/>
          <p:cNvSpPr>
            <a:spLocks noChangeArrowheads="1"/>
          </p:cNvSpPr>
          <p:nvPr/>
        </p:nvSpPr>
        <p:spPr bwMode="auto">
          <a:xfrm>
            <a:off x="2704010" y="2114104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5" name="Oval 17"/>
          <p:cNvSpPr>
            <a:spLocks noChangeArrowheads="1"/>
          </p:cNvSpPr>
          <p:nvPr/>
        </p:nvSpPr>
        <p:spPr bwMode="auto">
          <a:xfrm>
            <a:off x="2154057" y="2061706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6" name="Oval 17"/>
          <p:cNvSpPr>
            <a:spLocks noChangeArrowheads="1"/>
          </p:cNvSpPr>
          <p:nvPr/>
        </p:nvSpPr>
        <p:spPr bwMode="auto">
          <a:xfrm>
            <a:off x="1802062" y="1924703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7" name="Oval 17"/>
          <p:cNvSpPr>
            <a:spLocks noChangeArrowheads="1"/>
          </p:cNvSpPr>
          <p:nvPr/>
        </p:nvSpPr>
        <p:spPr bwMode="auto">
          <a:xfrm>
            <a:off x="2002408" y="1883649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" name="Oval 17"/>
          <p:cNvSpPr>
            <a:spLocks noChangeArrowheads="1"/>
          </p:cNvSpPr>
          <p:nvPr/>
        </p:nvSpPr>
        <p:spPr bwMode="auto">
          <a:xfrm>
            <a:off x="2161210" y="2760730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" name="Oval 17"/>
          <p:cNvSpPr>
            <a:spLocks noChangeArrowheads="1"/>
          </p:cNvSpPr>
          <p:nvPr/>
        </p:nvSpPr>
        <p:spPr bwMode="auto">
          <a:xfrm>
            <a:off x="2004625" y="2828561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0" name="Oval 17"/>
          <p:cNvSpPr>
            <a:spLocks noChangeArrowheads="1"/>
          </p:cNvSpPr>
          <p:nvPr/>
        </p:nvSpPr>
        <p:spPr bwMode="auto">
          <a:xfrm>
            <a:off x="2327341" y="2516029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1" name="Oval 17"/>
          <p:cNvSpPr>
            <a:spLocks noChangeArrowheads="1"/>
          </p:cNvSpPr>
          <p:nvPr/>
        </p:nvSpPr>
        <p:spPr bwMode="auto">
          <a:xfrm>
            <a:off x="1481892" y="2102928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2" name="Oval 17"/>
          <p:cNvSpPr>
            <a:spLocks noChangeArrowheads="1"/>
          </p:cNvSpPr>
          <p:nvPr/>
        </p:nvSpPr>
        <p:spPr bwMode="auto">
          <a:xfrm>
            <a:off x="1706975" y="1961302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3" name="Oval 17"/>
          <p:cNvSpPr>
            <a:spLocks noChangeArrowheads="1"/>
          </p:cNvSpPr>
          <p:nvPr/>
        </p:nvSpPr>
        <p:spPr bwMode="auto">
          <a:xfrm>
            <a:off x="1829190" y="2717667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4" name="Oval 17"/>
          <p:cNvSpPr>
            <a:spLocks noChangeArrowheads="1"/>
          </p:cNvSpPr>
          <p:nvPr/>
        </p:nvSpPr>
        <p:spPr bwMode="auto">
          <a:xfrm>
            <a:off x="1112996" y="2579365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" name="Oval 17"/>
          <p:cNvSpPr>
            <a:spLocks noChangeArrowheads="1"/>
          </p:cNvSpPr>
          <p:nvPr/>
        </p:nvSpPr>
        <p:spPr bwMode="auto">
          <a:xfrm>
            <a:off x="1139531" y="3252801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6" name="Oval 17"/>
          <p:cNvSpPr>
            <a:spLocks noChangeArrowheads="1"/>
          </p:cNvSpPr>
          <p:nvPr/>
        </p:nvSpPr>
        <p:spPr bwMode="auto">
          <a:xfrm>
            <a:off x="1039362" y="3162379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7" name="Oval 17"/>
          <p:cNvSpPr>
            <a:spLocks noChangeArrowheads="1"/>
          </p:cNvSpPr>
          <p:nvPr/>
        </p:nvSpPr>
        <p:spPr bwMode="auto">
          <a:xfrm>
            <a:off x="1795062" y="3322499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8" name="Oval 17"/>
          <p:cNvSpPr>
            <a:spLocks noChangeArrowheads="1"/>
          </p:cNvSpPr>
          <p:nvPr/>
        </p:nvSpPr>
        <p:spPr bwMode="auto">
          <a:xfrm>
            <a:off x="2001505" y="3536369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" name="Oval 17"/>
          <p:cNvSpPr>
            <a:spLocks noChangeArrowheads="1"/>
          </p:cNvSpPr>
          <p:nvPr/>
        </p:nvSpPr>
        <p:spPr bwMode="auto">
          <a:xfrm>
            <a:off x="2491569" y="3778247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0" name="Oval 17"/>
          <p:cNvSpPr>
            <a:spLocks noChangeArrowheads="1"/>
          </p:cNvSpPr>
          <p:nvPr/>
        </p:nvSpPr>
        <p:spPr bwMode="auto">
          <a:xfrm>
            <a:off x="1267778" y="3344659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1" name="Oval 17"/>
          <p:cNvSpPr>
            <a:spLocks noChangeArrowheads="1"/>
          </p:cNvSpPr>
          <p:nvPr/>
        </p:nvSpPr>
        <p:spPr bwMode="auto">
          <a:xfrm>
            <a:off x="1034571" y="3366421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2" name="Oval 17"/>
          <p:cNvSpPr>
            <a:spLocks noChangeArrowheads="1"/>
          </p:cNvSpPr>
          <p:nvPr/>
        </p:nvSpPr>
        <p:spPr bwMode="auto">
          <a:xfrm>
            <a:off x="1196002" y="3643305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3" name="Oval 17"/>
          <p:cNvSpPr>
            <a:spLocks noChangeArrowheads="1"/>
          </p:cNvSpPr>
          <p:nvPr/>
        </p:nvSpPr>
        <p:spPr bwMode="auto">
          <a:xfrm>
            <a:off x="1277963" y="3924602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4" name="Oval 17"/>
          <p:cNvSpPr>
            <a:spLocks noChangeArrowheads="1"/>
          </p:cNvSpPr>
          <p:nvPr/>
        </p:nvSpPr>
        <p:spPr bwMode="auto">
          <a:xfrm>
            <a:off x="1798401" y="3466353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" name="Oval 17"/>
          <p:cNvSpPr>
            <a:spLocks noChangeArrowheads="1"/>
          </p:cNvSpPr>
          <p:nvPr/>
        </p:nvSpPr>
        <p:spPr bwMode="auto">
          <a:xfrm>
            <a:off x="2245079" y="3660174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6" name="Oval 17"/>
          <p:cNvSpPr>
            <a:spLocks noChangeArrowheads="1"/>
          </p:cNvSpPr>
          <p:nvPr/>
        </p:nvSpPr>
        <p:spPr bwMode="auto">
          <a:xfrm>
            <a:off x="3225469" y="3890575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7" name="Oval 17"/>
          <p:cNvSpPr>
            <a:spLocks noChangeArrowheads="1"/>
          </p:cNvSpPr>
          <p:nvPr/>
        </p:nvSpPr>
        <p:spPr bwMode="auto">
          <a:xfrm>
            <a:off x="3106926" y="4112739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8" name="Oval 17"/>
          <p:cNvSpPr>
            <a:spLocks noChangeArrowheads="1"/>
          </p:cNvSpPr>
          <p:nvPr/>
        </p:nvSpPr>
        <p:spPr bwMode="auto">
          <a:xfrm>
            <a:off x="2866284" y="4019806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9" name="Oval 17"/>
          <p:cNvSpPr>
            <a:spLocks noChangeArrowheads="1"/>
          </p:cNvSpPr>
          <p:nvPr/>
        </p:nvSpPr>
        <p:spPr bwMode="auto">
          <a:xfrm>
            <a:off x="2434277" y="4993044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0" name="Oval 17"/>
          <p:cNvSpPr>
            <a:spLocks noChangeArrowheads="1"/>
          </p:cNvSpPr>
          <p:nvPr/>
        </p:nvSpPr>
        <p:spPr bwMode="auto">
          <a:xfrm>
            <a:off x="2749839" y="4963765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1" name="Oval 17"/>
          <p:cNvSpPr>
            <a:spLocks noChangeArrowheads="1"/>
          </p:cNvSpPr>
          <p:nvPr/>
        </p:nvSpPr>
        <p:spPr bwMode="auto">
          <a:xfrm>
            <a:off x="2906423" y="4805590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2" name="Oval 17"/>
          <p:cNvSpPr>
            <a:spLocks noChangeArrowheads="1"/>
          </p:cNvSpPr>
          <p:nvPr/>
        </p:nvSpPr>
        <p:spPr bwMode="auto">
          <a:xfrm>
            <a:off x="2894480" y="4579291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3" name="Oval 17"/>
          <p:cNvSpPr>
            <a:spLocks noChangeArrowheads="1"/>
          </p:cNvSpPr>
          <p:nvPr/>
        </p:nvSpPr>
        <p:spPr bwMode="auto">
          <a:xfrm>
            <a:off x="1873838" y="4463461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4" name="Oval 17"/>
          <p:cNvSpPr>
            <a:spLocks noChangeArrowheads="1"/>
          </p:cNvSpPr>
          <p:nvPr/>
        </p:nvSpPr>
        <p:spPr bwMode="auto">
          <a:xfrm>
            <a:off x="1412906" y="4144940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" name="Oval 17"/>
          <p:cNvSpPr>
            <a:spLocks noChangeArrowheads="1"/>
          </p:cNvSpPr>
          <p:nvPr/>
        </p:nvSpPr>
        <p:spPr bwMode="auto">
          <a:xfrm>
            <a:off x="1451340" y="4018851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6" name="Oval 17"/>
          <p:cNvSpPr>
            <a:spLocks noChangeArrowheads="1"/>
          </p:cNvSpPr>
          <p:nvPr/>
        </p:nvSpPr>
        <p:spPr bwMode="auto">
          <a:xfrm>
            <a:off x="2102256" y="4446592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7" name="Oval 17"/>
          <p:cNvSpPr>
            <a:spLocks noChangeArrowheads="1"/>
          </p:cNvSpPr>
          <p:nvPr/>
        </p:nvSpPr>
        <p:spPr bwMode="auto">
          <a:xfrm>
            <a:off x="2280966" y="4927166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8" name="Oval 17"/>
          <p:cNvSpPr>
            <a:spLocks noChangeArrowheads="1"/>
          </p:cNvSpPr>
          <p:nvPr/>
        </p:nvSpPr>
        <p:spPr bwMode="auto">
          <a:xfrm>
            <a:off x="1635051" y="4815773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9" name="Oval 17"/>
          <p:cNvSpPr>
            <a:spLocks noChangeArrowheads="1"/>
          </p:cNvSpPr>
          <p:nvPr/>
        </p:nvSpPr>
        <p:spPr bwMode="auto">
          <a:xfrm>
            <a:off x="1670940" y="4991453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0" name="Oval 17"/>
          <p:cNvSpPr>
            <a:spLocks noChangeArrowheads="1"/>
          </p:cNvSpPr>
          <p:nvPr/>
        </p:nvSpPr>
        <p:spPr bwMode="auto">
          <a:xfrm>
            <a:off x="1550638" y="4635956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1" name="Oval 17"/>
          <p:cNvSpPr>
            <a:spLocks noChangeArrowheads="1"/>
          </p:cNvSpPr>
          <p:nvPr/>
        </p:nvSpPr>
        <p:spPr bwMode="auto">
          <a:xfrm>
            <a:off x="2616562" y="4256887"/>
            <a:ext cx="71776" cy="73198"/>
          </a:xfrm>
          <a:prstGeom prst="ellipse">
            <a:avLst/>
          </a:prstGeom>
          <a:solidFill>
            <a:srgbClr val="7F685A"/>
          </a:solidFill>
          <a:ln w="12700" cap="flat">
            <a:solidFill>
              <a:srgbClr val="7F685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59" name="Group 196"/>
          <p:cNvGrpSpPr/>
          <p:nvPr/>
        </p:nvGrpSpPr>
        <p:grpSpPr>
          <a:xfrm>
            <a:off x="1631580" y="2324593"/>
            <a:ext cx="195129" cy="186310"/>
            <a:chOff x="4417791" y="3086470"/>
            <a:chExt cx="441754" cy="421788"/>
          </a:xfrm>
          <a:solidFill>
            <a:schemeClr val="bg1"/>
          </a:solidFill>
        </p:grpSpPr>
        <p:sp>
          <p:nvSpPr>
            <p:cNvPr id="260" name="Freeform 64"/>
            <p:cNvSpPr>
              <a:spLocks noEditPoints="1"/>
            </p:cNvSpPr>
            <p:nvPr/>
          </p:nvSpPr>
          <p:spPr bwMode="auto">
            <a:xfrm>
              <a:off x="4417791" y="3086470"/>
              <a:ext cx="441754" cy="421788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solidFill>
                <a:srgbClr val="7F685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Oval 65"/>
            <p:cNvSpPr>
              <a:spLocks noChangeArrowheads="1"/>
            </p:cNvSpPr>
            <p:nvPr/>
          </p:nvSpPr>
          <p:spPr bwMode="auto">
            <a:xfrm>
              <a:off x="4627437" y="3365998"/>
              <a:ext cx="29949" cy="32446"/>
            </a:xfrm>
            <a:prstGeom prst="ellipse">
              <a:avLst/>
            </a:prstGeom>
            <a:grpFill/>
            <a:ln>
              <a:solidFill>
                <a:srgbClr val="7F685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3" name="Group 220"/>
          <p:cNvGrpSpPr/>
          <p:nvPr/>
        </p:nvGrpSpPr>
        <p:grpSpPr>
          <a:xfrm>
            <a:off x="3151059" y="2415467"/>
            <a:ext cx="120394" cy="136526"/>
            <a:chOff x="3724276" y="2906713"/>
            <a:chExt cx="485775" cy="550863"/>
          </a:xfrm>
          <a:solidFill>
            <a:schemeClr val="bg1"/>
          </a:solidFill>
        </p:grpSpPr>
        <p:sp>
          <p:nvSpPr>
            <p:cNvPr id="284" name="Freeform 18"/>
            <p:cNvSpPr/>
            <p:nvPr/>
          </p:nvSpPr>
          <p:spPr bwMode="auto">
            <a:xfrm>
              <a:off x="3724276" y="2906713"/>
              <a:ext cx="485775" cy="98425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2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19"/>
            <p:cNvSpPr>
              <a:spLocks noEditPoints="1"/>
            </p:cNvSpPr>
            <p:nvPr/>
          </p:nvSpPr>
          <p:spPr bwMode="auto">
            <a:xfrm>
              <a:off x="3760788" y="3024188"/>
              <a:ext cx="407988" cy="433388"/>
            </a:xfrm>
            <a:custGeom>
              <a:avLst/>
              <a:gdLst>
                <a:gd name="T0" fmla="*/ 257 w 257"/>
                <a:gd name="T1" fmla="*/ 171 h 273"/>
                <a:gd name="T2" fmla="*/ 257 w 257"/>
                <a:gd name="T3" fmla="*/ 0 h 273"/>
                <a:gd name="T4" fmla="*/ 0 w 257"/>
                <a:gd name="T5" fmla="*/ 0 h 273"/>
                <a:gd name="T6" fmla="*/ 0 w 257"/>
                <a:gd name="T7" fmla="*/ 171 h 273"/>
                <a:gd name="T8" fmla="*/ 114 w 257"/>
                <a:gd name="T9" fmla="*/ 171 h 273"/>
                <a:gd name="T10" fmla="*/ 114 w 257"/>
                <a:gd name="T11" fmla="*/ 226 h 273"/>
                <a:gd name="T12" fmla="*/ 83 w 257"/>
                <a:gd name="T13" fmla="*/ 226 h 273"/>
                <a:gd name="T14" fmla="*/ 83 w 257"/>
                <a:gd name="T15" fmla="*/ 216 h 273"/>
                <a:gd name="T16" fmla="*/ 69 w 257"/>
                <a:gd name="T17" fmla="*/ 216 h 273"/>
                <a:gd name="T18" fmla="*/ 45 w 257"/>
                <a:gd name="T19" fmla="*/ 273 h 273"/>
                <a:gd name="T20" fmla="*/ 62 w 257"/>
                <a:gd name="T21" fmla="*/ 273 h 273"/>
                <a:gd name="T22" fmla="*/ 72 w 257"/>
                <a:gd name="T23" fmla="*/ 245 h 273"/>
                <a:gd name="T24" fmla="*/ 186 w 257"/>
                <a:gd name="T25" fmla="*/ 245 h 273"/>
                <a:gd name="T26" fmla="*/ 197 w 257"/>
                <a:gd name="T27" fmla="*/ 273 h 273"/>
                <a:gd name="T28" fmla="*/ 212 w 257"/>
                <a:gd name="T29" fmla="*/ 273 h 273"/>
                <a:gd name="T30" fmla="*/ 190 w 257"/>
                <a:gd name="T31" fmla="*/ 216 h 273"/>
                <a:gd name="T32" fmla="*/ 176 w 257"/>
                <a:gd name="T33" fmla="*/ 216 h 273"/>
                <a:gd name="T34" fmla="*/ 176 w 257"/>
                <a:gd name="T35" fmla="*/ 226 h 273"/>
                <a:gd name="T36" fmla="*/ 145 w 257"/>
                <a:gd name="T37" fmla="*/ 226 h 273"/>
                <a:gd name="T38" fmla="*/ 145 w 257"/>
                <a:gd name="T39" fmla="*/ 171 h 273"/>
                <a:gd name="T40" fmla="*/ 257 w 257"/>
                <a:gd name="T41" fmla="*/ 171 h 273"/>
                <a:gd name="T42" fmla="*/ 164 w 257"/>
                <a:gd name="T43" fmla="*/ 52 h 273"/>
                <a:gd name="T44" fmla="*/ 240 w 257"/>
                <a:gd name="T45" fmla="*/ 52 h 273"/>
                <a:gd name="T46" fmla="*/ 240 w 257"/>
                <a:gd name="T47" fmla="*/ 69 h 273"/>
                <a:gd name="T48" fmla="*/ 164 w 257"/>
                <a:gd name="T49" fmla="*/ 69 h 273"/>
                <a:gd name="T50" fmla="*/ 164 w 257"/>
                <a:gd name="T51" fmla="*/ 52 h 273"/>
                <a:gd name="T52" fmla="*/ 164 w 257"/>
                <a:gd name="T53" fmla="*/ 83 h 273"/>
                <a:gd name="T54" fmla="*/ 240 w 257"/>
                <a:gd name="T55" fmla="*/ 83 h 273"/>
                <a:gd name="T56" fmla="*/ 240 w 257"/>
                <a:gd name="T57" fmla="*/ 100 h 273"/>
                <a:gd name="T58" fmla="*/ 164 w 257"/>
                <a:gd name="T59" fmla="*/ 100 h 273"/>
                <a:gd name="T60" fmla="*/ 164 w 257"/>
                <a:gd name="T61" fmla="*/ 83 h 273"/>
                <a:gd name="T62" fmla="*/ 164 w 257"/>
                <a:gd name="T63" fmla="*/ 116 h 273"/>
                <a:gd name="T64" fmla="*/ 240 w 257"/>
                <a:gd name="T65" fmla="*/ 116 h 273"/>
                <a:gd name="T66" fmla="*/ 240 w 257"/>
                <a:gd name="T67" fmla="*/ 133 h 273"/>
                <a:gd name="T68" fmla="*/ 164 w 257"/>
                <a:gd name="T69" fmla="*/ 133 h 273"/>
                <a:gd name="T70" fmla="*/ 164 w 257"/>
                <a:gd name="T71" fmla="*/ 116 h 273"/>
                <a:gd name="T72" fmla="*/ 17 w 257"/>
                <a:gd name="T73" fmla="*/ 138 h 273"/>
                <a:gd name="T74" fmla="*/ 17 w 257"/>
                <a:gd name="T75" fmla="*/ 45 h 273"/>
                <a:gd name="T76" fmla="*/ 150 w 257"/>
                <a:gd name="T77" fmla="*/ 45 h 273"/>
                <a:gd name="T78" fmla="*/ 150 w 257"/>
                <a:gd name="T79" fmla="*/ 138 h 273"/>
                <a:gd name="T80" fmla="*/ 17 w 257"/>
                <a:gd name="T81" fmla="*/ 13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7" h="273">
                  <a:moveTo>
                    <a:pt x="257" y="171"/>
                  </a:moveTo>
                  <a:lnTo>
                    <a:pt x="257" y="0"/>
                  </a:lnTo>
                  <a:lnTo>
                    <a:pt x="0" y="0"/>
                  </a:lnTo>
                  <a:lnTo>
                    <a:pt x="0" y="171"/>
                  </a:lnTo>
                  <a:lnTo>
                    <a:pt x="114" y="171"/>
                  </a:lnTo>
                  <a:lnTo>
                    <a:pt x="114" y="226"/>
                  </a:lnTo>
                  <a:lnTo>
                    <a:pt x="83" y="226"/>
                  </a:lnTo>
                  <a:lnTo>
                    <a:pt x="83" y="216"/>
                  </a:lnTo>
                  <a:lnTo>
                    <a:pt x="69" y="216"/>
                  </a:lnTo>
                  <a:lnTo>
                    <a:pt x="45" y="273"/>
                  </a:lnTo>
                  <a:lnTo>
                    <a:pt x="62" y="273"/>
                  </a:lnTo>
                  <a:lnTo>
                    <a:pt x="72" y="245"/>
                  </a:lnTo>
                  <a:lnTo>
                    <a:pt x="186" y="245"/>
                  </a:lnTo>
                  <a:lnTo>
                    <a:pt x="197" y="273"/>
                  </a:lnTo>
                  <a:lnTo>
                    <a:pt x="212" y="273"/>
                  </a:lnTo>
                  <a:lnTo>
                    <a:pt x="190" y="216"/>
                  </a:lnTo>
                  <a:lnTo>
                    <a:pt x="176" y="216"/>
                  </a:lnTo>
                  <a:lnTo>
                    <a:pt x="176" y="226"/>
                  </a:lnTo>
                  <a:lnTo>
                    <a:pt x="145" y="226"/>
                  </a:lnTo>
                  <a:lnTo>
                    <a:pt x="145" y="171"/>
                  </a:lnTo>
                  <a:lnTo>
                    <a:pt x="257" y="171"/>
                  </a:lnTo>
                  <a:close/>
                  <a:moveTo>
                    <a:pt x="164" y="52"/>
                  </a:moveTo>
                  <a:lnTo>
                    <a:pt x="240" y="52"/>
                  </a:lnTo>
                  <a:lnTo>
                    <a:pt x="240" y="69"/>
                  </a:lnTo>
                  <a:lnTo>
                    <a:pt x="164" y="69"/>
                  </a:lnTo>
                  <a:lnTo>
                    <a:pt x="164" y="52"/>
                  </a:lnTo>
                  <a:close/>
                  <a:moveTo>
                    <a:pt x="164" y="83"/>
                  </a:moveTo>
                  <a:lnTo>
                    <a:pt x="240" y="83"/>
                  </a:lnTo>
                  <a:lnTo>
                    <a:pt x="240" y="100"/>
                  </a:lnTo>
                  <a:lnTo>
                    <a:pt x="164" y="100"/>
                  </a:lnTo>
                  <a:lnTo>
                    <a:pt x="164" y="83"/>
                  </a:lnTo>
                  <a:close/>
                  <a:moveTo>
                    <a:pt x="164" y="116"/>
                  </a:moveTo>
                  <a:lnTo>
                    <a:pt x="240" y="116"/>
                  </a:lnTo>
                  <a:lnTo>
                    <a:pt x="240" y="133"/>
                  </a:lnTo>
                  <a:lnTo>
                    <a:pt x="164" y="133"/>
                  </a:lnTo>
                  <a:lnTo>
                    <a:pt x="164" y="116"/>
                  </a:lnTo>
                  <a:close/>
                  <a:moveTo>
                    <a:pt x="17" y="138"/>
                  </a:moveTo>
                  <a:lnTo>
                    <a:pt x="17" y="45"/>
                  </a:lnTo>
                  <a:lnTo>
                    <a:pt x="150" y="45"/>
                  </a:lnTo>
                  <a:lnTo>
                    <a:pt x="150" y="138"/>
                  </a:lnTo>
                  <a:lnTo>
                    <a:pt x="17" y="1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 20"/>
            <p:cNvSpPr/>
            <p:nvPr/>
          </p:nvSpPr>
          <p:spPr bwMode="auto">
            <a:xfrm>
              <a:off x="3795713" y="3111500"/>
              <a:ext cx="200025" cy="112713"/>
            </a:xfrm>
            <a:custGeom>
              <a:avLst/>
              <a:gdLst>
                <a:gd name="T0" fmla="*/ 104 w 126"/>
                <a:gd name="T1" fmla="*/ 19 h 71"/>
                <a:gd name="T2" fmla="*/ 95 w 126"/>
                <a:gd name="T3" fmla="*/ 33 h 71"/>
                <a:gd name="T4" fmla="*/ 85 w 126"/>
                <a:gd name="T5" fmla="*/ 28 h 71"/>
                <a:gd name="T6" fmla="*/ 85 w 126"/>
                <a:gd name="T7" fmla="*/ 28 h 71"/>
                <a:gd name="T8" fmla="*/ 61 w 126"/>
                <a:gd name="T9" fmla="*/ 14 h 71"/>
                <a:gd name="T10" fmla="*/ 57 w 126"/>
                <a:gd name="T11" fmla="*/ 21 h 71"/>
                <a:gd name="T12" fmla="*/ 50 w 126"/>
                <a:gd name="T13" fmla="*/ 33 h 71"/>
                <a:gd name="T14" fmla="*/ 26 w 126"/>
                <a:gd name="T15" fmla="*/ 21 h 71"/>
                <a:gd name="T16" fmla="*/ 21 w 126"/>
                <a:gd name="T17" fmla="*/ 31 h 71"/>
                <a:gd name="T18" fmla="*/ 21 w 126"/>
                <a:gd name="T19" fmla="*/ 31 h 71"/>
                <a:gd name="T20" fmla="*/ 0 w 126"/>
                <a:gd name="T21" fmla="*/ 66 h 71"/>
                <a:gd name="T22" fmla="*/ 9 w 126"/>
                <a:gd name="T23" fmla="*/ 71 h 71"/>
                <a:gd name="T24" fmla="*/ 31 w 126"/>
                <a:gd name="T25" fmla="*/ 38 h 71"/>
                <a:gd name="T26" fmla="*/ 42 w 126"/>
                <a:gd name="T27" fmla="*/ 45 h 71"/>
                <a:gd name="T28" fmla="*/ 42 w 126"/>
                <a:gd name="T29" fmla="*/ 45 h 71"/>
                <a:gd name="T30" fmla="*/ 52 w 126"/>
                <a:gd name="T31" fmla="*/ 50 h 71"/>
                <a:gd name="T32" fmla="*/ 66 w 126"/>
                <a:gd name="T33" fmla="*/ 31 h 71"/>
                <a:gd name="T34" fmla="*/ 76 w 126"/>
                <a:gd name="T35" fmla="*/ 35 h 71"/>
                <a:gd name="T36" fmla="*/ 76 w 126"/>
                <a:gd name="T37" fmla="*/ 35 h 71"/>
                <a:gd name="T38" fmla="*/ 99 w 126"/>
                <a:gd name="T39" fmla="*/ 50 h 71"/>
                <a:gd name="T40" fmla="*/ 99 w 126"/>
                <a:gd name="T41" fmla="*/ 50 h 71"/>
                <a:gd name="T42" fmla="*/ 99 w 126"/>
                <a:gd name="T43" fmla="*/ 50 h 71"/>
                <a:gd name="T44" fmla="*/ 111 w 126"/>
                <a:gd name="T45" fmla="*/ 28 h 71"/>
                <a:gd name="T46" fmla="*/ 111 w 126"/>
                <a:gd name="T47" fmla="*/ 28 h 71"/>
                <a:gd name="T48" fmla="*/ 126 w 126"/>
                <a:gd name="T49" fmla="*/ 4 h 71"/>
                <a:gd name="T50" fmla="*/ 116 w 126"/>
                <a:gd name="T51" fmla="*/ 0 h 71"/>
                <a:gd name="T52" fmla="*/ 104 w 126"/>
                <a:gd name="T53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" h="71">
                  <a:moveTo>
                    <a:pt x="104" y="19"/>
                  </a:moveTo>
                  <a:lnTo>
                    <a:pt x="95" y="33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61" y="14"/>
                  </a:lnTo>
                  <a:lnTo>
                    <a:pt x="57" y="21"/>
                  </a:lnTo>
                  <a:lnTo>
                    <a:pt x="50" y="33"/>
                  </a:lnTo>
                  <a:lnTo>
                    <a:pt x="26" y="2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0" y="66"/>
                  </a:lnTo>
                  <a:lnTo>
                    <a:pt x="9" y="71"/>
                  </a:lnTo>
                  <a:lnTo>
                    <a:pt x="31" y="38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52" y="50"/>
                  </a:lnTo>
                  <a:lnTo>
                    <a:pt x="66" y="31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111" y="28"/>
                  </a:lnTo>
                  <a:lnTo>
                    <a:pt x="111" y="28"/>
                  </a:lnTo>
                  <a:lnTo>
                    <a:pt x="126" y="4"/>
                  </a:lnTo>
                  <a:lnTo>
                    <a:pt x="116" y="0"/>
                  </a:lnTo>
                  <a:lnTo>
                    <a:pt x="104" y="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97" name="Freeform 102"/>
          <p:cNvSpPr/>
          <p:nvPr/>
        </p:nvSpPr>
        <p:spPr bwMode="auto">
          <a:xfrm>
            <a:off x="2372921" y="1997441"/>
            <a:ext cx="44771" cy="40844"/>
          </a:xfrm>
          <a:custGeom>
            <a:avLst/>
            <a:gdLst>
              <a:gd name="T0" fmla="*/ 3 w 43"/>
              <a:gd name="T1" fmla="*/ 39 h 39"/>
              <a:gd name="T2" fmla="*/ 3 w 43"/>
              <a:gd name="T3" fmla="*/ 39 h 39"/>
              <a:gd name="T4" fmla="*/ 40 w 43"/>
              <a:gd name="T5" fmla="*/ 39 h 39"/>
              <a:gd name="T6" fmla="*/ 43 w 43"/>
              <a:gd name="T7" fmla="*/ 36 h 39"/>
              <a:gd name="T8" fmla="*/ 40 w 43"/>
              <a:gd name="T9" fmla="*/ 34 h 39"/>
              <a:gd name="T10" fmla="*/ 6 w 43"/>
              <a:gd name="T11" fmla="*/ 34 h 39"/>
              <a:gd name="T12" fmla="*/ 6 w 43"/>
              <a:gd name="T13" fmla="*/ 3 h 39"/>
              <a:gd name="T14" fmla="*/ 3 w 43"/>
              <a:gd name="T15" fmla="*/ 0 h 39"/>
              <a:gd name="T16" fmla="*/ 0 w 43"/>
              <a:gd name="T17" fmla="*/ 3 h 39"/>
              <a:gd name="T18" fmla="*/ 0 w 43"/>
              <a:gd name="T19" fmla="*/ 36 h 39"/>
              <a:gd name="T20" fmla="*/ 3 w 43"/>
              <a:gd name="T21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39">
                <a:moveTo>
                  <a:pt x="3" y="39"/>
                </a:moveTo>
                <a:cubicBezTo>
                  <a:pt x="3" y="39"/>
                  <a:pt x="3" y="39"/>
                  <a:pt x="3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1" y="39"/>
                  <a:pt x="43" y="38"/>
                  <a:pt x="43" y="36"/>
                </a:cubicBezTo>
                <a:cubicBezTo>
                  <a:pt x="43" y="35"/>
                  <a:pt x="41" y="34"/>
                  <a:pt x="40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8"/>
                  <a:pt x="1" y="39"/>
                  <a:pt x="3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11" name="Group 253"/>
          <p:cNvGrpSpPr/>
          <p:nvPr/>
        </p:nvGrpSpPr>
        <p:grpSpPr>
          <a:xfrm>
            <a:off x="2848615" y="2079576"/>
            <a:ext cx="112650" cy="116603"/>
            <a:chOff x="1163293" y="4009909"/>
            <a:chExt cx="426779" cy="441753"/>
          </a:xfrm>
          <a:solidFill>
            <a:schemeClr val="bg1"/>
          </a:solidFill>
        </p:grpSpPr>
        <p:sp>
          <p:nvSpPr>
            <p:cNvPr id="312" name="Freeform 129"/>
            <p:cNvSpPr/>
            <p:nvPr/>
          </p:nvSpPr>
          <p:spPr bwMode="auto">
            <a:xfrm>
              <a:off x="1163293" y="4192101"/>
              <a:ext cx="426779" cy="157235"/>
            </a:xfrm>
            <a:custGeom>
              <a:avLst/>
              <a:gdLst>
                <a:gd name="T0" fmla="*/ 86 w 171"/>
                <a:gd name="T1" fmla="*/ 36 h 63"/>
                <a:gd name="T2" fmla="*/ 24 w 171"/>
                <a:gd name="T3" fmla="*/ 0 h 63"/>
                <a:gd name="T4" fmla="*/ 0 w 171"/>
                <a:gd name="T5" fmla="*/ 15 h 63"/>
                <a:gd name="T6" fmla="*/ 86 w 171"/>
                <a:gd name="T7" fmla="*/ 63 h 63"/>
                <a:gd name="T8" fmla="*/ 171 w 171"/>
                <a:gd name="T9" fmla="*/ 15 h 63"/>
                <a:gd name="T10" fmla="*/ 147 w 171"/>
                <a:gd name="T11" fmla="*/ 0 h 63"/>
                <a:gd name="T12" fmla="*/ 86 w 171"/>
                <a:gd name="T13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3">
                  <a:moveTo>
                    <a:pt x="86" y="36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86" y="63"/>
                  </a:lnTo>
                  <a:lnTo>
                    <a:pt x="171" y="15"/>
                  </a:lnTo>
                  <a:lnTo>
                    <a:pt x="147" y="0"/>
                  </a:lnTo>
                  <a:lnTo>
                    <a:pt x="86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 130"/>
            <p:cNvSpPr/>
            <p:nvPr/>
          </p:nvSpPr>
          <p:spPr bwMode="auto">
            <a:xfrm>
              <a:off x="1163293" y="4296924"/>
              <a:ext cx="426779" cy="154738"/>
            </a:xfrm>
            <a:custGeom>
              <a:avLst/>
              <a:gdLst>
                <a:gd name="T0" fmla="*/ 86 w 171"/>
                <a:gd name="T1" fmla="*/ 34 h 62"/>
                <a:gd name="T2" fmla="*/ 24 w 171"/>
                <a:gd name="T3" fmla="*/ 0 h 62"/>
                <a:gd name="T4" fmla="*/ 0 w 171"/>
                <a:gd name="T5" fmla="*/ 13 h 62"/>
                <a:gd name="T6" fmla="*/ 86 w 171"/>
                <a:gd name="T7" fmla="*/ 62 h 62"/>
                <a:gd name="T8" fmla="*/ 171 w 171"/>
                <a:gd name="T9" fmla="*/ 13 h 62"/>
                <a:gd name="T10" fmla="*/ 147 w 171"/>
                <a:gd name="T11" fmla="*/ 0 h 62"/>
                <a:gd name="T12" fmla="*/ 86 w 171"/>
                <a:gd name="T13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2">
                  <a:moveTo>
                    <a:pt x="86" y="34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86" y="62"/>
                  </a:lnTo>
                  <a:lnTo>
                    <a:pt x="171" y="13"/>
                  </a:lnTo>
                  <a:lnTo>
                    <a:pt x="147" y="0"/>
                  </a:lnTo>
                  <a:lnTo>
                    <a:pt x="86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 131"/>
            <p:cNvSpPr/>
            <p:nvPr/>
          </p:nvSpPr>
          <p:spPr bwMode="auto">
            <a:xfrm>
              <a:off x="1163293" y="4009909"/>
              <a:ext cx="426779" cy="242092"/>
            </a:xfrm>
            <a:custGeom>
              <a:avLst/>
              <a:gdLst>
                <a:gd name="T0" fmla="*/ 171 w 171"/>
                <a:gd name="T1" fmla="*/ 48 h 97"/>
                <a:gd name="T2" fmla="*/ 86 w 171"/>
                <a:gd name="T3" fmla="*/ 0 h 97"/>
                <a:gd name="T4" fmla="*/ 0 w 171"/>
                <a:gd name="T5" fmla="*/ 48 h 97"/>
                <a:gd name="T6" fmla="*/ 86 w 171"/>
                <a:gd name="T7" fmla="*/ 97 h 97"/>
                <a:gd name="T8" fmla="*/ 171 w 171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97">
                  <a:moveTo>
                    <a:pt x="171" y="48"/>
                  </a:moveTo>
                  <a:lnTo>
                    <a:pt x="86" y="0"/>
                  </a:lnTo>
                  <a:lnTo>
                    <a:pt x="0" y="48"/>
                  </a:lnTo>
                  <a:lnTo>
                    <a:pt x="86" y="97"/>
                  </a:lnTo>
                  <a:lnTo>
                    <a:pt x="171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41440" y="1965255"/>
            <a:ext cx="2476133" cy="2963910"/>
            <a:chOff x="1046203" y="1979544"/>
            <a:chExt cx="2476133" cy="2963910"/>
          </a:xfrm>
          <a:solidFill>
            <a:schemeClr val="bg1"/>
          </a:solidFill>
        </p:grpSpPr>
        <p:sp>
          <p:nvSpPr>
            <p:cNvPr id="73" name="Oval 8"/>
            <p:cNvSpPr>
              <a:spLocks noChangeArrowheads="1"/>
            </p:cNvSpPr>
            <p:nvPr/>
          </p:nvSpPr>
          <p:spPr bwMode="auto">
            <a:xfrm>
              <a:off x="2422781" y="4475940"/>
              <a:ext cx="353905" cy="360270"/>
            </a:xfrm>
            <a:prstGeom prst="ellipse">
              <a:avLst/>
            </a:prstGeom>
            <a:solidFill>
              <a:srgbClr val="7F685A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32" name="Group 169"/>
            <p:cNvGrpSpPr/>
            <p:nvPr/>
          </p:nvGrpSpPr>
          <p:grpSpPr>
            <a:xfrm>
              <a:off x="1882191" y="4728168"/>
              <a:ext cx="173279" cy="215286"/>
              <a:chOff x="2255043" y="1348583"/>
              <a:chExt cx="366713" cy="455613"/>
            </a:xfrm>
            <a:grpFill/>
          </p:grpSpPr>
          <p:sp>
            <p:nvSpPr>
              <p:cNvPr id="233" name="Freeform 5"/>
              <p:cNvSpPr/>
              <p:nvPr/>
            </p:nvSpPr>
            <p:spPr bwMode="auto">
              <a:xfrm>
                <a:off x="2255043" y="1537496"/>
                <a:ext cx="366713" cy="153988"/>
              </a:xfrm>
              <a:custGeom>
                <a:avLst/>
                <a:gdLst>
                  <a:gd name="T0" fmla="*/ 49 w 97"/>
                  <a:gd name="T1" fmla="*/ 16 h 41"/>
                  <a:gd name="T2" fmla="*/ 2 w 97"/>
                  <a:gd name="T3" fmla="*/ 0 h 41"/>
                  <a:gd name="T4" fmla="*/ 0 w 97"/>
                  <a:gd name="T5" fmla="*/ 5 h 41"/>
                  <a:gd name="T6" fmla="*/ 0 w 97"/>
                  <a:gd name="T7" fmla="*/ 20 h 41"/>
                  <a:gd name="T8" fmla="*/ 49 w 97"/>
                  <a:gd name="T9" fmla="*/ 41 h 41"/>
                  <a:gd name="T10" fmla="*/ 97 w 97"/>
                  <a:gd name="T11" fmla="*/ 20 h 41"/>
                  <a:gd name="T12" fmla="*/ 97 w 97"/>
                  <a:gd name="T13" fmla="*/ 5 h 41"/>
                  <a:gd name="T14" fmla="*/ 96 w 97"/>
                  <a:gd name="T15" fmla="*/ 0 h 41"/>
                  <a:gd name="T16" fmla="*/ 49 w 97"/>
                  <a:gd name="T17" fmla="*/ 1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41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2"/>
                      <a:pt x="22" y="41"/>
                      <a:pt x="49" y="41"/>
                    </a:cubicBezTo>
                    <a:cubicBezTo>
                      <a:pt x="76" y="41"/>
                      <a:pt x="97" y="32"/>
                      <a:pt x="97" y="20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97" y="4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6"/>
              <p:cNvSpPr/>
              <p:nvPr/>
            </p:nvSpPr>
            <p:spPr bwMode="auto">
              <a:xfrm>
                <a:off x="2255043" y="1653383"/>
                <a:ext cx="366713" cy="150813"/>
              </a:xfrm>
              <a:custGeom>
                <a:avLst/>
                <a:gdLst>
                  <a:gd name="T0" fmla="*/ 49 w 97"/>
                  <a:gd name="T1" fmla="*/ 16 h 40"/>
                  <a:gd name="T2" fmla="*/ 2 w 97"/>
                  <a:gd name="T3" fmla="*/ 0 h 40"/>
                  <a:gd name="T4" fmla="*/ 0 w 97"/>
                  <a:gd name="T5" fmla="*/ 5 h 40"/>
                  <a:gd name="T6" fmla="*/ 0 w 97"/>
                  <a:gd name="T7" fmla="*/ 20 h 40"/>
                  <a:gd name="T8" fmla="*/ 49 w 97"/>
                  <a:gd name="T9" fmla="*/ 40 h 40"/>
                  <a:gd name="T10" fmla="*/ 97 w 97"/>
                  <a:gd name="T11" fmla="*/ 20 h 40"/>
                  <a:gd name="T12" fmla="*/ 97 w 97"/>
                  <a:gd name="T13" fmla="*/ 5 h 40"/>
                  <a:gd name="T14" fmla="*/ 96 w 97"/>
                  <a:gd name="T15" fmla="*/ 0 h 40"/>
                  <a:gd name="T16" fmla="*/ 49 w 97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7" y="31"/>
                      <a:pt x="97" y="20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97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7"/>
              <p:cNvSpPr/>
              <p:nvPr/>
            </p:nvSpPr>
            <p:spPr bwMode="auto">
              <a:xfrm>
                <a:off x="2255043" y="1427958"/>
                <a:ext cx="366713" cy="150813"/>
              </a:xfrm>
              <a:custGeom>
                <a:avLst/>
                <a:gdLst>
                  <a:gd name="T0" fmla="*/ 96 w 97"/>
                  <a:gd name="T1" fmla="*/ 0 h 40"/>
                  <a:gd name="T2" fmla="*/ 49 w 97"/>
                  <a:gd name="T3" fmla="*/ 15 h 40"/>
                  <a:gd name="T4" fmla="*/ 1 w 97"/>
                  <a:gd name="T5" fmla="*/ 0 h 40"/>
                  <a:gd name="T6" fmla="*/ 0 w 97"/>
                  <a:gd name="T7" fmla="*/ 4 h 40"/>
                  <a:gd name="T8" fmla="*/ 0 w 97"/>
                  <a:gd name="T9" fmla="*/ 19 h 40"/>
                  <a:gd name="T10" fmla="*/ 49 w 97"/>
                  <a:gd name="T11" fmla="*/ 40 h 40"/>
                  <a:gd name="T12" fmla="*/ 97 w 97"/>
                  <a:gd name="T13" fmla="*/ 19 h 40"/>
                  <a:gd name="T14" fmla="*/ 97 w 97"/>
                  <a:gd name="T15" fmla="*/ 4 h 40"/>
                  <a:gd name="T16" fmla="*/ 96 w 97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40">
                    <a:moveTo>
                      <a:pt x="96" y="0"/>
                    </a:moveTo>
                    <a:cubicBezTo>
                      <a:pt x="95" y="8"/>
                      <a:pt x="74" y="15"/>
                      <a:pt x="49" y="15"/>
                    </a:cubicBezTo>
                    <a:cubicBezTo>
                      <a:pt x="23" y="15"/>
                      <a:pt x="2" y="8"/>
                      <a:pt x="1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7" y="31"/>
                      <a:pt x="97" y="19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7" y="3"/>
                      <a:pt x="97" y="1"/>
                      <a:pt x="9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Oval 8"/>
              <p:cNvSpPr>
                <a:spLocks noChangeArrowheads="1"/>
              </p:cNvSpPr>
              <p:nvPr/>
            </p:nvSpPr>
            <p:spPr bwMode="auto">
              <a:xfrm>
                <a:off x="2258218" y="1348583"/>
                <a:ext cx="358775" cy="1174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7" name="Group 174"/>
            <p:cNvGrpSpPr/>
            <p:nvPr/>
          </p:nvGrpSpPr>
          <p:grpSpPr>
            <a:xfrm>
              <a:off x="1475897" y="2936666"/>
              <a:ext cx="294976" cy="192680"/>
              <a:chOff x="3971926" y="3152776"/>
              <a:chExt cx="668337" cy="436563"/>
            </a:xfrm>
            <a:grpFill/>
          </p:grpSpPr>
          <p:sp>
            <p:nvSpPr>
              <p:cNvPr id="238" name="Freeform 12"/>
              <p:cNvSpPr>
                <a:spLocks noEditPoints="1"/>
              </p:cNvSpPr>
              <p:nvPr/>
            </p:nvSpPr>
            <p:spPr bwMode="auto">
              <a:xfrm>
                <a:off x="4008438" y="3152776"/>
                <a:ext cx="407988" cy="368300"/>
              </a:xfrm>
              <a:custGeom>
                <a:avLst/>
                <a:gdLst>
                  <a:gd name="T0" fmla="*/ 69 w 108"/>
                  <a:gd name="T1" fmla="*/ 13 h 98"/>
                  <a:gd name="T2" fmla="*/ 16 w 108"/>
                  <a:gd name="T3" fmla="*/ 13 h 98"/>
                  <a:gd name="T4" fmla="*/ 16 w 108"/>
                  <a:gd name="T5" fmla="*/ 0 h 98"/>
                  <a:gd name="T6" fmla="*/ 13 w 108"/>
                  <a:gd name="T7" fmla="*/ 0 h 98"/>
                  <a:gd name="T8" fmla="*/ 13 w 108"/>
                  <a:gd name="T9" fmla="*/ 13 h 98"/>
                  <a:gd name="T10" fmla="*/ 12 w 108"/>
                  <a:gd name="T11" fmla="*/ 13 h 98"/>
                  <a:gd name="T12" fmla="*/ 7 w 108"/>
                  <a:gd name="T13" fmla="*/ 53 h 98"/>
                  <a:gd name="T14" fmla="*/ 0 w 108"/>
                  <a:gd name="T15" fmla="*/ 64 h 98"/>
                  <a:gd name="T16" fmla="*/ 16 w 108"/>
                  <a:gd name="T17" fmla="*/ 63 h 98"/>
                  <a:gd name="T18" fmla="*/ 43 w 108"/>
                  <a:gd name="T19" fmla="*/ 92 h 98"/>
                  <a:gd name="T20" fmla="*/ 43 w 108"/>
                  <a:gd name="T21" fmla="*/ 98 h 98"/>
                  <a:gd name="T22" fmla="*/ 84 w 108"/>
                  <a:gd name="T23" fmla="*/ 98 h 98"/>
                  <a:gd name="T24" fmla="*/ 96 w 108"/>
                  <a:gd name="T25" fmla="*/ 90 h 98"/>
                  <a:gd name="T26" fmla="*/ 108 w 108"/>
                  <a:gd name="T27" fmla="*/ 98 h 98"/>
                  <a:gd name="T28" fmla="*/ 108 w 108"/>
                  <a:gd name="T29" fmla="*/ 98 h 98"/>
                  <a:gd name="T30" fmla="*/ 108 w 108"/>
                  <a:gd name="T31" fmla="*/ 53 h 98"/>
                  <a:gd name="T32" fmla="*/ 80 w 108"/>
                  <a:gd name="T33" fmla="*/ 53 h 98"/>
                  <a:gd name="T34" fmla="*/ 69 w 108"/>
                  <a:gd name="T35" fmla="*/ 13 h 98"/>
                  <a:gd name="T36" fmla="*/ 23 w 108"/>
                  <a:gd name="T37" fmla="*/ 20 h 98"/>
                  <a:gd name="T38" fmla="*/ 60 w 108"/>
                  <a:gd name="T39" fmla="*/ 20 h 98"/>
                  <a:gd name="T40" fmla="*/ 67 w 108"/>
                  <a:gd name="T41" fmla="*/ 46 h 98"/>
                  <a:gd name="T42" fmla="*/ 20 w 108"/>
                  <a:gd name="T43" fmla="*/ 46 h 98"/>
                  <a:gd name="T44" fmla="*/ 23 w 108"/>
                  <a:gd name="T45" fmla="*/ 2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8" h="98">
                    <a:moveTo>
                      <a:pt x="69" y="13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31" y="64"/>
                      <a:pt x="43" y="77"/>
                      <a:pt x="43" y="92"/>
                    </a:cubicBezTo>
                    <a:cubicBezTo>
                      <a:pt x="43" y="94"/>
                      <a:pt x="43" y="96"/>
                      <a:pt x="43" y="98"/>
                    </a:cubicBezTo>
                    <a:cubicBezTo>
                      <a:pt x="84" y="98"/>
                      <a:pt x="84" y="98"/>
                      <a:pt x="84" y="98"/>
                    </a:cubicBezTo>
                    <a:cubicBezTo>
                      <a:pt x="86" y="93"/>
                      <a:pt x="90" y="90"/>
                      <a:pt x="96" y="90"/>
                    </a:cubicBezTo>
                    <a:cubicBezTo>
                      <a:pt x="101" y="90"/>
                      <a:pt x="106" y="93"/>
                      <a:pt x="108" y="98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80" y="53"/>
                      <a:pt x="80" y="53"/>
                      <a:pt x="80" y="53"/>
                    </a:cubicBezTo>
                    <a:lnTo>
                      <a:pt x="69" y="13"/>
                    </a:lnTo>
                    <a:close/>
                    <a:moveTo>
                      <a:pt x="23" y="20"/>
                    </a:moveTo>
                    <a:cubicBezTo>
                      <a:pt x="60" y="20"/>
                      <a:pt x="60" y="20"/>
                      <a:pt x="60" y="20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20" y="46"/>
                      <a:pt x="20" y="46"/>
                      <a:pt x="20" y="46"/>
                    </a:cubicBezTo>
                    <a:lnTo>
                      <a:pt x="23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13"/>
              <p:cNvSpPr>
                <a:spLocks noEditPoints="1"/>
              </p:cNvSpPr>
              <p:nvPr/>
            </p:nvSpPr>
            <p:spPr bwMode="auto">
              <a:xfrm>
                <a:off x="3971926" y="3405188"/>
                <a:ext cx="184150" cy="184150"/>
              </a:xfrm>
              <a:custGeom>
                <a:avLst/>
                <a:gdLst>
                  <a:gd name="T0" fmla="*/ 24 w 49"/>
                  <a:gd name="T1" fmla="*/ 0 h 49"/>
                  <a:gd name="T2" fmla="*/ 0 w 49"/>
                  <a:gd name="T3" fmla="*/ 24 h 49"/>
                  <a:gd name="T4" fmla="*/ 24 w 49"/>
                  <a:gd name="T5" fmla="*/ 49 h 49"/>
                  <a:gd name="T6" fmla="*/ 49 w 49"/>
                  <a:gd name="T7" fmla="*/ 24 h 49"/>
                  <a:gd name="T8" fmla="*/ 24 w 49"/>
                  <a:gd name="T9" fmla="*/ 0 h 49"/>
                  <a:gd name="T10" fmla="*/ 24 w 49"/>
                  <a:gd name="T11" fmla="*/ 41 h 49"/>
                  <a:gd name="T12" fmla="*/ 8 w 49"/>
                  <a:gd name="T13" fmla="*/ 24 h 49"/>
                  <a:gd name="T14" fmla="*/ 24 w 49"/>
                  <a:gd name="T15" fmla="*/ 8 h 49"/>
                  <a:gd name="T16" fmla="*/ 41 w 49"/>
                  <a:gd name="T17" fmla="*/ 24 h 49"/>
                  <a:gd name="T18" fmla="*/ 24 w 49"/>
                  <a:gd name="T19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9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9"/>
                      <a:pt x="24" y="49"/>
                    </a:cubicBezTo>
                    <a:cubicBezTo>
                      <a:pt x="38" y="49"/>
                      <a:pt x="49" y="38"/>
                      <a:pt x="49" y="24"/>
                    </a:cubicBezTo>
                    <a:cubicBezTo>
                      <a:pt x="49" y="11"/>
                      <a:pt x="38" y="0"/>
                      <a:pt x="24" y="0"/>
                    </a:cubicBezTo>
                    <a:close/>
                    <a:moveTo>
                      <a:pt x="24" y="41"/>
                    </a:moveTo>
                    <a:cubicBezTo>
                      <a:pt x="15" y="41"/>
                      <a:pt x="8" y="33"/>
                      <a:pt x="8" y="24"/>
                    </a:cubicBezTo>
                    <a:cubicBezTo>
                      <a:pt x="8" y="15"/>
                      <a:pt x="15" y="8"/>
                      <a:pt x="24" y="8"/>
                    </a:cubicBezTo>
                    <a:cubicBezTo>
                      <a:pt x="33" y="8"/>
                      <a:pt x="41" y="15"/>
                      <a:pt x="41" y="24"/>
                    </a:cubicBezTo>
                    <a:cubicBezTo>
                      <a:pt x="41" y="33"/>
                      <a:pt x="33" y="41"/>
                      <a:pt x="24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14"/>
              <p:cNvSpPr/>
              <p:nvPr/>
            </p:nvSpPr>
            <p:spPr bwMode="auto">
              <a:xfrm>
                <a:off x="4443413" y="3351213"/>
                <a:ext cx="196850" cy="169863"/>
              </a:xfrm>
              <a:custGeom>
                <a:avLst/>
                <a:gdLst>
                  <a:gd name="T0" fmla="*/ 26 w 124"/>
                  <a:gd name="T1" fmla="*/ 76 h 107"/>
                  <a:gd name="T2" fmla="*/ 26 w 124"/>
                  <a:gd name="T3" fmla="*/ 62 h 107"/>
                  <a:gd name="T4" fmla="*/ 0 w 124"/>
                  <a:gd name="T5" fmla="*/ 0 h 107"/>
                  <a:gd name="T6" fmla="*/ 0 w 124"/>
                  <a:gd name="T7" fmla="*/ 107 h 107"/>
                  <a:gd name="T8" fmla="*/ 26 w 124"/>
                  <a:gd name="T9" fmla="*/ 107 h 107"/>
                  <a:gd name="T10" fmla="*/ 124 w 124"/>
                  <a:gd name="T11" fmla="*/ 107 h 107"/>
                  <a:gd name="T12" fmla="*/ 124 w 124"/>
                  <a:gd name="T13" fmla="*/ 100 h 107"/>
                  <a:gd name="T14" fmla="*/ 26 w 124"/>
                  <a:gd name="T15" fmla="*/ 7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07">
                    <a:moveTo>
                      <a:pt x="26" y="76"/>
                    </a:moveTo>
                    <a:lnTo>
                      <a:pt x="26" y="62"/>
                    </a:lnTo>
                    <a:lnTo>
                      <a:pt x="0" y="0"/>
                    </a:lnTo>
                    <a:lnTo>
                      <a:pt x="0" y="107"/>
                    </a:lnTo>
                    <a:lnTo>
                      <a:pt x="26" y="107"/>
                    </a:lnTo>
                    <a:lnTo>
                      <a:pt x="124" y="107"/>
                    </a:lnTo>
                    <a:lnTo>
                      <a:pt x="124" y="100"/>
                    </a:lnTo>
                    <a:lnTo>
                      <a:pt x="26" y="7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15"/>
              <p:cNvSpPr>
                <a:spLocks noEditPoints="1"/>
              </p:cNvSpPr>
              <p:nvPr/>
            </p:nvSpPr>
            <p:spPr bwMode="auto">
              <a:xfrm>
                <a:off x="4325938" y="3495676"/>
                <a:ext cx="90488" cy="93663"/>
              </a:xfrm>
              <a:custGeom>
                <a:avLst/>
                <a:gdLst>
                  <a:gd name="T0" fmla="*/ 12 w 24"/>
                  <a:gd name="T1" fmla="*/ 0 h 25"/>
                  <a:gd name="T2" fmla="*/ 0 w 24"/>
                  <a:gd name="T3" fmla="*/ 13 h 25"/>
                  <a:gd name="T4" fmla="*/ 12 w 24"/>
                  <a:gd name="T5" fmla="*/ 25 h 25"/>
                  <a:gd name="T6" fmla="*/ 24 w 24"/>
                  <a:gd name="T7" fmla="*/ 13 h 25"/>
                  <a:gd name="T8" fmla="*/ 12 w 24"/>
                  <a:gd name="T9" fmla="*/ 0 h 25"/>
                  <a:gd name="T10" fmla="*/ 12 w 24"/>
                  <a:gd name="T11" fmla="*/ 21 h 25"/>
                  <a:gd name="T12" fmla="*/ 4 w 24"/>
                  <a:gd name="T13" fmla="*/ 13 h 25"/>
                  <a:gd name="T14" fmla="*/ 12 w 24"/>
                  <a:gd name="T15" fmla="*/ 4 h 25"/>
                  <a:gd name="T16" fmla="*/ 20 w 24"/>
                  <a:gd name="T17" fmla="*/ 13 h 25"/>
                  <a:gd name="T18" fmla="*/ 12 w 24"/>
                  <a:gd name="T1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5">
                    <a:moveTo>
                      <a:pt x="12" y="0"/>
                    </a:moveTo>
                    <a:cubicBezTo>
                      <a:pt x="5" y="0"/>
                      <a:pt x="0" y="6"/>
                      <a:pt x="0" y="13"/>
                    </a:cubicBezTo>
                    <a:cubicBezTo>
                      <a:pt x="0" y="19"/>
                      <a:pt x="5" y="25"/>
                      <a:pt x="12" y="25"/>
                    </a:cubicBezTo>
                    <a:cubicBezTo>
                      <a:pt x="18" y="25"/>
                      <a:pt x="24" y="19"/>
                      <a:pt x="24" y="13"/>
                    </a:cubicBezTo>
                    <a:cubicBezTo>
                      <a:pt x="24" y="6"/>
                      <a:pt x="18" y="0"/>
                      <a:pt x="12" y="0"/>
                    </a:cubicBezTo>
                    <a:close/>
                    <a:moveTo>
                      <a:pt x="12" y="21"/>
                    </a:moveTo>
                    <a:cubicBezTo>
                      <a:pt x="7" y="21"/>
                      <a:pt x="4" y="17"/>
                      <a:pt x="4" y="13"/>
                    </a:cubicBezTo>
                    <a:cubicBezTo>
                      <a:pt x="4" y="8"/>
                      <a:pt x="7" y="4"/>
                      <a:pt x="12" y="4"/>
                    </a:cubicBezTo>
                    <a:cubicBezTo>
                      <a:pt x="16" y="4"/>
                      <a:pt x="20" y="8"/>
                      <a:pt x="20" y="13"/>
                    </a:cubicBezTo>
                    <a:cubicBezTo>
                      <a:pt x="20" y="17"/>
                      <a:pt x="16" y="21"/>
                      <a:pt x="12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7" name="Group 184"/>
            <p:cNvGrpSpPr/>
            <p:nvPr/>
          </p:nvGrpSpPr>
          <p:grpSpPr>
            <a:xfrm>
              <a:off x="2773599" y="3603757"/>
              <a:ext cx="347122" cy="259228"/>
              <a:chOff x="2986088" y="3178176"/>
              <a:chExt cx="495300" cy="369887"/>
            </a:xfrm>
            <a:grpFill/>
          </p:grpSpPr>
          <p:sp>
            <p:nvSpPr>
              <p:cNvPr id="248" name="Freeform 18"/>
              <p:cNvSpPr/>
              <p:nvPr/>
            </p:nvSpPr>
            <p:spPr bwMode="auto">
              <a:xfrm>
                <a:off x="3162300" y="3433763"/>
                <a:ext cx="142875" cy="114300"/>
              </a:xfrm>
              <a:custGeom>
                <a:avLst/>
                <a:gdLst>
                  <a:gd name="T0" fmla="*/ 36 w 38"/>
                  <a:gd name="T1" fmla="*/ 10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6 w 38"/>
                  <a:gd name="T11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6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19"/>
              <p:cNvSpPr/>
              <p:nvPr/>
            </p:nvSpPr>
            <p:spPr bwMode="auto">
              <a:xfrm>
                <a:off x="3068638" y="3305176"/>
                <a:ext cx="330200" cy="147638"/>
              </a:xfrm>
              <a:custGeom>
                <a:avLst/>
                <a:gdLst>
                  <a:gd name="T0" fmla="*/ 87 w 88"/>
                  <a:gd name="T1" fmla="*/ 23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7 w 88"/>
                  <a:gd name="T15" fmla="*/ 26 h 39"/>
                  <a:gd name="T16" fmla="*/ 87 w 88"/>
                  <a:gd name="T17" fmla="*/ 26 h 39"/>
                  <a:gd name="T18" fmla="*/ 87 w 88"/>
                  <a:gd name="T19" fmla="*/ 24 h 39"/>
                  <a:gd name="T20" fmla="*/ 87 w 88"/>
                  <a:gd name="T2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3" y="39"/>
                      <a:pt x="74" y="39"/>
                      <a:pt x="75" y="38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5"/>
                      <a:pt x="88" y="24"/>
                      <a:pt x="87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20"/>
              <p:cNvSpPr/>
              <p:nvPr/>
            </p:nvSpPr>
            <p:spPr bwMode="auto">
              <a:xfrm>
                <a:off x="2986088" y="3178176"/>
                <a:ext cx="495300" cy="192088"/>
              </a:xfrm>
              <a:custGeom>
                <a:avLst/>
                <a:gdLst>
                  <a:gd name="T0" fmla="*/ 131 w 132"/>
                  <a:gd name="T1" fmla="*/ 36 h 51"/>
                  <a:gd name="T2" fmla="*/ 131 w 132"/>
                  <a:gd name="T3" fmla="*/ 36 h 51"/>
                  <a:gd name="T4" fmla="*/ 1 w 132"/>
                  <a:gd name="T5" fmla="*/ 36 h 51"/>
                  <a:gd name="T6" fmla="*/ 1 w 132"/>
                  <a:gd name="T7" fmla="*/ 38 h 51"/>
                  <a:gd name="T8" fmla="*/ 13 w 132"/>
                  <a:gd name="T9" fmla="*/ 51 h 51"/>
                  <a:gd name="T10" fmla="*/ 16 w 132"/>
                  <a:gd name="T11" fmla="*/ 51 h 51"/>
                  <a:gd name="T12" fmla="*/ 116 w 132"/>
                  <a:gd name="T13" fmla="*/ 51 h 51"/>
                  <a:gd name="T14" fmla="*/ 118 w 132"/>
                  <a:gd name="T15" fmla="*/ 51 h 51"/>
                  <a:gd name="T16" fmla="*/ 131 w 132"/>
                  <a:gd name="T17" fmla="*/ 38 h 51"/>
                  <a:gd name="T18" fmla="*/ 131 w 132"/>
                  <a:gd name="T19" fmla="*/ 38 h 51"/>
                  <a:gd name="T20" fmla="*/ 131 w 132"/>
                  <a:gd name="T2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6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8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7"/>
                      <a:pt x="131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1" name="Group 188"/>
            <p:cNvGrpSpPr/>
            <p:nvPr/>
          </p:nvGrpSpPr>
          <p:grpSpPr>
            <a:xfrm>
              <a:off x="2146419" y="3094940"/>
              <a:ext cx="304881" cy="246666"/>
              <a:chOff x="5838825" y="2538413"/>
              <a:chExt cx="490538" cy="396874"/>
            </a:xfrm>
            <a:grpFill/>
          </p:grpSpPr>
          <p:sp>
            <p:nvSpPr>
              <p:cNvPr id="252" name="Freeform 35"/>
              <p:cNvSpPr>
                <a:spLocks noEditPoints="1"/>
              </p:cNvSpPr>
              <p:nvPr/>
            </p:nvSpPr>
            <p:spPr bwMode="auto">
              <a:xfrm>
                <a:off x="5838825" y="2587625"/>
                <a:ext cx="490538" cy="347662"/>
              </a:xfrm>
              <a:custGeom>
                <a:avLst/>
                <a:gdLst>
                  <a:gd name="T0" fmla="*/ 121 w 130"/>
                  <a:gd name="T1" fmla="*/ 0 h 92"/>
                  <a:gd name="T2" fmla="*/ 9 w 130"/>
                  <a:gd name="T3" fmla="*/ 0 h 92"/>
                  <a:gd name="T4" fmla="*/ 0 w 130"/>
                  <a:gd name="T5" fmla="*/ 9 h 92"/>
                  <a:gd name="T6" fmla="*/ 0 w 130"/>
                  <a:gd name="T7" fmla="*/ 83 h 92"/>
                  <a:gd name="T8" fmla="*/ 9 w 130"/>
                  <a:gd name="T9" fmla="*/ 92 h 92"/>
                  <a:gd name="T10" fmla="*/ 121 w 130"/>
                  <a:gd name="T11" fmla="*/ 92 h 92"/>
                  <a:gd name="T12" fmla="*/ 130 w 130"/>
                  <a:gd name="T13" fmla="*/ 83 h 92"/>
                  <a:gd name="T14" fmla="*/ 130 w 130"/>
                  <a:gd name="T15" fmla="*/ 9 h 92"/>
                  <a:gd name="T16" fmla="*/ 121 w 130"/>
                  <a:gd name="T17" fmla="*/ 0 h 92"/>
                  <a:gd name="T18" fmla="*/ 47 w 130"/>
                  <a:gd name="T19" fmla="*/ 81 h 92"/>
                  <a:gd name="T20" fmla="*/ 12 w 130"/>
                  <a:gd name="T21" fmla="*/ 46 h 92"/>
                  <a:gd name="T22" fmla="*/ 47 w 130"/>
                  <a:gd name="T23" fmla="*/ 11 h 92"/>
                  <a:gd name="T24" fmla="*/ 82 w 130"/>
                  <a:gd name="T25" fmla="*/ 46 h 92"/>
                  <a:gd name="T26" fmla="*/ 47 w 130"/>
                  <a:gd name="T27" fmla="*/ 81 h 92"/>
                  <a:gd name="T28" fmla="*/ 116 w 130"/>
                  <a:gd name="T29" fmla="*/ 19 h 92"/>
                  <a:gd name="T30" fmla="*/ 105 w 130"/>
                  <a:gd name="T31" fmla="*/ 19 h 92"/>
                  <a:gd name="T32" fmla="*/ 99 w 130"/>
                  <a:gd name="T33" fmla="*/ 13 h 92"/>
                  <a:gd name="T34" fmla="*/ 105 w 130"/>
                  <a:gd name="T35" fmla="*/ 7 h 92"/>
                  <a:gd name="T36" fmla="*/ 116 w 130"/>
                  <a:gd name="T37" fmla="*/ 7 h 92"/>
                  <a:gd name="T38" fmla="*/ 122 w 130"/>
                  <a:gd name="T39" fmla="*/ 13 h 92"/>
                  <a:gd name="T40" fmla="*/ 116 w 130"/>
                  <a:gd name="T41" fmla="*/ 1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92">
                    <a:moveTo>
                      <a:pt x="121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8"/>
                      <a:pt x="4" y="92"/>
                      <a:pt x="9" y="92"/>
                    </a:cubicBezTo>
                    <a:cubicBezTo>
                      <a:pt x="121" y="92"/>
                      <a:pt x="121" y="92"/>
                      <a:pt x="121" y="92"/>
                    </a:cubicBezTo>
                    <a:cubicBezTo>
                      <a:pt x="126" y="92"/>
                      <a:pt x="130" y="88"/>
                      <a:pt x="130" y="83"/>
                    </a:cubicBezTo>
                    <a:cubicBezTo>
                      <a:pt x="130" y="9"/>
                      <a:pt x="130" y="9"/>
                      <a:pt x="130" y="9"/>
                    </a:cubicBezTo>
                    <a:cubicBezTo>
                      <a:pt x="130" y="4"/>
                      <a:pt x="126" y="0"/>
                      <a:pt x="121" y="0"/>
                    </a:cubicBezTo>
                    <a:close/>
                    <a:moveTo>
                      <a:pt x="47" y="81"/>
                    </a:moveTo>
                    <a:cubicBezTo>
                      <a:pt x="28" y="81"/>
                      <a:pt x="12" y="66"/>
                      <a:pt x="12" y="46"/>
                    </a:cubicBezTo>
                    <a:cubicBezTo>
                      <a:pt x="12" y="27"/>
                      <a:pt x="28" y="11"/>
                      <a:pt x="47" y="11"/>
                    </a:cubicBezTo>
                    <a:cubicBezTo>
                      <a:pt x="67" y="11"/>
                      <a:pt x="82" y="27"/>
                      <a:pt x="82" y="46"/>
                    </a:cubicBezTo>
                    <a:cubicBezTo>
                      <a:pt x="82" y="66"/>
                      <a:pt x="67" y="81"/>
                      <a:pt x="47" y="81"/>
                    </a:cubicBezTo>
                    <a:close/>
                    <a:moveTo>
                      <a:pt x="116" y="19"/>
                    </a:moveTo>
                    <a:cubicBezTo>
                      <a:pt x="105" y="19"/>
                      <a:pt x="105" y="19"/>
                      <a:pt x="105" y="19"/>
                    </a:cubicBezTo>
                    <a:cubicBezTo>
                      <a:pt x="101" y="19"/>
                      <a:pt x="99" y="17"/>
                      <a:pt x="99" y="13"/>
                    </a:cubicBezTo>
                    <a:cubicBezTo>
                      <a:pt x="99" y="10"/>
                      <a:pt x="101" y="7"/>
                      <a:pt x="105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9" y="7"/>
                      <a:pt x="122" y="10"/>
                      <a:pt x="122" y="13"/>
                    </a:cubicBezTo>
                    <a:cubicBezTo>
                      <a:pt x="122" y="17"/>
                      <a:pt x="119" y="19"/>
                      <a:pt x="116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Rectangle 36"/>
              <p:cNvSpPr>
                <a:spLocks noChangeArrowheads="1"/>
              </p:cNvSpPr>
              <p:nvPr/>
            </p:nvSpPr>
            <p:spPr bwMode="auto">
              <a:xfrm>
                <a:off x="5888038" y="2538413"/>
                <a:ext cx="101600" cy="381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Oval 37"/>
              <p:cNvSpPr>
                <a:spLocks noChangeArrowheads="1"/>
              </p:cNvSpPr>
              <p:nvPr/>
            </p:nvSpPr>
            <p:spPr bwMode="auto">
              <a:xfrm>
                <a:off x="5951538" y="2697163"/>
                <a:ext cx="128588" cy="128587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5" name="Group 192"/>
            <p:cNvGrpSpPr/>
            <p:nvPr/>
          </p:nvGrpSpPr>
          <p:grpSpPr>
            <a:xfrm>
              <a:off x="2104303" y="3943168"/>
              <a:ext cx="285371" cy="323607"/>
              <a:chOff x="3724276" y="2906713"/>
              <a:chExt cx="485775" cy="550863"/>
            </a:xfrm>
            <a:grpFill/>
          </p:grpSpPr>
          <p:sp>
            <p:nvSpPr>
              <p:cNvPr id="256" name="Freeform 18"/>
              <p:cNvSpPr/>
              <p:nvPr/>
            </p:nvSpPr>
            <p:spPr bwMode="auto">
              <a:xfrm>
                <a:off x="3724276" y="2906713"/>
                <a:ext cx="485775" cy="98425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2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19"/>
              <p:cNvSpPr>
                <a:spLocks noEditPoints="1"/>
              </p:cNvSpPr>
              <p:nvPr/>
            </p:nvSpPr>
            <p:spPr bwMode="auto">
              <a:xfrm>
                <a:off x="3760788" y="3024188"/>
                <a:ext cx="407988" cy="433388"/>
              </a:xfrm>
              <a:custGeom>
                <a:avLst/>
                <a:gdLst>
                  <a:gd name="T0" fmla="*/ 257 w 257"/>
                  <a:gd name="T1" fmla="*/ 171 h 273"/>
                  <a:gd name="T2" fmla="*/ 257 w 257"/>
                  <a:gd name="T3" fmla="*/ 0 h 273"/>
                  <a:gd name="T4" fmla="*/ 0 w 257"/>
                  <a:gd name="T5" fmla="*/ 0 h 273"/>
                  <a:gd name="T6" fmla="*/ 0 w 257"/>
                  <a:gd name="T7" fmla="*/ 171 h 273"/>
                  <a:gd name="T8" fmla="*/ 114 w 257"/>
                  <a:gd name="T9" fmla="*/ 171 h 273"/>
                  <a:gd name="T10" fmla="*/ 114 w 257"/>
                  <a:gd name="T11" fmla="*/ 226 h 273"/>
                  <a:gd name="T12" fmla="*/ 83 w 257"/>
                  <a:gd name="T13" fmla="*/ 226 h 273"/>
                  <a:gd name="T14" fmla="*/ 83 w 257"/>
                  <a:gd name="T15" fmla="*/ 216 h 273"/>
                  <a:gd name="T16" fmla="*/ 69 w 257"/>
                  <a:gd name="T17" fmla="*/ 216 h 273"/>
                  <a:gd name="T18" fmla="*/ 45 w 257"/>
                  <a:gd name="T19" fmla="*/ 273 h 273"/>
                  <a:gd name="T20" fmla="*/ 62 w 257"/>
                  <a:gd name="T21" fmla="*/ 273 h 273"/>
                  <a:gd name="T22" fmla="*/ 72 w 257"/>
                  <a:gd name="T23" fmla="*/ 245 h 273"/>
                  <a:gd name="T24" fmla="*/ 186 w 257"/>
                  <a:gd name="T25" fmla="*/ 245 h 273"/>
                  <a:gd name="T26" fmla="*/ 197 w 257"/>
                  <a:gd name="T27" fmla="*/ 273 h 273"/>
                  <a:gd name="T28" fmla="*/ 212 w 257"/>
                  <a:gd name="T29" fmla="*/ 273 h 273"/>
                  <a:gd name="T30" fmla="*/ 190 w 257"/>
                  <a:gd name="T31" fmla="*/ 216 h 273"/>
                  <a:gd name="T32" fmla="*/ 176 w 257"/>
                  <a:gd name="T33" fmla="*/ 216 h 273"/>
                  <a:gd name="T34" fmla="*/ 176 w 257"/>
                  <a:gd name="T35" fmla="*/ 226 h 273"/>
                  <a:gd name="T36" fmla="*/ 145 w 257"/>
                  <a:gd name="T37" fmla="*/ 226 h 273"/>
                  <a:gd name="T38" fmla="*/ 145 w 257"/>
                  <a:gd name="T39" fmla="*/ 171 h 273"/>
                  <a:gd name="T40" fmla="*/ 257 w 257"/>
                  <a:gd name="T41" fmla="*/ 171 h 273"/>
                  <a:gd name="T42" fmla="*/ 164 w 257"/>
                  <a:gd name="T43" fmla="*/ 52 h 273"/>
                  <a:gd name="T44" fmla="*/ 240 w 257"/>
                  <a:gd name="T45" fmla="*/ 52 h 273"/>
                  <a:gd name="T46" fmla="*/ 240 w 257"/>
                  <a:gd name="T47" fmla="*/ 69 h 273"/>
                  <a:gd name="T48" fmla="*/ 164 w 257"/>
                  <a:gd name="T49" fmla="*/ 69 h 273"/>
                  <a:gd name="T50" fmla="*/ 164 w 257"/>
                  <a:gd name="T51" fmla="*/ 52 h 273"/>
                  <a:gd name="T52" fmla="*/ 164 w 257"/>
                  <a:gd name="T53" fmla="*/ 83 h 273"/>
                  <a:gd name="T54" fmla="*/ 240 w 257"/>
                  <a:gd name="T55" fmla="*/ 83 h 273"/>
                  <a:gd name="T56" fmla="*/ 240 w 257"/>
                  <a:gd name="T57" fmla="*/ 100 h 273"/>
                  <a:gd name="T58" fmla="*/ 164 w 257"/>
                  <a:gd name="T59" fmla="*/ 100 h 273"/>
                  <a:gd name="T60" fmla="*/ 164 w 257"/>
                  <a:gd name="T61" fmla="*/ 83 h 273"/>
                  <a:gd name="T62" fmla="*/ 164 w 257"/>
                  <a:gd name="T63" fmla="*/ 116 h 273"/>
                  <a:gd name="T64" fmla="*/ 240 w 257"/>
                  <a:gd name="T65" fmla="*/ 116 h 273"/>
                  <a:gd name="T66" fmla="*/ 240 w 257"/>
                  <a:gd name="T67" fmla="*/ 133 h 273"/>
                  <a:gd name="T68" fmla="*/ 164 w 257"/>
                  <a:gd name="T69" fmla="*/ 133 h 273"/>
                  <a:gd name="T70" fmla="*/ 164 w 257"/>
                  <a:gd name="T71" fmla="*/ 116 h 273"/>
                  <a:gd name="T72" fmla="*/ 17 w 257"/>
                  <a:gd name="T73" fmla="*/ 138 h 273"/>
                  <a:gd name="T74" fmla="*/ 17 w 257"/>
                  <a:gd name="T75" fmla="*/ 45 h 273"/>
                  <a:gd name="T76" fmla="*/ 150 w 257"/>
                  <a:gd name="T77" fmla="*/ 45 h 273"/>
                  <a:gd name="T78" fmla="*/ 150 w 257"/>
                  <a:gd name="T79" fmla="*/ 138 h 273"/>
                  <a:gd name="T80" fmla="*/ 17 w 257"/>
                  <a:gd name="T81" fmla="*/ 13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7" h="273">
                    <a:moveTo>
                      <a:pt x="257" y="171"/>
                    </a:moveTo>
                    <a:lnTo>
                      <a:pt x="257" y="0"/>
                    </a:lnTo>
                    <a:lnTo>
                      <a:pt x="0" y="0"/>
                    </a:lnTo>
                    <a:lnTo>
                      <a:pt x="0" y="171"/>
                    </a:lnTo>
                    <a:lnTo>
                      <a:pt x="114" y="171"/>
                    </a:lnTo>
                    <a:lnTo>
                      <a:pt x="114" y="226"/>
                    </a:lnTo>
                    <a:lnTo>
                      <a:pt x="83" y="226"/>
                    </a:lnTo>
                    <a:lnTo>
                      <a:pt x="83" y="216"/>
                    </a:lnTo>
                    <a:lnTo>
                      <a:pt x="69" y="216"/>
                    </a:lnTo>
                    <a:lnTo>
                      <a:pt x="45" y="273"/>
                    </a:lnTo>
                    <a:lnTo>
                      <a:pt x="62" y="273"/>
                    </a:lnTo>
                    <a:lnTo>
                      <a:pt x="72" y="245"/>
                    </a:lnTo>
                    <a:lnTo>
                      <a:pt x="186" y="245"/>
                    </a:lnTo>
                    <a:lnTo>
                      <a:pt x="197" y="273"/>
                    </a:lnTo>
                    <a:lnTo>
                      <a:pt x="212" y="273"/>
                    </a:lnTo>
                    <a:lnTo>
                      <a:pt x="190" y="216"/>
                    </a:lnTo>
                    <a:lnTo>
                      <a:pt x="176" y="216"/>
                    </a:lnTo>
                    <a:lnTo>
                      <a:pt x="176" y="226"/>
                    </a:lnTo>
                    <a:lnTo>
                      <a:pt x="145" y="226"/>
                    </a:lnTo>
                    <a:lnTo>
                      <a:pt x="145" y="171"/>
                    </a:lnTo>
                    <a:lnTo>
                      <a:pt x="257" y="171"/>
                    </a:lnTo>
                    <a:close/>
                    <a:moveTo>
                      <a:pt x="164" y="52"/>
                    </a:moveTo>
                    <a:lnTo>
                      <a:pt x="240" y="52"/>
                    </a:lnTo>
                    <a:lnTo>
                      <a:pt x="240" y="69"/>
                    </a:lnTo>
                    <a:lnTo>
                      <a:pt x="164" y="69"/>
                    </a:lnTo>
                    <a:lnTo>
                      <a:pt x="164" y="52"/>
                    </a:lnTo>
                    <a:close/>
                    <a:moveTo>
                      <a:pt x="164" y="83"/>
                    </a:moveTo>
                    <a:lnTo>
                      <a:pt x="240" y="83"/>
                    </a:lnTo>
                    <a:lnTo>
                      <a:pt x="240" y="100"/>
                    </a:lnTo>
                    <a:lnTo>
                      <a:pt x="164" y="100"/>
                    </a:lnTo>
                    <a:lnTo>
                      <a:pt x="164" y="83"/>
                    </a:lnTo>
                    <a:close/>
                    <a:moveTo>
                      <a:pt x="164" y="116"/>
                    </a:moveTo>
                    <a:lnTo>
                      <a:pt x="240" y="116"/>
                    </a:lnTo>
                    <a:lnTo>
                      <a:pt x="240" y="133"/>
                    </a:lnTo>
                    <a:lnTo>
                      <a:pt x="164" y="133"/>
                    </a:lnTo>
                    <a:lnTo>
                      <a:pt x="164" y="116"/>
                    </a:lnTo>
                    <a:close/>
                    <a:moveTo>
                      <a:pt x="17" y="138"/>
                    </a:moveTo>
                    <a:lnTo>
                      <a:pt x="17" y="45"/>
                    </a:lnTo>
                    <a:lnTo>
                      <a:pt x="150" y="45"/>
                    </a:lnTo>
                    <a:lnTo>
                      <a:pt x="150" y="138"/>
                    </a:lnTo>
                    <a:lnTo>
                      <a:pt x="17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20"/>
              <p:cNvSpPr/>
              <p:nvPr/>
            </p:nvSpPr>
            <p:spPr bwMode="auto">
              <a:xfrm>
                <a:off x="3795713" y="3111500"/>
                <a:ext cx="200025" cy="112713"/>
              </a:xfrm>
              <a:custGeom>
                <a:avLst/>
                <a:gdLst>
                  <a:gd name="T0" fmla="*/ 104 w 126"/>
                  <a:gd name="T1" fmla="*/ 19 h 71"/>
                  <a:gd name="T2" fmla="*/ 95 w 126"/>
                  <a:gd name="T3" fmla="*/ 33 h 71"/>
                  <a:gd name="T4" fmla="*/ 85 w 126"/>
                  <a:gd name="T5" fmla="*/ 28 h 71"/>
                  <a:gd name="T6" fmla="*/ 85 w 126"/>
                  <a:gd name="T7" fmla="*/ 28 h 71"/>
                  <a:gd name="T8" fmla="*/ 61 w 126"/>
                  <a:gd name="T9" fmla="*/ 14 h 71"/>
                  <a:gd name="T10" fmla="*/ 57 w 126"/>
                  <a:gd name="T11" fmla="*/ 21 h 71"/>
                  <a:gd name="T12" fmla="*/ 50 w 126"/>
                  <a:gd name="T13" fmla="*/ 33 h 71"/>
                  <a:gd name="T14" fmla="*/ 26 w 126"/>
                  <a:gd name="T15" fmla="*/ 21 h 71"/>
                  <a:gd name="T16" fmla="*/ 21 w 126"/>
                  <a:gd name="T17" fmla="*/ 31 h 71"/>
                  <a:gd name="T18" fmla="*/ 21 w 126"/>
                  <a:gd name="T19" fmla="*/ 31 h 71"/>
                  <a:gd name="T20" fmla="*/ 0 w 126"/>
                  <a:gd name="T21" fmla="*/ 66 h 71"/>
                  <a:gd name="T22" fmla="*/ 9 w 126"/>
                  <a:gd name="T23" fmla="*/ 71 h 71"/>
                  <a:gd name="T24" fmla="*/ 31 w 126"/>
                  <a:gd name="T25" fmla="*/ 38 h 71"/>
                  <a:gd name="T26" fmla="*/ 42 w 126"/>
                  <a:gd name="T27" fmla="*/ 45 h 71"/>
                  <a:gd name="T28" fmla="*/ 42 w 126"/>
                  <a:gd name="T29" fmla="*/ 45 h 71"/>
                  <a:gd name="T30" fmla="*/ 52 w 126"/>
                  <a:gd name="T31" fmla="*/ 50 h 71"/>
                  <a:gd name="T32" fmla="*/ 66 w 126"/>
                  <a:gd name="T33" fmla="*/ 31 h 71"/>
                  <a:gd name="T34" fmla="*/ 76 w 126"/>
                  <a:gd name="T35" fmla="*/ 35 h 71"/>
                  <a:gd name="T36" fmla="*/ 76 w 126"/>
                  <a:gd name="T37" fmla="*/ 35 h 71"/>
                  <a:gd name="T38" fmla="*/ 99 w 126"/>
                  <a:gd name="T39" fmla="*/ 50 h 71"/>
                  <a:gd name="T40" fmla="*/ 99 w 126"/>
                  <a:gd name="T41" fmla="*/ 50 h 71"/>
                  <a:gd name="T42" fmla="*/ 99 w 126"/>
                  <a:gd name="T43" fmla="*/ 50 h 71"/>
                  <a:gd name="T44" fmla="*/ 111 w 126"/>
                  <a:gd name="T45" fmla="*/ 28 h 71"/>
                  <a:gd name="T46" fmla="*/ 111 w 126"/>
                  <a:gd name="T47" fmla="*/ 28 h 71"/>
                  <a:gd name="T48" fmla="*/ 126 w 126"/>
                  <a:gd name="T49" fmla="*/ 4 h 71"/>
                  <a:gd name="T50" fmla="*/ 116 w 126"/>
                  <a:gd name="T51" fmla="*/ 0 h 71"/>
                  <a:gd name="T52" fmla="*/ 104 w 126"/>
                  <a:gd name="T53" fmla="*/ 1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6" h="71">
                    <a:moveTo>
                      <a:pt x="104" y="19"/>
                    </a:moveTo>
                    <a:lnTo>
                      <a:pt x="95" y="33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61" y="14"/>
                    </a:lnTo>
                    <a:lnTo>
                      <a:pt x="57" y="21"/>
                    </a:lnTo>
                    <a:lnTo>
                      <a:pt x="50" y="33"/>
                    </a:lnTo>
                    <a:lnTo>
                      <a:pt x="26" y="2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0" y="66"/>
                    </a:lnTo>
                    <a:lnTo>
                      <a:pt x="9" y="71"/>
                    </a:lnTo>
                    <a:lnTo>
                      <a:pt x="31" y="38"/>
                    </a:lnTo>
                    <a:lnTo>
                      <a:pt x="42" y="45"/>
                    </a:lnTo>
                    <a:lnTo>
                      <a:pt x="42" y="45"/>
                    </a:lnTo>
                    <a:lnTo>
                      <a:pt x="52" y="50"/>
                    </a:lnTo>
                    <a:lnTo>
                      <a:pt x="66" y="31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111" y="28"/>
                    </a:lnTo>
                    <a:lnTo>
                      <a:pt x="111" y="28"/>
                    </a:lnTo>
                    <a:lnTo>
                      <a:pt x="126" y="4"/>
                    </a:lnTo>
                    <a:lnTo>
                      <a:pt x="116" y="0"/>
                    </a:lnTo>
                    <a:lnTo>
                      <a:pt x="104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62" name="Group 199"/>
            <p:cNvGrpSpPr/>
            <p:nvPr/>
          </p:nvGrpSpPr>
          <p:grpSpPr>
            <a:xfrm>
              <a:off x="2612189" y="2501726"/>
              <a:ext cx="292751" cy="204611"/>
              <a:chOff x="7999238" y="1399322"/>
              <a:chExt cx="464215" cy="324452"/>
            </a:xfrm>
            <a:grpFill/>
          </p:grpSpPr>
          <p:sp>
            <p:nvSpPr>
              <p:cNvPr id="263" name="Freeform 57"/>
              <p:cNvSpPr>
                <a:spLocks noEditPoints="1"/>
              </p:cNvSpPr>
              <p:nvPr/>
            </p:nvSpPr>
            <p:spPr bwMode="auto">
              <a:xfrm>
                <a:off x="7999238" y="1399322"/>
                <a:ext cx="331940" cy="324452"/>
              </a:xfrm>
              <a:custGeom>
                <a:avLst/>
                <a:gdLst>
                  <a:gd name="T0" fmla="*/ 86 w 100"/>
                  <a:gd name="T1" fmla="*/ 60 h 97"/>
                  <a:gd name="T2" fmla="*/ 100 w 100"/>
                  <a:gd name="T3" fmla="*/ 54 h 97"/>
                  <a:gd name="T4" fmla="*/ 100 w 100"/>
                  <a:gd name="T5" fmla="*/ 43 h 97"/>
                  <a:gd name="T6" fmla="*/ 86 w 100"/>
                  <a:gd name="T7" fmla="*/ 38 h 97"/>
                  <a:gd name="T8" fmla="*/ 83 w 100"/>
                  <a:gd name="T9" fmla="*/ 32 h 97"/>
                  <a:gd name="T10" fmla="*/ 89 w 100"/>
                  <a:gd name="T11" fmla="*/ 18 h 97"/>
                  <a:gd name="T12" fmla="*/ 81 w 100"/>
                  <a:gd name="T13" fmla="*/ 11 h 97"/>
                  <a:gd name="T14" fmla="*/ 67 w 100"/>
                  <a:gd name="T15" fmla="*/ 16 h 97"/>
                  <a:gd name="T16" fmla="*/ 61 w 100"/>
                  <a:gd name="T17" fmla="*/ 14 h 97"/>
                  <a:gd name="T18" fmla="*/ 55 w 100"/>
                  <a:gd name="T19" fmla="*/ 0 h 97"/>
                  <a:gd name="T20" fmla="*/ 44 w 100"/>
                  <a:gd name="T21" fmla="*/ 0 h 97"/>
                  <a:gd name="T22" fmla="*/ 39 w 100"/>
                  <a:gd name="T23" fmla="*/ 14 h 97"/>
                  <a:gd name="T24" fmla="*/ 33 w 100"/>
                  <a:gd name="T25" fmla="*/ 16 h 97"/>
                  <a:gd name="T26" fmla="*/ 19 w 100"/>
                  <a:gd name="T27" fmla="*/ 11 h 97"/>
                  <a:gd name="T28" fmla="*/ 11 w 100"/>
                  <a:gd name="T29" fmla="*/ 19 h 97"/>
                  <a:gd name="T30" fmla="*/ 17 w 100"/>
                  <a:gd name="T31" fmla="*/ 32 h 97"/>
                  <a:gd name="T32" fmla="*/ 14 w 100"/>
                  <a:gd name="T33" fmla="*/ 38 h 97"/>
                  <a:gd name="T34" fmla="*/ 0 w 100"/>
                  <a:gd name="T35" fmla="*/ 44 h 97"/>
                  <a:gd name="T36" fmla="*/ 0 w 100"/>
                  <a:gd name="T37" fmla="*/ 54 h 97"/>
                  <a:gd name="T38" fmla="*/ 14 w 100"/>
                  <a:gd name="T39" fmla="*/ 60 h 97"/>
                  <a:gd name="T40" fmla="*/ 17 w 100"/>
                  <a:gd name="T41" fmla="*/ 66 h 97"/>
                  <a:gd name="T42" fmla="*/ 11 w 100"/>
                  <a:gd name="T43" fmla="*/ 80 h 97"/>
                  <a:gd name="T44" fmla="*/ 19 w 100"/>
                  <a:gd name="T45" fmla="*/ 87 h 97"/>
                  <a:gd name="T46" fmla="*/ 33 w 100"/>
                  <a:gd name="T47" fmla="*/ 82 h 97"/>
                  <a:gd name="T48" fmla="*/ 39 w 100"/>
                  <a:gd name="T49" fmla="*/ 84 h 97"/>
                  <a:gd name="T50" fmla="*/ 45 w 100"/>
                  <a:gd name="T51" fmla="*/ 97 h 97"/>
                  <a:gd name="T52" fmla="*/ 56 w 100"/>
                  <a:gd name="T53" fmla="*/ 97 h 97"/>
                  <a:gd name="T54" fmla="*/ 61 w 100"/>
                  <a:gd name="T55" fmla="*/ 84 h 97"/>
                  <a:gd name="T56" fmla="*/ 67 w 100"/>
                  <a:gd name="T57" fmla="*/ 82 h 97"/>
                  <a:gd name="T58" fmla="*/ 81 w 100"/>
                  <a:gd name="T59" fmla="*/ 87 h 97"/>
                  <a:gd name="T60" fmla="*/ 89 w 100"/>
                  <a:gd name="T61" fmla="*/ 79 h 97"/>
                  <a:gd name="T62" fmla="*/ 83 w 100"/>
                  <a:gd name="T63" fmla="*/ 66 h 97"/>
                  <a:gd name="T64" fmla="*/ 86 w 100"/>
                  <a:gd name="T65" fmla="*/ 60 h 97"/>
                  <a:gd name="T66" fmla="*/ 50 w 100"/>
                  <a:gd name="T67" fmla="*/ 64 h 97"/>
                  <a:gd name="T68" fmla="*/ 34 w 100"/>
                  <a:gd name="T69" fmla="*/ 49 h 97"/>
                  <a:gd name="T70" fmla="*/ 50 w 100"/>
                  <a:gd name="T71" fmla="*/ 33 h 97"/>
                  <a:gd name="T72" fmla="*/ 66 w 100"/>
                  <a:gd name="T73" fmla="*/ 49 h 97"/>
                  <a:gd name="T74" fmla="*/ 50 w 100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0" h="97">
                    <a:moveTo>
                      <a:pt x="86" y="60"/>
                    </a:moveTo>
                    <a:cubicBezTo>
                      <a:pt x="86" y="60"/>
                      <a:pt x="100" y="55"/>
                      <a:pt x="100" y="5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0" y="43"/>
                      <a:pt x="86" y="38"/>
                      <a:pt x="86" y="38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2"/>
                      <a:pt x="89" y="19"/>
                      <a:pt x="89" y="18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0"/>
                      <a:pt x="67" y="16"/>
                      <a:pt x="67" y="16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56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39" y="14"/>
                      <a:pt x="39" y="14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19" y="10"/>
                      <a:pt x="19" y="11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7" y="32"/>
                      <a:pt x="17" y="32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0" y="43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4" y="60"/>
                      <a:pt x="14" y="60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1" y="79"/>
                      <a:pt x="11" y="80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20" y="88"/>
                      <a:pt x="33" y="82"/>
                      <a:pt x="33" y="82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9" y="84"/>
                      <a:pt x="44" y="97"/>
                      <a:pt x="45" y="97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56" y="97"/>
                      <a:pt x="61" y="84"/>
                      <a:pt x="61" y="84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7" y="82"/>
                      <a:pt x="81" y="87"/>
                      <a:pt x="81" y="87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90" y="79"/>
                      <a:pt x="83" y="66"/>
                      <a:pt x="83" y="66"/>
                    </a:cubicBezTo>
                    <a:lnTo>
                      <a:pt x="86" y="60"/>
                    </a:lnTo>
                    <a:close/>
                    <a:moveTo>
                      <a:pt x="50" y="64"/>
                    </a:moveTo>
                    <a:cubicBezTo>
                      <a:pt x="41" y="64"/>
                      <a:pt x="34" y="57"/>
                      <a:pt x="34" y="49"/>
                    </a:cubicBezTo>
                    <a:cubicBezTo>
                      <a:pt x="34" y="40"/>
                      <a:pt x="41" y="33"/>
                      <a:pt x="50" y="33"/>
                    </a:cubicBezTo>
                    <a:cubicBezTo>
                      <a:pt x="59" y="33"/>
                      <a:pt x="66" y="40"/>
                      <a:pt x="66" y="49"/>
                    </a:cubicBezTo>
                    <a:cubicBezTo>
                      <a:pt x="66" y="57"/>
                      <a:pt x="59" y="64"/>
                      <a:pt x="50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58"/>
              <p:cNvSpPr>
                <a:spLocks noEditPoints="1"/>
              </p:cNvSpPr>
              <p:nvPr/>
            </p:nvSpPr>
            <p:spPr bwMode="auto">
              <a:xfrm>
                <a:off x="8308715" y="1564044"/>
                <a:ext cx="154738" cy="154738"/>
              </a:xfrm>
              <a:custGeom>
                <a:avLst/>
                <a:gdLst>
                  <a:gd name="T0" fmla="*/ 41 w 47"/>
                  <a:gd name="T1" fmla="*/ 22 h 47"/>
                  <a:gd name="T2" fmla="*/ 41 w 47"/>
                  <a:gd name="T3" fmla="*/ 19 h 47"/>
                  <a:gd name="T4" fmla="*/ 45 w 47"/>
                  <a:gd name="T5" fmla="*/ 13 h 47"/>
                  <a:gd name="T6" fmla="*/ 42 w 47"/>
                  <a:gd name="T7" fmla="*/ 9 h 47"/>
                  <a:gd name="T8" fmla="*/ 35 w 47"/>
                  <a:gd name="T9" fmla="*/ 10 h 47"/>
                  <a:gd name="T10" fmla="*/ 33 w 47"/>
                  <a:gd name="T11" fmla="*/ 8 h 47"/>
                  <a:gd name="T12" fmla="*/ 32 w 47"/>
                  <a:gd name="T13" fmla="*/ 1 h 47"/>
                  <a:gd name="T14" fmla="*/ 27 w 47"/>
                  <a:gd name="T15" fmla="*/ 0 h 47"/>
                  <a:gd name="T16" fmla="*/ 23 w 47"/>
                  <a:gd name="T17" fmla="*/ 6 h 47"/>
                  <a:gd name="T18" fmla="*/ 20 w 47"/>
                  <a:gd name="T19" fmla="*/ 6 h 47"/>
                  <a:gd name="T20" fmla="*/ 14 w 47"/>
                  <a:gd name="T21" fmla="*/ 2 h 47"/>
                  <a:gd name="T22" fmla="*/ 9 w 47"/>
                  <a:gd name="T23" fmla="*/ 5 h 47"/>
                  <a:gd name="T24" fmla="*/ 10 w 47"/>
                  <a:gd name="T25" fmla="*/ 12 h 47"/>
                  <a:gd name="T26" fmla="*/ 9 w 47"/>
                  <a:gd name="T27" fmla="*/ 14 h 47"/>
                  <a:gd name="T28" fmla="*/ 2 w 47"/>
                  <a:gd name="T29" fmla="*/ 16 h 47"/>
                  <a:gd name="T30" fmla="*/ 1 w 47"/>
                  <a:gd name="T31" fmla="*/ 21 h 47"/>
                  <a:gd name="T32" fmla="*/ 6 w 47"/>
                  <a:gd name="T33" fmla="*/ 25 h 47"/>
                  <a:gd name="T34" fmla="*/ 7 w 47"/>
                  <a:gd name="T35" fmla="*/ 28 h 47"/>
                  <a:gd name="T36" fmla="*/ 3 w 47"/>
                  <a:gd name="T37" fmla="*/ 34 h 47"/>
                  <a:gd name="T38" fmla="*/ 5 w 47"/>
                  <a:gd name="T39" fmla="*/ 38 h 47"/>
                  <a:gd name="T40" fmla="*/ 12 w 47"/>
                  <a:gd name="T41" fmla="*/ 37 h 47"/>
                  <a:gd name="T42" fmla="*/ 14 w 47"/>
                  <a:gd name="T43" fmla="*/ 39 h 47"/>
                  <a:gd name="T44" fmla="*/ 16 w 47"/>
                  <a:gd name="T45" fmla="*/ 46 h 47"/>
                  <a:gd name="T46" fmla="*/ 21 w 47"/>
                  <a:gd name="T47" fmla="*/ 47 h 47"/>
                  <a:gd name="T48" fmla="*/ 25 w 47"/>
                  <a:gd name="T49" fmla="*/ 41 h 47"/>
                  <a:gd name="T50" fmla="*/ 28 w 47"/>
                  <a:gd name="T51" fmla="*/ 41 h 47"/>
                  <a:gd name="T52" fmla="*/ 33 w 47"/>
                  <a:gd name="T53" fmla="*/ 45 h 47"/>
                  <a:gd name="T54" fmla="*/ 38 w 47"/>
                  <a:gd name="T55" fmla="*/ 42 h 47"/>
                  <a:gd name="T56" fmla="*/ 37 w 47"/>
                  <a:gd name="T57" fmla="*/ 35 h 47"/>
                  <a:gd name="T58" fmla="*/ 39 w 47"/>
                  <a:gd name="T59" fmla="*/ 33 h 47"/>
                  <a:gd name="T60" fmla="*/ 46 w 47"/>
                  <a:gd name="T61" fmla="*/ 31 h 47"/>
                  <a:gd name="T62" fmla="*/ 47 w 47"/>
                  <a:gd name="T63" fmla="*/ 26 h 47"/>
                  <a:gd name="T64" fmla="*/ 41 w 47"/>
                  <a:gd name="T65" fmla="*/ 22 h 47"/>
                  <a:gd name="T66" fmla="*/ 31 w 47"/>
                  <a:gd name="T67" fmla="*/ 25 h 47"/>
                  <a:gd name="T68" fmla="*/ 22 w 47"/>
                  <a:gd name="T69" fmla="*/ 31 h 47"/>
                  <a:gd name="T70" fmla="*/ 16 w 47"/>
                  <a:gd name="T71" fmla="*/ 22 h 47"/>
                  <a:gd name="T72" fmla="*/ 25 w 47"/>
                  <a:gd name="T73" fmla="*/ 16 h 47"/>
                  <a:gd name="T74" fmla="*/ 31 w 47"/>
                  <a:gd name="T75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" h="47">
                    <a:moveTo>
                      <a:pt x="41" y="22"/>
                    </a:move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9"/>
                      <a:pt x="45" y="14"/>
                      <a:pt x="45" y="13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35" y="10"/>
                      <a:pt x="35" y="10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1"/>
                      <a:pt x="32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3" y="6"/>
                      <a:pt x="23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14" y="2"/>
                      <a:pt x="14" y="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2" y="15"/>
                      <a:pt x="2" y="16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1"/>
                      <a:pt x="6" y="25"/>
                      <a:pt x="6" y="25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2" y="33"/>
                      <a:pt x="3" y="34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12" y="37"/>
                      <a:pt x="12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6" y="46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5" y="41"/>
                      <a:pt x="25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33" y="45"/>
                      <a:pt x="33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7" y="35"/>
                      <a:pt x="37" y="35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45" y="32"/>
                      <a:pt x="46" y="31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6"/>
                      <a:pt x="41" y="22"/>
                      <a:pt x="41" y="22"/>
                    </a:cubicBezTo>
                    <a:close/>
                    <a:moveTo>
                      <a:pt x="31" y="25"/>
                    </a:moveTo>
                    <a:cubicBezTo>
                      <a:pt x="30" y="29"/>
                      <a:pt x="26" y="32"/>
                      <a:pt x="22" y="31"/>
                    </a:cubicBezTo>
                    <a:cubicBezTo>
                      <a:pt x="18" y="30"/>
                      <a:pt x="15" y="26"/>
                      <a:pt x="16" y="22"/>
                    </a:cubicBezTo>
                    <a:cubicBezTo>
                      <a:pt x="17" y="18"/>
                      <a:pt x="22" y="15"/>
                      <a:pt x="25" y="16"/>
                    </a:cubicBezTo>
                    <a:cubicBezTo>
                      <a:pt x="29" y="17"/>
                      <a:pt x="32" y="21"/>
                      <a:pt x="31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65" name="Group 202"/>
            <p:cNvGrpSpPr/>
            <p:nvPr/>
          </p:nvGrpSpPr>
          <p:grpSpPr>
            <a:xfrm>
              <a:off x="1424939" y="3555506"/>
              <a:ext cx="251399" cy="286075"/>
              <a:chOff x="2927811" y="2108124"/>
              <a:chExt cx="361887" cy="411804"/>
            </a:xfrm>
            <a:grpFill/>
          </p:grpSpPr>
          <p:sp>
            <p:nvSpPr>
              <p:cNvPr id="266" name="Freeform 68"/>
              <p:cNvSpPr>
                <a:spLocks noEditPoints="1"/>
              </p:cNvSpPr>
              <p:nvPr/>
            </p:nvSpPr>
            <p:spPr bwMode="auto">
              <a:xfrm>
                <a:off x="2927811" y="2108124"/>
                <a:ext cx="164722" cy="299494"/>
              </a:xfrm>
              <a:custGeom>
                <a:avLst/>
                <a:gdLst>
                  <a:gd name="T0" fmla="*/ 50 w 50"/>
                  <a:gd name="T1" fmla="*/ 83 h 90"/>
                  <a:gd name="T2" fmla="*/ 50 w 50"/>
                  <a:gd name="T3" fmla="*/ 7 h 90"/>
                  <a:gd name="T4" fmla="*/ 44 w 50"/>
                  <a:gd name="T5" fmla="*/ 0 h 90"/>
                  <a:gd name="T6" fmla="*/ 6 w 50"/>
                  <a:gd name="T7" fmla="*/ 0 h 90"/>
                  <a:gd name="T8" fmla="*/ 0 w 50"/>
                  <a:gd name="T9" fmla="*/ 7 h 90"/>
                  <a:gd name="T10" fmla="*/ 0 w 50"/>
                  <a:gd name="T11" fmla="*/ 83 h 90"/>
                  <a:gd name="T12" fmla="*/ 6 w 50"/>
                  <a:gd name="T13" fmla="*/ 90 h 90"/>
                  <a:gd name="T14" fmla="*/ 44 w 50"/>
                  <a:gd name="T15" fmla="*/ 90 h 90"/>
                  <a:gd name="T16" fmla="*/ 50 w 50"/>
                  <a:gd name="T17" fmla="*/ 83 h 90"/>
                  <a:gd name="T18" fmla="*/ 39 w 50"/>
                  <a:gd name="T19" fmla="*/ 5 h 90"/>
                  <a:gd name="T20" fmla="*/ 41 w 50"/>
                  <a:gd name="T21" fmla="*/ 6 h 90"/>
                  <a:gd name="T22" fmla="*/ 39 w 50"/>
                  <a:gd name="T23" fmla="*/ 8 h 90"/>
                  <a:gd name="T24" fmla="*/ 38 w 50"/>
                  <a:gd name="T25" fmla="*/ 6 h 90"/>
                  <a:gd name="T26" fmla="*/ 39 w 50"/>
                  <a:gd name="T27" fmla="*/ 5 h 90"/>
                  <a:gd name="T28" fmla="*/ 16 w 50"/>
                  <a:gd name="T29" fmla="*/ 5 h 90"/>
                  <a:gd name="T30" fmla="*/ 34 w 50"/>
                  <a:gd name="T31" fmla="*/ 5 h 90"/>
                  <a:gd name="T32" fmla="*/ 34 w 50"/>
                  <a:gd name="T33" fmla="*/ 7 h 90"/>
                  <a:gd name="T34" fmla="*/ 16 w 50"/>
                  <a:gd name="T35" fmla="*/ 7 h 90"/>
                  <a:gd name="T36" fmla="*/ 16 w 50"/>
                  <a:gd name="T37" fmla="*/ 5 h 90"/>
                  <a:gd name="T38" fmla="*/ 5 w 50"/>
                  <a:gd name="T39" fmla="*/ 69 h 90"/>
                  <a:gd name="T40" fmla="*/ 5 w 50"/>
                  <a:gd name="T41" fmla="*/ 11 h 90"/>
                  <a:gd name="T42" fmla="*/ 45 w 50"/>
                  <a:gd name="T43" fmla="*/ 11 h 90"/>
                  <a:gd name="T44" fmla="*/ 45 w 50"/>
                  <a:gd name="T45" fmla="*/ 69 h 90"/>
                  <a:gd name="T46" fmla="*/ 5 w 50"/>
                  <a:gd name="T47" fmla="*/ 69 h 90"/>
                  <a:gd name="T48" fmla="*/ 25 w 50"/>
                  <a:gd name="T49" fmla="*/ 83 h 90"/>
                  <a:gd name="T50" fmla="*/ 21 w 50"/>
                  <a:gd name="T51" fmla="*/ 79 h 90"/>
                  <a:gd name="T52" fmla="*/ 25 w 50"/>
                  <a:gd name="T53" fmla="*/ 75 h 90"/>
                  <a:gd name="T54" fmla="*/ 29 w 50"/>
                  <a:gd name="T55" fmla="*/ 79 h 90"/>
                  <a:gd name="T56" fmla="*/ 25 w 50"/>
                  <a:gd name="T57" fmla="*/ 8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0" h="90">
                    <a:moveTo>
                      <a:pt x="50" y="83"/>
                    </a:moveTo>
                    <a:cubicBezTo>
                      <a:pt x="50" y="7"/>
                      <a:pt x="50" y="7"/>
                      <a:pt x="50" y="7"/>
                    </a:cubicBezTo>
                    <a:cubicBezTo>
                      <a:pt x="50" y="3"/>
                      <a:pt x="47" y="0"/>
                      <a:pt x="4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6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7" y="90"/>
                      <a:pt x="50" y="87"/>
                      <a:pt x="50" y="83"/>
                    </a:cubicBezTo>
                    <a:close/>
                    <a:moveTo>
                      <a:pt x="39" y="5"/>
                    </a:moveTo>
                    <a:cubicBezTo>
                      <a:pt x="40" y="5"/>
                      <a:pt x="41" y="5"/>
                      <a:pt x="41" y="6"/>
                    </a:cubicBezTo>
                    <a:cubicBezTo>
                      <a:pt x="41" y="7"/>
                      <a:pt x="40" y="8"/>
                      <a:pt x="39" y="8"/>
                    </a:cubicBezTo>
                    <a:cubicBezTo>
                      <a:pt x="38" y="8"/>
                      <a:pt x="38" y="7"/>
                      <a:pt x="38" y="6"/>
                    </a:cubicBezTo>
                    <a:cubicBezTo>
                      <a:pt x="38" y="5"/>
                      <a:pt x="38" y="5"/>
                      <a:pt x="39" y="5"/>
                    </a:cubicBezTo>
                    <a:close/>
                    <a:moveTo>
                      <a:pt x="16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6" y="7"/>
                      <a:pt x="16" y="7"/>
                      <a:pt x="16" y="7"/>
                    </a:cubicBezTo>
                    <a:lnTo>
                      <a:pt x="16" y="5"/>
                    </a:lnTo>
                    <a:close/>
                    <a:moveTo>
                      <a:pt x="5" y="69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69"/>
                      <a:pt x="45" y="69"/>
                      <a:pt x="45" y="69"/>
                    </a:cubicBezTo>
                    <a:lnTo>
                      <a:pt x="5" y="69"/>
                    </a:lnTo>
                    <a:close/>
                    <a:moveTo>
                      <a:pt x="25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5" y="75"/>
                    </a:cubicBezTo>
                    <a:cubicBezTo>
                      <a:pt x="27" y="75"/>
                      <a:pt x="29" y="77"/>
                      <a:pt x="29" y="79"/>
                    </a:cubicBezTo>
                    <a:cubicBezTo>
                      <a:pt x="29" y="81"/>
                      <a:pt x="27" y="83"/>
                      <a:pt x="25" y="8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69"/>
              <p:cNvSpPr>
                <a:spLocks noEditPoints="1"/>
              </p:cNvSpPr>
              <p:nvPr/>
            </p:nvSpPr>
            <p:spPr bwMode="auto">
              <a:xfrm>
                <a:off x="3119985" y="2220434"/>
                <a:ext cx="169713" cy="299494"/>
              </a:xfrm>
              <a:custGeom>
                <a:avLst/>
                <a:gdLst>
                  <a:gd name="T0" fmla="*/ 44 w 51"/>
                  <a:gd name="T1" fmla="*/ 0 h 90"/>
                  <a:gd name="T2" fmla="*/ 7 w 51"/>
                  <a:gd name="T3" fmla="*/ 0 h 90"/>
                  <a:gd name="T4" fmla="*/ 0 w 51"/>
                  <a:gd name="T5" fmla="*/ 7 h 90"/>
                  <a:gd name="T6" fmla="*/ 0 w 51"/>
                  <a:gd name="T7" fmla="*/ 83 h 90"/>
                  <a:gd name="T8" fmla="*/ 7 w 51"/>
                  <a:gd name="T9" fmla="*/ 90 h 90"/>
                  <a:gd name="T10" fmla="*/ 44 w 51"/>
                  <a:gd name="T11" fmla="*/ 90 h 90"/>
                  <a:gd name="T12" fmla="*/ 51 w 51"/>
                  <a:gd name="T13" fmla="*/ 83 h 90"/>
                  <a:gd name="T14" fmla="*/ 51 w 51"/>
                  <a:gd name="T15" fmla="*/ 7 h 90"/>
                  <a:gd name="T16" fmla="*/ 44 w 51"/>
                  <a:gd name="T17" fmla="*/ 0 h 90"/>
                  <a:gd name="T18" fmla="*/ 40 w 51"/>
                  <a:gd name="T19" fmla="*/ 5 h 90"/>
                  <a:gd name="T20" fmla="*/ 42 w 51"/>
                  <a:gd name="T21" fmla="*/ 6 h 90"/>
                  <a:gd name="T22" fmla="*/ 40 w 51"/>
                  <a:gd name="T23" fmla="*/ 8 h 90"/>
                  <a:gd name="T24" fmla="*/ 38 w 51"/>
                  <a:gd name="T25" fmla="*/ 6 h 90"/>
                  <a:gd name="T26" fmla="*/ 40 w 51"/>
                  <a:gd name="T27" fmla="*/ 5 h 90"/>
                  <a:gd name="T28" fmla="*/ 17 w 51"/>
                  <a:gd name="T29" fmla="*/ 5 h 90"/>
                  <a:gd name="T30" fmla="*/ 34 w 51"/>
                  <a:gd name="T31" fmla="*/ 5 h 90"/>
                  <a:gd name="T32" fmla="*/ 34 w 51"/>
                  <a:gd name="T33" fmla="*/ 7 h 90"/>
                  <a:gd name="T34" fmla="*/ 17 w 51"/>
                  <a:gd name="T35" fmla="*/ 7 h 90"/>
                  <a:gd name="T36" fmla="*/ 17 w 51"/>
                  <a:gd name="T37" fmla="*/ 5 h 90"/>
                  <a:gd name="T38" fmla="*/ 26 w 51"/>
                  <a:gd name="T39" fmla="*/ 83 h 90"/>
                  <a:gd name="T40" fmla="*/ 21 w 51"/>
                  <a:gd name="T41" fmla="*/ 79 h 90"/>
                  <a:gd name="T42" fmla="*/ 26 w 51"/>
                  <a:gd name="T43" fmla="*/ 75 h 90"/>
                  <a:gd name="T44" fmla="*/ 30 w 51"/>
                  <a:gd name="T45" fmla="*/ 79 h 90"/>
                  <a:gd name="T46" fmla="*/ 26 w 51"/>
                  <a:gd name="T47" fmla="*/ 83 h 90"/>
                  <a:gd name="T48" fmla="*/ 46 w 51"/>
                  <a:gd name="T49" fmla="*/ 69 h 90"/>
                  <a:gd name="T50" fmla="*/ 5 w 51"/>
                  <a:gd name="T51" fmla="*/ 69 h 90"/>
                  <a:gd name="T52" fmla="*/ 5 w 51"/>
                  <a:gd name="T53" fmla="*/ 11 h 90"/>
                  <a:gd name="T54" fmla="*/ 46 w 51"/>
                  <a:gd name="T55" fmla="*/ 11 h 90"/>
                  <a:gd name="T56" fmla="*/ 46 w 51"/>
                  <a:gd name="T57" fmla="*/ 6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1" h="90">
                    <a:moveTo>
                      <a:pt x="4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7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8" y="90"/>
                      <a:pt x="51" y="87"/>
                      <a:pt x="51" y="83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3"/>
                      <a:pt x="48" y="0"/>
                      <a:pt x="44" y="0"/>
                    </a:cubicBezTo>
                    <a:close/>
                    <a:moveTo>
                      <a:pt x="40" y="5"/>
                    </a:moveTo>
                    <a:cubicBezTo>
                      <a:pt x="41" y="5"/>
                      <a:pt x="42" y="5"/>
                      <a:pt x="42" y="6"/>
                    </a:cubicBezTo>
                    <a:cubicBezTo>
                      <a:pt x="42" y="7"/>
                      <a:pt x="41" y="8"/>
                      <a:pt x="40" y="8"/>
                    </a:cubicBezTo>
                    <a:cubicBezTo>
                      <a:pt x="39" y="8"/>
                      <a:pt x="38" y="7"/>
                      <a:pt x="38" y="6"/>
                    </a:cubicBezTo>
                    <a:cubicBezTo>
                      <a:pt x="38" y="5"/>
                      <a:pt x="39" y="5"/>
                      <a:pt x="40" y="5"/>
                    </a:cubicBezTo>
                    <a:close/>
                    <a:moveTo>
                      <a:pt x="17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7" y="7"/>
                      <a:pt x="17" y="7"/>
                      <a:pt x="17" y="7"/>
                    </a:cubicBezTo>
                    <a:lnTo>
                      <a:pt x="17" y="5"/>
                    </a:lnTo>
                    <a:close/>
                    <a:moveTo>
                      <a:pt x="26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6" y="75"/>
                    </a:cubicBezTo>
                    <a:cubicBezTo>
                      <a:pt x="28" y="75"/>
                      <a:pt x="30" y="77"/>
                      <a:pt x="30" y="79"/>
                    </a:cubicBezTo>
                    <a:cubicBezTo>
                      <a:pt x="30" y="81"/>
                      <a:pt x="28" y="83"/>
                      <a:pt x="26" y="83"/>
                    </a:cubicBezTo>
                    <a:close/>
                    <a:moveTo>
                      <a:pt x="46" y="69"/>
                    </a:moveTo>
                    <a:cubicBezTo>
                      <a:pt x="5" y="69"/>
                      <a:pt x="5" y="69"/>
                      <a:pt x="5" y="6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6" y="11"/>
                      <a:pt x="46" y="11"/>
                      <a:pt x="46" y="11"/>
                    </a:cubicBezTo>
                    <a:lnTo>
                      <a:pt x="46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70"/>
              <p:cNvSpPr/>
              <p:nvPr/>
            </p:nvSpPr>
            <p:spPr bwMode="auto">
              <a:xfrm>
                <a:off x="3107507" y="2125594"/>
                <a:ext cx="99831" cy="82362"/>
              </a:xfrm>
              <a:custGeom>
                <a:avLst/>
                <a:gdLst>
                  <a:gd name="T0" fmla="*/ 32 w 40"/>
                  <a:gd name="T1" fmla="*/ 33 h 33"/>
                  <a:gd name="T2" fmla="*/ 40 w 40"/>
                  <a:gd name="T3" fmla="*/ 33 h 33"/>
                  <a:gd name="T4" fmla="*/ 40 w 40"/>
                  <a:gd name="T5" fmla="*/ 8 h 33"/>
                  <a:gd name="T6" fmla="*/ 40 w 40"/>
                  <a:gd name="T7" fmla="*/ 0 h 33"/>
                  <a:gd name="T8" fmla="*/ 32 w 40"/>
                  <a:gd name="T9" fmla="*/ 0 h 33"/>
                  <a:gd name="T10" fmla="*/ 0 w 40"/>
                  <a:gd name="T11" fmla="*/ 0 h 33"/>
                  <a:gd name="T12" fmla="*/ 0 w 40"/>
                  <a:gd name="T13" fmla="*/ 8 h 33"/>
                  <a:gd name="T14" fmla="*/ 32 w 40"/>
                  <a:gd name="T15" fmla="*/ 8 h 33"/>
                  <a:gd name="T16" fmla="*/ 32 w 40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3">
                    <a:moveTo>
                      <a:pt x="32" y="33"/>
                    </a:moveTo>
                    <a:lnTo>
                      <a:pt x="40" y="33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2" y="8"/>
                    </a:lnTo>
                    <a:lnTo>
                      <a:pt x="32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71"/>
              <p:cNvSpPr/>
              <p:nvPr/>
            </p:nvSpPr>
            <p:spPr bwMode="auto">
              <a:xfrm>
                <a:off x="3017659" y="2425088"/>
                <a:ext cx="82362" cy="82362"/>
              </a:xfrm>
              <a:custGeom>
                <a:avLst/>
                <a:gdLst>
                  <a:gd name="T0" fmla="*/ 8 w 33"/>
                  <a:gd name="T1" fmla="*/ 0 h 33"/>
                  <a:gd name="T2" fmla="*/ 0 w 33"/>
                  <a:gd name="T3" fmla="*/ 0 h 33"/>
                  <a:gd name="T4" fmla="*/ 0 w 33"/>
                  <a:gd name="T5" fmla="*/ 25 h 33"/>
                  <a:gd name="T6" fmla="*/ 0 w 33"/>
                  <a:gd name="T7" fmla="*/ 33 h 33"/>
                  <a:gd name="T8" fmla="*/ 8 w 33"/>
                  <a:gd name="T9" fmla="*/ 33 h 33"/>
                  <a:gd name="T10" fmla="*/ 33 w 33"/>
                  <a:gd name="T11" fmla="*/ 33 h 33"/>
                  <a:gd name="T12" fmla="*/ 33 w 33"/>
                  <a:gd name="T13" fmla="*/ 25 h 33"/>
                  <a:gd name="T14" fmla="*/ 8 w 33"/>
                  <a:gd name="T15" fmla="*/ 25 h 33"/>
                  <a:gd name="T16" fmla="*/ 8 w 33"/>
                  <a:gd name="T1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3">
                    <a:moveTo>
                      <a:pt x="8" y="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8" y="33"/>
                    </a:lnTo>
                    <a:lnTo>
                      <a:pt x="33" y="33"/>
                    </a:lnTo>
                    <a:lnTo>
                      <a:pt x="33" y="25"/>
                    </a:lnTo>
                    <a:lnTo>
                      <a:pt x="8" y="25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0" name="Group 207"/>
            <p:cNvGrpSpPr/>
            <p:nvPr/>
          </p:nvGrpSpPr>
          <p:grpSpPr>
            <a:xfrm>
              <a:off x="2877994" y="4309306"/>
              <a:ext cx="107779" cy="196313"/>
              <a:chOff x="3536781" y="2689641"/>
              <a:chExt cx="279527" cy="509141"/>
            </a:xfrm>
            <a:grpFill/>
          </p:grpSpPr>
          <p:sp>
            <p:nvSpPr>
              <p:cNvPr id="271" name="Freeform 121"/>
              <p:cNvSpPr>
                <a:spLocks noEditPoints="1"/>
              </p:cNvSpPr>
              <p:nvPr/>
            </p:nvSpPr>
            <p:spPr bwMode="auto">
              <a:xfrm>
                <a:off x="3536781" y="2689641"/>
                <a:ext cx="279527" cy="381855"/>
              </a:xfrm>
              <a:custGeom>
                <a:avLst/>
                <a:gdLst>
                  <a:gd name="T0" fmla="*/ 42 w 84"/>
                  <a:gd name="T1" fmla="*/ 5 h 115"/>
                  <a:gd name="T2" fmla="*/ 79 w 84"/>
                  <a:gd name="T3" fmla="*/ 42 h 115"/>
                  <a:gd name="T4" fmla="*/ 56 w 84"/>
                  <a:gd name="T5" fmla="*/ 111 h 115"/>
                  <a:gd name="T6" fmla="*/ 31 w 84"/>
                  <a:gd name="T7" fmla="*/ 111 h 115"/>
                  <a:gd name="T8" fmla="*/ 4 w 84"/>
                  <a:gd name="T9" fmla="*/ 42 h 115"/>
                  <a:gd name="T10" fmla="*/ 42 w 84"/>
                  <a:gd name="T11" fmla="*/ 5 h 115"/>
                  <a:gd name="T12" fmla="*/ 42 w 84"/>
                  <a:gd name="T13" fmla="*/ 0 h 115"/>
                  <a:gd name="T14" fmla="*/ 0 w 84"/>
                  <a:gd name="T15" fmla="*/ 42 h 115"/>
                  <a:gd name="T16" fmla="*/ 29 w 84"/>
                  <a:gd name="T17" fmla="*/ 115 h 115"/>
                  <a:gd name="T18" fmla="*/ 58 w 84"/>
                  <a:gd name="T19" fmla="*/ 115 h 115"/>
                  <a:gd name="T20" fmla="*/ 84 w 84"/>
                  <a:gd name="T21" fmla="*/ 42 h 115"/>
                  <a:gd name="T22" fmla="*/ 42 w 84"/>
                  <a:gd name="T2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115">
                    <a:moveTo>
                      <a:pt x="42" y="5"/>
                    </a:moveTo>
                    <a:cubicBezTo>
                      <a:pt x="63" y="5"/>
                      <a:pt x="79" y="22"/>
                      <a:pt x="79" y="42"/>
                    </a:cubicBezTo>
                    <a:cubicBezTo>
                      <a:pt x="79" y="60"/>
                      <a:pt x="60" y="101"/>
                      <a:pt x="56" y="111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23" y="95"/>
                      <a:pt x="4" y="58"/>
                      <a:pt x="4" y="42"/>
                    </a:cubicBezTo>
                    <a:cubicBezTo>
                      <a:pt x="4" y="22"/>
                      <a:pt x="21" y="5"/>
                      <a:pt x="42" y="5"/>
                    </a:cubicBezTo>
                    <a:moveTo>
                      <a:pt x="42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63"/>
                      <a:pt x="29" y="115"/>
                      <a:pt x="29" y="115"/>
                    </a:cubicBezTo>
                    <a:cubicBezTo>
                      <a:pt x="58" y="115"/>
                      <a:pt x="58" y="115"/>
                      <a:pt x="58" y="115"/>
                    </a:cubicBezTo>
                    <a:cubicBezTo>
                      <a:pt x="58" y="115"/>
                      <a:pt x="84" y="63"/>
                      <a:pt x="84" y="42"/>
                    </a:cubicBezTo>
                    <a:cubicBezTo>
                      <a:pt x="84" y="19"/>
                      <a:pt x="65" y="0"/>
                      <a:pt x="4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122"/>
              <p:cNvSpPr/>
              <p:nvPr/>
            </p:nvSpPr>
            <p:spPr bwMode="auto">
              <a:xfrm>
                <a:off x="3631621" y="3166335"/>
                <a:ext cx="97336" cy="9983"/>
              </a:xfrm>
              <a:custGeom>
                <a:avLst/>
                <a:gdLst>
                  <a:gd name="T0" fmla="*/ 1 w 29"/>
                  <a:gd name="T1" fmla="*/ 3 h 3"/>
                  <a:gd name="T2" fmla="*/ 27 w 29"/>
                  <a:gd name="T3" fmla="*/ 3 h 3"/>
                  <a:gd name="T4" fmla="*/ 29 w 29"/>
                  <a:gd name="T5" fmla="*/ 0 h 3"/>
                  <a:gd name="T6" fmla="*/ 0 w 29"/>
                  <a:gd name="T7" fmla="*/ 0 h 3"/>
                  <a:gd name="T8" fmla="*/ 1 w 29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">
                    <a:moveTo>
                      <a:pt x="1" y="3"/>
                    </a:moveTo>
                    <a:cubicBezTo>
                      <a:pt x="27" y="3"/>
                      <a:pt x="27" y="3"/>
                      <a:pt x="27" y="3"/>
                    </a:cubicBezTo>
                    <a:cubicBezTo>
                      <a:pt x="28" y="2"/>
                      <a:pt x="28" y="1"/>
                      <a:pt x="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123"/>
              <p:cNvSpPr/>
              <p:nvPr/>
            </p:nvSpPr>
            <p:spPr bwMode="auto">
              <a:xfrm>
                <a:off x="3646596" y="3186302"/>
                <a:ext cx="69882" cy="12480"/>
              </a:xfrm>
              <a:custGeom>
                <a:avLst/>
                <a:gdLst>
                  <a:gd name="T0" fmla="*/ 10 w 21"/>
                  <a:gd name="T1" fmla="*/ 4 h 4"/>
                  <a:gd name="T2" fmla="*/ 21 w 21"/>
                  <a:gd name="T3" fmla="*/ 0 h 4"/>
                  <a:gd name="T4" fmla="*/ 0 w 21"/>
                  <a:gd name="T5" fmla="*/ 0 h 4"/>
                  <a:gd name="T6" fmla="*/ 10 w 2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">
                    <a:moveTo>
                      <a:pt x="10" y="4"/>
                    </a:moveTo>
                    <a:cubicBezTo>
                      <a:pt x="14" y="4"/>
                      <a:pt x="18" y="2"/>
                      <a:pt x="2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124"/>
              <p:cNvSpPr/>
              <p:nvPr/>
            </p:nvSpPr>
            <p:spPr bwMode="auto">
              <a:xfrm>
                <a:off x="3629124" y="3086470"/>
                <a:ext cx="102328" cy="69882"/>
              </a:xfrm>
              <a:custGeom>
                <a:avLst/>
                <a:gdLst>
                  <a:gd name="T0" fmla="*/ 31 w 31"/>
                  <a:gd name="T1" fmla="*/ 0 h 21"/>
                  <a:gd name="T2" fmla="*/ 0 w 31"/>
                  <a:gd name="T3" fmla="*/ 0 h 21"/>
                  <a:gd name="T4" fmla="*/ 0 w 31"/>
                  <a:gd name="T5" fmla="*/ 19 h 21"/>
                  <a:gd name="T6" fmla="*/ 0 w 31"/>
                  <a:gd name="T7" fmla="*/ 21 h 21"/>
                  <a:gd name="T8" fmla="*/ 30 w 31"/>
                  <a:gd name="T9" fmla="*/ 21 h 21"/>
                  <a:gd name="T10" fmla="*/ 31 w 31"/>
                  <a:gd name="T11" fmla="*/ 19 h 21"/>
                  <a:gd name="T12" fmla="*/ 31 w 31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0"/>
                      <a:pt x="31" y="20"/>
                      <a:pt x="31" y="19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125"/>
              <p:cNvSpPr>
                <a:spLocks noEditPoints="1"/>
              </p:cNvSpPr>
              <p:nvPr/>
            </p:nvSpPr>
            <p:spPr bwMode="auto">
              <a:xfrm>
                <a:off x="3626629" y="2864345"/>
                <a:ext cx="104823" cy="207151"/>
              </a:xfrm>
              <a:custGeom>
                <a:avLst/>
                <a:gdLst>
                  <a:gd name="T0" fmla="*/ 42 w 42"/>
                  <a:gd name="T1" fmla="*/ 2 h 83"/>
                  <a:gd name="T2" fmla="*/ 42 w 42"/>
                  <a:gd name="T3" fmla="*/ 2 h 83"/>
                  <a:gd name="T4" fmla="*/ 42 w 42"/>
                  <a:gd name="T5" fmla="*/ 2 h 83"/>
                  <a:gd name="T6" fmla="*/ 37 w 42"/>
                  <a:gd name="T7" fmla="*/ 0 h 83"/>
                  <a:gd name="T8" fmla="*/ 20 w 42"/>
                  <a:gd name="T9" fmla="*/ 6 h 83"/>
                  <a:gd name="T10" fmla="*/ 5 w 42"/>
                  <a:gd name="T11" fmla="*/ 0 h 83"/>
                  <a:gd name="T12" fmla="*/ 0 w 42"/>
                  <a:gd name="T13" fmla="*/ 1 h 83"/>
                  <a:gd name="T14" fmla="*/ 0 w 42"/>
                  <a:gd name="T15" fmla="*/ 2 h 83"/>
                  <a:gd name="T16" fmla="*/ 0 w 42"/>
                  <a:gd name="T17" fmla="*/ 2 h 83"/>
                  <a:gd name="T18" fmla="*/ 18 w 42"/>
                  <a:gd name="T19" fmla="*/ 83 h 83"/>
                  <a:gd name="T20" fmla="*/ 24 w 42"/>
                  <a:gd name="T21" fmla="*/ 83 h 83"/>
                  <a:gd name="T22" fmla="*/ 42 w 42"/>
                  <a:gd name="T23" fmla="*/ 2 h 83"/>
                  <a:gd name="T24" fmla="*/ 42 w 42"/>
                  <a:gd name="T25" fmla="*/ 2 h 83"/>
                  <a:gd name="T26" fmla="*/ 42 w 42"/>
                  <a:gd name="T27" fmla="*/ 2 h 83"/>
                  <a:gd name="T28" fmla="*/ 21 w 42"/>
                  <a:gd name="T29" fmla="*/ 73 h 83"/>
                  <a:gd name="T30" fmla="*/ 5 w 42"/>
                  <a:gd name="T31" fmla="*/ 4 h 83"/>
                  <a:gd name="T32" fmla="*/ 20 w 42"/>
                  <a:gd name="T33" fmla="*/ 9 h 83"/>
                  <a:gd name="T34" fmla="*/ 37 w 42"/>
                  <a:gd name="T35" fmla="*/ 4 h 83"/>
                  <a:gd name="T36" fmla="*/ 21 w 42"/>
                  <a:gd name="T37" fmla="*/ 7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83">
                    <a:moveTo>
                      <a:pt x="42" y="2"/>
                    </a:moveTo>
                    <a:lnTo>
                      <a:pt x="42" y="2"/>
                    </a:lnTo>
                    <a:lnTo>
                      <a:pt x="42" y="2"/>
                    </a:lnTo>
                    <a:lnTo>
                      <a:pt x="37" y="0"/>
                    </a:lnTo>
                    <a:lnTo>
                      <a:pt x="20" y="6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8" y="83"/>
                    </a:lnTo>
                    <a:lnTo>
                      <a:pt x="24" y="8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close/>
                    <a:moveTo>
                      <a:pt x="21" y="73"/>
                    </a:moveTo>
                    <a:lnTo>
                      <a:pt x="5" y="4"/>
                    </a:lnTo>
                    <a:lnTo>
                      <a:pt x="20" y="9"/>
                    </a:lnTo>
                    <a:lnTo>
                      <a:pt x="37" y="4"/>
                    </a:lnTo>
                    <a:lnTo>
                      <a:pt x="21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6" name="Group 213"/>
            <p:cNvGrpSpPr/>
            <p:nvPr/>
          </p:nvGrpSpPr>
          <p:grpSpPr>
            <a:xfrm>
              <a:off x="2319529" y="1979544"/>
              <a:ext cx="734230" cy="1309612"/>
              <a:chOff x="475378" y="1491706"/>
              <a:chExt cx="1825991" cy="3256955"/>
            </a:xfrm>
            <a:grpFill/>
          </p:grpSpPr>
          <p:sp>
            <p:nvSpPr>
              <p:cNvPr id="277" name="Freeform 101"/>
              <p:cNvSpPr>
                <a:spLocks noEditPoints="1"/>
              </p:cNvSpPr>
              <p:nvPr/>
            </p:nvSpPr>
            <p:spPr bwMode="auto">
              <a:xfrm>
                <a:off x="1847137" y="4256991"/>
                <a:ext cx="454232" cy="491670"/>
              </a:xfrm>
              <a:custGeom>
                <a:avLst/>
                <a:gdLst>
                  <a:gd name="T0" fmla="*/ 134 w 137"/>
                  <a:gd name="T1" fmla="*/ 71 h 148"/>
                  <a:gd name="T2" fmla="*/ 126 w 137"/>
                  <a:gd name="T3" fmla="*/ 38 h 148"/>
                  <a:gd name="T4" fmla="*/ 133 w 137"/>
                  <a:gd name="T5" fmla="*/ 36 h 148"/>
                  <a:gd name="T6" fmla="*/ 126 w 137"/>
                  <a:gd name="T7" fmla="*/ 12 h 148"/>
                  <a:gd name="T8" fmla="*/ 102 w 137"/>
                  <a:gd name="T9" fmla="*/ 5 h 148"/>
                  <a:gd name="T10" fmla="*/ 99 w 137"/>
                  <a:gd name="T11" fmla="*/ 12 h 148"/>
                  <a:gd name="T12" fmla="*/ 67 w 137"/>
                  <a:gd name="T13" fmla="*/ 4 h 148"/>
                  <a:gd name="T14" fmla="*/ 38 w 137"/>
                  <a:gd name="T15" fmla="*/ 11 h 148"/>
                  <a:gd name="T16" fmla="*/ 36 w 137"/>
                  <a:gd name="T17" fmla="*/ 5 h 148"/>
                  <a:gd name="T18" fmla="*/ 12 w 137"/>
                  <a:gd name="T19" fmla="*/ 12 h 148"/>
                  <a:gd name="T20" fmla="*/ 5 w 137"/>
                  <a:gd name="T21" fmla="*/ 36 h 148"/>
                  <a:gd name="T22" fmla="*/ 9 w 137"/>
                  <a:gd name="T23" fmla="*/ 38 h 148"/>
                  <a:gd name="T24" fmla="*/ 0 w 137"/>
                  <a:gd name="T25" fmla="*/ 71 h 148"/>
                  <a:gd name="T26" fmla="*/ 27 w 137"/>
                  <a:gd name="T27" fmla="*/ 125 h 148"/>
                  <a:gd name="T28" fmla="*/ 13 w 137"/>
                  <a:gd name="T29" fmla="*/ 140 h 148"/>
                  <a:gd name="T30" fmla="*/ 21 w 137"/>
                  <a:gd name="T31" fmla="*/ 148 h 148"/>
                  <a:gd name="T32" fmla="*/ 37 w 137"/>
                  <a:gd name="T33" fmla="*/ 132 h 148"/>
                  <a:gd name="T34" fmla="*/ 67 w 137"/>
                  <a:gd name="T35" fmla="*/ 139 h 148"/>
                  <a:gd name="T36" fmla="*/ 97 w 137"/>
                  <a:gd name="T37" fmla="*/ 132 h 148"/>
                  <a:gd name="T38" fmla="*/ 113 w 137"/>
                  <a:gd name="T39" fmla="*/ 148 h 148"/>
                  <a:gd name="T40" fmla="*/ 121 w 137"/>
                  <a:gd name="T41" fmla="*/ 140 h 148"/>
                  <a:gd name="T42" fmla="*/ 107 w 137"/>
                  <a:gd name="T43" fmla="*/ 125 h 148"/>
                  <a:gd name="T44" fmla="*/ 134 w 137"/>
                  <a:gd name="T45" fmla="*/ 71 h 148"/>
                  <a:gd name="T46" fmla="*/ 11 w 137"/>
                  <a:gd name="T47" fmla="*/ 74 h 148"/>
                  <a:gd name="T48" fmla="*/ 20 w 137"/>
                  <a:gd name="T49" fmla="*/ 74 h 148"/>
                  <a:gd name="T50" fmla="*/ 23 w 137"/>
                  <a:gd name="T51" fmla="*/ 71 h 148"/>
                  <a:gd name="T52" fmla="*/ 20 w 137"/>
                  <a:gd name="T53" fmla="*/ 69 h 148"/>
                  <a:gd name="T54" fmla="*/ 11 w 137"/>
                  <a:gd name="T55" fmla="*/ 69 h 148"/>
                  <a:gd name="T56" fmla="*/ 64 w 137"/>
                  <a:gd name="T57" fmla="*/ 15 h 148"/>
                  <a:gd name="T58" fmla="*/ 64 w 137"/>
                  <a:gd name="T59" fmla="*/ 15 h 148"/>
                  <a:gd name="T60" fmla="*/ 64 w 137"/>
                  <a:gd name="T61" fmla="*/ 26 h 148"/>
                  <a:gd name="T62" fmla="*/ 67 w 137"/>
                  <a:gd name="T63" fmla="*/ 29 h 148"/>
                  <a:gd name="T64" fmla="*/ 70 w 137"/>
                  <a:gd name="T65" fmla="*/ 26 h 148"/>
                  <a:gd name="T66" fmla="*/ 70 w 137"/>
                  <a:gd name="T67" fmla="*/ 15 h 148"/>
                  <a:gd name="T68" fmla="*/ 70 w 137"/>
                  <a:gd name="T69" fmla="*/ 15 h 148"/>
                  <a:gd name="T70" fmla="*/ 123 w 137"/>
                  <a:gd name="T71" fmla="*/ 69 h 148"/>
                  <a:gd name="T72" fmla="*/ 114 w 137"/>
                  <a:gd name="T73" fmla="*/ 69 h 148"/>
                  <a:gd name="T74" fmla="*/ 111 w 137"/>
                  <a:gd name="T75" fmla="*/ 71 h 148"/>
                  <a:gd name="T76" fmla="*/ 114 w 137"/>
                  <a:gd name="T77" fmla="*/ 74 h 148"/>
                  <a:gd name="T78" fmla="*/ 123 w 137"/>
                  <a:gd name="T79" fmla="*/ 74 h 148"/>
                  <a:gd name="T80" fmla="*/ 70 w 137"/>
                  <a:gd name="T81" fmla="*/ 128 h 148"/>
                  <a:gd name="T82" fmla="*/ 70 w 137"/>
                  <a:gd name="T83" fmla="*/ 118 h 148"/>
                  <a:gd name="T84" fmla="*/ 67 w 137"/>
                  <a:gd name="T85" fmla="*/ 115 h 148"/>
                  <a:gd name="T86" fmla="*/ 64 w 137"/>
                  <a:gd name="T87" fmla="*/ 118 h 148"/>
                  <a:gd name="T88" fmla="*/ 64 w 137"/>
                  <a:gd name="T89" fmla="*/ 128 h 148"/>
                  <a:gd name="T90" fmla="*/ 11 w 137"/>
                  <a:gd name="T91" fmla="*/ 7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7" h="148">
                    <a:moveTo>
                      <a:pt x="134" y="71"/>
                    </a:moveTo>
                    <a:cubicBezTo>
                      <a:pt x="134" y="59"/>
                      <a:pt x="131" y="48"/>
                      <a:pt x="126" y="38"/>
                    </a:cubicBezTo>
                    <a:cubicBezTo>
                      <a:pt x="128" y="38"/>
                      <a:pt x="131" y="38"/>
                      <a:pt x="133" y="36"/>
                    </a:cubicBezTo>
                    <a:cubicBezTo>
                      <a:pt x="137" y="31"/>
                      <a:pt x="134" y="20"/>
                      <a:pt x="126" y="12"/>
                    </a:cubicBezTo>
                    <a:cubicBezTo>
                      <a:pt x="117" y="3"/>
                      <a:pt x="107" y="0"/>
                      <a:pt x="102" y="5"/>
                    </a:cubicBezTo>
                    <a:cubicBezTo>
                      <a:pt x="100" y="7"/>
                      <a:pt x="99" y="9"/>
                      <a:pt x="99" y="12"/>
                    </a:cubicBezTo>
                    <a:cubicBezTo>
                      <a:pt x="90" y="7"/>
                      <a:pt x="79" y="4"/>
                      <a:pt x="67" y="4"/>
                    </a:cubicBezTo>
                    <a:cubicBezTo>
                      <a:pt x="57" y="4"/>
                      <a:pt x="47" y="6"/>
                      <a:pt x="38" y="11"/>
                    </a:cubicBezTo>
                    <a:cubicBezTo>
                      <a:pt x="38" y="8"/>
                      <a:pt x="37" y="7"/>
                      <a:pt x="36" y="5"/>
                    </a:cubicBezTo>
                    <a:cubicBezTo>
                      <a:pt x="31" y="0"/>
                      <a:pt x="20" y="3"/>
                      <a:pt x="12" y="12"/>
                    </a:cubicBezTo>
                    <a:cubicBezTo>
                      <a:pt x="3" y="20"/>
                      <a:pt x="0" y="31"/>
                      <a:pt x="5" y="36"/>
                    </a:cubicBezTo>
                    <a:cubicBezTo>
                      <a:pt x="6" y="37"/>
                      <a:pt x="7" y="37"/>
                      <a:pt x="9" y="38"/>
                    </a:cubicBezTo>
                    <a:cubicBezTo>
                      <a:pt x="3" y="48"/>
                      <a:pt x="0" y="59"/>
                      <a:pt x="0" y="71"/>
                    </a:cubicBezTo>
                    <a:cubicBezTo>
                      <a:pt x="0" y="94"/>
                      <a:pt x="10" y="113"/>
                      <a:pt x="27" y="125"/>
                    </a:cubicBezTo>
                    <a:cubicBezTo>
                      <a:pt x="13" y="140"/>
                      <a:pt x="13" y="140"/>
                      <a:pt x="13" y="140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37" y="132"/>
                      <a:pt x="37" y="132"/>
                      <a:pt x="37" y="132"/>
                    </a:cubicBezTo>
                    <a:cubicBezTo>
                      <a:pt x="46" y="136"/>
                      <a:pt x="56" y="139"/>
                      <a:pt x="67" y="139"/>
                    </a:cubicBezTo>
                    <a:cubicBezTo>
                      <a:pt x="78" y="139"/>
                      <a:pt x="88" y="136"/>
                      <a:pt x="97" y="132"/>
                    </a:cubicBezTo>
                    <a:cubicBezTo>
                      <a:pt x="113" y="148"/>
                      <a:pt x="113" y="148"/>
                      <a:pt x="113" y="148"/>
                    </a:cubicBezTo>
                    <a:cubicBezTo>
                      <a:pt x="121" y="140"/>
                      <a:pt x="121" y="140"/>
                      <a:pt x="121" y="140"/>
                    </a:cubicBezTo>
                    <a:cubicBezTo>
                      <a:pt x="107" y="125"/>
                      <a:pt x="107" y="125"/>
                      <a:pt x="107" y="125"/>
                    </a:cubicBezTo>
                    <a:cubicBezTo>
                      <a:pt x="124" y="113"/>
                      <a:pt x="134" y="94"/>
                      <a:pt x="134" y="71"/>
                    </a:cubicBezTo>
                    <a:close/>
                    <a:moveTo>
                      <a:pt x="11" y="74"/>
                    </a:moveTo>
                    <a:cubicBezTo>
                      <a:pt x="20" y="74"/>
                      <a:pt x="20" y="74"/>
                      <a:pt x="20" y="74"/>
                    </a:cubicBezTo>
                    <a:cubicBezTo>
                      <a:pt x="22" y="74"/>
                      <a:pt x="23" y="73"/>
                      <a:pt x="23" y="71"/>
                    </a:cubicBezTo>
                    <a:cubicBezTo>
                      <a:pt x="23" y="70"/>
                      <a:pt x="22" y="69"/>
                      <a:pt x="20" y="69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2" y="40"/>
                      <a:pt x="35" y="17"/>
                      <a:pt x="64" y="15"/>
                    </a:cubicBezTo>
                    <a:cubicBezTo>
                      <a:pt x="64" y="15"/>
                      <a:pt x="64" y="15"/>
                      <a:pt x="64" y="15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27"/>
                      <a:pt x="65" y="29"/>
                      <a:pt x="67" y="29"/>
                    </a:cubicBezTo>
                    <a:cubicBezTo>
                      <a:pt x="69" y="29"/>
                      <a:pt x="70" y="27"/>
                      <a:pt x="70" y="26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99" y="17"/>
                      <a:pt x="122" y="40"/>
                      <a:pt x="123" y="69"/>
                    </a:cubicBezTo>
                    <a:cubicBezTo>
                      <a:pt x="114" y="69"/>
                      <a:pt x="114" y="69"/>
                      <a:pt x="114" y="69"/>
                    </a:cubicBezTo>
                    <a:cubicBezTo>
                      <a:pt x="112" y="69"/>
                      <a:pt x="111" y="70"/>
                      <a:pt x="111" y="71"/>
                    </a:cubicBezTo>
                    <a:cubicBezTo>
                      <a:pt x="111" y="73"/>
                      <a:pt x="112" y="74"/>
                      <a:pt x="114" y="74"/>
                    </a:cubicBezTo>
                    <a:cubicBezTo>
                      <a:pt x="123" y="74"/>
                      <a:pt x="123" y="74"/>
                      <a:pt x="123" y="74"/>
                    </a:cubicBezTo>
                    <a:cubicBezTo>
                      <a:pt x="122" y="103"/>
                      <a:pt x="99" y="126"/>
                      <a:pt x="70" y="128"/>
                    </a:cubicBezTo>
                    <a:cubicBezTo>
                      <a:pt x="70" y="118"/>
                      <a:pt x="70" y="118"/>
                      <a:pt x="70" y="118"/>
                    </a:cubicBezTo>
                    <a:cubicBezTo>
                      <a:pt x="70" y="116"/>
                      <a:pt x="69" y="115"/>
                      <a:pt x="67" y="115"/>
                    </a:cubicBezTo>
                    <a:cubicBezTo>
                      <a:pt x="65" y="115"/>
                      <a:pt x="64" y="116"/>
                      <a:pt x="64" y="118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35" y="126"/>
                      <a:pt x="12" y="103"/>
                      <a:pt x="11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102"/>
              <p:cNvSpPr/>
              <p:nvPr/>
            </p:nvSpPr>
            <p:spPr bwMode="auto">
              <a:xfrm>
                <a:off x="2059279" y="4371797"/>
                <a:ext cx="142260" cy="129781"/>
              </a:xfrm>
              <a:custGeom>
                <a:avLst/>
                <a:gdLst>
                  <a:gd name="T0" fmla="*/ 3 w 43"/>
                  <a:gd name="T1" fmla="*/ 39 h 39"/>
                  <a:gd name="T2" fmla="*/ 3 w 43"/>
                  <a:gd name="T3" fmla="*/ 39 h 39"/>
                  <a:gd name="T4" fmla="*/ 40 w 43"/>
                  <a:gd name="T5" fmla="*/ 39 h 39"/>
                  <a:gd name="T6" fmla="*/ 43 w 43"/>
                  <a:gd name="T7" fmla="*/ 36 h 39"/>
                  <a:gd name="T8" fmla="*/ 40 w 43"/>
                  <a:gd name="T9" fmla="*/ 34 h 39"/>
                  <a:gd name="T10" fmla="*/ 6 w 43"/>
                  <a:gd name="T11" fmla="*/ 34 h 39"/>
                  <a:gd name="T12" fmla="*/ 6 w 43"/>
                  <a:gd name="T13" fmla="*/ 3 h 39"/>
                  <a:gd name="T14" fmla="*/ 3 w 43"/>
                  <a:gd name="T15" fmla="*/ 0 h 39"/>
                  <a:gd name="T16" fmla="*/ 0 w 43"/>
                  <a:gd name="T17" fmla="*/ 3 h 39"/>
                  <a:gd name="T18" fmla="*/ 0 w 43"/>
                  <a:gd name="T19" fmla="*/ 36 h 39"/>
                  <a:gd name="T20" fmla="*/ 3 w 43"/>
                  <a:gd name="T2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39">
                    <a:moveTo>
                      <a:pt x="3" y="39"/>
                    </a:moveTo>
                    <a:cubicBezTo>
                      <a:pt x="3" y="39"/>
                      <a:pt x="3" y="39"/>
                      <a:pt x="3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1" y="39"/>
                      <a:pt x="43" y="38"/>
                      <a:pt x="43" y="36"/>
                    </a:cubicBezTo>
                    <a:cubicBezTo>
                      <a:pt x="43" y="35"/>
                      <a:pt x="41" y="34"/>
                      <a:pt x="40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8"/>
                      <a:pt x="1" y="39"/>
                      <a:pt x="3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Freeform 101"/>
              <p:cNvSpPr>
                <a:spLocks noEditPoints="1"/>
              </p:cNvSpPr>
              <p:nvPr/>
            </p:nvSpPr>
            <p:spPr bwMode="auto">
              <a:xfrm>
                <a:off x="475378" y="1491706"/>
                <a:ext cx="319538" cy="345877"/>
              </a:xfrm>
              <a:custGeom>
                <a:avLst/>
                <a:gdLst>
                  <a:gd name="T0" fmla="*/ 134 w 137"/>
                  <a:gd name="T1" fmla="*/ 71 h 148"/>
                  <a:gd name="T2" fmla="*/ 126 w 137"/>
                  <a:gd name="T3" fmla="*/ 38 h 148"/>
                  <a:gd name="T4" fmla="*/ 133 w 137"/>
                  <a:gd name="T5" fmla="*/ 36 h 148"/>
                  <a:gd name="T6" fmla="*/ 126 w 137"/>
                  <a:gd name="T7" fmla="*/ 12 h 148"/>
                  <a:gd name="T8" fmla="*/ 102 w 137"/>
                  <a:gd name="T9" fmla="*/ 5 h 148"/>
                  <a:gd name="T10" fmla="*/ 99 w 137"/>
                  <a:gd name="T11" fmla="*/ 12 h 148"/>
                  <a:gd name="T12" fmla="*/ 67 w 137"/>
                  <a:gd name="T13" fmla="*/ 4 h 148"/>
                  <a:gd name="T14" fmla="*/ 38 w 137"/>
                  <a:gd name="T15" fmla="*/ 11 h 148"/>
                  <a:gd name="T16" fmla="*/ 36 w 137"/>
                  <a:gd name="T17" fmla="*/ 5 h 148"/>
                  <a:gd name="T18" fmla="*/ 12 w 137"/>
                  <a:gd name="T19" fmla="*/ 12 h 148"/>
                  <a:gd name="T20" fmla="*/ 5 w 137"/>
                  <a:gd name="T21" fmla="*/ 36 h 148"/>
                  <a:gd name="T22" fmla="*/ 9 w 137"/>
                  <a:gd name="T23" fmla="*/ 38 h 148"/>
                  <a:gd name="T24" fmla="*/ 0 w 137"/>
                  <a:gd name="T25" fmla="*/ 71 h 148"/>
                  <a:gd name="T26" fmla="*/ 27 w 137"/>
                  <a:gd name="T27" fmla="*/ 125 h 148"/>
                  <a:gd name="T28" fmla="*/ 13 w 137"/>
                  <a:gd name="T29" fmla="*/ 140 h 148"/>
                  <a:gd name="T30" fmla="*/ 21 w 137"/>
                  <a:gd name="T31" fmla="*/ 148 h 148"/>
                  <a:gd name="T32" fmla="*/ 37 w 137"/>
                  <a:gd name="T33" fmla="*/ 132 h 148"/>
                  <a:gd name="T34" fmla="*/ 67 w 137"/>
                  <a:gd name="T35" fmla="*/ 139 h 148"/>
                  <a:gd name="T36" fmla="*/ 97 w 137"/>
                  <a:gd name="T37" fmla="*/ 132 h 148"/>
                  <a:gd name="T38" fmla="*/ 113 w 137"/>
                  <a:gd name="T39" fmla="*/ 148 h 148"/>
                  <a:gd name="T40" fmla="*/ 121 w 137"/>
                  <a:gd name="T41" fmla="*/ 140 h 148"/>
                  <a:gd name="T42" fmla="*/ 107 w 137"/>
                  <a:gd name="T43" fmla="*/ 125 h 148"/>
                  <a:gd name="T44" fmla="*/ 134 w 137"/>
                  <a:gd name="T45" fmla="*/ 71 h 148"/>
                  <a:gd name="T46" fmla="*/ 11 w 137"/>
                  <a:gd name="T47" fmla="*/ 74 h 148"/>
                  <a:gd name="T48" fmla="*/ 20 w 137"/>
                  <a:gd name="T49" fmla="*/ 74 h 148"/>
                  <a:gd name="T50" fmla="*/ 23 w 137"/>
                  <a:gd name="T51" fmla="*/ 71 h 148"/>
                  <a:gd name="T52" fmla="*/ 20 w 137"/>
                  <a:gd name="T53" fmla="*/ 69 h 148"/>
                  <a:gd name="T54" fmla="*/ 11 w 137"/>
                  <a:gd name="T55" fmla="*/ 69 h 148"/>
                  <a:gd name="T56" fmla="*/ 64 w 137"/>
                  <a:gd name="T57" fmla="*/ 15 h 148"/>
                  <a:gd name="T58" fmla="*/ 64 w 137"/>
                  <a:gd name="T59" fmla="*/ 15 h 148"/>
                  <a:gd name="T60" fmla="*/ 64 w 137"/>
                  <a:gd name="T61" fmla="*/ 26 h 148"/>
                  <a:gd name="T62" fmla="*/ 67 w 137"/>
                  <a:gd name="T63" fmla="*/ 29 h 148"/>
                  <a:gd name="T64" fmla="*/ 70 w 137"/>
                  <a:gd name="T65" fmla="*/ 26 h 148"/>
                  <a:gd name="T66" fmla="*/ 70 w 137"/>
                  <a:gd name="T67" fmla="*/ 15 h 148"/>
                  <a:gd name="T68" fmla="*/ 70 w 137"/>
                  <a:gd name="T69" fmla="*/ 15 h 148"/>
                  <a:gd name="T70" fmla="*/ 123 w 137"/>
                  <a:gd name="T71" fmla="*/ 69 h 148"/>
                  <a:gd name="T72" fmla="*/ 114 w 137"/>
                  <a:gd name="T73" fmla="*/ 69 h 148"/>
                  <a:gd name="T74" fmla="*/ 111 w 137"/>
                  <a:gd name="T75" fmla="*/ 71 h 148"/>
                  <a:gd name="T76" fmla="*/ 114 w 137"/>
                  <a:gd name="T77" fmla="*/ 74 h 148"/>
                  <a:gd name="T78" fmla="*/ 123 w 137"/>
                  <a:gd name="T79" fmla="*/ 74 h 148"/>
                  <a:gd name="T80" fmla="*/ 70 w 137"/>
                  <a:gd name="T81" fmla="*/ 128 h 148"/>
                  <a:gd name="T82" fmla="*/ 70 w 137"/>
                  <a:gd name="T83" fmla="*/ 118 h 148"/>
                  <a:gd name="T84" fmla="*/ 67 w 137"/>
                  <a:gd name="T85" fmla="*/ 115 h 148"/>
                  <a:gd name="T86" fmla="*/ 64 w 137"/>
                  <a:gd name="T87" fmla="*/ 118 h 148"/>
                  <a:gd name="T88" fmla="*/ 64 w 137"/>
                  <a:gd name="T89" fmla="*/ 128 h 148"/>
                  <a:gd name="T90" fmla="*/ 11 w 137"/>
                  <a:gd name="T91" fmla="*/ 7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7" h="148">
                    <a:moveTo>
                      <a:pt x="134" y="71"/>
                    </a:moveTo>
                    <a:cubicBezTo>
                      <a:pt x="134" y="59"/>
                      <a:pt x="131" y="48"/>
                      <a:pt x="126" y="38"/>
                    </a:cubicBezTo>
                    <a:cubicBezTo>
                      <a:pt x="128" y="38"/>
                      <a:pt x="131" y="38"/>
                      <a:pt x="133" y="36"/>
                    </a:cubicBezTo>
                    <a:cubicBezTo>
                      <a:pt x="137" y="31"/>
                      <a:pt x="134" y="20"/>
                      <a:pt x="126" y="12"/>
                    </a:cubicBezTo>
                    <a:cubicBezTo>
                      <a:pt x="117" y="3"/>
                      <a:pt x="107" y="0"/>
                      <a:pt x="102" y="5"/>
                    </a:cubicBezTo>
                    <a:cubicBezTo>
                      <a:pt x="100" y="7"/>
                      <a:pt x="99" y="9"/>
                      <a:pt x="99" y="12"/>
                    </a:cubicBezTo>
                    <a:cubicBezTo>
                      <a:pt x="90" y="7"/>
                      <a:pt x="79" y="4"/>
                      <a:pt x="67" y="4"/>
                    </a:cubicBezTo>
                    <a:cubicBezTo>
                      <a:pt x="57" y="4"/>
                      <a:pt x="47" y="6"/>
                      <a:pt x="38" y="11"/>
                    </a:cubicBezTo>
                    <a:cubicBezTo>
                      <a:pt x="38" y="8"/>
                      <a:pt x="37" y="7"/>
                      <a:pt x="36" y="5"/>
                    </a:cubicBezTo>
                    <a:cubicBezTo>
                      <a:pt x="31" y="0"/>
                      <a:pt x="20" y="3"/>
                      <a:pt x="12" y="12"/>
                    </a:cubicBezTo>
                    <a:cubicBezTo>
                      <a:pt x="3" y="20"/>
                      <a:pt x="0" y="31"/>
                      <a:pt x="5" y="36"/>
                    </a:cubicBezTo>
                    <a:cubicBezTo>
                      <a:pt x="6" y="37"/>
                      <a:pt x="7" y="37"/>
                      <a:pt x="9" y="38"/>
                    </a:cubicBezTo>
                    <a:cubicBezTo>
                      <a:pt x="3" y="48"/>
                      <a:pt x="0" y="59"/>
                      <a:pt x="0" y="71"/>
                    </a:cubicBezTo>
                    <a:cubicBezTo>
                      <a:pt x="0" y="94"/>
                      <a:pt x="10" y="113"/>
                      <a:pt x="27" y="125"/>
                    </a:cubicBezTo>
                    <a:cubicBezTo>
                      <a:pt x="13" y="140"/>
                      <a:pt x="13" y="140"/>
                      <a:pt x="13" y="140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37" y="132"/>
                      <a:pt x="37" y="132"/>
                      <a:pt x="37" y="132"/>
                    </a:cubicBezTo>
                    <a:cubicBezTo>
                      <a:pt x="46" y="136"/>
                      <a:pt x="56" y="139"/>
                      <a:pt x="67" y="139"/>
                    </a:cubicBezTo>
                    <a:cubicBezTo>
                      <a:pt x="78" y="139"/>
                      <a:pt x="88" y="136"/>
                      <a:pt x="97" y="132"/>
                    </a:cubicBezTo>
                    <a:cubicBezTo>
                      <a:pt x="113" y="148"/>
                      <a:pt x="113" y="148"/>
                      <a:pt x="113" y="148"/>
                    </a:cubicBezTo>
                    <a:cubicBezTo>
                      <a:pt x="121" y="140"/>
                      <a:pt x="121" y="140"/>
                      <a:pt x="121" y="140"/>
                    </a:cubicBezTo>
                    <a:cubicBezTo>
                      <a:pt x="107" y="125"/>
                      <a:pt x="107" y="125"/>
                      <a:pt x="107" y="125"/>
                    </a:cubicBezTo>
                    <a:cubicBezTo>
                      <a:pt x="124" y="113"/>
                      <a:pt x="134" y="94"/>
                      <a:pt x="134" y="71"/>
                    </a:cubicBezTo>
                    <a:close/>
                    <a:moveTo>
                      <a:pt x="11" y="74"/>
                    </a:moveTo>
                    <a:cubicBezTo>
                      <a:pt x="20" y="74"/>
                      <a:pt x="20" y="74"/>
                      <a:pt x="20" y="74"/>
                    </a:cubicBezTo>
                    <a:cubicBezTo>
                      <a:pt x="22" y="74"/>
                      <a:pt x="23" y="73"/>
                      <a:pt x="23" y="71"/>
                    </a:cubicBezTo>
                    <a:cubicBezTo>
                      <a:pt x="23" y="70"/>
                      <a:pt x="22" y="69"/>
                      <a:pt x="20" y="69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2" y="40"/>
                      <a:pt x="35" y="17"/>
                      <a:pt x="64" y="15"/>
                    </a:cubicBezTo>
                    <a:cubicBezTo>
                      <a:pt x="64" y="15"/>
                      <a:pt x="64" y="15"/>
                      <a:pt x="64" y="15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27"/>
                      <a:pt x="65" y="29"/>
                      <a:pt x="67" y="29"/>
                    </a:cubicBezTo>
                    <a:cubicBezTo>
                      <a:pt x="69" y="29"/>
                      <a:pt x="70" y="27"/>
                      <a:pt x="70" y="26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99" y="17"/>
                      <a:pt x="122" y="40"/>
                      <a:pt x="123" y="69"/>
                    </a:cubicBezTo>
                    <a:cubicBezTo>
                      <a:pt x="114" y="69"/>
                      <a:pt x="114" y="69"/>
                      <a:pt x="114" y="69"/>
                    </a:cubicBezTo>
                    <a:cubicBezTo>
                      <a:pt x="112" y="69"/>
                      <a:pt x="111" y="70"/>
                      <a:pt x="111" y="71"/>
                    </a:cubicBezTo>
                    <a:cubicBezTo>
                      <a:pt x="111" y="73"/>
                      <a:pt x="112" y="74"/>
                      <a:pt x="114" y="74"/>
                    </a:cubicBezTo>
                    <a:cubicBezTo>
                      <a:pt x="123" y="74"/>
                      <a:pt x="123" y="74"/>
                      <a:pt x="123" y="74"/>
                    </a:cubicBezTo>
                    <a:cubicBezTo>
                      <a:pt x="122" y="103"/>
                      <a:pt x="99" y="126"/>
                      <a:pt x="70" y="128"/>
                    </a:cubicBezTo>
                    <a:cubicBezTo>
                      <a:pt x="70" y="118"/>
                      <a:pt x="70" y="118"/>
                      <a:pt x="70" y="118"/>
                    </a:cubicBezTo>
                    <a:cubicBezTo>
                      <a:pt x="70" y="116"/>
                      <a:pt x="69" y="115"/>
                      <a:pt x="67" y="115"/>
                    </a:cubicBezTo>
                    <a:cubicBezTo>
                      <a:pt x="65" y="115"/>
                      <a:pt x="64" y="116"/>
                      <a:pt x="64" y="118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35" y="126"/>
                      <a:pt x="12" y="103"/>
                      <a:pt x="11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9" name="Group 216"/>
            <p:cNvGrpSpPr/>
            <p:nvPr/>
          </p:nvGrpSpPr>
          <p:grpSpPr>
            <a:xfrm>
              <a:off x="3332291" y="3345441"/>
              <a:ext cx="181971" cy="188355"/>
              <a:chOff x="1163293" y="4009909"/>
              <a:chExt cx="426779" cy="441753"/>
            </a:xfrm>
            <a:grpFill/>
          </p:grpSpPr>
          <p:sp>
            <p:nvSpPr>
              <p:cNvPr id="280" name="Freeform 129"/>
              <p:cNvSpPr/>
              <p:nvPr/>
            </p:nvSpPr>
            <p:spPr bwMode="auto">
              <a:xfrm>
                <a:off x="1163293" y="4192101"/>
                <a:ext cx="426779" cy="157235"/>
              </a:xfrm>
              <a:custGeom>
                <a:avLst/>
                <a:gdLst>
                  <a:gd name="T0" fmla="*/ 86 w 171"/>
                  <a:gd name="T1" fmla="*/ 36 h 63"/>
                  <a:gd name="T2" fmla="*/ 24 w 171"/>
                  <a:gd name="T3" fmla="*/ 0 h 63"/>
                  <a:gd name="T4" fmla="*/ 0 w 171"/>
                  <a:gd name="T5" fmla="*/ 15 h 63"/>
                  <a:gd name="T6" fmla="*/ 86 w 171"/>
                  <a:gd name="T7" fmla="*/ 63 h 63"/>
                  <a:gd name="T8" fmla="*/ 171 w 171"/>
                  <a:gd name="T9" fmla="*/ 15 h 63"/>
                  <a:gd name="T10" fmla="*/ 147 w 171"/>
                  <a:gd name="T11" fmla="*/ 0 h 63"/>
                  <a:gd name="T12" fmla="*/ 86 w 171"/>
                  <a:gd name="T13" fmla="*/ 3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63">
                    <a:moveTo>
                      <a:pt x="86" y="36"/>
                    </a:moveTo>
                    <a:lnTo>
                      <a:pt x="24" y="0"/>
                    </a:lnTo>
                    <a:lnTo>
                      <a:pt x="0" y="15"/>
                    </a:lnTo>
                    <a:lnTo>
                      <a:pt x="86" y="63"/>
                    </a:lnTo>
                    <a:lnTo>
                      <a:pt x="171" y="15"/>
                    </a:lnTo>
                    <a:lnTo>
                      <a:pt x="147" y="0"/>
                    </a:lnTo>
                    <a:lnTo>
                      <a:pt x="86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130"/>
              <p:cNvSpPr/>
              <p:nvPr/>
            </p:nvSpPr>
            <p:spPr bwMode="auto">
              <a:xfrm>
                <a:off x="1163293" y="4296924"/>
                <a:ext cx="426779" cy="154738"/>
              </a:xfrm>
              <a:custGeom>
                <a:avLst/>
                <a:gdLst>
                  <a:gd name="T0" fmla="*/ 86 w 171"/>
                  <a:gd name="T1" fmla="*/ 34 h 62"/>
                  <a:gd name="T2" fmla="*/ 24 w 171"/>
                  <a:gd name="T3" fmla="*/ 0 h 62"/>
                  <a:gd name="T4" fmla="*/ 0 w 171"/>
                  <a:gd name="T5" fmla="*/ 13 h 62"/>
                  <a:gd name="T6" fmla="*/ 86 w 171"/>
                  <a:gd name="T7" fmla="*/ 62 h 62"/>
                  <a:gd name="T8" fmla="*/ 171 w 171"/>
                  <a:gd name="T9" fmla="*/ 13 h 62"/>
                  <a:gd name="T10" fmla="*/ 147 w 171"/>
                  <a:gd name="T11" fmla="*/ 0 h 62"/>
                  <a:gd name="T12" fmla="*/ 86 w 171"/>
                  <a:gd name="T13" fmla="*/ 3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62">
                    <a:moveTo>
                      <a:pt x="86" y="34"/>
                    </a:moveTo>
                    <a:lnTo>
                      <a:pt x="24" y="0"/>
                    </a:lnTo>
                    <a:lnTo>
                      <a:pt x="0" y="13"/>
                    </a:lnTo>
                    <a:lnTo>
                      <a:pt x="86" y="62"/>
                    </a:lnTo>
                    <a:lnTo>
                      <a:pt x="171" y="13"/>
                    </a:lnTo>
                    <a:lnTo>
                      <a:pt x="147" y="0"/>
                    </a:lnTo>
                    <a:lnTo>
                      <a:pt x="86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131"/>
              <p:cNvSpPr/>
              <p:nvPr/>
            </p:nvSpPr>
            <p:spPr bwMode="auto">
              <a:xfrm>
                <a:off x="1163293" y="4009909"/>
                <a:ext cx="426779" cy="242092"/>
              </a:xfrm>
              <a:custGeom>
                <a:avLst/>
                <a:gdLst>
                  <a:gd name="T0" fmla="*/ 171 w 171"/>
                  <a:gd name="T1" fmla="*/ 48 h 97"/>
                  <a:gd name="T2" fmla="*/ 86 w 171"/>
                  <a:gd name="T3" fmla="*/ 0 h 97"/>
                  <a:gd name="T4" fmla="*/ 0 w 171"/>
                  <a:gd name="T5" fmla="*/ 48 h 97"/>
                  <a:gd name="T6" fmla="*/ 86 w 171"/>
                  <a:gd name="T7" fmla="*/ 97 h 97"/>
                  <a:gd name="T8" fmla="*/ 171 w 171"/>
                  <a:gd name="T9" fmla="*/ 4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97">
                    <a:moveTo>
                      <a:pt x="171" y="48"/>
                    </a:moveTo>
                    <a:lnTo>
                      <a:pt x="86" y="0"/>
                    </a:lnTo>
                    <a:lnTo>
                      <a:pt x="0" y="48"/>
                    </a:lnTo>
                    <a:lnTo>
                      <a:pt x="86" y="97"/>
                    </a:lnTo>
                    <a:lnTo>
                      <a:pt x="171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7" name="Group 224"/>
            <p:cNvGrpSpPr/>
            <p:nvPr/>
          </p:nvGrpSpPr>
          <p:grpSpPr>
            <a:xfrm>
              <a:off x="1587277" y="4322426"/>
              <a:ext cx="181971" cy="188355"/>
              <a:chOff x="1163293" y="4009909"/>
              <a:chExt cx="426779" cy="441753"/>
            </a:xfrm>
            <a:grpFill/>
          </p:grpSpPr>
          <p:sp>
            <p:nvSpPr>
              <p:cNvPr id="288" name="Freeform 129"/>
              <p:cNvSpPr/>
              <p:nvPr/>
            </p:nvSpPr>
            <p:spPr bwMode="auto">
              <a:xfrm>
                <a:off x="1163293" y="4192101"/>
                <a:ext cx="426779" cy="157235"/>
              </a:xfrm>
              <a:custGeom>
                <a:avLst/>
                <a:gdLst>
                  <a:gd name="T0" fmla="*/ 86 w 171"/>
                  <a:gd name="T1" fmla="*/ 36 h 63"/>
                  <a:gd name="T2" fmla="*/ 24 w 171"/>
                  <a:gd name="T3" fmla="*/ 0 h 63"/>
                  <a:gd name="T4" fmla="*/ 0 w 171"/>
                  <a:gd name="T5" fmla="*/ 15 h 63"/>
                  <a:gd name="T6" fmla="*/ 86 w 171"/>
                  <a:gd name="T7" fmla="*/ 63 h 63"/>
                  <a:gd name="T8" fmla="*/ 171 w 171"/>
                  <a:gd name="T9" fmla="*/ 15 h 63"/>
                  <a:gd name="T10" fmla="*/ 147 w 171"/>
                  <a:gd name="T11" fmla="*/ 0 h 63"/>
                  <a:gd name="T12" fmla="*/ 86 w 171"/>
                  <a:gd name="T13" fmla="*/ 3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63">
                    <a:moveTo>
                      <a:pt x="86" y="36"/>
                    </a:moveTo>
                    <a:lnTo>
                      <a:pt x="24" y="0"/>
                    </a:lnTo>
                    <a:lnTo>
                      <a:pt x="0" y="15"/>
                    </a:lnTo>
                    <a:lnTo>
                      <a:pt x="86" y="63"/>
                    </a:lnTo>
                    <a:lnTo>
                      <a:pt x="171" y="15"/>
                    </a:lnTo>
                    <a:lnTo>
                      <a:pt x="147" y="0"/>
                    </a:lnTo>
                    <a:lnTo>
                      <a:pt x="86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130"/>
              <p:cNvSpPr/>
              <p:nvPr/>
            </p:nvSpPr>
            <p:spPr bwMode="auto">
              <a:xfrm>
                <a:off x="1163293" y="4296924"/>
                <a:ext cx="426779" cy="154738"/>
              </a:xfrm>
              <a:custGeom>
                <a:avLst/>
                <a:gdLst>
                  <a:gd name="T0" fmla="*/ 86 w 171"/>
                  <a:gd name="T1" fmla="*/ 34 h 62"/>
                  <a:gd name="T2" fmla="*/ 24 w 171"/>
                  <a:gd name="T3" fmla="*/ 0 h 62"/>
                  <a:gd name="T4" fmla="*/ 0 w 171"/>
                  <a:gd name="T5" fmla="*/ 13 h 62"/>
                  <a:gd name="T6" fmla="*/ 86 w 171"/>
                  <a:gd name="T7" fmla="*/ 62 h 62"/>
                  <a:gd name="T8" fmla="*/ 171 w 171"/>
                  <a:gd name="T9" fmla="*/ 13 h 62"/>
                  <a:gd name="T10" fmla="*/ 147 w 171"/>
                  <a:gd name="T11" fmla="*/ 0 h 62"/>
                  <a:gd name="T12" fmla="*/ 86 w 171"/>
                  <a:gd name="T13" fmla="*/ 3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62">
                    <a:moveTo>
                      <a:pt x="86" y="34"/>
                    </a:moveTo>
                    <a:lnTo>
                      <a:pt x="24" y="0"/>
                    </a:lnTo>
                    <a:lnTo>
                      <a:pt x="0" y="13"/>
                    </a:lnTo>
                    <a:lnTo>
                      <a:pt x="86" y="62"/>
                    </a:lnTo>
                    <a:lnTo>
                      <a:pt x="171" y="13"/>
                    </a:lnTo>
                    <a:lnTo>
                      <a:pt x="147" y="0"/>
                    </a:lnTo>
                    <a:lnTo>
                      <a:pt x="86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Freeform 131"/>
              <p:cNvSpPr/>
              <p:nvPr/>
            </p:nvSpPr>
            <p:spPr bwMode="auto">
              <a:xfrm>
                <a:off x="1163293" y="4009909"/>
                <a:ext cx="426779" cy="242092"/>
              </a:xfrm>
              <a:custGeom>
                <a:avLst/>
                <a:gdLst>
                  <a:gd name="T0" fmla="*/ 171 w 171"/>
                  <a:gd name="T1" fmla="*/ 48 h 97"/>
                  <a:gd name="T2" fmla="*/ 86 w 171"/>
                  <a:gd name="T3" fmla="*/ 0 h 97"/>
                  <a:gd name="T4" fmla="*/ 0 w 171"/>
                  <a:gd name="T5" fmla="*/ 48 h 97"/>
                  <a:gd name="T6" fmla="*/ 86 w 171"/>
                  <a:gd name="T7" fmla="*/ 97 h 97"/>
                  <a:gd name="T8" fmla="*/ 171 w 171"/>
                  <a:gd name="T9" fmla="*/ 4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97">
                    <a:moveTo>
                      <a:pt x="171" y="48"/>
                    </a:moveTo>
                    <a:lnTo>
                      <a:pt x="86" y="0"/>
                    </a:lnTo>
                    <a:lnTo>
                      <a:pt x="0" y="48"/>
                    </a:lnTo>
                    <a:lnTo>
                      <a:pt x="86" y="97"/>
                    </a:lnTo>
                    <a:lnTo>
                      <a:pt x="171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1" name="Group 233"/>
            <p:cNvGrpSpPr/>
            <p:nvPr/>
          </p:nvGrpSpPr>
          <p:grpSpPr>
            <a:xfrm>
              <a:off x="1046203" y="2866882"/>
              <a:ext cx="133538" cy="108040"/>
              <a:chOff x="5838825" y="2538413"/>
              <a:chExt cx="490538" cy="396874"/>
            </a:xfrm>
            <a:grpFill/>
          </p:grpSpPr>
          <p:sp>
            <p:nvSpPr>
              <p:cNvPr id="292" name="Freeform 35"/>
              <p:cNvSpPr>
                <a:spLocks noEditPoints="1"/>
              </p:cNvSpPr>
              <p:nvPr/>
            </p:nvSpPr>
            <p:spPr bwMode="auto">
              <a:xfrm>
                <a:off x="5838825" y="2587625"/>
                <a:ext cx="490538" cy="347662"/>
              </a:xfrm>
              <a:custGeom>
                <a:avLst/>
                <a:gdLst>
                  <a:gd name="T0" fmla="*/ 121 w 130"/>
                  <a:gd name="T1" fmla="*/ 0 h 92"/>
                  <a:gd name="T2" fmla="*/ 9 w 130"/>
                  <a:gd name="T3" fmla="*/ 0 h 92"/>
                  <a:gd name="T4" fmla="*/ 0 w 130"/>
                  <a:gd name="T5" fmla="*/ 9 h 92"/>
                  <a:gd name="T6" fmla="*/ 0 w 130"/>
                  <a:gd name="T7" fmla="*/ 83 h 92"/>
                  <a:gd name="T8" fmla="*/ 9 w 130"/>
                  <a:gd name="T9" fmla="*/ 92 h 92"/>
                  <a:gd name="T10" fmla="*/ 121 w 130"/>
                  <a:gd name="T11" fmla="*/ 92 h 92"/>
                  <a:gd name="T12" fmla="*/ 130 w 130"/>
                  <a:gd name="T13" fmla="*/ 83 h 92"/>
                  <a:gd name="T14" fmla="*/ 130 w 130"/>
                  <a:gd name="T15" fmla="*/ 9 h 92"/>
                  <a:gd name="T16" fmla="*/ 121 w 130"/>
                  <a:gd name="T17" fmla="*/ 0 h 92"/>
                  <a:gd name="T18" fmla="*/ 47 w 130"/>
                  <a:gd name="T19" fmla="*/ 81 h 92"/>
                  <a:gd name="T20" fmla="*/ 12 w 130"/>
                  <a:gd name="T21" fmla="*/ 46 h 92"/>
                  <a:gd name="T22" fmla="*/ 47 w 130"/>
                  <a:gd name="T23" fmla="*/ 11 h 92"/>
                  <a:gd name="T24" fmla="*/ 82 w 130"/>
                  <a:gd name="T25" fmla="*/ 46 h 92"/>
                  <a:gd name="T26" fmla="*/ 47 w 130"/>
                  <a:gd name="T27" fmla="*/ 81 h 92"/>
                  <a:gd name="T28" fmla="*/ 116 w 130"/>
                  <a:gd name="T29" fmla="*/ 19 h 92"/>
                  <a:gd name="T30" fmla="*/ 105 w 130"/>
                  <a:gd name="T31" fmla="*/ 19 h 92"/>
                  <a:gd name="T32" fmla="*/ 99 w 130"/>
                  <a:gd name="T33" fmla="*/ 13 h 92"/>
                  <a:gd name="T34" fmla="*/ 105 w 130"/>
                  <a:gd name="T35" fmla="*/ 7 h 92"/>
                  <a:gd name="T36" fmla="*/ 116 w 130"/>
                  <a:gd name="T37" fmla="*/ 7 h 92"/>
                  <a:gd name="T38" fmla="*/ 122 w 130"/>
                  <a:gd name="T39" fmla="*/ 13 h 92"/>
                  <a:gd name="T40" fmla="*/ 116 w 130"/>
                  <a:gd name="T41" fmla="*/ 1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92">
                    <a:moveTo>
                      <a:pt x="121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8"/>
                      <a:pt x="4" y="92"/>
                      <a:pt x="9" y="92"/>
                    </a:cubicBezTo>
                    <a:cubicBezTo>
                      <a:pt x="121" y="92"/>
                      <a:pt x="121" y="92"/>
                      <a:pt x="121" y="92"/>
                    </a:cubicBezTo>
                    <a:cubicBezTo>
                      <a:pt x="126" y="92"/>
                      <a:pt x="130" y="88"/>
                      <a:pt x="130" y="83"/>
                    </a:cubicBezTo>
                    <a:cubicBezTo>
                      <a:pt x="130" y="9"/>
                      <a:pt x="130" y="9"/>
                      <a:pt x="130" y="9"/>
                    </a:cubicBezTo>
                    <a:cubicBezTo>
                      <a:pt x="130" y="4"/>
                      <a:pt x="126" y="0"/>
                      <a:pt x="121" y="0"/>
                    </a:cubicBezTo>
                    <a:close/>
                    <a:moveTo>
                      <a:pt x="47" y="81"/>
                    </a:moveTo>
                    <a:cubicBezTo>
                      <a:pt x="28" y="81"/>
                      <a:pt x="12" y="66"/>
                      <a:pt x="12" y="46"/>
                    </a:cubicBezTo>
                    <a:cubicBezTo>
                      <a:pt x="12" y="27"/>
                      <a:pt x="28" y="11"/>
                      <a:pt x="47" y="11"/>
                    </a:cubicBezTo>
                    <a:cubicBezTo>
                      <a:pt x="67" y="11"/>
                      <a:pt x="82" y="27"/>
                      <a:pt x="82" y="46"/>
                    </a:cubicBezTo>
                    <a:cubicBezTo>
                      <a:pt x="82" y="66"/>
                      <a:pt x="67" y="81"/>
                      <a:pt x="47" y="81"/>
                    </a:cubicBezTo>
                    <a:close/>
                    <a:moveTo>
                      <a:pt x="116" y="19"/>
                    </a:moveTo>
                    <a:cubicBezTo>
                      <a:pt x="105" y="19"/>
                      <a:pt x="105" y="19"/>
                      <a:pt x="105" y="19"/>
                    </a:cubicBezTo>
                    <a:cubicBezTo>
                      <a:pt x="101" y="19"/>
                      <a:pt x="99" y="17"/>
                      <a:pt x="99" y="13"/>
                    </a:cubicBezTo>
                    <a:cubicBezTo>
                      <a:pt x="99" y="10"/>
                      <a:pt x="101" y="7"/>
                      <a:pt x="105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9" y="7"/>
                      <a:pt x="122" y="10"/>
                      <a:pt x="122" y="13"/>
                    </a:cubicBezTo>
                    <a:cubicBezTo>
                      <a:pt x="122" y="17"/>
                      <a:pt x="119" y="19"/>
                      <a:pt x="116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Rectangle 36"/>
              <p:cNvSpPr>
                <a:spLocks noChangeArrowheads="1"/>
              </p:cNvSpPr>
              <p:nvPr/>
            </p:nvSpPr>
            <p:spPr bwMode="auto">
              <a:xfrm>
                <a:off x="5888038" y="2538413"/>
                <a:ext cx="101600" cy="381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Oval 37"/>
              <p:cNvSpPr>
                <a:spLocks noChangeArrowheads="1"/>
              </p:cNvSpPr>
              <p:nvPr/>
            </p:nvSpPr>
            <p:spPr bwMode="auto">
              <a:xfrm>
                <a:off x="5951538" y="2697163"/>
                <a:ext cx="128588" cy="128587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8" name="Group 240"/>
            <p:cNvGrpSpPr/>
            <p:nvPr/>
          </p:nvGrpSpPr>
          <p:grpSpPr>
            <a:xfrm>
              <a:off x="1358966" y="2700029"/>
              <a:ext cx="120394" cy="136526"/>
              <a:chOff x="3724276" y="2906713"/>
              <a:chExt cx="485775" cy="550863"/>
            </a:xfrm>
            <a:grpFill/>
          </p:grpSpPr>
          <p:sp>
            <p:nvSpPr>
              <p:cNvPr id="299" name="Freeform 18"/>
              <p:cNvSpPr/>
              <p:nvPr/>
            </p:nvSpPr>
            <p:spPr bwMode="auto">
              <a:xfrm>
                <a:off x="3724276" y="2906713"/>
                <a:ext cx="485775" cy="98425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2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Freeform 19"/>
              <p:cNvSpPr>
                <a:spLocks noEditPoints="1"/>
              </p:cNvSpPr>
              <p:nvPr/>
            </p:nvSpPr>
            <p:spPr bwMode="auto">
              <a:xfrm>
                <a:off x="3760788" y="3024188"/>
                <a:ext cx="407988" cy="433388"/>
              </a:xfrm>
              <a:custGeom>
                <a:avLst/>
                <a:gdLst>
                  <a:gd name="T0" fmla="*/ 257 w 257"/>
                  <a:gd name="T1" fmla="*/ 171 h 273"/>
                  <a:gd name="T2" fmla="*/ 257 w 257"/>
                  <a:gd name="T3" fmla="*/ 0 h 273"/>
                  <a:gd name="T4" fmla="*/ 0 w 257"/>
                  <a:gd name="T5" fmla="*/ 0 h 273"/>
                  <a:gd name="T6" fmla="*/ 0 w 257"/>
                  <a:gd name="T7" fmla="*/ 171 h 273"/>
                  <a:gd name="T8" fmla="*/ 114 w 257"/>
                  <a:gd name="T9" fmla="*/ 171 h 273"/>
                  <a:gd name="T10" fmla="*/ 114 w 257"/>
                  <a:gd name="T11" fmla="*/ 226 h 273"/>
                  <a:gd name="T12" fmla="*/ 83 w 257"/>
                  <a:gd name="T13" fmla="*/ 226 h 273"/>
                  <a:gd name="T14" fmla="*/ 83 w 257"/>
                  <a:gd name="T15" fmla="*/ 216 h 273"/>
                  <a:gd name="T16" fmla="*/ 69 w 257"/>
                  <a:gd name="T17" fmla="*/ 216 h 273"/>
                  <a:gd name="T18" fmla="*/ 45 w 257"/>
                  <a:gd name="T19" fmla="*/ 273 h 273"/>
                  <a:gd name="T20" fmla="*/ 62 w 257"/>
                  <a:gd name="T21" fmla="*/ 273 h 273"/>
                  <a:gd name="T22" fmla="*/ 72 w 257"/>
                  <a:gd name="T23" fmla="*/ 245 h 273"/>
                  <a:gd name="T24" fmla="*/ 186 w 257"/>
                  <a:gd name="T25" fmla="*/ 245 h 273"/>
                  <a:gd name="T26" fmla="*/ 197 w 257"/>
                  <a:gd name="T27" fmla="*/ 273 h 273"/>
                  <a:gd name="T28" fmla="*/ 212 w 257"/>
                  <a:gd name="T29" fmla="*/ 273 h 273"/>
                  <a:gd name="T30" fmla="*/ 190 w 257"/>
                  <a:gd name="T31" fmla="*/ 216 h 273"/>
                  <a:gd name="T32" fmla="*/ 176 w 257"/>
                  <a:gd name="T33" fmla="*/ 216 h 273"/>
                  <a:gd name="T34" fmla="*/ 176 w 257"/>
                  <a:gd name="T35" fmla="*/ 226 h 273"/>
                  <a:gd name="T36" fmla="*/ 145 w 257"/>
                  <a:gd name="T37" fmla="*/ 226 h 273"/>
                  <a:gd name="T38" fmla="*/ 145 w 257"/>
                  <a:gd name="T39" fmla="*/ 171 h 273"/>
                  <a:gd name="T40" fmla="*/ 257 w 257"/>
                  <a:gd name="T41" fmla="*/ 171 h 273"/>
                  <a:gd name="T42" fmla="*/ 164 w 257"/>
                  <a:gd name="T43" fmla="*/ 52 h 273"/>
                  <a:gd name="T44" fmla="*/ 240 w 257"/>
                  <a:gd name="T45" fmla="*/ 52 h 273"/>
                  <a:gd name="T46" fmla="*/ 240 w 257"/>
                  <a:gd name="T47" fmla="*/ 69 h 273"/>
                  <a:gd name="T48" fmla="*/ 164 w 257"/>
                  <a:gd name="T49" fmla="*/ 69 h 273"/>
                  <a:gd name="T50" fmla="*/ 164 w 257"/>
                  <a:gd name="T51" fmla="*/ 52 h 273"/>
                  <a:gd name="T52" fmla="*/ 164 w 257"/>
                  <a:gd name="T53" fmla="*/ 83 h 273"/>
                  <a:gd name="T54" fmla="*/ 240 w 257"/>
                  <a:gd name="T55" fmla="*/ 83 h 273"/>
                  <a:gd name="T56" fmla="*/ 240 w 257"/>
                  <a:gd name="T57" fmla="*/ 100 h 273"/>
                  <a:gd name="T58" fmla="*/ 164 w 257"/>
                  <a:gd name="T59" fmla="*/ 100 h 273"/>
                  <a:gd name="T60" fmla="*/ 164 w 257"/>
                  <a:gd name="T61" fmla="*/ 83 h 273"/>
                  <a:gd name="T62" fmla="*/ 164 w 257"/>
                  <a:gd name="T63" fmla="*/ 116 h 273"/>
                  <a:gd name="T64" fmla="*/ 240 w 257"/>
                  <a:gd name="T65" fmla="*/ 116 h 273"/>
                  <a:gd name="T66" fmla="*/ 240 w 257"/>
                  <a:gd name="T67" fmla="*/ 133 h 273"/>
                  <a:gd name="T68" fmla="*/ 164 w 257"/>
                  <a:gd name="T69" fmla="*/ 133 h 273"/>
                  <a:gd name="T70" fmla="*/ 164 w 257"/>
                  <a:gd name="T71" fmla="*/ 116 h 273"/>
                  <a:gd name="T72" fmla="*/ 17 w 257"/>
                  <a:gd name="T73" fmla="*/ 138 h 273"/>
                  <a:gd name="T74" fmla="*/ 17 w 257"/>
                  <a:gd name="T75" fmla="*/ 45 h 273"/>
                  <a:gd name="T76" fmla="*/ 150 w 257"/>
                  <a:gd name="T77" fmla="*/ 45 h 273"/>
                  <a:gd name="T78" fmla="*/ 150 w 257"/>
                  <a:gd name="T79" fmla="*/ 138 h 273"/>
                  <a:gd name="T80" fmla="*/ 17 w 257"/>
                  <a:gd name="T81" fmla="*/ 13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7" h="273">
                    <a:moveTo>
                      <a:pt x="257" y="171"/>
                    </a:moveTo>
                    <a:lnTo>
                      <a:pt x="257" y="0"/>
                    </a:lnTo>
                    <a:lnTo>
                      <a:pt x="0" y="0"/>
                    </a:lnTo>
                    <a:lnTo>
                      <a:pt x="0" y="171"/>
                    </a:lnTo>
                    <a:lnTo>
                      <a:pt x="114" y="171"/>
                    </a:lnTo>
                    <a:lnTo>
                      <a:pt x="114" y="226"/>
                    </a:lnTo>
                    <a:lnTo>
                      <a:pt x="83" y="226"/>
                    </a:lnTo>
                    <a:lnTo>
                      <a:pt x="83" y="216"/>
                    </a:lnTo>
                    <a:lnTo>
                      <a:pt x="69" y="216"/>
                    </a:lnTo>
                    <a:lnTo>
                      <a:pt x="45" y="273"/>
                    </a:lnTo>
                    <a:lnTo>
                      <a:pt x="62" y="273"/>
                    </a:lnTo>
                    <a:lnTo>
                      <a:pt x="72" y="245"/>
                    </a:lnTo>
                    <a:lnTo>
                      <a:pt x="186" y="245"/>
                    </a:lnTo>
                    <a:lnTo>
                      <a:pt x="197" y="273"/>
                    </a:lnTo>
                    <a:lnTo>
                      <a:pt x="212" y="273"/>
                    </a:lnTo>
                    <a:lnTo>
                      <a:pt x="190" y="216"/>
                    </a:lnTo>
                    <a:lnTo>
                      <a:pt x="176" y="216"/>
                    </a:lnTo>
                    <a:lnTo>
                      <a:pt x="176" y="226"/>
                    </a:lnTo>
                    <a:lnTo>
                      <a:pt x="145" y="226"/>
                    </a:lnTo>
                    <a:lnTo>
                      <a:pt x="145" y="171"/>
                    </a:lnTo>
                    <a:lnTo>
                      <a:pt x="257" y="171"/>
                    </a:lnTo>
                    <a:close/>
                    <a:moveTo>
                      <a:pt x="164" y="52"/>
                    </a:moveTo>
                    <a:lnTo>
                      <a:pt x="240" y="52"/>
                    </a:lnTo>
                    <a:lnTo>
                      <a:pt x="240" y="69"/>
                    </a:lnTo>
                    <a:lnTo>
                      <a:pt x="164" y="69"/>
                    </a:lnTo>
                    <a:lnTo>
                      <a:pt x="164" y="52"/>
                    </a:lnTo>
                    <a:close/>
                    <a:moveTo>
                      <a:pt x="164" y="83"/>
                    </a:moveTo>
                    <a:lnTo>
                      <a:pt x="240" y="83"/>
                    </a:lnTo>
                    <a:lnTo>
                      <a:pt x="240" y="100"/>
                    </a:lnTo>
                    <a:lnTo>
                      <a:pt x="164" y="100"/>
                    </a:lnTo>
                    <a:lnTo>
                      <a:pt x="164" y="83"/>
                    </a:lnTo>
                    <a:close/>
                    <a:moveTo>
                      <a:pt x="164" y="116"/>
                    </a:moveTo>
                    <a:lnTo>
                      <a:pt x="240" y="116"/>
                    </a:lnTo>
                    <a:lnTo>
                      <a:pt x="240" y="133"/>
                    </a:lnTo>
                    <a:lnTo>
                      <a:pt x="164" y="133"/>
                    </a:lnTo>
                    <a:lnTo>
                      <a:pt x="164" y="116"/>
                    </a:lnTo>
                    <a:close/>
                    <a:moveTo>
                      <a:pt x="17" y="138"/>
                    </a:moveTo>
                    <a:lnTo>
                      <a:pt x="17" y="45"/>
                    </a:lnTo>
                    <a:lnTo>
                      <a:pt x="150" y="45"/>
                    </a:lnTo>
                    <a:lnTo>
                      <a:pt x="150" y="138"/>
                    </a:lnTo>
                    <a:lnTo>
                      <a:pt x="17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Freeform 20"/>
              <p:cNvSpPr/>
              <p:nvPr/>
            </p:nvSpPr>
            <p:spPr bwMode="auto">
              <a:xfrm>
                <a:off x="3795713" y="3111500"/>
                <a:ext cx="200025" cy="112713"/>
              </a:xfrm>
              <a:custGeom>
                <a:avLst/>
                <a:gdLst>
                  <a:gd name="T0" fmla="*/ 104 w 126"/>
                  <a:gd name="T1" fmla="*/ 19 h 71"/>
                  <a:gd name="T2" fmla="*/ 95 w 126"/>
                  <a:gd name="T3" fmla="*/ 33 h 71"/>
                  <a:gd name="T4" fmla="*/ 85 w 126"/>
                  <a:gd name="T5" fmla="*/ 28 h 71"/>
                  <a:gd name="T6" fmla="*/ 85 w 126"/>
                  <a:gd name="T7" fmla="*/ 28 h 71"/>
                  <a:gd name="T8" fmla="*/ 61 w 126"/>
                  <a:gd name="T9" fmla="*/ 14 h 71"/>
                  <a:gd name="T10" fmla="*/ 57 w 126"/>
                  <a:gd name="T11" fmla="*/ 21 h 71"/>
                  <a:gd name="T12" fmla="*/ 50 w 126"/>
                  <a:gd name="T13" fmla="*/ 33 h 71"/>
                  <a:gd name="T14" fmla="*/ 26 w 126"/>
                  <a:gd name="T15" fmla="*/ 21 h 71"/>
                  <a:gd name="T16" fmla="*/ 21 w 126"/>
                  <a:gd name="T17" fmla="*/ 31 h 71"/>
                  <a:gd name="T18" fmla="*/ 21 w 126"/>
                  <a:gd name="T19" fmla="*/ 31 h 71"/>
                  <a:gd name="T20" fmla="*/ 0 w 126"/>
                  <a:gd name="T21" fmla="*/ 66 h 71"/>
                  <a:gd name="T22" fmla="*/ 9 w 126"/>
                  <a:gd name="T23" fmla="*/ 71 h 71"/>
                  <a:gd name="T24" fmla="*/ 31 w 126"/>
                  <a:gd name="T25" fmla="*/ 38 h 71"/>
                  <a:gd name="T26" fmla="*/ 42 w 126"/>
                  <a:gd name="T27" fmla="*/ 45 h 71"/>
                  <a:gd name="T28" fmla="*/ 42 w 126"/>
                  <a:gd name="T29" fmla="*/ 45 h 71"/>
                  <a:gd name="T30" fmla="*/ 52 w 126"/>
                  <a:gd name="T31" fmla="*/ 50 h 71"/>
                  <a:gd name="T32" fmla="*/ 66 w 126"/>
                  <a:gd name="T33" fmla="*/ 31 h 71"/>
                  <a:gd name="T34" fmla="*/ 76 w 126"/>
                  <a:gd name="T35" fmla="*/ 35 h 71"/>
                  <a:gd name="T36" fmla="*/ 76 w 126"/>
                  <a:gd name="T37" fmla="*/ 35 h 71"/>
                  <a:gd name="T38" fmla="*/ 99 w 126"/>
                  <a:gd name="T39" fmla="*/ 50 h 71"/>
                  <a:gd name="T40" fmla="*/ 99 w 126"/>
                  <a:gd name="T41" fmla="*/ 50 h 71"/>
                  <a:gd name="T42" fmla="*/ 99 w 126"/>
                  <a:gd name="T43" fmla="*/ 50 h 71"/>
                  <a:gd name="T44" fmla="*/ 111 w 126"/>
                  <a:gd name="T45" fmla="*/ 28 h 71"/>
                  <a:gd name="T46" fmla="*/ 111 w 126"/>
                  <a:gd name="T47" fmla="*/ 28 h 71"/>
                  <a:gd name="T48" fmla="*/ 126 w 126"/>
                  <a:gd name="T49" fmla="*/ 4 h 71"/>
                  <a:gd name="T50" fmla="*/ 116 w 126"/>
                  <a:gd name="T51" fmla="*/ 0 h 71"/>
                  <a:gd name="T52" fmla="*/ 104 w 126"/>
                  <a:gd name="T53" fmla="*/ 1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6" h="71">
                    <a:moveTo>
                      <a:pt x="104" y="19"/>
                    </a:moveTo>
                    <a:lnTo>
                      <a:pt x="95" y="33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61" y="14"/>
                    </a:lnTo>
                    <a:lnTo>
                      <a:pt x="57" y="21"/>
                    </a:lnTo>
                    <a:lnTo>
                      <a:pt x="50" y="33"/>
                    </a:lnTo>
                    <a:lnTo>
                      <a:pt x="26" y="2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0" y="66"/>
                    </a:lnTo>
                    <a:lnTo>
                      <a:pt x="9" y="71"/>
                    </a:lnTo>
                    <a:lnTo>
                      <a:pt x="31" y="38"/>
                    </a:lnTo>
                    <a:lnTo>
                      <a:pt x="42" y="45"/>
                    </a:lnTo>
                    <a:lnTo>
                      <a:pt x="42" y="45"/>
                    </a:lnTo>
                    <a:lnTo>
                      <a:pt x="52" y="50"/>
                    </a:lnTo>
                    <a:lnTo>
                      <a:pt x="66" y="31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111" y="28"/>
                    </a:lnTo>
                    <a:lnTo>
                      <a:pt x="111" y="28"/>
                    </a:lnTo>
                    <a:lnTo>
                      <a:pt x="126" y="4"/>
                    </a:lnTo>
                    <a:lnTo>
                      <a:pt x="116" y="0"/>
                    </a:lnTo>
                    <a:lnTo>
                      <a:pt x="104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2" name="Group 244"/>
            <p:cNvGrpSpPr/>
            <p:nvPr/>
          </p:nvGrpSpPr>
          <p:grpSpPr>
            <a:xfrm>
              <a:off x="3406964" y="2915444"/>
              <a:ext cx="115372" cy="116699"/>
              <a:chOff x="2225675" y="3124201"/>
              <a:chExt cx="414338" cy="419100"/>
            </a:xfrm>
            <a:grpFill/>
          </p:grpSpPr>
          <p:sp>
            <p:nvSpPr>
              <p:cNvPr id="303" name="Freeform 14"/>
              <p:cNvSpPr>
                <a:spLocks noEditPoints="1"/>
              </p:cNvSpPr>
              <p:nvPr/>
            </p:nvSpPr>
            <p:spPr bwMode="auto">
              <a:xfrm>
                <a:off x="2451100" y="3124201"/>
                <a:ext cx="188913" cy="188913"/>
              </a:xfrm>
              <a:custGeom>
                <a:avLst/>
                <a:gdLst>
                  <a:gd name="T0" fmla="*/ 0 w 119"/>
                  <a:gd name="T1" fmla="*/ 0 h 119"/>
                  <a:gd name="T2" fmla="*/ 0 w 119"/>
                  <a:gd name="T3" fmla="*/ 119 h 119"/>
                  <a:gd name="T4" fmla="*/ 119 w 119"/>
                  <a:gd name="T5" fmla="*/ 119 h 119"/>
                  <a:gd name="T6" fmla="*/ 119 w 119"/>
                  <a:gd name="T7" fmla="*/ 0 h 119"/>
                  <a:gd name="T8" fmla="*/ 0 w 119"/>
                  <a:gd name="T9" fmla="*/ 0 h 119"/>
                  <a:gd name="T10" fmla="*/ 107 w 119"/>
                  <a:gd name="T11" fmla="*/ 74 h 119"/>
                  <a:gd name="T12" fmla="*/ 74 w 119"/>
                  <a:gd name="T13" fmla="*/ 74 h 119"/>
                  <a:gd name="T14" fmla="*/ 74 w 119"/>
                  <a:gd name="T15" fmla="*/ 107 h 119"/>
                  <a:gd name="T16" fmla="*/ 45 w 119"/>
                  <a:gd name="T17" fmla="*/ 107 h 119"/>
                  <a:gd name="T18" fmla="*/ 45 w 119"/>
                  <a:gd name="T19" fmla="*/ 74 h 119"/>
                  <a:gd name="T20" fmla="*/ 12 w 119"/>
                  <a:gd name="T21" fmla="*/ 74 h 119"/>
                  <a:gd name="T22" fmla="*/ 12 w 119"/>
                  <a:gd name="T23" fmla="*/ 45 h 119"/>
                  <a:gd name="T24" fmla="*/ 45 w 119"/>
                  <a:gd name="T25" fmla="*/ 45 h 119"/>
                  <a:gd name="T26" fmla="*/ 45 w 119"/>
                  <a:gd name="T27" fmla="*/ 12 h 119"/>
                  <a:gd name="T28" fmla="*/ 74 w 119"/>
                  <a:gd name="T29" fmla="*/ 12 h 119"/>
                  <a:gd name="T30" fmla="*/ 74 w 119"/>
                  <a:gd name="T31" fmla="*/ 45 h 119"/>
                  <a:gd name="T32" fmla="*/ 107 w 119"/>
                  <a:gd name="T33" fmla="*/ 45 h 119"/>
                  <a:gd name="T34" fmla="*/ 107 w 119"/>
                  <a:gd name="T35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9" h="119">
                    <a:moveTo>
                      <a:pt x="0" y="0"/>
                    </a:moveTo>
                    <a:lnTo>
                      <a:pt x="0" y="119"/>
                    </a:lnTo>
                    <a:lnTo>
                      <a:pt x="119" y="119"/>
                    </a:lnTo>
                    <a:lnTo>
                      <a:pt x="119" y="0"/>
                    </a:lnTo>
                    <a:lnTo>
                      <a:pt x="0" y="0"/>
                    </a:lnTo>
                    <a:close/>
                    <a:moveTo>
                      <a:pt x="107" y="74"/>
                    </a:moveTo>
                    <a:lnTo>
                      <a:pt x="74" y="74"/>
                    </a:lnTo>
                    <a:lnTo>
                      <a:pt x="74" y="107"/>
                    </a:lnTo>
                    <a:lnTo>
                      <a:pt x="45" y="107"/>
                    </a:lnTo>
                    <a:lnTo>
                      <a:pt x="45" y="74"/>
                    </a:lnTo>
                    <a:lnTo>
                      <a:pt x="12" y="74"/>
                    </a:lnTo>
                    <a:lnTo>
                      <a:pt x="12" y="45"/>
                    </a:lnTo>
                    <a:lnTo>
                      <a:pt x="45" y="45"/>
                    </a:lnTo>
                    <a:lnTo>
                      <a:pt x="45" y="12"/>
                    </a:lnTo>
                    <a:lnTo>
                      <a:pt x="74" y="12"/>
                    </a:lnTo>
                    <a:lnTo>
                      <a:pt x="74" y="45"/>
                    </a:lnTo>
                    <a:lnTo>
                      <a:pt x="107" y="45"/>
                    </a:lnTo>
                    <a:lnTo>
                      <a:pt x="107" y="7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5"/>
              <p:cNvSpPr>
                <a:spLocks noEditPoints="1"/>
              </p:cNvSpPr>
              <p:nvPr/>
            </p:nvSpPr>
            <p:spPr bwMode="auto">
              <a:xfrm>
                <a:off x="2225675" y="3124201"/>
                <a:ext cx="188913" cy="188913"/>
              </a:xfrm>
              <a:custGeom>
                <a:avLst/>
                <a:gdLst>
                  <a:gd name="T0" fmla="*/ 0 w 119"/>
                  <a:gd name="T1" fmla="*/ 119 h 119"/>
                  <a:gd name="T2" fmla="*/ 119 w 119"/>
                  <a:gd name="T3" fmla="*/ 119 h 119"/>
                  <a:gd name="T4" fmla="*/ 119 w 119"/>
                  <a:gd name="T5" fmla="*/ 0 h 119"/>
                  <a:gd name="T6" fmla="*/ 0 w 119"/>
                  <a:gd name="T7" fmla="*/ 0 h 119"/>
                  <a:gd name="T8" fmla="*/ 0 w 119"/>
                  <a:gd name="T9" fmla="*/ 119 h 119"/>
                  <a:gd name="T10" fmla="*/ 26 w 119"/>
                  <a:gd name="T11" fmla="*/ 45 h 119"/>
                  <a:gd name="T12" fmla="*/ 97 w 119"/>
                  <a:gd name="T13" fmla="*/ 45 h 119"/>
                  <a:gd name="T14" fmla="*/ 97 w 119"/>
                  <a:gd name="T15" fmla="*/ 74 h 119"/>
                  <a:gd name="T16" fmla="*/ 26 w 119"/>
                  <a:gd name="T17" fmla="*/ 74 h 119"/>
                  <a:gd name="T18" fmla="*/ 26 w 119"/>
                  <a:gd name="T19" fmla="*/ 4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9" h="119">
                    <a:moveTo>
                      <a:pt x="0" y="119"/>
                    </a:moveTo>
                    <a:lnTo>
                      <a:pt x="119" y="119"/>
                    </a:lnTo>
                    <a:lnTo>
                      <a:pt x="119" y="0"/>
                    </a:lnTo>
                    <a:lnTo>
                      <a:pt x="0" y="0"/>
                    </a:lnTo>
                    <a:lnTo>
                      <a:pt x="0" y="119"/>
                    </a:lnTo>
                    <a:close/>
                    <a:moveTo>
                      <a:pt x="26" y="45"/>
                    </a:moveTo>
                    <a:lnTo>
                      <a:pt x="97" y="45"/>
                    </a:lnTo>
                    <a:lnTo>
                      <a:pt x="97" y="74"/>
                    </a:lnTo>
                    <a:lnTo>
                      <a:pt x="26" y="74"/>
                    </a:lnTo>
                    <a:lnTo>
                      <a:pt x="26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16"/>
              <p:cNvSpPr>
                <a:spLocks noEditPoints="1"/>
              </p:cNvSpPr>
              <p:nvPr/>
            </p:nvSpPr>
            <p:spPr bwMode="auto">
              <a:xfrm>
                <a:off x="2451100" y="3348038"/>
                <a:ext cx="188913" cy="195263"/>
              </a:xfrm>
              <a:custGeom>
                <a:avLst/>
                <a:gdLst>
                  <a:gd name="T0" fmla="*/ 0 w 119"/>
                  <a:gd name="T1" fmla="*/ 123 h 123"/>
                  <a:gd name="T2" fmla="*/ 119 w 119"/>
                  <a:gd name="T3" fmla="*/ 123 h 123"/>
                  <a:gd name="T4" fmla="*/ 119 w 119"/>
                  <a:gd name="T5" fmla="*/ 0 h 123"/>
                  <a:gd name="T6" fmla="*/ 0 w 119"/>
                  <a:gd name="T7" fmla="*/ 0 h 123"/>
                  <a:gd name="T8" fmla="*/ 0 w 119"/>
                  <a:gd name="T9" fmla="*/ 123 h 123"/>
                  <a:gd name="T10" fmla="*/ 24 w 119"/>
                  <a:gd name="T11" fmla="*/ 26 h 123"/>
                  <a:gd name="T12" fmla="*/ 95 w 119"/>
                  <a:gd name="T13" fmla="*/ 26 h 123"/>
                  <a:gd name="T14" fmla="*/ 95 w 119"/>
                  <a:gd name="T15" fmla="*/ 54 h 123"/>
                  <a:gd name="T16" fmla="*/ 24 w 119"/>
                  <a:gd name="T17" fmla="*/ 54 h 123"/>
                  <a:gd name="T18" fmla="*/ 24 w 119"/>
                  <a:gd name="T19" fmla="*/ 26 h 123"/>
                  <a:gd name="T20" fmla="*/ 24 w 119"/>
                  <a:gd name="T21" fmla="*/ 73 h 123"/>
                  <a:gd name="T22" fmla="*/ 95 w 119"/>
                  <a:gd name="T23" fmla="*/ 73 h 123"/>
                  <a:gd name="T24" fmla="*/ 95 w 119"/>
                  <a:gd name="T25" fmla="*/ 99 h 123"/>
                  <a:gd name="T26" fmla="*/ 24 w 119"/>
                  <a:gd name="T27" fmla="*/ 99 h 123"/>
                  <a:gd name="T28" fmla="*/ 24 w 119"/>
                  <a:gd name="T29" fmla="*/ 7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9" h="123">
                    <a:moveTo>
                      <a:pt x="0" y="123"/>
                    </a:moveTo>
                    <a:lnTo>
                      <a:pt x="119" y="123"/>
                    </a:lnTo>
                    <a:lnTo>
                      <a:pt x="119" y="0"/>
                    </a:lnTo>
                    <a:lnTo>
                      <a:pt x="0" y="0"/>
                    </a:lnTo>
                    <a:lnTo>
                      <a:pt x="0" y="123"/>
                    </a:lnTo>
                    <a:close/>
                    <a:moveTo>
                      <a:pt x="24" y="26"/>
                    </a:moveTo>
                    <a:lnTo>
                      <a:pt x="95" y="26"/>
                    </a:lnTo>
                    <a:lnTo>
                      <a:pt x="95" y="54"/>
                    </a:lnTo>
                    <a:lnTo>
                      <a:pt x="24" y="54"/>
                    </a:lnTo>
                    <a:lnTo>
                      <a:pt x="24" y="26"/>
                    </a:lnTo>
                    <a:close/>
                    <a:moveTo>
                      <a:pt x="24" y="73"/>
                    </a:moveTo>
                    <a:lnTo>
                      <a:pt x="95" y="73"/>
                    </a:lnTo>
                    <a:lnTo>
                      <a:pt x="95" y="99"/>
                    </a:lnTo>
                    <a:lnTo>
                      <a:pt x="24" y="99"/>
                    </a:lnTo>
                    <a:lnTo>
                      <a:pt x="24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17"/>
              <p:cNvSpPr>
                <a:spLocks noEditPoints="1"/>
              </p:cNvSpPr>
              <p:nvPr/>
            </p:nvSpPr>
            <p:spPr bwMode="auto">
              <a:xfrm>
                <a:off x="2225675" y="3348038"/>
                <a:ext cx="188913" cy="195263"/>
              </a:xfrm>
              <a:custGeom>
                <a:avLst/>
                <a:gdLst>
                  <a:gd name="T0" fmla="*/ 0 w 50"/>
                  <a:gd name="T1" fmla="*/ 52 h 52"/>
                  <a:gd name="T2" fmla="*/ 50 w 50"/>
                  <a:gd name="T3" fmla="*/ 52 h 52"/>
                  <a:gd name="T4" fmla="*/ 50 w 50"/>
                  <a:gd name="T5" fmla="*/ 0 h 52"/>
                  <a:gd name="T6" fmla="*/ 0 w 50"/>
                  <a:gd name="T7" fmla="*/ 0 h 52"/>
                  <a:gd name="T8" fmla="*/ 0 w 50"/>
                  <a:gd name="T9" fmla="*/ 52 h 52"/>
                  <a:gd name="T10" fmla="*/ 7 w 50"/>
                  <a:gd name="T11" fmla="*/ 15 h 52"/>
                  <a:gd name="T12" fmla="*/ 14 w 50"/>
                  <a:gd name="T13" fmla="*/ 8 h 52"/>
                  <a:gd name="T14" fmla="*/ 25 w 50"/>
                  <a:gd name="T15" fmla="*/ 19 h 52"/>
                  <a:gd name="T16" fmla="*/ 36 w 50"/>
                  <a:gd name="T17" fmla="*/ 8 h 52"/>
                  <a:gd name="T18" fmla="*/ 43 w 50"/>
                  <a:gd name="T19" fmla="*/ 15 h 52"/>
                  <a:gd name="T20" fmla="*/ 32 w 50"/>
                  <a:gd name="T21" fmla="*/ 26 h 52"/>
                  <a:gd name="T22" fmla="*/ 43 w 50"/>
                  <a:gd name="T23" fmla="*/ 37 h 52"/>
                  <a:gd name="T24" fmla="*/ 36 w 50"/>
                  <a:gd name="T25" fmla="*/ 44 h 52"/>
                  <a:gd name="T26" fmla="*/ 25 w 50"/>
                  <a:gd name="T27" fmla="*/ 33 h 52"/>
                  <a:gd name="T28" fmla="*/ 14 w 50"/>
                  <a:gd name="T29" fmla="*/ 44 h 52"/>
                  <a:gd name="T30" fmla="*/ 7 w 50"/>
                  <a:gd name="T31" fmla="*/ 37 h 52"/>
                  <a:gd name="T32" fmla="*/ 18 w 50"/>
                  <a:gd name="T33" fmla="*/ 26 h 52"/>
                  <a:gd name="T34" fmla="*/ 7 w 50"/>
                  <a:gd name="T35" fmla="*/ 1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52">
                    <a:moveTo>
                      <a:pt x="0" y="52"/>
                    </a:moveTo>
                    <a:cubicBezTo>
                      <a:pt x="50" y="52"/>
                      <a:pt x="50" y="52"/>
                      <a:pt x="50" y="52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52"/>
                    </a:lnTo>
                    <a:close/>
                    <a:moveTo>
                      <a:pt x="7" y="15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24" y="19"/>
                      <a:pt x="25" y="19"/>
                    </a:cubicBezTo>
                    <a:cubicBezTo>
                      <a:pt x="26" y="19"/>
                      <a:pt x="36" y="8"/>
                      <a:pt x="36" y="8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32" y="25"/>
                      <a:pt x="32" y="26"/>
                    </a:cubicBezTo>
                    <a:cubicBezTo>
                      <a:pt x="32" y="27"/>
                      <a:pt x="43" y="37"/>
                      <a:pt x="43" y="37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44"/>
                      <a:pt x="26" y="33"/>
                      <a:pt x="25" y="33"/>
                    </a:cubicBezTo>
                    <a:cubicBezTo>
                      <a:pt x="24" y="33"/>
                      <a:pt x="14" y="44"/>
                      <a:pt x="14" y="44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7"/>
                      <a:pt x="18" y="27"/>
                      <a:pt x="18" y="26"/>
                    </a:cubicBezTo>
                    <a:cubicBezTo>
                      <a:pt x="18" y="25"/>
                      <a:pt x="7" y="15"/>
                      <a:pt x="7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7" name="Group 249"/>
            <p:cNvGrpSpPr/>
            <p:nvPr/>
          </p:nvGrpSpPr>
          <p:grpSpPr>
            <a:xfrm>
              <a:off x="2030163" y="2462085"/>
              <a:ext cx="202823" cy="151467"/>
              <a:chOff x="2986088" y="3178176"/>
              <a:chExt cx="495300" cy="369887"/>
            </a:xfrm>
            <a:grpFill/>
          </p:grpSpPr>
          <p:sp>
            <p:nvSpPr>
              <p:cNvPr id="308" name="Freeform 18"/>
              <p:cNvSpPr/>
              <p:nvPr/>
            </p:nvSpPr>
            <p:spPr bwMode="auto">
              <a:xfrm>
                <a:off x="3162300" y="3433763"/>
                <a:ext cx="142875" cy="114300"/>
              </a:xfrm>
              <a:custGeom>
                <a:avLst/>
                <a:gdLst>
                  <a:gd name="T0" fmla="*/ 36 w 38"/>
                  <a:gd name="T1" fmla="*/ 10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6 w 38"/>
                  <a:gd name="T11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6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Freeform 19"/>
              <p:cNvSpPr/>
              <p:nvPr/>
            </p:nvSpPr>
            <p:spPr bwMode="auto">
              <a:xfrm>
                <a:off x="3068638" y="3305176"/>
                <a:ext cx="330200" cy="147638"/>
              </a:xfrm>
              <a:custGeom>
                <a:avLst/>
                <a:gdLst>
                  <a:gd name="T0" fmla="*/ 87 w 88"/>
                  <a:gd name="T1" fmla="*/ 23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7 w 88"/>
                  <a:gd name="T15" fmla="*/ 26 h 39"/>
                  <a:gd name="T16" fmla="*/ 87 w 88"/>
                  <a:gd name="T17" fmla="*/ 26 h 39"/>
                  <a:gd name="T18" fmla="*/ 87 w 88"/>
                  <a:gd name="T19" fmla="*/ 24 h 39"/>
                  <a:gd name="T20" fmla="*/ 87 w 88"/>
                  <a:gd name="T2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3" y="39"/>
                      <a:pt x="74" y="39"/>
                      <a:pt x="75" y="38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5"/>
                      <a:pt x="88" y="24"/>
                      <a:pt x="87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Freeform 20"/>
              <p:cNvSpPr/>
              <p:nvPr/>
            </p:nvSpPr>
            <p:spPr bwMode="auto">
              <a:xfrm>
                <a:off x="2986088" y="3178176"/>
                <a:ext cx="495300" cy="192088"/>
              </a:xfrm>
              <a:custGeom>
                <a:avLst/>
                <a:gdLst>
                  <a:gd name="T0" fmla="*/ 131 w 132"/>
                  <a:gd name="T1" fmla="*/ 36 h 51"/>
                  <a:gd name="T2" fmla="*/ 131 w 132"/>
                  <a:gd name="T3" fmla="*/ 36 h 51"/>
                  <a:gd name="T4" fmla="*/ 1 w 132"/>
                  <a:gd name="T5" fmla="*/ 36 h 51"/>
                  <a:gd name="T6" fmla="*/ 1 w 132"/>
                  <a:gd name="T7" fmla="*/ 38 h 51"/>
                  <a:gd name="T8" fmla="*/ 13 w 132"/>
                  <a:gd name="T9" fmla="*/ 51 h 51"/>
                  <a:gd name="T10" fmla="*/ 16 w 132"/>
                  <a:gd name="T11" fmla="*/ 51 h 51"/>
                  <a:gd name="T12" fmla="*/ 116 w 132"/>
                  <a:gd name="T13" fmla="*/ 51 h 51"/>
                  <a:gd name="T14" fmla="*/ 118 w 132"/>
                  <a:gd name="T15" fmla="*/ 51 h 51"/>
                  <a:gd name="T16" fmla="*/ 131 w 132"/>
                  <a:gd name="T17" fmla="*/ 38 h 51"/>
                  <a:gd name="T18" fmla="*/ 131 w 132"/>
                  <a:gd name="T19" fmla="*/ 38 h 51"/>
                  <a:gd name="T20" fmla="*/ 131 w 132"/>
                  <a:gd name="T2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6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8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7"/>
                      <a:pt x="131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5" name="Group 260"/>
            <p:cNvGrpSpPr/>
            <p:nvPr/>
          </p:nvGrpSpPr>
          <p:grpSpPr>
            <a:xfrm>
              <a:off x="1295729" y="2350426"/>
              <a:ext cx="115372" cy="116699"/>
              <a:chOff x="2225675" y="3124201"/>
              <a:chExt cx="414338" cy="419100"/>
            </a:xfrm>
            <a:grpFill/>
          </p:grpSpPr>
          <p:sp>
            <p:nvSpPr>
              <p:cNvPr id="316" name="Freeform 14"/>
              <p:cNvSpPr>
                <a:spLocks noEditPoints="1"/>
              </p:cNvSpPr>
              <p:nvPr/>
            </p:nvSpPr>
            <p:spPr bwMode="auto">
              <a:xfrm>
                <a:off x="2451100" y="3124201"/>
                <a:ext cx="188913" cy="188913"/>
              </a:xfrm>
              <a:custGeom>
                <a:avLst/>
                <a:gdLst>
                  <a:gd name="T0" fmla="*/ 0 w 119"/>
                  <a:gd name="T1" fmla="*/ 0 h 119"/>
                  <a:gd name="T2" fmla="*/ 0 w 119"/>
                  <a:gd name="T3" fmla="*/ 119 h 119"/>
                  <a:gd name="T4" fmla="*/ 119 w 119"/>
                  <a:gd name="T5" fmla="*/ 119 h 119"/>
                  <a:gd name="T6" fmla="*/ 119 w 119"/>
                  <a:gd name="T7" fmla="*/ 0 h 119"/>
                  <a:gd name="T8" fmla="*/ 0 w 119"/>
                  <a:gd name="T9" fmla="*/ 0 h 119"/>
                  <a:gd name="T10" fmla="*/ 107 w 119"/>
                  <a:gd name="T11" fmla="*/ 74 h 119"/>
                  <a:gd name="T12" fmla="*/ 74 w 119"/>
                  <a:gd name="T13" fmla="*/ 74 h 119"/>
                  <a:gd name="T14" fmla="*/ 74 w 119"/>
                  <a:gd name="T15" fmla="*/ 107 h 119"/>
                  <a:gd name="T16" fmla="*/ 45 w 119"/>
                  <a:gd name="T17" fmla="*/ 107 h 119"/>
                  <a:gd name="T18" fmla="*/ 45 w 119"/>
                  <a:gd name="T19" fmla="*/ 74 h 119"/>
                  <a:gd name="T20" fmla="*/ 12 w 119"/>
                  <a:gd name="T21" fmla="*/ 74 h 119"/>
                  <a:gd name="T22" fmla="*/ 12 w 119"/>
                  <a:gd name="T23" fmla="*/ 45 h 119"/>
                  <a:gd name="T24" fmla="*/ 45 w 119"/>
                  <a:gd name="T25" fmla="*/ 45 h 119"/>
                  <a:gd name="T26" fmla="*/ 45 w 119"/>
                  <a:gd name="T27" fmla="*/ 12 h 119"/>
                  <a:gd name="T28" fmla="*/ 74 w 119"/>
                  <a:gd name="T29" fmla="*/ 12 h 119"/>
                  <a:gd name="T30" fmla="*/ 74 w 119"/>
                  <a:gd name="T31" fmla="*/ 45 h 119"/>
                  <a:gd name="T32" fmla="*/ 107 w 119"/>
                  <a:gd name="T33" fmla="*/ 45 h 119"/>
                  <a:gd name="T34" fmla="*/ 107 w 119"/>
                  <a:gd name="T35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9" h="119">
                    <a:moveTo>
                      <a:pt x="0" y="0"/>
                    </a:moveTo>
                    <a:lnTo>
                      <a:pt x="0" y="119"/>
                    </a:lnTo>
                    <a:lnTo>
                      <a:pt x="119" y="119"/>
                    </a:lnTo>
                    <a:lnTo>
                      <a:pt x="119" y="0"/>
                    </a:lnTo>
                    <a:lnTo>
                      <a:pt x="0" y="0"/>
                    </a:lnTo>
                    <a:close/>
                    <a:moveTo>
                      <a:pt x="107" y="74"/>
                    </a:moveTo>
                    <a:lnTo>
                      <a:pt x="74" y="74"/>
                    </a:lnTo>
                    <a:lnTo>
                      <a:pt x="74" y="107"/>
                    </a:lnTo>
                    <a:lnTo>
                      <a:pt x="45" y="107"/>
                    </a:lnTo>
                    <a:lnTo>
                      <a:pt x="45" y="74"/>
                    </a:lnTo>
                    <a:lnTo>
                      <a:pt x="12" y="74"/>
                    </a:lnTo>
                    <a:lnTo>
                      <a:pt x="12" y="45"/>
                    </a:lnTo>
                    <a:lnTo>
                      <a:pt x="45" y="45"/>
                    </a:lnTo>
                    <a:lnTo>
                      <a:pt x="45" y="12"/>
                    </a:lnTo>
                    <a:lnTo>
                      <a:pt x="74" y="12"/>
                    </a:lnTo>
                    <a:lnTo>
                      <a:pt x="74" y="45"/>
                    </a:lnTo>
                    <a:lnTo>
                      <a:pt x="107" y="45"/>
                    </a:lnTo>
                    <a:lnTo>
                      <a:pt x="107" y="7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15"/>
              <p:cNvSpPr>
                <a:spLocks noEditPoints="1"/>
              </p:cNvSpPr>
              <p:nvPr/>
            </p:nvSpPr>
            <p:spPr bwMode="auto">
              <a:xfrm>
                <a:off x="2225675" y="3124201"/>
                <a:ext cx="188913" cy="188913"/>
              </a:xfrm>
              <a:custGeom>
                <a:avLst/>
                <a:gdLst>
                  <a:gd name="T0" fmla="*/ 0 w 119"/>
                  <a:gd name="T1" fmla="*/ 119 h 119"/>
                  <a:gd name="T2" fmla="*/ 119 w 119"/>
                  <a:gd name="T3" fmla="*/ 119 h 119"/>
                  <a:gd name="T4" fmla="*/ 119 w 119"/>
                  <a:gd name="T5" fmla="*/ 0 h 119"/>
                  <a:gd name="T6" fmla="*/ 0 w 119"/>
                  <a:gd name="T7" fmla="*/ 0 h 119"/>
                  <a:gd name="T8" fmla="*/ 0 w 119"/>
                  <a:gd name="T9" fmla="*/ 119 h 119"/>
                  <a:gd name="T10" fmla="*/ 26 w 119"/>
                  <a:gd name="T11" fmla="*/ 45 h 119"/>
                  <a:gd name="T12" fmla="*/ 97 w 119"/>
                  <a:gd name="T13" fmla="*/ 45 h 119"/>
                  <a:gd name="T14" fmla="*/ 97 w 119"/>
                  <a:gd name="T15" fmla="*/ 74 h 119"/>
                  <a:gd name="T16" fmla="*/ 26 w 119"/>
                  <a:gd name="T17" fmla="*/ 74 h 119"/>
                  <a:gd name="T18" fmla="*/ 26 w 119"/>
                  <a:gd name="T19" fmla="*/ 4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9" h="119">
                    <a:moveTo>
                      <a:pt x="0" y="119"/>
                    </a:moveTo>
                    <a:lnTo>
                      <a:pt x="119" y="119"/>
                    </a:lnTo>
                    <a:lnTo>
                      <a:pt x="119" y="0"/>
                    </a:lnTo>
                    <a:lnTo>
                      <a:pt x="0" y="0"/>
                    </a:lnTo>
                    <a:lnTo>
                      <a:pt x="0" y="119"/>
                    </a:lnTo>
                    <a:close/>
                    <a:moveTo>
                      <a:pt x="26" y="45"/>
                    </a:moveTo>
                    <a:lnTo>
                      <a:pt x="97" y="45"/>
                    </a:lnTo>
                    <a:lnTo>
                      <a:pt x="97" y="74"/>
                    </a:lnTo>
                    <a:lnTo>
                      <a:pt x="26" y="74"/>
                    </a:lnTo>
                    <a:lnTo>
                      <a:pt x="26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16"/>
              <p:cNvSpPr>
                <a:spLocks noEditPoints="1"/>
              </p:cNvSpPr>
              <p:nvPr/>
            </p:nvSpPr>
            <p:spPr bwMode="auto">
              <a:xfrm>
                <a:off x="2451100" y="3348038"/>
                <a:ext cx="188913" cy="195263"/>
              </a:xfrm>
              <a:custGeom>
                <a:avLst/>
                <a:gdLst>
                  <a:gd name="T0" fmla="*/ 0 w 119"/>
                  <a:gd name="T1" fmla="*/ 123 h 123"/>
                  <a:gd name="T2" fmla="*/ 119 w 119"/>
                  <a:gd name="T3" fmla="*/ 123 h 123"/>
                  <a:gd name="T4" fmla="*/ 119 w 119"/>
                  <a:gd name="T5" fmla="*/ 0 h 123"/>
                  <a:gd name="T6" fmla="*/ 0 w 119"/>
                  <a:gd name="T7" fmla="*/ 0 h 123"/>
                  <a:gd name="T8" fmla="*/ 0 w 119"/>
                  <a:gd name="T9" fmla="*/ 123 h 123"/>
                  <a:gd name="T10" fmla="*/ 24 w 119"/>
                  <a:gd name="T11" fmla="*/ 26 h 123"/>
                  <a:gd name="T12" fmla="*/ 95 w 119"/>
                  <a:gd name="T13" fmla="*/ 26 h 123"/>
                  <a:gd name="T14" fmla="*/ 95 w 119"/>
                  <a:gd name="T15" fmla="*/ 54 h 123"/>
                  <a:gd name="T16" fmla="*/ 24 w 119"/>
                  <a:gd name="T17" fmla="*/ 54 h 123"/>
                  <a:gd name="T18" fmla="*/ 24 w 119"/>
                  <a:gd name="T19" fmla="*/ 26 h 123"/>
                  <a:gd name="T20" fmla="*/ 24 w 119"/>
                  <a:gd name="T21" fmla="*/ 73 h 123"/>
                  <a:gd name="T22" fmla="*/ 95 w 119"/>
                  <a:gd name="T23" fmla="*/ 73 h 123"/>
                  <a:gd name="T24" fmla="*/ 95 w 119"/>
                  <a:gd name="T25" fmla="*/ 99 h 123"/>
                  <a:gd name="T26" fmla="*/ 24 w 119"/>
                  <a:gd name="T27" fmla="*/ 99 h 123"/>
                  <a:gd name="T28" fmla="*/ 24 w 119"/>
                  <a:gd name="T29" fmla="*/ 7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9" h="123">
                    <a:moveTo>
                      <a:pt x="0" y="123"/>
                    </a:moveTo>
                    <a:lnTo>
                      <a:pt x="119" y="123"/>
                    </a:lnTo>
                    <a:lnTo>
                      <a:pt x="119" y="0"/>
                    </a:lnTo>
                    <a:lnTo>
                      <a:pt x="0" y="0"/>
                    </a:lnTo>
                    <a:lnTo>
                      <a:pt x="0" y="123"/>
                    </a:lnTo>
                    <a:close/>
                    <a:moveTo>
                      <a:pt x="24" y="26"/>
                    </a:moveTo>
                    <a:lnTo>
                      <a:pt x="95" y="26"/>
                    </a:lnTo>
                    <a:lnTo>
                      <a:pt x="95" y="54"/>
                    </a:lnTo>
                    <a:lnTo>
                      <a:pt x="24" y="54"/>
                    </a:lnTo>
                    <a:lnTo>
                      <a:pt x="24" y="26"/>
                    </a:lnTo>
                    <a:close/>
                    <a:moveTo>
                      <a:pt x="24" y="73"/>
                    </a:moveTo>
                    <a:lnTo>
                      <a:pt x="95" y="73"/>
                    </a:lnTo>
                    <a:lnTo>
                      <a:pt x="95" y="99"/>
                    </a:lnTo>
                    <a:lnTo>
                      <a:pt x="24" y="99"/>
                    </a:lnTo>
                    <a:lnTo>
                      <a:pt x="24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17"/>
              <p:cNvSpPr>
                <a:spLocks noEditPoints="1"/>
              </p:cNvSpPr>
              <p:nvPr/>
            </p:nvSpPr>
            <p:spPr bwMode="auto">
              <a:xfrm>
                <a:off x="2225675" y="3348038"/>
                <a:ext cx="188913" cy="195263"/>
              </a:xfrm>
              <a:custGeom>
                <a:avLst/>
                <a:gdLst>
                  <a:gd name="T0" fmla="*/ 0 w 50"/>
                  <a:gd name="T1" fmla="*/ 52 h 52"/>
                  <a:gd name="T2" fmla="*/ 50 w 50"/>
                  <a:gd name="T3" fmla="*/ 52 h 52"/>
                  <a:gd name="T4" fmla="*/ 50 w 50"/>
                  <a:gd name="T5" fmla="*/ 0 h 52"/>
                  <a:gd name="T6" fmla="*/ 0 w 50"/>
                  <a:gd name="T7" fmla="*/ 0 h 52"/>
                  <a:gd name="T8" fmla="*/ 0 w 50"/>
                  <a:gd name="T9" fmla="*/ 52 h 52"/>
                  <a:gd name="T10" fmla="*/ 7 w 50"/>
                  <a:gd name="T11" fmla="*/ 15 h 52"/>
                  <a:gd name="T12" fmla="*/ 14 w 50"/>
                  <a:gd name="T13" fmla="*/ 8 h 52"/>
                  <a:gd name="T14" fmla="*/ 25 w 50"/>
                  <a:gd name="T15" fmla="*/ 19 h 52"/>
                  <a:gd name="T16" fmla="*/ 36 w 50"/>
                  <a:gd name="T17" fmla="*/ 8 h 52"/>
                  <a:gd name="T18" fmla="*/ 43 w 50"/>
                  <a:gd name="T19" fmla="*/ 15 h 52"/>
                  <a:gd name="T20" fmla="*/ 32 w 50"/>
                  <a:gd name="T21" fmla="*/ 26 h 52"/>
                  <a:gd name="T22" fmla="*/ 43 w 50"/>
                  <a:gd name="T23" fmla="*/ 37 h 52"/>
                  <a:gd name="T24" fmla="*/ 36 w 50"/>
                  <a:gd name="T25" fmla="*/ 44 h 52"/>
                  <a:gd name="T26" fmla="*/ 25 w 50"/>
                  <a:gd name="T27" fmla="*/ 33 h 52"/>
                  <a:gd name="T28" fmla="*/ 14 w 50"/>
                  <a:gd name="T29" fmla="*/ 44 h 52"/>
                  <a:gd name="T30" fmla="*/ 7 w 50"/>
                  <a:gd name="T31" fmla="*/ 37 h 52"/>
                  <a:gd name="T32" fmla="*/ 18 w 50"/>
                  <a:gd name="T33" fmla="*/ 26 h 52"/>
                  <a:gd name="T34" fmla="*/ 7 w 50"/>
                  <a:gd name="T35" fmla="*/ 1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52">
                    <a:moveTo>
                      <a:pt x="0" y="52"/>
                    </a:moveTo>
                    <a:cubicBezTo>
                      <a:pt x="50" y="52"/>
                      <a:pt x="50" y="52"/>
                      <a:pt x="50" y="52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52"/>
                    </a:lnTo>
                    <a:close/>
                    <a:moveTo>
                      <a:pt x="7" y="15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24" y="19"/>
                      <a:pt x="25" y="19"/>
                    </a:cubicBezTo>
                    <a:cubicBezTo>
                      <a:pt x="26" y="19"/>
                      <a:pt x="36" y="8"/>
                      <a:pt x="36" y="8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32" y="25"/>
                      <a:pt x="32" y="26"/>
                    </a:cubicBezTo>
                    <a:cubicBezTo>
                      <a:pt x="32" y="27"/>
                      <a:pt x="43" y="37"/>
                      <a:pt x="43" y="37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44"/>
                      <a:pt x="26" y="33"/>
                      <a:pt x="25" y="33"/>
                    </a:cubicBezTo>
                    <a:cubicBezTo>
                      <a:pt x="24" y="33"/>
                      <a:pt x="14" y="44"/>
                      <a:pt x="14" y="44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7"/>
                      <a:pt x="18" y="27"/>
                      <a:pt x="18" y="26"/>
                    </a:cubicBezTo>
                    <a:cubicBezTo>
                      <a:pt x="18" y="25"/>
                      <a:pt x="7" y="15"/>
                      <a:pt x="7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20" name="Oval 265"/>
          <p:cNvSpPr/>
          <p:nvPr/>
        </p:nvSpPr>
        <p:spPr>
          <a:xfrm>
            <a:off x="4211633" y="3023765"/>
            <a:ext cx="841608" cy="846437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prstClr val="white"/>
              </a:solidFill>
            </a:endParaRPr>
          </a:p>
        </p:txBody>
      </p:sp>
      <p:sp>
        <p:nvSpPr>
          <p:cNvPr id="321" name="Text Box 10"/>
          <p:cNvSpPr txBox="1">
            <a:spLocks noChangeArrowheads="1"/>
          </p:cNvSpPr>
          <p:nvPr/>
        </p:nvSpPr>
        <p:spPr bwMode="auto">
          <a:xfrm>
            <a:off x="5186028" y="3052792"/>
            <a:ext cx="2032416" cy="757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7755"/>
            <a:r>
              <a:rPr lang="zh-CN" altLang="en-US" sz="2000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Open Sans" panose="020B0606030504020204" pitchFamily="34" charset="0"/>
              </a:rPr>
              <a:t>研究方法</a:t>
            </a:r>
          </a:p>
          <a:p>
            <a:pPr defTabSz="1087755">
              <a:lnSpc>
                <a:spcPct val="125000"/>
              </a:lnSpc>
            </a:pPr>
            <a:r>
              <a:rPr lang="zh-CN" altLang="en-US" sz="105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输入一些关键词或者短句来介绍，最好是一句话观点，简短有力</a:t>
            </a:r>
            <a:endParaRPr lang="en-US" altLang="zh-CN" sz="105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2" name="Oval 267"/>
          <p:cNvSpPr/>
          <p:nvPr/>
        </p:nvSpPr>
        <p:spPr>
          <a:xfrm>
            <a:off x="4211633" y="4098101"/>
            <a:ext cx="841608" cy="846437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prstClr val="white"/>
              </a:solidFill>
            </a:endParaRPr>
          </a:p>
        </p:txBody>
      </p:sp>
      <p:sp>
        <p:nvSpPr>
          <p:cNvPr id="323" name="Text Box 10"/>
          <p:cNvSpPr txBox="1">
            <a:spLocks noChangeArrowheads="1"/>
          </p:cNvSpPr>
          <p:nvPr/>
        </p:nvSpPr>
        <p:spPr bwMode="auto">
          <a:xfrm>
            <a:off x="5186026" y="4127129"/>
            <a:ext cx="2086369" cy="757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7755"/>
            <a:r>
              <a:rPr lang="zh-CN" altLang="en-US" sz="2000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Open Sans" panose="020B0606030504020204" pitchFamily="34" charset="0"/>
              </a:rPr>
              <a:t>案例</a:t>
            </a:r>
            <a:r>
              <a:rPr lang="zh-CN" altLang="en-US" sz="2000" dirty="0" smtClean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Open Sans" panose="020B0606030504020204" pitchFamily="34" charset="0"/>
              </a:rPr>
              <a:t>分析</a:t>
            </a:r>
          </a:p>
          <a:p>
            <a:pPr defTabSz="1087755">
              <a:lnSpc>
                <a:spcPct val="125000"/>
              </a:lnSpc>
            </a:pPr>
            <a:r>
              <a:rPr lang="zh-CN" altLang="en-US" sz="105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输入一些关键词或者短句来介绍，最好是一句话观点，简短有力</a:t>
            </a:r>
            <a:endParaRPr lang="en-US" altLang="zh-CN" sz="105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4" name="Oval 269"/>
          <p:cNvSpPr/>
          <p:nvPr/>
        </p:nvSpPr>
        <p:spPr>
          <a:xfrm>
            <a:off x="4211633" y="5261965"/>
            <a:ext cx="841608" cy="846437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prstClr val="white"/>
              </a:solidFill>
            </a:endParaRPr>
          </a:p>
        </p:txBody>
      </p:sp>
      <p:sp>
        <p:nvSpPr>
          <p:cNvPr id="325" name="Text Box 10"/>
          <p:cNvSpPr txBox="1">
            <a:spLocks noChangeArrowheads="1"/>
          </p:cNvSpPr>
          <p:nvPr/>
        </p:nvSpPr>
        <p:spPr bwMode="auto">
          <a:xfrm>
            <a:off x="5186027" y="5305507"/>
            <a:ext cx="2105325" cy="757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7755"/>
            <a:r>
              <a:rPr lang="zh-CN" altLang="en-US" sz="2000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Open Sans" panose="020B0606030504020204" pitchFamily="34" charset="0"/>
              </a:rPr>
              <a:t>研究结论</a:t>
            </a:r>
          </a:p>
          <a:p>
            <a:pPr defTabSz="1087755">
              <a:lnSpc>
                <a:spcPct val="125000"/>
              </a:lnSpc>
            </a:pPr>
            <a:r>
              <a:rPr lang="zh-CN" altLang="en-US" sz="105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输入一些关键词或者短句来介绍，最好是一句话观点，简短有力</a:t>
            </a:r>
            <a:endParaRPr lang="en-US" altLang="zh-CN" sz="105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26" name="Group 271"/>
          <p:cNvGrpSpPr/>
          <p:nvPr/>
        </p:nvGrpSpPr>
        <p:grpSpPr>
          <a:xfrm>
            <a:off x="4444218" y="5503381"/>
            <a:ext cx="376439" cy="363607"/>
            <a:chOff x="5099140" y="1309474"/>
            <a:chExt cx="439257" cy="424283"/>
          </a:xfrm>
          <a:solidFill>
            <a:schemeClr val="bg1"/>
          </a:solidFill>
        </p:grpSpPr>
        <p:sp>
          <p:nvSpPr>
            <p:cNvPr id="327" name="Rectangle 18"/>
            <p:cNvSpPr>
              <a:spLocks noChangeArrowheads="1"/>
            </p:cNvSpPr>
            <p:nvPr/>
          </p:nvSpPr>
          <p:spPr bwMode="auto">
            <a:xfrm>
              <a:off x="5256374" y="1479187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Rectangle 19"/>
            <p:cNvSpPr>
              <a:spLocks noChangeArrowheads="1"/>
            </p:cNvSpPr>
            <p:nvPr/>
          </p:nvSpPr>
          <p:spPr bwMode="auto">
            <a:xfrm>
              <a:off x="533124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Rectangle 20"/>
            <p:cNvSpPr>
              <a:spLocks noChangeArrowheads="1"/>
            </p:cNvSpPr>
            <p:nvPr/>
          </p:nvSpPr>
          <p:spPr bwMode="auto">
            <a:xfrm>
              <a:off x="540861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Rectangle 21"/>
            <p:cNvSpPr>
              <a:spLocks noChangeArrowheads="1"/>
            </p:cNvSpPr>
            <p:nvPr/>
          </p:nvSpPr>
          <p:spPr bwMode="auto">
            <a:xfrm>
              <a:off x="5256374" y="1546573"/>
              <a:ext cx="47421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Rectangle 22"/>
            <p:cNvSpPr>
              <a:spLocks noChangeArrowheads="1"/>
            </p:cNvSpPr>
            <p:nvPr/>
          </p:nvSpPr>
          <p:spPr bwMode="auto">
            <a:xfrm>
              <a:off x="533124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Rectangle 23"/>
            <p:cNvSpPr>
              <a:spLocks noChangeArrowheads="1"/>
            </p:cNvSpPr>
            <p:nvPr/>
          </p:nvSpPr>
          <p:spPr bwMode="auto">
            <a:xfrm>
              <a:off x="540861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Rectangle 24"/>
            <p:cNvSpPr>
              <a:spLocks noChangeArrowheads="1"/>
            </p:cNvSpPr>
            <p:nvPr/>
          </p:nvSpPr>
          <p:spPr bwMode="auto">
            <a:xfrm>
              <a:off x="5256374" y="1618951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Rectangle 25"/>
            <p:cNvSpPr>
              <a:spLocks noChangeArrowheads="1"/>
            </p:cNvSpPr>
            <p:nvPr/>
          </p:nvSpPr>
          <p:spPr bwMode="auto">
            <a:xfrm>
              <a:off x="5179005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Rectangle 26"/>
            <p:cNvSpPr>
              <a:spLocks noChangeArrowheads="1"/>
            </p:cNvSpPr>
            <p:nvPr/>
          </p:nvSpPr>
          <p:spPr bwMode="auto">
            <a:xfrm>
              <a:off x="5179005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Rectangle 27"/>
            <p:cNvSpPr>
              <a:spLocks noChangeArrowheads="1"/>
            </p:cNvSpPr>
            <p:nvPr/>
          </p:nvSpPr>
          <p:spPr bwMode="auto">
            <a:xfrm>
              <a:off x="533124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Rectangle 28"/>
            <p:cNvSpPr>
              <a:spLocks noChangeArrowheads="1"/>
            </p:cNvSpPr>
            <p:nvPr/>
          </p:nvSpPr>
          <p:spPr bwMode="auto">
            <a:xfrm>
              <a:off x="540861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 29"/>
            <p:cNvSpPr>
              <a:spLocks noEditPoints="1"/>
            </p:cNvSpPr>
            <p:nvPr/>
          </p:nvSpPr>
          <p:spPr bwMode="auto">
            <a:xfrm>
              <a:off x="5099140" y="1339424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Rectangle 30"/>
            <p:cNvSpPr>
              <a:spLocks noChangeArrowheads="1"/>
            </p:cNvSpPr>
            <p:nvPr/>
          </p:nvSpPr>
          <p:spPr bwMode="auto">
            <a:xfrm>
              <a:off x="5181500" y="1309474"/>
              <a:ext cx="37438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Rectangle 31"/>
            <p:cNvSpPr>
              <a:spLocks noChangeArrowheads="1"/>
            </p:cNvSpPr>
            <p:nvPr/>
          </p:nvSpPr>
          <p:spPr bwMode="auto">
            <a:xfrm>
              <a:off x="5428583" y="1309474"/>
              <a:ext cx="34941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41" name="Freeform 35"/>
          <p:cNvSpPr>
            <a:spLocks noEditPoints="1"/>
          </p:cNvSpPr>
          <p:nvPr/>
        </p:nvSpPr>
        <p:spPr bwMode="auto">
          <a:xfrm>
            <a:off x="4408926" y="3280529"/>
            <a:ext cx="447022" cy="301580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42" name="Group 287"/>
          <p:cNvGrpSpPr/>
          <p:nvPr/>
        </p:nvGrpSpPr>
        <p:grpSpPr>
          <a:xfrm>
            <a:off x="4448495" y="4350541"/>
            <a:ext cx="367885" cy="414941"/>
            <a:chOff x="5513440" y="1766202"/>
            <a:chExt cx="429274" cy="484183"/>
          </a:xfrm>
          <a:solidFill>
            <a:schemeClr val="bg1"/>
          </a:solidFill>
        </p:grpSpPr>
        <p:sp>
          <p:nvSpPr>
            <p:cNvPr id="343" name="Freeform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46" name="Oval 291"/>
          <p:cNvSpPr/>
          <p:nvPr/>
        </p:nvSpPr>
        <p:spPr>
          <a:xfrm>
            <a:off x="4211633" y="1868013"/>
            <a:ext cx="841608" cy="846437"/>
          </a:xfrm>
          <a:prstGeom prst="ellipse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prstClr val="white"/>
              </a:solidFill>
            </a:endParaRPr>
          </a:p>
        </p:txBody>
      </p:sp>
      <p:sp>
        <p:nvSpPr>
          <p:cNvPr id="347" name="Text Box 10"/>
          <p:cNvSpPr txBox="1">
            <a:spLocks noChangeArrowheads="1"/>
          </p:cNvSpPr>
          <p:nvPr/>
        </p:nvSpPr>
        <p:spPr bwMode="auto">
          <a:xfrm>
            <a:off x="5186028" y="1868013"/>
            <a:ext cx="1963521" cy="8348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7755">
              <a:lnSpc>
                <a:spcPct val="125000"/>
              </a:lnSpc>
            </a:pPr>
            <a:r>
              <a:rPr lang="zh-CN" altLang="en-US" sz="2000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Open Sans" panose="020B0606030504020204" pitchFamily="34" charset="0"/>
              </a:rPr>
              <a:t>课题介绍</a:t>
            </a:r>
          </a:p>
          <a:p>
            <a:pPr defTabSz="1087755">
              <a:lnSpc>
                <a:spcPct val="125000"/>
              </a:lnSpc>
            </a:pPr>
            <a:r>
              <a:rPr lang="zh-CN" altLang="en-US" sz="1050" dirty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输入一些</a:t>
            </a:r>
            <a:r>
              <a:rPr lang="zh-CN" altLang="en-US" sz="1050" dirty="0" smtClean="0">
                <a:solidFill>
                  <a:prstClr val="white">
                    <a:lumMod val="6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关键词或者短句来介绍，最好是一句话观点，简短有力</a:t>
            </a:r>
            <a:endParaRPr lang="en-US" sz="1050" dirty="0">
              <a:solidFill>
                <a:prstClr val="white">
                  <a:lumMod val="6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48" name="Group 294"/>
          <p:cNvGrpSpPr/>
          <p:nvPr/>
        </p:nvGrpSpPr>
        <p:grpSpPr>
          <a:xfrm>
            <a:off x="4429004" y="2052247"/>
            <a:ext cx="381201" cy="477968"/>
            <a:chOff x="5106627" y="2260366"/>
            <a:chExt cx="324452" cy="406813"/>
          </a:xfrm>
          <a:solidFill>
            <a:schemeClr val="bg1"/>
          </a:solidFill>
        </p:grpSpPr>
        <p:sp>
          <p:nvSpPr>
            <p:cNvPr id="349" name="Freeform 80"/>
            <p:cNvSpPr/>
            <p:nvPr/>
          </p:nvSpPr>
          <p:spPr bwMode="auto">
            <a:xfrm>
              <a:off x="5106627" y="2430079"/>
              <a:ext cx="324452" cy="134772"/>
            </a:xfrm>
            <a:custGeom>
              <a:avLst/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 81"/>
            <p:cNvSpPr/>
            <p:nvPr/>
          </p:nvSpPr>
          <p:spPr bwMode="auto">
            <a:xfrm>
              <a:off x="5106627" y="2534902"/>
              <a:ext cx="324452" cy="132277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82"/>
            <p:cNvSpPr/>
            <p:nvPr/>
          </p:nvSpPr>
          <p:spPr bwMode="auto">
            <a:xfrm>
              <a:off x="5106627" y="2330248"/>
              <a:ext cx="324452" cy="137269"/>
            </a:xfrm>
            <a:custGeom>
              <a:avLst/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Oval 83"/>
            <p:cNvSpPr>
              <a:spLocks noChangeArrowheads="1"/>
            </p:cNvSpPr>
            <p:nvPr/>
          </p:nvSpPr>
          <p:spPr bwMode="auto">
            <a:xfrm>
              <a:off x="5111618" y="2260366"/>
              <a:ext cx="316965" cy="1073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2" name="Group 179"/>
          <p:cNvGrpSpPr/>
          <p:nvPr/>
        </p:nvGrpSpPr>
        <p:grpSpPr>
          <a:xfrm>
            <a:off x="2496233" y="4547234"/>
            <a:ext cx="163295" cy="165172"/>
            <a:chOff x="2225675" y="3124201"/>
            <a:chExt cx="414338" cy="419100"/>
          </a:xfrm>
          <a:solidFill>
            <a:schemeClr val="bg1"/>
          </a:solidFill>
        </p:grpSpPr>
        <p:sp>
          <p:nvSpPr>
            <p:cNvPr id="243" name="Freeform 14"/>
            <p:cNvSpPr>
              <a:spLocks noEditPoints="1"/>
            </p:cNvSpPr>
            <p:nvPr/>
          </p:nvSpPr>
          <p:spPr bwMode="auto">
            <a:xfrm>
              <a:off x="2451100" y="3124201"/>
              <a:ext cx="188913" cy="188913"/>
            </a:xfrm>
            <a:custGeom>
              <a:avLst/>
              <a:gdLst>
                <a:gd name="T0" fmla="*/ 0 w 119"/>
                <a:gd name="T1" fmla="*/ 0 h 119"/>
                <a:gd name="T2" fmla="*/ 0 w 119"/>
                <a:gd name="T3" fmla="*/ 119 h 119"/>
                <a:gd name="T4" fmla="*/ 119 w 119"/>
                <a:gd name="T5" fmla="*/ 119 h 119"/>
                <a:gd name="T6" fmla="*/ 119 w 119"/>
                <a:gd name="T7" fmla="*/ 0 h 119"/>
                <a:gd name="T8" fmla="*/ 0 w 119"/>
                <a:gd name="T9" fmla="*/ 0 h 119"/>
                <a:gd name="T10" fmla="*/ 107 w 119"/>
                <a:gd name="T11" fmla="*/ 74 h 119"/>
                <a:gd name="T12" fmla="*/ 74 w 119"/>
                <a:gd name="T13" fmla="*/ 74 h 119"/>
                <a:gd name="T14" fmla="*/ 74 w 119"/>
                <a:gd name="T15" fmla="*/ 107 h 119"/>
                <a:gd name="T16" fmla="*/ 45 w 119"/>
                <a:gd name="T17" fmla="*/ 107 h 119"/>
                <a:gd name="T18" fmla="*/ 45 w 119"/>
                <a:gd name="T19" fmla="*/ 74 h 119"/>
                <a:gd name="T20" fmla="*/ 12 w 119"/>
                <a:gd name="T21" fmla="*/ 74 h 119"/>
                <a:gd name="T22" fmla="*/ 12 w 119"/>
                <a:gd name="T23" fmla="*/ 45 h 119"/>
                <a:gd name="T24" fmla="*/ 45 w 119"/>
                <a:gd name="T25" fmla="*/ 45 h 119"/>
                <a:gd name="T26" fmla="*/ 45 w 119"/>
                <a:gd name="T27" fmla="*/ 12 h 119"/>
                <a:gd name="T28" fmla="*/ 74 w 119"/>
                <a:gd name="T29" fmla="*/ 12 h 119"/>
                <a:gd name="T30" fmla="*/ 74 w 119"/>
                <a:gd name="T31" fmla="*/ 45 h 119"/>
                <a:gd name="T32" fmla="*/ 107 w 119"/>
                <a:gd name="T33" fmla="*/ 45 h 119"/>
                <a:gd name="T34" fmla="*/ 107 w 119"/>
                <a:gd name="T35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" h="119">
                  <a:moveTo>
                    <a:pt x="0" y="0"/>
                  </a:moveTo>
                  <a:lnTo>
                    <a:pt x="0" y="119"/>
                  </a:lnTo>
                  <a:lnTo>
                    <a:pt x="119" y="119"/>
                  </a:lnTo>
                  <a:lnTo>
                    <a:pt x="119" y="0"/>
                  </a:lnTo>
                  <a:lnTo>
                    <a:pt x="0" y="0"/>
                  </a:lnTo>
                  <a:close/>
                  <a:moveTo>
                    <a:pt x="107" y="74"/>
                  </a:moveTo>
                  <a:lnTo>
                    <a:pt x="74" y="74"/>
                  </a:lnTo>
                  <a:lnTo>
                    <a:pt x="74" y="107"/>
                  </a:lnTo>
                  <a:lnTo>
                    <a:pt x="45" y="107"/>
                  </a:lnTo>
                  <a:lnTo>
                    <a:pt x="45" y="74"/>
                  </a:lnTo>
                  <a:lnTo>
                    <a:pt x="12" y="74"/>
                  </a:lnTo>
                  <a:lnTo>
                    <a:pt x="12" y="45"/>
                  </a:lnTo>
                  <a:lnTo>
                    <a:pt x="45" y="45"/>
                  </a:lnTo>
                  <a:lnTo>
                    <a:pt x="45" y="12"/>
                  </a:lnTo>
                  <a:lnTo>
                    <a:pt x="74" y="12"/>
                  </a:lnTo>
                  <a:lnTo>
                    <a:pt x="74" y="45"/>
                  </a:lnTo>
                  <a:lnTo>
                    <a:pt x="107" y="45"/>
                  </a:lnTo>
                  <a:lnTo>
                    <a:pt x="107" y="7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15"/>
            <p:cNvSpPr>
              <a:spLocks noEditPoints="1"/>
            </p:cNvSpPr>
            <p:nvPr/>
          </p:nvSpPr>
          <p:spPr bwMode="auto">
            <a:xfrm>
              <a:off x="2225675" y="3124201"/>
              <a:ext cx="188913" cy="188913"/>
            </a:xfrm>
            <a:custGeom>
              <a:avLst/>
              <a:gdLst>
                <a:gd name="T0" fmla="*/ 0 w 119"/>
                <a:gd name="T1" fmla="*/ 119 h 119"/>
                <a:gd name="T2" fmla="*/ 119 w 119"/>
                <a:gd name="T3" fmla="*/ 119 h 119"/>
                <a:gd name="T4" fmla="*/ 119 w 119"/>
                <a:gd name="T5" fmla="*/ 0 h 119"/>
                <a:gd name="T6" fmla="*/ 0 w 119"/>
                <a:gd name="T7" fmla="*/ 0 h 119"/>
                <a:gd name="T8" fmla="*/ 0 w 119"/>
                <a:gd name="T9" fmla="*/ 119 h 119"/>
                <a:gd name="T10" fmla="*/ 26 w 119"/>
                <a:gd name="T11" fmla="*/ 45 h 119"/>
                <a:gd name="T12" fmla="*/ 97 w 119"/>
                <a:gd name="T13" fmla="*/ 45 h 119"/>
                <a:gd name="T14" fmla="*/ 97 w 119"/>
                <a:gd name="T15" fmla="*/ 74 h 119"/>
                <a:gd name="T16" fmla="*/ 26 w 119"/>
                <a:gd name="T17" fmla="*/ 74 h 119"/>
                <a:gd name="T18" fmla="*/ 26 w 119"/>
                <a:gd name="T19" fmla="*/ 4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9">
                  <a:moveTo>
                    <a:pt x="0" y="119"/>
                  </a:moveTo>
                  <a:lnTo>
                    <a:pt x="119" y="119"/>
                  </a:lnTo>
                  <a:lnTo>
                    <a:pt x="119" y="0"/>
                  </a:lnTo>
                  <a:lnTo>
                    <a:pt x="0" y="0"/>
                  </a:lnTo>
                  <a:lnTo>
                    <a:pt x="0" y="119"/>
                  </a:lnTo>
                  <a:close/>
                  <a:moveTo>
                    <a:pt x="26" y="45"/>
                  </a:moveTo>
                  <a:lnTo>
                    <a:pt x="97" y="45"/>
                  </a:lnTo>
                  <a:lnTo>
                    <a:pt x="97" y="74"/>
                  </a:lnTo>
                  <a:lnTo>
                    <a:pt x="26" y="74"/>
                  </a:lnTo>
                  <a:lnTo>
                    <a:pt x="26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16"/>
            <p:cNvSpPr>
              <a:spLocks noEditPoints="1"/>
            </p:cNvSpPr>
            <p:nvPr/>
          </p:nvSpPr>
          <p:spPr bwMode="auto">
            <a:xfrm>
              <a:off x="2451100" y="3348038"/>
              <a:ext cx="188913" cy="195263"/>
            </a:xfrm>
            <a:custGeom>
              <a:avLst/>
              <a:gdLst>
                <a:gd name="T0" fmla="*/ 0 w 119"/>
                <a:gd name="T1" fmla="*/ 123 h 123"/>
                <a:gd name="T2" fmla="*/ 119 w 119"/>
                <a:gd name="T3" fmla="*/ 123 h 123"/>
                <a:gd name="T4" fmla="*/ 119 w 119"/>
                <a:gd name="T5" fmla="*/ 0 h 123"/>
                <a:gd name="T6" fmla="*/ 0 w 119"/>
                <a:gd name="T7" fmla="*/ 0 h 123"/>
                <a:gd name="T8" fmla="*/ 0 w 119"/>
                <a:gd name="T9" fmla="*/ 123 h 123"/>
                <a:gd name="T10" fmla="*/ 24 w 119"/>
                <a:gd name="T11" fmla="*/ 26 h 123"/>
                <a:gd name="T12" fmla="*/ 95 w 119"/>
                <a:gd name="T13" fmla="*/ 26 h 123"/>
                <a:gd name="T14" fmla="*/ 95 w 119"/>
                <a:gd name="T15" fmla="*/ 54 h 123"/>
                <a:gd name="T16" fmla="*/ 24 w 119"/>
                <a:gd name="T17" fmla="*/ 54 h 123"/>
                <a:gd name="T18" fmla="*/ 24 w 119"/>
                <a:gd name="T19" fmla="*/ 26 h 123"/>
                <a:gd name="T20" fmla="*/ 24 w 119"/>
                <a:gd name="T21" fmla="*/ 73 h 123"/>
                <a:gd name="T22" fmla="*/ 95 w 119"/>
                <a:gd name="T23" fmla="*/ 73 h 123"/>
                <a:gd name="T24" fmla="*/ 95 w 119"/>
                <a:gd name="T25" fmla="*/ 99 h 123"/>
                <a:gd name="T26" fmla="*/ 24 w 119"/>
                <a:gd name="T27" fmla="*/ 99 h 123"/>
                <a:gd name="T28" fmla="*/ 24 w 119"/>
                <a:gd name="T29" fmla="*/ 7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23">
                  <a:moveTo>
                    <a:pt x="0" y="123"/>
                  </a:moveTo>
                  <a:lnTo>
                    <a:pt x="119" y="123"/>
                  </a:lnTo>
                  <a:lnTo>
                    <a:pt x="119" y="0"/>
                  </a:lnTo>
                  <a:lnTo>
                    <a:pt x="0" y="0"/>
                  </a:lnTo>
                  <a:lnTo>
                    <a:pt x="0" y="123"/>
                  </a:lnTo>
                  <a:close/>
                  <a:moveTo>
                    <a:pt x="24" y="26"/>
                  </a:moveTo>
                  <a:lnTo>
                    <a:pt x="95" y="26"/>
                  </a:lnTo>
                  <a:lnTo>
                    <a:pt x="95" y="54"/>
                  </a:lnTo>
                  <a:lnTo>
                    <a:pt x="24" y="54"/>
                  </a:lnTo>
                  <a:lnTo>
                    <a:pt x="24" y="26"/>
                  </a:lnTo>
                  <a:close/>
                  <a:moveTo>
                    <a:pt x="24" y="73"/>
                  </a:moveTo>
                  <a:lnTo>
                    <a:pt x="95" y="73"/>
                  </a:lnTo>
                  <a:lnTo>
                    <a:pt x="95" y="99"/>
                  </a:lnTo>
                  <a:lnTo>
                    <a:pt x="24" y="99"/>
                  </a:lnTo>
                  <a:lnTo>
                    <a:pt x="24" y="7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17"/>
            <p:cNvSpPr>
              <a:spLocks noEditPoints="1"/>
            </p:cNvSpPr>
            <p:nvPr/>
          </p:nvSpPr>
          <p:spPr bwMode="auto">
            <a:xfrm>
              <a:off x="2225675" y="3348038"/>
              <a:ext cx="188913" cy="195263"/>
            </a:xfrm>
            <a:custGeom>
              <a:avLst/>
              <a:gdLst>
                <a:gd name="T0" fmla="*/ 0 w 50"/>
                <a:gd name="T1" fmla="*/ 52 h 52"/>
                <a:gd name="T2" fmla="*/ 50 w 50"/>
                <a:gd name="T3" fmla="*/ 52 h 52"/>
                <a:gd name="T4" fmla="*/ 50 w 50"/>
                <a:gd name="T5" fmla="*/ 0 h 52"/>
                <a:gd name="T6" fmla="*/ 0 w 50"/>
                <a:gd name="T7" fmla="*/ 0 h 52"/>
                <a:gd name="T8" fmla="*/ 0 w 50"/>
                <a:gd name="T9" fmla="*/ 52 h 52"/>
                <a:gd name="T10" fmla="*/ 7 w 50"/>
                <a:gd name="T11" fmla="*/ 15 h 52"/>
                <a:gd name="T12" fmla="*/ 14 w 50"/>
                <a:gd name="T13" fmla="*/ 8 h 52"/>
                <a:gd name="T14" fmla="*/ 25 w 50"/>
                <a:gd name="T15" fmla="*/ 19 h 52"/>
                <a:gd name="T16" fmla="*/ 36 w 50"/>
                <a:gd name="T17" fmla="*/ 8 h 52"/>
                <a:gd name="T18" fmla="*/ 43 w 50"/>
                <a:gd name="T19" fmla="*/ 15 h 52"/>
                <a:gd name="T20" fmla="*/ 32 w 50"/>
                <a:gd name="T21" fmla="*/ 26 h 52"/>
                <a:gd name="T22" fmla="*/ 43 w 50"/>
                <a:gd name="T23" fmla="*/ 37 h 52"/>
                <a:gd name="T24" fmla="*/ 36 w 50"/>
                <a:gd name="T25" fmla="*/ 44 h 52"/>
                <a:gd name="T26" fmla="*/ 25 w 50"/>
                <a:gd name="T27" fmla="*/ 33 h 52"/>
                <a:gd name="T28" fmla="*/ 14 w 50"/>
                <a:gd name="T29" fmla="*/ 44 h 52"/>
                <a:gd name="T30" fmla="*/ 7 w 50"/>
                <a:gd name="T31" fmla="*/ 37 h 52"/>
                <a:gd name="T32" fmla="*/ 18 w 50"/>
                <a:gd name="T33" fmla="*/ 26 h 52"/>
                <a:gd name="T34" fmla="*/ 7 w 50"/>
                <a:gd name="T35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2">
                  <a:moveTo>
                    <a:pt x="0" y="52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2"/>
                  </a:lnTo>
                  <a:close/>
                  <a:moveTo>
                    <a:pt x="7" y="15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24" y="19"/>
                    <a:pt x="25" y="19"/>
                  </a:cubicBezTo>
                  <a:cubicBezTo>
                    <a:pt x="26" y="19"/>
                    <a:pt x="36" y="8"/>
                    <a:pt x="36" y="8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32" y="25"/>
                    <a:pt x="32" y="26"/>
                  </a:cubicBezTo>
                  <a:cubicBezTo>
                    <a:pt x="32" y="27"/>
                    <a:pt x="43" y="37"/>
                    <a:pt x="43" y="37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26" y="33"/>
                    <a:pt x="25" y="33"/>
                  </a:cubicBezTo>
                  <a:cubicBezTo>
                    <a:pt x="24" y="33"/>
                    <a:pt x="14" y="44"/>
                    <a:pt x="14" y="44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18" y="27"/>
                    <a:pt x="18" y="26"/>
                  </a:cubicBezTo>
                  <a:cubicBezTo>
                    <a:pt x="18" y="25"/>
                    <a:pt x="7" y="15"/>
                    <a:pt x="7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"/>
            <a:ext cx="12192000" cy="69850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88815" y="410140"/>
            <a:ext cx="1522020" cy="564020"/>
            <a:chOff x="4165600" y="2468447"/>
            <a:chExt cx="3381830" cy="564020"/>
          </a:xfrm>
        </p:grpSpPr>
        <p:sp>
          <p:nvSpPr>
            <p:cNvPr id="7" name="矩形 6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800" dirty="0" smtClean="0">
                  <a:ln w="114300">
                    <a:solidFill>
                      <a:prstClr val="white"/>
                    </a:solidFill>
                  </a:ln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01</a:t>
              </a:r>
              <a:endParaRPr lang="zh-CN" altLang="en-US" sz="8800" dirty="0">
                <a:ln w="114300">
                  <a:solidFill>
                    <a:prstClr val="white"/>
                  </a:solidFill>
                </a:ln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800" dirty="0" smtClean="0"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01</a:t>
              </a:r>
              <a:endParaRPr lang="zh-CN" altLang="en-US" sz="8800" dirty="0"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910835" y="35109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选题背景与意义</a:t>
            </a:r>
            <a:endParaRPr lang="en-US" altLang="zh-CN" sz="4000" dirty="0">
              <a:solidFill>
                <a:prstClr val="whit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73218" y="4145161"/>
            <a:ext cx="449353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项目选题意义</a:t>
            </a:r>
            <a:endParaRPr lang="en-US" altLang="zh-CN" sz="3200" dirty="0" smtClean="0">
              <a:solidFill>
                <a:srgbClr val="7F685A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pPr marL="457200" indent="-457200" algn="r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项目选题意义介绍及相关论文</a:t>
            </a:r>
            <a:r>
              <a:rPr lang="zh-CN" altLang="en-US" sz="20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解释</a:t>
            </a:r>
            <a:endParaRPr lang="en-US" altLang="zh-CN" sz="2000" dirty="0" smtClean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457200" indent="-457200" algn="r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项目选题意义介绍及相关</a:t>
            </a:r>
            <a:r>
              <a:rPr lang="zh-CN" altLang="en-US" sz="20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论文</a:t>
            </a:r>
            <a:r>
              <a:rPr lang="zh-CN" altLang="en-US" sz="20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解释</a:t>
            </a:r>
            <a:endParaRPr lang="en-US" altLang="zh-CN" sz="2000" dirty="0" smtClean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457200" indent="-457200" algn="r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项目</a:t>
            </a:r>
            <a:r>
              <a:rPr lang="zh-CN" altLang="en-US" sz="20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选题意义介绍及相关论文</a:t>
            </a:r>
            <a:r>
              <a:rPr lang="zh-CN" altLang="en-US" sz="20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解释</a:t>
            </a:r>
            <a:endParaRPr lang="zh-CN" altLang="en-US" sz="2000" dirty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7" t="38345" r="18312" b="28918"/>
          <a:stretch>
            <a:fillRect/>
          </a:stretch>
        </p:blipFill>
        <p:spPr>
          <a:xfrm>
            <a:off x="0" y="1644230"/>
            <a:ext cx="12192000" cy="224375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2" t="1015" r="19708" b="18521"/>
          <a:stretch>
            <a:fillRect/>
          </a:stretch>
        </p:blipFill>
        <p:spPr>
          <a:xfrm>
            <a:off x="1149825" y="3039103"/>
            <a:ext cx="2774136" cy="1451713"/>
          </a:xfrm>
          <a:prstGeom prst="rect">
            <a:avLst/>
          </a:prstGeom>
          <a:ln w="76200">
            <a:solidFill>
              <a:schemeClr val="bg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"/>
            <a:ext cx="12192000" cy="698500"/>
          </a:xfrm>
          <a:prstGeom prst="rect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88815" y="410140"/>
            <a:ext cx="1522020" cy="564020"/>
            <a:chOff x="4165600" y="2468447"/>
            <a:chExt cx="3381830" cy="564020"/>
          </a:xfrm>
        </p:grpSpPr>
        <p:sp>
          <p:nvSpPr>
            <p:cNvPr id="7" name="矩形 6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800" dirty="0" smtClean="0">
                  <a:ln w="114300">
                    <a:solidFill>
                      <a:prstClr val="white"/>
                    </a:solidFill>
                  </a:ln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01</a:t>
              </a:r>
              <a:endParaRPr lang="zh-CN" altLang="en-US" sz="8800" dirty="0">
                <a:ln w="114300">
                  <a:solidFill>
                    <a:prstClr val="white"/>
                  </a:solidFill>
                </a:ln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800" dirty="0" smtClean="0"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01</a:t>
              </a:r>
              <a:endParaRPr lang="zh-CN" altLang="en-US" sz="8800" dirty="0"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910835" y="35109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选题背景与意义</a:t>
            </a:r>
            <a:endParaRPr lang="en-US" altLang="zh-CN" sz="4000" dirty="0">
              <a:solidFill>
                <a:prstClr val="whit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62395" y="5045003"/>
            <a:ext cx="9275044" cy="926627"/>
          </a:xfrm>
          <a:prstGeom prst="rect">
            <a:avLst/>
          </a:prstGeom>
          <a:solidFill>
            <a:srgbClr val="B39F93">
              <a:alpha val="41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472" tIns="220472" rIns="8390293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 smtClean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研究结论</a:t>
            </a:r>
            <a:endParaRPr lang="zh-CN" altLang="en-US" sz="2400" kern="1200" dirty="0">
              <a:solidFill>
                <a:srgbClr val="7F685A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62395" y="3963938"/>
            <a:ext cx="9275044" cy="926627"/>
          </a:xfrm>
          <a:prstGeom prst="rect">
            <a:avLst/>
          </a:prstGeom>
          <a:solidFill>
            <a:srgbClr val="B39F93">
              <a:alpha val="41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472" tIns="220472" rIns="8390293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 smtClean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案例分析</a:t>
            </a:r>
            <a:endParaRPr lang="zh-CN" altLang="en-US" sz="2400" kern="1200" dirty="0">
              <a:solidFill>
                <a:srgbClr val="7F685A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62395" y="2882873"/>
            <a:ext cx="9275044" cy="926627"/>
          </a:xfrm>
          <a:prstGeom prst="rect">
            <a:avLst/>
          </a:prstGeom>
          <a:solidFill>
            <a:srgbClr val="B39F93">
              <a:alpha val="41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472" tIns="220472" rIns="8390293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 smtClean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研究方法</a:t>
            </a:r>
            <a:endParaRPr lang="zh-CN" altLang="en-US" sz="2400" kern="1200" dirty="0">
              <a:solidFill>
                <a:srgbClr val="7F685A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62395" y="1801808"/>
            <a:ext cx="9275044" cy="926627"/>
          </a:xfrm>
          <a:prstGeom prst="rect">
            <a:avLst/>
          </a:prstGeom>
          <a:solidFill>
            <a:srgbClr val="B39F93">
              <a:alpha val="41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472" tIns="220472" rIns="8390293" bIns="220472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 smtClean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课题介绍</a:t>
            </a:r>
            <a:endParaRPr lang="zh-CN" altLang="en-US" sz="2400" kern="1200" dirty="0">
              <a:solidFill>
                <a:srgbClr val="7F685A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4" name="流程图: 离页连接符 43"/>
          <p:cNvSpPr/>
          <p:nvPr/>
        </p:nvSpPr>
        <p:spPr>
          <a:xfrm>
            <a:off x="3818399" y="1879027"/>
            <a:ext cx="845099" cy="772189"/>
          </a:xfrm>
          <a:prstGeom prst="flowChartOffpageConnector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007" tIns="95007" rIns="95007" bIns="95007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主要</a:t>
            </a:r>
            <a:endParaRPr lang="en-US" altLang="zh-CN" sz="1400" kern="1200" dirty="0" smtClean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观点</a:t>
            </a:r>
            <a:endParaRPr lang="zh-CN" altLang="en-US" sz="1400" kern="12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6" name="流程图: 离页连接符 45"/>
          <p:cNvSpPr/>
          <p:nvPr/>
        </p:nvSpPr>
        <p:spPr>
          <a:xfrm>
            <a:off x="3015555" y="2960092"/>
            <a:ext cx="845099" cy="772189"/>
          </a:xfrm>
          <a:prstGeom prst="flowChartOffpageConnector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007" tIns="95007" rIns="95007" bIns="95007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方法</a:t>
            </a:r>
            <a:endParaRPr lang="zh-CN" altLang="en-US" sz="1400" kern="12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7" name="任意多边形 46"/>
          <p:cNvSpPr/>
          <p:nvPr/>
        </p:nvSpPr>
        <p:spPr>
          <a:xfrm>
            <a:off x="2685589" y="3732281"/>
            <a:ext cx="45719" cy="3088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52884" y="0"/>
                </a:moveTo>
                <a:lnTo>
                  <a:pt x="752884" y="154437"/>
                </a:lnTo>
                <a:lnTo>
                  <a:pt x="0" y="154437"/>
                </a:lnTo>
                <a:lnTo>
                  <a:pt x="0" y="308875"/>
                </a:lnTo>
              </a:path>
            </a:pathLst>
          </a:custGeom>
          <a:noFill/>
          <a:ln w="28575">
            <a:solidFill>
              <a:srgbClr val="7F685A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流程图: 离页连接符 47"/>
          <p:cNvSpPr/>
          <p:nvPr/>
        </p:nvSpPr>
        <p:spPr>
          <a:xfrm>
            <a:off x="2466240" y="4041157"/>
            <a:ext cx="845099" cy="772189"/>
          </a:xfrm>
          <a:prstGeom prst="flowChartOffpageConnector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007" tIns="95007" rIns="95007" bIns="95007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研究</a:t>
            </a:r>
            <a:endParaRPr lang="en-US" altLang="zh-CN" sz="14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资料</a:t>
            </a:r>
            <a:endParaRPr lang="zh-CN" altLang="en-US" sz="1400" kern="12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2136276" y="4813346"/>
            <a:ext cx="549314" cy="3088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52884" y="0"/>
                </a:moveTo>
                <a:lnTo>
                  <a:pt x="752884" y="154437"/>
                </a:lnTo>
                <a:lnTo>
                  <a:pt x="0" y="154437"/>
                </a:lnTo>
                <a:lnTo>
                  <a:pt x="0" y="308875"/>
                </a:lnTo>
              </a:path>
            </a:pathLst>
          </a:custGeom>
          <a:noFill/>
          <a:ln w="28575">
            <a:solidFill>
              <a:srgbClr val="7F685A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流程图: 离页连接符 49"/>
          <p:cNvSpPr/>
          <p:nvPr/>
        </p:nvSpPr>
        <p:spPr>
          <a:xfrm>
            <a:off x="1916926" y="5122222"/>
            <a:ext cx="845099" cy="772189"/>
          </a:xfrm>
          <a:prstGeom prst="flowChartOffpageConnector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007" tIns="95007" rIns="95007" bIns="95007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结论</a:t>
            </a:r>
            <a:endParaRPr lang="zh-CN" altLang="en-US" sz="1400" kern="12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2888789" y="4813346"/>
            <a:ext cx="549314" cy="3088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4437"/>
                </a:lnTo>
                <a:lnTo>
                  <a:pt x="752884" y="154437"/>
                </a:lnTo>
                <a:lnTo>
                  <a:pt x="752884" y="308875"/>
                </a:lnTo>
              </a:path>
            </a:pathLst>
          </a:custGeom>
          <a:noFill/>
          <a:ln w="28575">
            <a:solidFill>
              <a:srgbClr val="7F685A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流程图: 离页连接符 51"/>
          <p:cNvSpPr/>
          <p:nvPr/>
        </p:nvSpPr>
        <p:spPr>
          <a:xfrm>
            <a:off x="3015555" y="5122222"/>
            <a:ext cx="845099" cy="772189"/>
          </a:xfrm>
          <a:prstGeom prst="flowChartOffpageConnector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007" tIns="95007" rIns="95007" bIns="95007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结论</a:t>
            </a:r>
            <a:endParaRPr lang="zh-CN" altLang="en-US" sz="1400" kern="12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3" name="任意多边形 52"/>
          <p:cNvSpPr/>
          <p:nvPr/>
        </p:nvSpPr>
        <p:spPr>
          <a:xfrm>
            <a:off x="3438104" y="3732281"/>
            <a:ext cx="549314" cy="3088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4437"/>
                </a:lnTo>
                <a:lnTo>
                  <a:pt x="752884" y="154437"/>
                </a:lnTo>
                <a:lnTo>
                  <a:pt x="752884" y="308875"/>
                </a:lnTo>
              </a:path>
            </a:pathLst>
          </a:custGeom>
          <a:noFill/>
          <a:ln w="28575">
            <a:solidFill>
              <a:srgbClr val="7F685A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流程图: 离页连接符 53"/>
          <p:cNvSpPr/>
          <p:nvPr/>
        </p:nvSpPr>
        <p:spPr>
          <a:xfrm>
            <a:off x="3564869" y="4041157"/>
            <a:ext cx="845099" cy="772189"/>
          </a:xfrm>
          <a:prstGeom prst="flowChartOffpageConnector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007" tIns="95007" rIns="95007" bIns="95007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研究</a:t>
            </a:r>
            <a:endParaRPr lang="en-US" altLang="zh-CN" sz="1400" kern="1200" dirty="0" smtClean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工具</a:t>
            </a:r>
            <a:endParaRPr lang="zh-CN" altLang="en-US" sz="1400" kern="12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4254793" y="2651216"/>
            <a:ext cx="1098629" cy="3088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4437"/>
                </a:lnTo>
                <a:lnTo>
                  <a:pt x="1505769" y="154437"/>
                </a:lnTo>
                <a:lnTo>
                  <a:pt x="1505769" y="308875"/>
                </a:lnTo>
              </a:path>
            </a:pathLst>
          </a:custGeom>
          <a:noFill/>
          <a:ln w="28575">
            <a:solidFill>
              <a:srgbClr val="7F685A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流程图: 离页连接符 55"/>
          <p:cNvSpPr/>
          <p:nvPr/>
        </p:nvSpPr>
        <p:spPr>
          <a:xfrm>
            <a:off x="5212812" y="2960092"/>
            <a:ext cx="845099" cy="772189"/>
          </a:xfrm>
          <a:prstGeom prst="flowChartOffpageConnector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007" tIns="95007" rIns="95007" bIns="95007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内容</a:t>
            </a:r>
            <a:endParaRPr lang="zh-CN" altLang="en-US" sz="1400" kern="12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7" name="任意多边形 56"/>
          <p:cNvSpPr/>
          <p:nvPr/>
        </p:nvSpPr>
        <p:spPr>
          <a:xfrm>
            <a:off x="4880307" y="3732281"/>
            <a:ext cx="549314" cy="3088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52884" y="0"/>
                </a:moveTo>
                <a:lnTo>
                  <a:pt x="752884" y="154437"/>
                </a:lnTo>
                <a:lnTo>
                  <a:pt x="0" y="154437"/>
                </a:lnTo>
                <a:lnTo>
                  <a:pt x="0" y="308875"/>
                </a:lnTo>
              </a:path>
            </a:pathLst>
          </a:custGeom>
          <a:noFill/>
          <a:ln w="28575">
            <a:solidFill>
              <a:srgbClr val="7F685A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流程图: 离页连接符 57"/>
          <p:cNvSpPr/>
          <p:nvPr/>
        </p:nvSpPr>
        <p:spPr>
          <a:xfrm>
            <a:off x="4663498" y="4041157"/>
            <a:ext cx="845099" cy="772189"/>
          </a:xfrm>
          <a:prstGeom prst="flowChartOffpageConnector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007" tIns="95007" rIns="95007" bIns="95007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案例</a:t>
            </a:r>
            <a:endParaRPr lang="en-US" altLang="zh-CN" sz="1400" kern="1200" dirty="0" smtClean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支撑</a:t>
            </a:r>
            <a:endParaRPr lang="zh-CN" altLang="en-US" sz="1400" kern="12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9" name="任意多边形 58"/>
          <p:cNvSpPr/>
          <p:nvPr/>
        </p:nvSpPr>
        <p:spPr>
          <a:xfrm>
            <a:off x="5635362" y="3732281"/>
            <a:ext cx="549314" cy="3088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4437"/>
                </a:lnTo>
                <a:lnTo>
                  <a:pt x="752884" y="154437"/>
                </a:lnTo>
                <a:lnTo>
                  <a:pt x="752884" y="308875"/>
                </a:lnTo>
              </a:path>
            </a:pathLst>
          </a:custGeom>
          <a:noFill/>
          <a:ln w="28575">
            <a:solidFill>
              <a:srgbClr val="7F685A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流程图: 离页连接符 59"/>
          <p:cNvSpPr/>
          <p:nvPr/>
        </p:nvSpPr>
        <p:spPr>
          <a:xfrm>
            <a:off x="5762126" y="4041157"/>
            <a:ext cx="845099" cy="772189"/>
          </a:xfrm>
          <a:prstGeom prst="flowChartOffpageConnector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007" tIns="95007" rIns="95007" bIns="95007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案例</a:t>
            </a:r>
            <a:endParaRPr lang="en-US" altLang="zh-CN" sz="1400" kern="1200" dirty="0" smtClean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支撑</a:t>
            </a:r>
            <a:endParaRPr lang="zh-CN" altLang="en-US" sz="1400" kern="12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62" name="流程图: 离页连接符 61"/>
          <p:cNvSpPr/>
          <p:nvPr/>
        </p:nvSpPr>
        <p:spPr>
          <a:xfrm>
            <a:off x="4663498" y="5122222"/>
            <a:ext cx="845099" cy="772189"/>
          </a:xfrm>
          <a:prstGeom prst="flowChartOffpageConnector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007" tIns="95007" rIns="95007" bIns="95007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结论</a:t>
            </a:r>
            <a:endParaRPr lang="zh-CN" altLang="en-US" sz="1400" kern="12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63" name="任意多边形 62"/>
          <p:cNvSpPr/>
          <p:nvPr/>
        </p:nvSpPr>
        <p:spPr>
          <a:xfrm>
            <a:off x="6151318" y="4813346"/>
            <a:ext cx="66716" cy="3088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08875"/>
                </a:lnTo>
              </a:path>
            </a:pathLst>
          </a:custGeom>
          <a:noFill/>
          <a:ln w="28575">
            <a:solidFill>
              <a:srgbClr val="7F685A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流程图: 离页连接符 63"/>
          <p:cNvSpPr/>
          <p:nvPr/>
        </p:nvSpPr>
        <p:spPr>
          <a:xfrm>
            <a:off x="5762126" y="5122222"/>
            <a:ext cx="845099" cy="772189"/>
          </a:xfrm>
          <a:prstGeom prst="flowChartOffpageConnector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007" tIns="95007" rIns="95007" bIns="95007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结论</a:t>
            </a:r>
            <a:endParaRPr lang="zh-CN" altLang="en-US" sz="1400" kern="12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66" name="流程图: 离页连接符 65"/>
          <p:cNvSpPr/>
          <p:nvPr/>
        </p:nvSpPr>
        <p:spPr>
          <a:xfrm>
            <a:off x="6860755" y="5122222"/>
            <a:ext cx="845099" cy="772189"/>
          </a:xfrm>
          <a:prstGeom prst="flowChartOffpageConnector">
            <a:avLst/>
          </a:prstGeom>
          <a:solidFill>
            <a:srgbClr val="7F685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007" tIns="95007" rIns="95007" bIns="95007" numCol="1" spcCol="1270" anchor="ctr" anchorCtr="0">
            <a:noAutofit/>
          </a:bodyPr>
          <a:lstStyle/>
          <a:p>
            <a:pPr lvl="0" algn="ctr" defTabSz="844550">
              <a:spcBef>
                <a:spcPct val="0"/>
              </a:spcBef>
            </a:pPr>
            <a:r>
              <a:rPr lang="zh-CN" altLang="en-US" sz="1400" kern="1200" dirty="0" smtClean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结论</a:t>
            </a:r>
            <a:endParaRPr lang="zh-CN" altLang="en-US" sz="1400" kern="1200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68" name="任意多边形 67"/>
          <p:cNvSpPr/>
          <p:nvPr/>
        </p:nvSpPr>
        <p:spPr>
          <a:xfrm>
            <a:off x="3498216" y="2650672"/>
            <a:ext cx="519346" cy="3088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52884" y="0"/>
                </a:moveTo>
                <a:lnTo>
                  <a:pt x="752884" y="154437"/>
                </a:lnTo>
                <a:lnTo>
                  <a:pt x="0" y="154437"/>
                </a:lnTo>
                <a:lnTo>
                  <a:pt x="0" y="308875"/>
                </a:lnTo>
              </a:path>
            </a:pathLst>
          </a:custGeom>
          <a:noFill/>
          <a:ln w="28575">
            <a:solidFill>
              <a:srgbClr val="7F685A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" name="任意多边形 68"/>
          <p:cNvSpPr/>
          <p:nvPr/>
        </p:nvSpPr>
        <p:spPr>
          <a:xfrm>
            <a:off x="6449936" y="4813346"/>
            <a:ext cx="549314" cy="3088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4437"/>
                </a:lnTo>
                <a:lnTo>
                  <a:pt x="752884" y="154437"/>
                </a:lnTo>
                <a:lnTo>
                  <a:pt x="752884" y="308875"/>
                </a:lnTo>
              </a:path>
            </a:pathLst>
          </a:custGeom>
          <a:noFill/>
          <a:ln w="28575">
            <a:solidFill>
              <a:srgbClr val="7F685A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任意多边形 69"/>
          <p:cNvSpPr/>
          <p:nvPr/>
        </p:nvSpPr>
        <p:spPr>
          <a:xfrm>
            <a:off x="5200930" y="4823737"/>
            <a:ext cx="549314" cy="3088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52884" y="0"/>
                </a:moveTo>
                <a:lnTo>
                  <a:pt x="752884" y="154437"/>
                </a:lnTo>
                <a:lnTo>
                  <a:pt x="0" y="154437"/>
                </a:lnTo>
                <a:lnTo>
                  <a:pt x="0" y="308875"/>
                </a:lnTo>
              </a:path>
            </a:pathLst>
          </a:custGeom>
          <a:noFill/>
          <a:ln w="28575">
            <a:solidFill>
              <a:srgbClr val="7F685A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" name="矩形 70"/>
          <p:cNvSpPr/>
          <p:nvPr/>
        </p:nvSpPr>
        <p:spPr>
          <a:xfrm>
            <a:off x="7976638" y="1436914"/>
            <a:ext cx="4227244" cy="5421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53659" y="1553458"/>
            <a:ext cx="378317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内容</a:t>
            </a:r>
            <a:r>
              <a:rPr lang="zh-CN" altLang="en-US" sz="3200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和</a:t>
            </a:r>
            <a:r>
              <a:rPr lang="zh-CN" altLang="en-US" sz="3200" dirty="0" smtClean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结构</a:t>
            </a:r>
            <a:endParaRPr lang="en-US" altLang="zh-CN" sz="1400" dirty="0" smtClean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【</a:t>
            </a:r>
            <a:r>
              <a:rPr lang="zh-CN" altLang="en-US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七页</a:t>
            </a:r>
            <a:r>
              <a:rPr lang="en-US" altLang="zh-CN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PPT</a:t>
            </a:r>
            <a:r>
              <a:rPr lang="zh-CN" altLang="en-US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写完经管</a:t>
            </a:r>
            <a:r>
              <a:rPr lang="zh-CN" altLang="en-US" dirty="0" smtClean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类论文</a:t>
            </a:r>
            <a:r>
              <a:rPr lang="zh-CN" altLang="en-US" dirty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答辩</a:t>
            </a:r>
            <a:r>
              <a:rPr lang="en-US" altLang="zh-CN" dirty="0" smtClean="0">
                <a:solidFill>
                  <a:srgbClr val="7F685A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】</a:t>
            </a:r>
          </a:p>
          <a:p>
            <a:pPr>
              <a:lnSpc>
                <a:spcPct val="150000"/>
              </a:lnSpc>
            </a:pPr>
            <a:endParaRPr lang="en-US" altLang="zh-CN" sz="1200" dirty="0" smtClean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、你想讨论什么有价值的问题</a:t>
            </a:r>
            <a:r>
              <a:rPr lang="zh-CN" altLang="en-US" sz="14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？</a:t>
            </a:r>
            <a:endParaRPr lang="en-US" altLang="zh-CN" sz="1400" dirty="0" smtClean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、解决这个问题的指导思想</a:t>
            </a:r>
            <a:r>
              <a:rPr lang="zh-CN" altLang="en-US" sz="14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？</a:t>
            </a:r>
            <a:endParaRPr lang="en-US" altLang="zh-CN" sz="1400" dirty="0" smtClean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、调研方案的设计和选择</a:t>
            </a:r>
            <a:r>
              <a:rPr lang="zh-CN" altLang="en-US" sz="14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？</a:t>
            </a:r>
            <a:endParaRPr lang="en-US" altLang="zh-CN" sz="1400" dirty="0" smtClean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4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、得到的数据分析变换得到的理论模型</a:t>
            </a:r>
            <a:r>
              <a:rPr lang="zh-CN" altLang="en-US" sz="14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？</a:t>
            </a:r>
            <a:endParaRPr lang="en-US" altLang="zh-CN" sz="1400" dirty="0" smtClean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5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、对模型的实用推广价值的分析</a:t>
            </a:r>
            <a:r>
              <a:rPr lang="zh-CN" altLang="en-US" sz="14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？</a:t>
            </a:r>
            <a:endParaRPr lang="en-US" altLang="zh-CN" sz="1400" dirty="0" smtClean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6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、还有哪些问题</a:t>
            </a:r>
            <a:r>
              <a:rPr lang="zh-CN" altLang="en-US" sz="14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没解决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或可以继续研究</a:t>
            </a:r>
            <a:r>
              <a:rPr lang="zh-CN" altLang="en-US" sz="14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？</a:t>
            </a:r>
            <a:endParaRPr lang="en-US" altLang="zh-CN" sz="1400" dirty="0" smtClean="0">
              <a:solidFill>
                <a:srgbClr val="7F685A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 smtClean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7</a:t>
            </a:r>
            <a:r>
              <a:rPr lang="zh-CN" altLang="en-US" sz="1400" dirty="0">
                <a:solidFill>
                  <a:srgbClr val="7F685A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、感谢一切可以感谢的，让我快点过吧！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6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3" r="54288" b="14330"/>
          <a:stretch>
            <a:fillRect/>
          </a:stretch>
        </p:blipFill>
        <p:spPr>
          <a:xfrm>
            <a:off x="0" y="0"/>
            <a:ext cx="5573232" cy="6883400"/>
          </a:xfrm>
          <a:custGeom>
            <a:avLst/>
            <a:gdLst>
              <a:gd name="connsiteX0" fmla="*/ 0 w 5573232"/>
              <a:gd name="connsiteY0" fmla="*/ 0 h 6883400"/>
              <a:gd name="connsiteX1" fmla="*/ 5573232 w 5573232"/>
              <a:gd name="connsiteY1" fmla="*/ 0 h 6883400"/>
              <a:gd name="connsiteX2" fmla="*/ 3852382 w 5573232"/>
              <a:gd name="connsiteY2" fmla="*/ 6883400 h 6883400"/>
              <a:gd name="connsiteX3" fmla="*/ 0 w 5573232"/>
              <a:gd name="connsiteY3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3232" h="6883400">
                <a:moveTo>
                  <a:pt x="0" y="0"/>
                </a:moveTo>
                <a:lnTo>
                  <a:pt x="5573232" y="0"/>
                </a:lnTo>
                <a:lnTo>
                  <a:pt x="3852382" y="6883400"/>
                </a:lnTo>
                <a:lnTo>
                  <a:pt x="0" y="6883400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606795" y="2877680"/>
            <a:ext cx="3381830" cy="564020"/>
            <a:chOff x="4165600" y="2468447"/>
            <a:chExt cx="3381830" cy="564020"/>
          </a:xfrm>
        </p:grpSpPr>
        <p:sp>
          <p:nvSpPr>
            <p:cNvPr id="5" name="矩形 4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 smtClean="0">
                  <a:ln w="114300">
                    <a:solidFill>
                      <a:prstClr val="white"/>
                    </a:solidFill>
                  </a:ln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02</a:t>
              </a:r>
              <a:endParaRPr lang="zh-CN" altLang="en-US" sz="23900" dirty="0">
                <a:ln w="114300">
                  <a:solidFill>
                    <a:prstClr val="white"/>
                  </a:solidFill>
                </a:ln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165600" y="2468447"/>
              <a:ext cx="3381830" cy="5640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 smtClean="0">
                  <a:solidFill>
                    <a:srgbClr val="7F685A"/>
                  </a:solidFill>
                  <a:latin typeface="Impact" panose="020B0806030902050204" pitchFamily="34" charset="0"/>
                  <a:ea typeface="方正兰亭粗黑简体" panose="02000000000000000000" pitchFamily="2" charset="-122"/>
                </a:rPr>
                <a:t>02</a:t>
              </a:r>
              <a:endParaRPr lang="zh-CN" altLang="en-US" sz="23900" dirty="0">
                <a:solidFill>
                  <a:srgbClr val="7F685A"/>
                </a:solidFill>
                <a:latin typeface="Impact" panose="020B0806030902050204" pitchFamily="34" charset="0"/>
                <a:ea typeface="方正兰亭粗黑简体" panose="02000000000000000000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020425" y="978702"/>
            <a:ext cx="6171575" cy="4361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4800" dirty="0">
                <a:solidFill>
                  <a:prstClr val="whit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论文重点章节标题一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solidFill>
                  <a:prstClr val="whit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分章节目录小标题</a:t>
            </a:r>
            <a:endParaRPr lang="en-US" altLang="zh-CN" sz="2400" dirty="0" smtClean="0">
              <a:solidFill>
                <a:prstClr val="white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solidFill>
                  <a:prstClr val="whit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或者重点论述观点</a:t>
            </a:r>
            <a:endParaRPr lang="en-US" altLang="zh-CN" sz="2400" dirty="0" smtClean="0">
              <a:solidFill>
                <a:prstClr val="white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 smtClean="0">
                <a:solidFill>
                  <a:prstClr val="white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或者主要案例分析</a:t>
            </a:r>
            <a:endParaRPr lang="zh-CN" altLang="en-US" sz="2400" dirty="0">
              <a:solidFill>
                <a:prstClr val="white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亮亮图文旗舰店https://liangliangtuwen.tmall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4969</Words>
  <Application>Microsoft Office PowerPoint</Application>
  <PresentationFormat>自定义</PresentationFormat>
  <Paragraphs>442</Paragraphs>
  <Slides>29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17</vt:i4>
      </vt:variant>
      <vt:variant>
        <vt:lpstr>幻灯片标题</vt:lpstr>
      </vt:variant>
      <vt:variant>
        <vt:i4>29</vt:i4>
      </vt:variant>
    </vt:vector>
  </HeadingPairs>
  <TitlesOfParts>
    <vt:vector size="46" baseType="lpstr">
      <vt:lpstr>亮亮图文旗舰店https://liangliangtuwen.tmall.com</vt:lpstr>
      <vt:lpstr>Office Theme</vt:lpstr>
      <vt:lpstr>1_Office Theme</vt:lpstr>
      <vt:lpstr>2_Office Theme</vt:lpstr>
      <vt:lpstr>3_Office Theme</vt:lpstr>
      <vt:lpstr>4_Office Theme</vt:lpstr>
      <vt:lpstr>5_Office Theme</vt:lpstr>
      <vt:lpstr>1_Office 主题</vt:lpstr>
      <vt:lpstr>2_Office 主题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Administrator</cp:lastModifiedBy>
  <cp:revision>44</cp:revision>
  <dcterms:created xsi:type="dcterms:W3CDTF">2016-02-14T05:57:00Z</dcterms:created>
  <dcterms:modified xsi:type="dcterms:W3CDTF">2017-07-08T17:59:10Z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