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Default Extension="vsdx" ContentType="application/vnd.ms-visio.drawing"/>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97" r:id="rId4"/>
    <p:sldMasterId id="2147483721" r:id="rId5"/>
  </p:sldMasterIdLst>
  <p:notesMasterIdLst>
    <p:notesMasterId r:id="rId49"/>
  </p:notesMasterIdLst>
  <p:sldIdLst>
    <p:sldId id="259" r:id="rId6"/>
    <p:sldId id="303" r:id="rId7"/>
    <p:sldId id="304" r:id="rId8"/>
    <p:sldId id="305" r:id="rId9"/>
    <p:sldId id="306" r:id="rId10"/>
    <p:sldId id="308" r:id="rId11"/>
    <p:sldId id="310" r:id="rId12"/>
    <p:sldId id="309" r:id="rId13"/>
    <p:sldId id="311" r:id="rId14"/>
    <p:sldId id="334" r:id="rId15"/>
    <p:sldId id="336" r:id="rId16"/>
    <p:sldId id="335" r:id="rId17"/>
    <p:sldId id="312" r:id="rId18"/>
    <p:sldId id="337" r:id="rId19"/>
    <p:sldId id="338" r:id="rId20"/>
    <p:sldId id="339" r:id="rId21"/>
    <p:sldId id="340" r:id="rId22"/>
    <p:sldId id="313" r:id="rId23"/>
    <p:sldId id="341" r:id="rId24"/>
    <p:sldId id="342" r:id="rId25"/>
    <p:sldId id="343" r:id="rId26"/>
    <p:sldId id="344" r:id="rId27"/>
    <p:sldId id="314" r:id="rId28"/>
    <p:sldId id="315" r:id="rId29"/>
    <p:sldId id="316" r:id="rId30"/>
    <p:sldId id="319" r:id="rId31"/>
    <p:sldId id="320" r:id="rId32"/>
    <p:sldId id="321" r:id="rId33"/>
    <p:sldId id="323" r:id="rId34"/>
    <p:sldId id="322" r:id="rId35"/>
    <p:sldId id="324" r:id="rId36"/>
    <p:sldId id="317" r:id="rId37"/>
    <p:sldId id="327" r:id="rId38"/>
    <p:sldId id="328" r:id="rId39"/>
    <p:sldId id="325" r:id="rId40"/>
    <p:sldId id="300" r:id="rId41"/>
    <p:sldId id="329" r:id="rId42"/>
    <p:sldId id="318" r:id="rId43"/>
    <p:sldId id="330" r:id="rId44"/>
    <p:sldId id="331" r:id="rId45"/>
    <p:sldId id="332" r:id="rId46"/>
    <p:sldId id="333" r:id="rId47"/>
    <p:sldId id="301" r:id="rId48"/>
  </p:sldIdLst>
  <p:sldSz cx="12192000" cy="6858000"/>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18A"/>
    <a:srgbClr val="456A2C"/>
    <a:srgbClr val="669E40"/>
    <a:srgbClr val="FFFFFF"/>
    <a:srgbClr val="548235"/>
    <a:srgbClr val="FF5050"/>
    <a:srgbClr val="FF9999"/>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p:restoredTop sz="89189"/>
  </p:normalViewPr>
  <p:slideViewPr>
    <p:cSldViewPr snapToGrid="0" showGuides="1">
      <p:cViewPr varScale="1">
        <p:scale>
          <a:sx n="98" d="100"/>
          <a:sy n="98" d="100"/>
        </p:scale>
        <p:origin x="-1026" y="-102"/>
      </p:cViewPr>
      <p:guideLst>
        <p:guide orient="horz" pos="2160"/>
        <p:guide pos="3840"/>
      </p:guideLst>
    </p:cSldViewPr>
  </p:slideViewPr>
  <p:notesTextViewPr>
    <p:cViewPr>
      <p:scale>
        <a:sx n="1" d="1"/>
        <a:sy n="1" d="1"/>
      </p:scale>
      <p:origin x="0" y="0"/>
    </p:cViewPr>
  </p:notesTextViewPr>
  <p:sorterViewPr showFormatting="0">
    <p:cViewPr>
      <p:scale>
        <a:sx n="25" d="100"/>
        <a:sy n="25" d="100"/>
      </p:scale>
      <p:origin x="0" y="-3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26226A46-1040-42E8-8A27-3229920C0BA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aike.baidu.com/view/5286041.htm"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baike.baidu.com/view/7626.htm" TargetMode="External"/><Relationship Id="rId5" Type="http://schemas.openxmlformats.org/officeDocument/2006/relationships/hyperlink" Target="http://baike.baidu.com/view/107838.htm" TargetMode="External"/><Relationship Id="rId4" Type="http://schemas.openxmlformats.org/officeDocument/2006/relationships/hyperlink" Target="http://baike.baidu.com/view/624953.ht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aike.baidu.com/view/5286041.htm"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baike.baidu.com/view/7626.htm" TargetMode="External"/><Relationship Id="rId5" Type="http://schemas.openxmlformats.org/officeDocument/2006/relationships/hyperlink" Target="http://baike.baidu.com/view/107838.htm" TargetMode="External"/><Relationship Id="rId4" Type="http://schemas.openxmlformats.org/officeDocument/2006/relationships/hyperlink" Target="http://baike.baidu.com/view/624953.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a:ln>
            <a:solidFill>
              <a:srgbClr val="000000"/>
            </a:solidFill>
            <a:miter/>
          </a:ln>
        </p:spPr>
      </p:sp>
      <p:sp>
        <p:nvSpPr>
          <p:cNvPr id="90115" name="备注占位符 2"/>
          <p:cNvSpPr>
            <a:spLocks noGrp="1"/>
          </p:cNvSpPr>
          <p:nvPr>
            <p:ph type="body" idx="1"/>
          </p:nvPr>
        </p:nvSpPr>
        <p:spPr>
          <a:noFill/>
          <a:ln>
            <a:noFill/>
          </a:ln>
        </p:spPr>
        <p:txBody>
          <a:bodyPr wrap="square" lIns="91440" tIns="45720" rIns="91440" bIns="45720" anchor="t"/>
          <a:lstStyle/>
          <a:p>
            <a:pPr lvl="0">
              <a:spcBef>
                <a:spcPct val="0"/>
              </a:spcBef>
            </a:pPr>
            <a:r>
              <a:rPr lang="en-US" altLang="zh-CN" dirty="0"/>
              <a:t>1</a:t>
            </a:r>
            <a:r>
              <a:rPr lang="zh-CN" altLang="en-US" dirty="0"/>
              <a:t>、该层是整个语义网的基础，其中</a:t>
            </a:r>
            <a:r>
              <a:rPr lang="en-US" altLang="zh-CN" dirty="0"/>
              <a:t>Unicode</a:t>
            </a:r>
            <a:r>
              <a:rPr lang="zh-CN" altLang="en-US" dirty="0"/>
              <a:t>负责处理资源的编码，</a:t>
            </a:r>
            <a:r>
              <a:rPr lang="en-US" altLang="zh-CN" dirty="0"/>
              <a:t>URI</a:t>
            </a:r>
            <a:r>
              <a:rPr lang="zh-CN" altLang="en-US" dirty="0"/>
              <a:t>负责资源的标识</a:t>
            </a:r>
            <a:endParaRPr lang="en-US" altLang="zh-CN" dirty="0"/>
          </a:p>
          <a:p>
            <a:pPr lvl="0">
              <a:spcBef>
                <a:spcPct val="0"/>
              </a:spcBef>
            </a:pPr>
            <a:r>
              <a:rPr lang="en-US" altLang="zh-CN" dirty="0"/>
              <a:t>2</a:t>
            </a:r>
            <a:r>
              <a:rPr lang="zh-CN" altLang="en-US" dirty="0"/>
              <a:t>、</a:t>
            </a:r>
            <a:r>
              <a:rPr lang="en-US" altLang="zh-CN" dirty="0"/>
              <a:t>XML</a:t>
            </a:r>
            <a:r>
              <a:rPr lang="zh-CN" altLang="en-US" dirty="0"/>
              <a:t>是一个精简的</a:t>
            </a:r>
            <a:r>
              <a:rPr lang="zh-CN" altLang="en-US" dirty="0">
                <a:hlinkClick r:id="rId3"/>
              </a:rPr>
              <a:t>标准通用标记语言</a:t>
            </a:r>
            <a:r>
              <a:rPr lang="zh-CN" altLang="en-US" dirty="0"/>
              <a:t>，它综合了</a:t>
            </a:r>
            <a:r>
              <a:rPr lang="zh-CN" altLang="en-US" dirty="0">
                <a:hlinkClick r:id="rId3"/>
              </a:rPr>
              <a:t>标准通用标记语言</a:t>
            </a:r>
            <a:r>
              <a:rPr lang="zh-CN" altLang="en-US" dirty="0"/>
              <a:t>的丰富功能与</a:t>
            </a:r>
            <a:r>
              <a:rPr lang="en-US" altLang="zh-CN" dirty="0"/>
              <a:t>HTML</a:t>
            </a:r>
            <a:r>
              <a:rPr lang="zh-CN" altLang="en-US" dirty="0"/>
              <a:t>的易用性；</a:t>
            </a:r>
            <a:r>
              <a:rPr lang="en-US" altLang="zh-CN" dirty="0"/>
              <a:t>3</a:t>
            </a:r>
            <a:r>
              <a:rPr lang="zh-CN" altLang="en-US" dirty="0"/>
              <a:t>、</a:t>
            </a:r>
            <a:r>
              <a:rPr lang="en-US" altLang="zh-CN" dirty="0"/>
              <a:t>RDF</a:t>
            </a:r>
            <a:r>
              <a:rPr lang="zh-CN" altLang="en-US" dirty="0"/>
              <a:t>是一种描述</a:t>
            </a:r>
            <a:r>
              <a:rPr lang="en-US" altLang="zh-CN" dirty="0"/>
              <a:t>WWW</a:t>
            </a:r>
            <a:r>
              <a:rPr lang="zh-CN" altLang="en-US" dirty="0"/>
              <a:t>上的信息资源的一种语言，其目标是建立一种供多种</a:t>
            </a:r>
            <a:r>
              <a:rPr lang="zh-CN" altLang="en-US" dirty="0">
                <a:hlinkClick r:id="rId4"/>
              </a:rPr>
              <a:t>元数据标准</a:t>
            </a:r>
            <a:r>
              <a:rPr lang="zh-CN" altLang="en-US" dirty="0"/>
              <a:t>共存的框架。该框架能充分利用各种</a:t>
            </a:r>
            <a:r>
              <a:rPr lang="zh-CN" altLang="en-US" dirty="0">
                <a:hlinkClick r:id="rId5"/>
              </a:rPr>
              <a:t>元数据</a:t>
            </a:r>
            <a:r>
              <a:rPr lang="zh-CN" altLang="en-US" dirty="0"/>
              <a:t>的优势，进行基于</a:t>
            </a:r>
            <a:r>
              <a:rPr lang="en-US" altLang="zh-CN" dirty="0"/>
              <a:t>Web </a:t>
            </a:r>
            <a:r>
              <a:rPr lang="zh-CN" altLang="en-US" dirty="0"/>
              <a:t>的数据交换和再利用。</a:t>
            </a:r>
            <a:r>
              <a:rPr lang="en-US" altLang="zh-CN" dirty="0"/>
              <a:t>RDF</a:t>
            </a:r>
            <a:r>
              <a:rPr lang="zh-CN" altLang="en-US" dirty="0"/>
              <a:t>解决的是如何采用</a:t>
            </a:r>
            <a:r>
              <a:rPr lang="en-US" altLang="zh-CN" dirty="0"/>
              <a:t>XML</a:t>
            </a:r>
            <a:r>
              <a:rPr lang="zh-CN" altLang="en-US" dirty="0"/>
              <a:t>标准语法无二义性地描述资源对象的问题，使得所描述的资源的</a:t>
            </a:r>
            <a:r>
              <a:rPr lang="zh-CN" altLang="en-US" dirty="0">
                <a:hlinkClick r:id="rId5"/>
              </a:rPr>
              <a:t>元数据</a:t>
            </a:r>
            <a:r>
              <a:rPr lang="zh-CN" altLang="en-US" dirty="0"/>
              <a:t>信息成为机器可理解的信息。</a:t>
            </a:r>
            <a:r>
              <a:rPr lang="en-US" altLang="zh-CN" dirty="0"/>
              <a:t>4</a:t>
            </a:r>
            <a:r>
              <a:rPr lang="zh-CN" altLang="en-US" dirty="0"/>
              <a:t>、该层是在</a:t>
            </a:r>
            <a:r>
              <a:rPr lang="en-US" altLang="zh-CN" dirty="0"/>
              <a:t>RDF(S</a:t>
            </a:r>
            <a:r>
              <a:rPr lang="zh-CN" altLang="en-US" dirty="0"/>
              <a:t>）基础上定义的概念及其关系的抽象描述，用于描述应用领域的知识，描述各类资源及资源之间的关系，实现对词汇表的扩展。在这一层，用户不仅可以定义概念而且可以定义概念之间丰富的关系。</a:t>
            </a:r>
            <a:r>
              <a:rPr lang="en-US" altLang="zh-CN" dirty="0"/>
              <a:t>5</a:t>
            </a:r>
            <a:r>
              <a:rPr lang="zh-CN" altLang="en-US" dirty="0"/>
              <a:t>、</a:t>
            </a:r>
            <a:r>
              <a:rPr lang="en-US" altLang="zh-CN" dirty="0"/>
              <a:t>Logic</a:t>
            </a:r>
            <a:r>
              <a:rPr lang="zh-CN" altLang="en-US" dirty="0"/>
              <a:t>负责提供公理和推理规则，而</a:t>
            </a:r>
            <a:r>
              <a:rPr lang="en-US" altLang="zh-CN" dirty="0"/>
              <a:t>Logic</a:t>
            </a:r>
            <a:r>
              <a:rPr lang="zh-CN" altLang="en-US" dirty="0"/>
              <a:t>一旦建立，便可以通过逻辑推理对资源、资源之间的关系以及推理结果进行验证，证明其有效性。通过</a:t>
            </a:r>
            <a:r>
              <a:rPr lang="en-US" altLang="zh-CN" dirty="0"/>
              <a:t>Proof</a:t>
            </a:r>
            <a:r>
              <a:rPr lang="zh-CN" altLang="en-US" dirty="0"/>
              <a:t>交换以及</a:t>
            </a:r>
            <a:r>
              <a:rPr lang="zh-CN" altLang="en-US" dirty="0">
                <a:hlinkClick r:id="rId6"/>
              </a:rPr>
              <a:t>数字签名</a:t>
            </a:r>
            <a:r>
              <a:rPr lang="zh-CN" altLang="en-US" dirty="0"/>
              <a:t>，建立一定的信任关系，从而证明语义网输出的可靠性以及其是否符合用户的要求</a:t>
            </a:r>
          </a:p>
        </p:txBody>
      </p:sp>
      <p:sp>
        <p:nvSpPr>
          <p:cNvPr id="9011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solidFill>
                  <a:srgbClr val="000000"/>
                </a:solidFill>
              </a:rPr>
              <a:pPr lvl="0" algn="r"/>
              <a:t>30</a:t>
            </a:fld>
            <a:endParaRPr lang="zh-CN" altLang="en-US" sz="12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a:solidFill>
              <a:srgbClr val="000000"/>
            </a:solidFill>
            <a:miter/>
          </a:ln>
        </p:spPr>
      </p:sp>
      <p:sp>
        <p:nvSpPr>
          <p:cNvPr id="92163" name="备注占位符 2"/>
          <p:cNvSpPr>
            <a:spLocks noGrp="1"/>
          </p:cNvSpPr>
          <p:nvPr>
            <p:ph type="body" idx="1"/>
          </p:nvPr>
        </p:nvSpPr>
        <p:spPr>
          <a:noFill/>
          <a:ln>
            <a:noFill/>
          </a:ln>
        </p:spPr>
        <p:txBody>
          <a:bodyPr wrap="square" lIns="91440" tIns="45720" rIns="91440" bIns="45720" anchor="t"/>
          <a:lstStyle/>
          <a:p>
            <a:pPr lvl="0">
              <a:spcBef>
                <a:spcPct val="0"/>
              </a:spcBef>
            </a:pPr>
            <a:r>
              <a:rPr lang="en-US" altLang="zh-CN" dirty="0"/>
              <a:t>1</a:t>
            </a:r>
            <a:r>
              <a:rPr lang="zh-CN" altLang="en-US" dirty="0"/>
              <a:t>、该层是整个语义网的基础，其中</a:t>
            </a:r>
            <a:r>
              <a:rPr lang="en-US" altLang="zh-CN" dirty="0"/>
              <a:t>Unicode</a:t>
            </a:r>
            <a:r>
              <a:rPr lang="zh-CN" altLang="en-US" dirty="0"/>
              <a:t>负责处理资源的编码，</a:t>
            </a:r>
            <a:r>
              <a:rPr lang="en-US" altLang="zh-CN" dirty="0"/>
              <a:t>URI</a:t>
            </a:r>
            <a:r>
              <a:rPr lang="zh-CN" altLang="en-US" dirty="0"/>
              <a:t>负责资源的标识</a:t>
            </a:r>
            <a:endParaRPr lang="en-US" altLang="zh-CN" dirty="0"/>
          </a:p>
          <a:p>
            <a:pPr lvl="0">
              <a:spcBef>
                <a:spcPct val="0"/>
              </a:spcBef>
            </a:pPr>
            <a:r>
              <a:rPr lang="en-US" altLang="zh-CN" dirty="0"/>
              <a:t>2</a:t>
            </a:r>
            <a:r>
              <a:rPr lang="zh-CN" altLang="en-US" dirty="0"/>
              <a:t>、</a:t>
            </a:r>
            <a:r>
              <a:rPr lang="en-US" altLang="zh-CN" dirty="0"/>
              <a:t>XML</a:t>
            </a:r>
            <a:r>
              <a:rPr lang="zh-CN" altLang="en-US" dirty="0"/>
              <a:t>是一个精简的</a:t>
            </a:r>
            <a:r>
              <a:rPr lang="zh-CN" altLang="en-US" dirty="0">
                <a:hlinkClick r:id="rId3"/>
              </a:rPr>
              <a:t>标准通用标记语言</a:t>
            </a:r>
            <a:r>
              <a:rPr lang="zh-CN" altLang="en-US" dirty="0"/>
              <a:t>，它综合了</a:t>
            </a:r>
            <a:r>
              <a:rPr lang="zh-CN" altLang="en-US" dirty="0">
                <a:hlinkClick r:id="rId3"/>
              </a:rPr>
              <a:t>标准通用标记语言</a:t>
            </a:r>
            <a:r>
              <a:rPr lang="zh-CN" altLang="en-US" dirty="0"/>
              <a:t>的丰富功能与</a:t>
            </a:r>
            <a:r>
              <a:rPr lang="en-US" altLang="zh-CN" dirty="0"/>
              <a:t>HTML</a:t>
            </a:r>
            <a:r>
              <a:rPr lang="zh-CN" altLang="en-US" dirty="0"/>
              <a:t>的易用性；</a:t>
            </a:r>
            <a:r>
              <a:rPr lang="en-US" altLang="zh-CN" dirty="0"/>
              <a:t>3</a:t>
            </a:r>
            <a:r>
              <a:rPr lang="zh-CN" altLang="en-US" dirty="0"/>
              <a:t>、</a:t>
            </a:r>
            <a:r>
              <a:rPr lang="en-US" altLang="zh-CN" dirty="0"/>
              <a:t>RDF</a:t>
            </a:r>
            <a:r>
              <a:rPr lang="zh-CN" altLang="en-US" dirty="0"/>
              <a:t>是一种描述</a:t>
            </a:r>
            <a:r>
              <a:rPr lang="en-US" altLang="zh-CN" dirty="0"/>
              <a:t>WWW</a:t>
            </a:r>
            <a:r>
              <a:rPr lang="zh-CN" altLang="en-US" dirty="0"/>
              <a:t>上的信息资源的一种语言，其目标是建立一种供多种</a:t>
            </a:r>
            <a:r>
              <a:rPr lang="zh-CN" altLang="en-US" dirty="0">
                <a:hlinkClick r:id="rId4"/>
              </a:rPr>
              <a:t>元数据标准</a:t>
            </a:r>
            <a:r>
              <a:rPr lang="zh-CN" altLang="en-US" dirty="0"/>
              <a:t>共存的框架。该框架能充分利用各种</a:t>
            </a:r>
            <a:r>
              <a:rPr lang="zh-CN" altLang="en-US" dirty="0">
                <a:hlinkClick r:id="rId5"/>
              </a:rPr>
              <a:t>元数据</a:t>
            </a:r>
            <a:r>
              <a:rPr lang="zh-CN" altLang="en-US" dirty="0"/>
              <a:t>的优势，进行基于</a:t>
            </a:r>
            <a:r>
              <a:rPr lang="en-US" altLang="zh-CN" dirty="0"/>
              <a:t>Web </a:t>
            </a:r>
            <a:r>
              <a:rPr lang="zh-CN" altLang="en-US" dirty="0"/>
              <a:t>的数据交换和再利用。</a:t>
            </a:r>
            <a:r>
              <a:rPr lang="en-US" altLang="zh-CN" dirty="0"/>
              <a:t>RDF</a:t>
            </a:r>
            <a:r>
              <a:rPr lang="zh-CN" altLang="en-US" dirty="0"/>
              <a:t>解决的是如何采用</a:t>
            </a:r>
            <a:r>
              <a:rPr lang="en-US" altLang="zh-CN" dirty="0"/>
              <a:t>XML</a:t>
            </a:r>
            <a:r>
              <a:rPr lang="zh-CN" altLang="en-US" dirty="0"/>
              <a:t>标准语法无二义性地描述资源对象的问题，使得所描述的资源的</a:t>
            </a:r>
            <a:r>
              <a:rPr lang="zh-CN" altLang="en-US" dirty="0">
                <a:hlinkClick r:id="rId5"/>
              </a:rPr>
              <a:t>元数据</a:t>
            </a:r>
            <a:r>
              <a:rPr lang="zh-CN" altLang="en-US" dirty="0"/>
              <a:t>信息成为机器可理解的信息。</a:t>
            </a:r>
            <a:r>
              <a:rPr lang="en-US" altLang="zh-CN" dirty="0"/>
              <a:t>4</a:t>
            </a:r>
            <a:r>
              <a:rPr lang="zh-CN" altLang="en-US" dirty="0"/>
              <a:t>、该层是在</a:t>
            </a:r>
            <a:r>
              <a:rPr lang="en-US" altLang="zh-CN" dirty="0"/>
              <a:t>RDF(S</a:t>
            </a:r>
            <a:r>
              <a:rPr lang="zh-CN" altLang="en-US" dirty="0"/>
              <a:t>）基础上定义的概念及其关系的抽象描述，用于描述应用领域的知识，描述各类资源及资源之间的关系，实现对词汇表的扩展。在这一层，用户不仅可以定义概念而且可以定义概念之间丰富的关系。</a:t>
            </a:r>
            <a:r>
              <a:rPr lang="en-US" altLang="zh-CN" dirty="0"/>
              <a:t>5</a:t>
            </a:r>
            <a:r>
              <a:rPr lang="zh-CN" altLang="en-US" dirty="0"/>
              <a:t>、</a:t>
            </a:r>
            <a:r>
              <a:rPr lang="en-US" altLang="zh-CN" dirty="0"/>
              <a:t>Logic</a:t>
            </a:r>
            <a:r>
              <a:rPr lang="zh-CN" altLang="en-US" dirty="0"/>
              <a:t>负责提供公理和推理规则，而</a:t>
            </a:r>
            <a:r>
              <a:rPr lang="en-US" altLang="zh-CN" dirty="0"/>
              <a:t>Logic</a:t>
            </a:r>
            <a:r>
              <a:rPr lang="zh-CN" altLang="en-US" dirty="0"/>
              <a:t>一旦建立，便可以通过逻辑推理对资源、资源之间的关系以及推理结果进行验证，证明其有效性。通过</a:t>
            </a:r>
            <a:r>
              <a:rPr lang="en-US" altLang="zh-CN" dirty="0"/>
              <a:t>Proof</a:t>
            </a:r>
            <a:r>
              <a:rPr lang="zh-CN" altLang="en-US" dirty="0"/>
              <a:t>交换以及</a:t>
            </a:r>
            <a:r>
              <a:rPr lang="zh-CN" altLang="en-US" dirty="0">
                <a:hlinkClick r:id="rId6"/>
              </a:rPr>
              <a:t>数字签名</a:t>
            </a:r>
            <a:r>
              <a:rPr lang="zh-CN" altLang="en-US" dirty="0"/>
              <a:t>，建立一定的信任关系，从而证明语义网输出的可靠性以及其是否符合用户的要求</a:t>
            </a:r>
          </a:p>
        </p:txBody>
      </p:sp>
      <p:sp>
        <p:nvSpPr>
          <p:cNvPr id="9216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solidFill>
                  <a:srgbClr val="000000"/>
                </a:solidFill>
              </a:rPr>
              <a:pPr lvl="0" algn="r"/>
              <a:t>31</a:t>
            </a:fld>
            <a:endParaRPr lang="zh-CN" altLang="en-US" sz="1200"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a:ln>
            <a:solidFill>
              <a:srgbClr val="000000"/>
            </a:solidFill>
            <a:miter/>
          </a:ln>
        </p:spPr>
      </p:sp>
      <p:sp>
        <p:nvSpPr>
          <p:cNvPr id="9830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本体内容、实现手段</a:t>
            </a:r>
          </a:p>
        </p:txBody>
      </p:sp>
      <p:sp>
        <p:nvSpPr>
          <p:cNvPr id="9830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solidFill>
                  <a:srgbClr val="000000"/>
                </a:solidFill>
              </a:rPr>
              <a:pPr lvl="0" algn="r"/>
              <a:t>36</a:t>
            </a:fld>
            <a:endParaRPr lang="zh-CN" altLang="en-US" sz="12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a:ln>
            <a:solidFill>
              <a:srgbClr val="000000"/>
            </a:solidFill>
            <a:miter/>
          </a:ln>
        </p:spPr>
      </p:sp>
      <p:sp>
        <p:nvSpPr>
          <p:cNvPr id="100355"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本体内容、实现手段</a:t>
            </a:r>
          </a:p>
        </p:txBody>
      </p:sp>
      <p:sp>
        <p:nvSpPr>
          <p:cNvPr id="10035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solidFill>
                  <a:srgbClr val="000000"/>
                </a:solidFill>
              </a:rPr>
              <a:pPr lvl="0" algn="r"/>
              <a:t>37</a:t>
            </a:fld>
            <a:endParaRPr lang="zh-CN" altLang="en-US" sz="120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a:ln>
            <a:solidFill>
              <a:srgbClr val="000000"/>
            </a:solidFill>
            <a:miter/>
          </a:ln>
        </p:spPr>
      </p:sp>
      <p:sp>
        <p:nvSpPr>
          <p:cNvPr id="106499" name="备注占位符 2"/>
          <p:cNvSpPr>
            <a:spLocks noGrp="1"/>
          </p:cNvSpPr>
          <p:nvPr>
            <p:ph type="body" idx="1"/>
          </p:nvPr>
        </p:nvSpPr>
        <p:spPr>
          <a:noFill/>
          <a:ln>
            <a:noFill/>
          </a:ln>
        </p:spPr>
        <p:txBody>
          <a:bodyPr wrap="square" lIns="91440" tIns="45720" rIns="91440" bIns="45720" anchor="t"/>
          <a:lstStyle/>
          <a:p>
            <a:pPr lvl="0">
              <a:spcBef>
                <a:spcPct val="0"/>
              </a:spcBef>
            </a:pPr>
            <a:r>
              <a:rPr lang="en-US" altLang="zh-CN" dirty="0"/>
              <a:t>Ontology</a:t>
            </a:r>
            <a:r>
              <a:rPr lang="zh-CN" altLang="en-US" dirty="0"/>
              <a:t>作为知识组织的重要手段应该具有以下要素：</a:t>
            </a:r>
          </a:p>
          <a:p>
            <a:pPr lvl="0">
              <a:spcBef>
                <a:spcPct val="0"/>
              </a:spcBef>
            </a:pPr>
            <a:r>
              <a:rPr lang="en-US" altLang="zh-CN" i="1" dirty="0"/>
              <a:t>a. </a:t>
            </a:r>
            <a:r>
              <a:rPr lang="zh-CN" altLang="en-US" dirty="0"/>
              <a:t>概念</a:t>
            </a:r>
            <a:r>
              <a:rPr lang="en-US" altLang="zh-CN" dirty="0"/>
              <a:t>(Concept)</a:t>
            </a:r>
            <a:r>
              <a:rPr lang="zh-CN" altLang="en-US" dirty="0"/>
              <a:t>：概念在本体中扮演着非常重要的角色，是人类对现实世界理解的表意符号、是机器操作的主要对象、是数学模型主要的构成元素。本体中，概念又称为类（</a:t>
            </a:r>
            <a:r>
              <a:rPr lang="en-US" altLang="zh-CN" i="1" dirty="0"/>
              <a:t>Class</a:t>
            </a:r>
            <a:r>
              <a:rPr lang="zh-CN" altLang="en-US" dirty="0"/>
              <a:t>），是相似术语所表达的概念的集合体。</a:t>
            </a:r>
          </a:p>
          <a:p>
            <a:pPr lvl="0">
              <a:spcBef>
                <a:spcPct val="0"/>
              </a:spcBef>
            </a:pPr>
            <a:r>
              <a:rPr lang="en-US" altLang="zh-CN" i="1" dirty="0"/>
              <a:t>b. </a:t>
            </a:r>
            <a:r>
              <a:rPr lang="zh-CN" altLang="en-US" dirty="0"/>
              <a:t>关系（</a:t>
            </a:r>
            <a:r>
              <a:rPr lang="en-US" altLang="zh-CN" dirty="0"/>
              <a:t>Relation</a:t>
            </a:r>
            <a:r>
              <a:rPr lang="zh-CN" altLang="en-US" dirty="0"/>
              <a:t>）：表示概念之间的联系。如概念之间的二元关系</a:t>
            </a:r>
            <a:r>
              <a:rPr lang="en-US" altLang="zh-CN" dirty="0"/>
              <a:t>is-a</a:t>
            </a:r>
            <a:r>
              <a:rPr lang="zh-CN" altLang="en-US" dirty="0"/>
              <a:t>，它形成了概念之间的逻辑层次分类结构。</a:t>
            </a:r>
          </a:p>
          <a:p>
            <a:pPr lvl="0">
              <a:spcBef>
                <a:spcPct val="0"/>
              </a:spcBef>
            </a:pPr>
            <a:r>
              <a:rPr lang="en-US" altLang="zh-CN" i="1" dirty="0"/>
              <a:t>c.</a:t>
            </a:r>
            <a:r>
              <a:rPr lang="zh-CN" altLang="en-US" dirty="0"/>
              <a:t> 属性</a:t>
            </a:r>
            <a:r>
              <a:rPr lang="en-US" altLang="zh-CN" dirty="0"/>
              <a:t>(Property)</a:t>
            </a:r>
            <a:r>
              <a:rPr lang="zh-CN" altLang="en-US" dirty="0"/>
              <a:t>：属性是区分类的标准、具有继承性、具有限制类中的概念和实例的功能。一个属性必须具有相应的属性值，在概念层上没有属性值。</a:t>
            </a:r>
          </a:p>
          <a:p>
            <a:pPr lvl="0">
              <a:spcBef>
                <a:spcPct val="0"/>
              </a:spcBef>
            </a:pPr>
            <a:r>
              <a:rPr lang="en-US" altLang="zh-CN" i="1" dirty="0"/>
              <a:t>d. </a:t>
            </a:r>
            <a:r>
              <a:rPr lang="zh-CN" altLang="en-US" dirty="0"/>
              <a:t>公理（</a:t>
            </a:r>
            <a:r>
              <a:rPr lang="en-US" altLang="zh-CN" dirty="0"/>
              <a:t>Axiom</a:t>
            </a:r>
            <a:r>
              <a:rPr lang="zh-CN" altLang="en-US" dirty="0"/>
              <a:t>）：即公认的事实，其作用是进行知识推理。</a:t>
            </a:r>
          </a:p>
          <a:p>
            <a:pPr lvl="0">
              <a:spcBef>
                <a:spcPct val="0"/>
              </a:spcBef>
            </a:pPr>
            <a:r>
              <a:rPr lang="en-US" altLang="zh-CN" i="1" dirty="0"/>
              <a:t>e. </a:t>
            </a:r>
            <a:r>
              <a:rPr lang="zh-CN" altLang="en-US" dirty="0"/>
              <a:t>函数（</a:t>
            </a:r>
            <a:r>
              <a:rPr lang="en-US" altLang="zh-CN" dirty="0"/>
              <a:t>Function</a:t>
            </a:r>
            <a:r>
              <a:rPr lang="zh-CN" altLang="en-US" dirty="0"/>
              <a:t>）：即关系的特定表达形式。函数中规定的映射关系，可以使得推理从一个概念指向另一个概念。</a:t>
            </a:r>
          </a:p>
          <a:p>
            <a:pPr lvl="0">
              <a:spcBef>
                <a:spcPct val="0"/>
              </a:spcBef>
            </a:pPr>
            <a:r>
              <a:rPr lang="en-US" altLang="zh-CN" i="1" dirty="0"/>
              <a:t>f. </a:t>
            </a:r>
            <a:r>
              <a:rPr lang="zh-CN" altLang="en-US" dirty="0"/>
              <a:t>实例（</a:t>
            </a:r>
            <a:r>
              <a:rPr lang="en-US" altLang="zh-CN" dirty="0"/>
              <a:t>Individul</a:t>
            </a:r>
            <a:r>
              <a:rPr lang="zh-CN" altLang="en-US" dirty="0"/>
              <a:t>）：是本体中的最小的对象。它具有原子性，即不可再分性。类包含实例，而每个实例都有不属于其它实例的属性，这是区分不同实例的唯一标识。</a:t>
            </a:r>
          </a:p>
          <a:p>
            <a:pPr lvl="0">
              <a:spcBef>
                <a:spcPct val="0"/>
              </a:spcBef>
            </a:pPr>
            <a:endParaRPr lang="zh-CN" altLang="en-US" dirty="0"/>
          </a:p>
        </p:txBody>
      </p:sp>
      <p:sp>
        <p:nvSpPr>
          <p:cNvPr id="10650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solidFill>
                  <a:srgbClr val="000000"/>
                </a:solidFill>
              </a:rPr>
              <a:pPr lvl="0" algn="r"/>
              <a:t>42</a:t>
            </a:fld>
            <a:endParaRPr lang="zh-CN" altLang="en-US" sz="120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a:ln>
            <a:solidFill>
              <a:srgbClr val="000000"/>
            </a:solidFill>
            <a:miter/>
          </a:ln>
        </p:spPr>
      </p:sp>
      <p:sp>
        <p:nvSpPr>
          <p:cNvPr id="108547" name="备注占位符 2"/>
          <p:cNvSpPr>
            <a:spLocks noGrp="1"/>
          </p:cNvSpPr>
          <p:nvPr>
            <p:ph type="body" idx="1"/>
          </p:nvPr>
        </p:nvSpPr>
        <p:spPr>
          <a:noFill/>
          <a:ln>
            <a:noFill/>
          </a:ln>
        </p:spPr>
        <p:txBody>
          <a:bodyPr wrap="square" lIns="91440" tIns="45720" rIns="91440" bIns="45720" anchor="t"/>
          <a:lstStyle/>
          <a:p>
            <a:pPr lvl="0">
              <a:spcBef>
                <a:spcPct val="0"/>
              </a:spcBef>
            </a:pPr>
            <a:r>
              <a:rPr lang="en-US" altLang="zh-CN" dirty="0"/>
              <a:t>Ontology</a:t>
            </a:r>
            <a:r>
              <a:rPr lang="zh-CN" altLang="en-US" dirty="0"/>
              <a:t>作为知识组织的重要手段应该具有以下要素：</a:t>
            </a:r>
          </a:p>
          <a:p>
            <a:pPr lvl="0">
              <a:spcBef>
                <a:spcPct val="0"/>
              </a:spcBef>
            </a:pPr>
            <a:r>
              <a:rPr lang="en-US" altLang="zh-CN" i="1" dirty="0"/>
              <a:t>a. </a:t>
            </a:r>
            <a:r>
              <a:rPr lang="zh-CN" altLang="en-US" dirty="0"/>
              <a:t>概念</a:t>
            </a:r>
            <a:r>
              <a:rPr lang="en-US" altLang="zh-CN" dirty="0"/>
              <a:t>(Concept)</a:t>
            </a:r>
            <a:r>
              <a:rPr lang="zh-CN" altLang="en-US" dirty="0"/>
              <a:t>：概念在本体中扮演着非常重要的角色，是人类对现实世界理解的表意符号、是机器操作的主要对象、是数学模型主要的构成元素。本体中，概念又称为类（</a:t>
            </a:r>
            <a:r>
              <a:rPr lang="en-US" altLang="zh-CN" i="1" dirty="0"/>
              <a:t>Class</a:t>
            </a:r>
            <a:r>
              <a:rPr lang="zh-CN" altLang="en-US" dirty="0"/>
              <a:t>），是相似术语所表达的概念的集合体。</a:t>
            </a:r>
          </a:p>
          <a:p>
            <a:pPr lvl="0">
              <a:spcBef>
                <a:spcPct val="0"/>
              </a:spcBef>
            </a:pPr>
            <a:r>
              <a:rPr lang="en-US" altLang="zh-CN" i="1" dirty="0"/>
              <a:t>b. </a:t>
            </a:r>
            <a:r>
              <a:rPr lang="zh-CN" altLang="en-US" dirty="0"/>
              <a:t>关系（</a:t>
            </a:r>
            <a:r>
              <a:rPr lang="en-US" altLang="zh-CN" dirty="0"/>
              <a:t>Relation</a:t>
            </a:r>
            <a:r>
              <a:rPr lang="zh-CN" altLang="en-US" dirty="0"/>
              <a:t>）：表示概念之间的联系。如概念之间的二元关系</a:t>
            </a:r>
            <a:r>
              <a:rPr lang="en-US" altLang="zh-CN" dirty="0"/>
              <a:t>is-a</a:t>
            </a:r>
            <a:r>
              <a:rPr lang="zh-CN" altLang="en-US" dirty="0"/>
              <a:t>，它形成了概念之间的逻辑层次分类结构。</a:t>
            </a:r>
          </a:p>
          <a:p>
            <a:pPr lvl="0">
              <a:spcBef>
                <a:spcPct val="0"/>
              </a:spcBef>
            </a:pPr>
            <a:r>
              <a:rPr lang="en-US" altLang="zh-CN" i="1" dirty="0"/>
              <a:t>c.</a:t>
            </a:r>
            <a:r>
              <a:rPr lang="zh-CN" altLang="en-US" dirty="0"/>
              <a:t> 属性</a:t>
            </a:r>
            <a:r>
              <a:rPr lang="en-US" altLang="zh-CN" dirty="0"/>
              <a:t>(Property)</a:t>
            </a:r>
            <a:r>
              <a:rPr lang="zh-CN" altLang="en-US" dirty="0"/>
              <a:t>：属性是区分类的标准、具有继承性、具有限制类中的概念和实例的功能。一个属性必须具有相应的属性值，在概念层上没有属性值。</a:t>
            </a:r>
          </a:p>
          <a:p>
            <a:pPr lvl="0">
              <a:spcBef>
                <a:spcPct val="0"/>
              </a:spcBef>
            </a:pPr>
            <a:r>
              <a:rPr lang="en-US" altLang="zh-CN" i="1" dirty="0"/>
              <a:t>d. </a:t>
            </a:r>
            <a:r>
              <a:rPr lang="zh-CN" altLang="en-US" dirty="0"/>
              <a:t>公理（</a:t>
            </a:r>
            <a:r>
              <a:rPr lang="en-US" altLang="zh-CN" dirty="0"/>
              <a:t>Axiom</a:t>
            </a:r>
            <a:r>
              <a:rPr lang="zh-CN" altLang="en-US" dirty="0"/>
              <a:t>）：即公认的事实，其作用是进行知识推理。</a:t>
            </a:r>
          </a:p>
          <a:p>
            <a:pPr lvl="0">
              <a:spcBef>
                <a:spcPct val="0"/>
              </a:spcBef>
            </a:pPr>
            <a:r>
              <a:rPr lang="en-US" altLang="zh-CN" i="1" dirty="0"/>
              <a:t>e. </a:t>
            </a:r>
            <a:r>
              <a:rPr lang="zh-CN" altLang="en-US" dirty="0"/>
              <a:t>函数（</a:t>
            </a:r>
            <a:r>
              <a:rPr lang="en-US" altLang="zh-CN" dirty="0"/>
              <a:t>Function</a:t>
            </a:r>
            <a:r>
              <a:rPr lang="zh-CN" altLang="en-US" dirty="0"/>
              <a:t>）：即关系的特定表达形式。函数中规定的映射关系，可以使得推理从一个概念指向另一个概念。</a:t>
            </a:r>
          </a:p>
          <a:p>
            <a:pPr lvl="0">
              <a:spcBef>
                <a:spcPct val="0"/>
              </a:spcBef>
            </a:pPr>
            <a:r>
              <a:rPr lang="en-US" altLang="zh-CN" i="1" dirty="0"/>
              <a:t>f. </a:t>
            </a:r>
            <a:r>
              <a:rPr lang="zh-CN" altLang="en-US" dirty="0"/>
              <a:t>实例（</a:t>
            </a:r>
            <a:r>
              <a:rPr lang="en-US" altLang="zh-CN" dirty="0"/>
              <a:t>Individul</a:t>
            </a:r>
            <a:r>
              <a:rPr lang="zh-CN" altLang="en-US" dirty="0"/>
              <a:t>）：是本体中的最小的对象。它具有原子性，即不可再分性。类包含实例，而每个实例都有不属于其它实例的属性，这是区分不同实例的唯一标识。</a:t>
            </a:r>
          </a:p>
          <a:p>
            <a:pPr lvl="0">
              <a:spcBef>
                <a:spcPct val="0"/>
              </a:spcBef>
            </a:pPr>
            <a:endParaRPr lang="zh-CN" altLang="en-US" dirty="0"/>
          </a:p>
        </p:txBody>
      </p:sp>
      <p:sp>
        <p:nvSpPr>
          <p:cNvPr id="1085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solidFill>
                  <a:srgbClr val="000000"/>
                </a:solidFill>
              </a:rPr>
              <a:pPr lvl="0" algn="r"/>
              <a:t>43</a:t>
            </a:fld>
            <a:endParaRPr lang="zh-CN" altLang="en-US" sz="12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249" y="2234114"/>
            <a:ext cx="8375702" cy="1359196"/>
          </a:xfrm>
        </p:spPr>
        <p:txBody>
          <a:bodyPr anchor="ctr" anchorCtr="0">
            <a:noAutofit/>
          </a:bodyPr>
          <a:lstStyle>
            <a:lvl1pPr>
              <a:lnSpc>
                <a:spcPct val="90000"/>
              </a:lnSpc>
              <a:defRPr sz="6600" baseline="0">
                <a:solidFill>
                  <a:schemeClr val="bg1">
                    <a:alpha val="99000"/>
                  </a:schemeClr>
                </a:solidFill>
                <a:latin typeface="Segoe UI Light" panose="020B0502040204020203" pitchFamily="34" charset="0"/>
              </a:defRPr>
            </a:lvl1pPr>
          </a:lstStyle>
          <a:p>
            <a:r>
              <a:rPr lang="zh-CN" altLang="en-US" smtClean="0"/>
              <a:t>单击此处编辑母版标题样式</a:t>
            </a:r>
            <a:endParaRPr lang="en-US" dirty="0"/>
          </a:p>
        </p:txBody>
      </p:sp>
      <p:sp>
        <p:nvSpPr>
          <p:cNvPr id="7" name="Text Placeholder 6"/>
          <p:cNvSpPr>
            <a:spLocks noGrp="1"/>
          </p:cNvSpPr>
          <p:nvPr>
            <p:ph type="body" sz="quarter" idx="11"/>
          </p:nvPr>
        </p:nvSpPr>
        <p:spPr>
          <a:xfrm>
            <a:off x="519249" y="4612342"/>
            <a:ext cx="5455754" cy="1144929"/>
          </a:xfrm>
        </p:spPr>
        <p:txBody>
          <a:bodyPr/>
          <a:lstStyle>
            <a:lvl1pPr marL="0" indent="0">
              <a:buFont typeface="Arial" panose="020B0604020202020204" pitchFamily="34" charset="0"/>
              <a:buNone/>
              <a:defRPr sz="2400">
                <a:solidFill>
                  <a:schemeClr val="bg1">
                    <a:alpha val="98000"/>
                  </a:schemeClr>
                </a:solidFill>
                <a:latin typeface="+mj-lt"/>
              </a:defRPr>
            </a:lvl1pPr>
            <a:lvl2pPr marL="460375" indent="0">
              <a:buFont typeface="Arial" panose="020B0604020202020204" pitchFamily="34" charset="0"/>
              <a:buNone/>
              <a:defRPr/>
            </a:lvl2pPr>
            <a:lvl3pPr marL="855980" indent="0">
              <a:buFont typeface="Arial" panose="020B0604020202020204" pitchFamily="34" charset="0"/>
              <a:buNone/>
              <a:defRPr/>
            </a:lvl3pPr>
            <a:lvl4pPr marL="1259205" indent="0">
              <a:buFont typeface="Arial" panose="020B0604020202020204" pitchFamily="34" charset="0"/>
              <a:buNone/>
              <a:defRPr/>
            </a:lvl4pPr>
            <a:lvl5pPr marL="1605280" indent="0">
              <a:buFont typeface="Arial" panose="020B0604020202020204" pitchFamily="34" charset="0"/>
              <a:buNone/>
              <a:defRPr/>
            </a:lvl5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3" name="日期占位符 2"/>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249" y="2234114"/>
            <a:ext cx="8375702" cy="1359196"/>
          </a:xfrm>
        </p:spPr>
        <p:txBody>
          <a:bodyPr anchor="ctr" anchorCtr="0">
            <a:noAutofit/>
          </a:bodyPr>
          <a:lstStyle>
            <a:lvl1pPr>
              <a:lnSpc>
                <a:spcPct val="90000"/>
              </a:lnSpc>
              <a:defRPr sz="6600" baseline="0">
                <a:solidFill>
                  <a:schemeClr val="bg1">
                    <a:alpha val="99000"/>
                  </a:schemeClr>
                </a:solidFill>
                <a:latin typeface="Segoe UI Light" panose="020B0502040204020203" pitchFamily="34" charset="0"/>
              </a:defRPr>
            </a:lvl1pPr>
          </a:lstStyle>
          <a:p>
            <a:r>
              <a:rPr lang="zh-CN" altLang="en-US" smtClean="0"/>
              <a:t>单击此处编辑母版标题样式</a:t>
            </a:r>
            <a:endParaRPr lang="en-US" dirty="0"/>
          </a:p>
        </p:txBody>
      </p:sp>
      <p:sp>
        <p:nvSpPr>
          <p:cNvPr id="7" name="Text Placeholder 6"/>
          <p:cNvSpPr>
            <a:spLocks noGrp="1"/>
          </p:cNvSpPr>
          <p:nvPr>
            <p:ph type="body" sz="quarter" idx="11"/>
          </p:nvPr>
        </p:nvSpPr>
        <p:spPr>
          <a:xfrm>
            <a:off x="519249" y="4612342"/>
            <a:ext cx="5455754" cy="1144929"/>
          </a:xfrm>
        </p:spPr>
        <p:txBody>
          <a:bodyPr/>
          <a:lstStyle>
            <a:lvl1pPr marL="0" indent="0">
              <a:buFont typeface="Arial" panose="020B0604020202020204" pitchFamily="34" charset="0"/>
              <a:buNone/>
              <a:defRPr sz="2400">
                <a:solidFill>
                  <a:schemeClr val="bg1">
                    <a:alpha val="98000"/>
                  </a:schemeClr>
                </a:solidFill>
                <a:latin typeface="+mj-lt"/>
              </a:defRPr>
            </a:lvl1pPr>
            <a:lvl2pPr marL="460375" indent="0">
              <a:buFont typeface="Arial" panose="020B0604020202020204" pitchFamily="34" charset="0"/>
              <a:buNone/>
              <a:defRPr/>
            </a:lvl2pPr>
            <a:lvl3pPr marL="855980" indent="0">
              <a:buFont typeface="Arial" panose="020B0604020202020204" pitchFamily="34" charset="0"/>
              <a:buNone/>
              <a:defRPr/>
            </a:lvl3pPr>
            <a:lvl4pPr marL="1259205" indent="0">
              <a:buFont typeface="Arial" panose="020B0604020202020204" pitchFamily="34" charset="0"/>
              <a:buNone/>
              <a:defRPr/>
            </a:lvl4pPr>
            <a:lvl5pPr marL="1605280" indent="0">
              <a:buFont typeface="Arial" panose="020B0604020202020204" pitchFamily="34" charset="0"/>
              <a:buNone/>
              <a:defRPr/>
            </a:lvl5pPr>
          </a:lstStyle>
          <a:p>
            <a:pPr lvl="0"/>
            <a:r>
              <a:rPr lang="zh-CN" altLang="en-US" smtClean="0"/>
              <a:t>单击此处编辑母版文本样式</a:t>
            </a:r>
          </a:p>
          <a:p>
            <a:pPr lvl="1"/>
            <a:r>
              <a:rPr lang="zh-CN" altLang="en-US" smtClean="0"/>
              <a:t>第二级</a:t>
            </a:r>
          </a:p>
          <a:p>
            <a:pPr lvl="2"/>
            <a:r>
              <a:rPr lang="zh-CN" altLang="en-US" smtClean="0"/>
              <a:t>第三级</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s - JB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stretch>
            <a:fillRect/>
          </a:stretch>
        </p:blipFill>
        <p:spPr>
          <a:xfrm>
            <a:off x="0" y="0"/>
            <a:ext cx="12192000" cy="6858000"/>
          </a:xfrm>
          <a:prstGeom prst="rect">
            <a:avLst/>
          </a:prstGeom>
          <a:noFill/>
          <a:ln w="9525">
            <a:noFill/>
          </a:ln>
        </p:spPr>
      </p:pic>
      <p:pic>
        <p:nvPicPr>
          <p:cNvPr id="8195" name="Picture 8"/>
          <p:cNvPicPr>
            <a:picLocks noChangeAspect="1"/>
          </p:cNvPicPr>
          <p:nvPr userDrawn="1"/>
        </p:nvPicPr>
        <p:blipFill>
          <a:blip r:embed="rId3" cstate="print"/>
          <a:stretch>
            <a:fillRect/>
          </a:stretch>
        </p:blipFill>
        <p:spPr>
          <a:xfrm>
            <a:off x="10302875" y="6311900"/>
            <a:ext cx="1619250" cy="388938"/>
          </a:xfrm>
          <a:prstGeom prst="rect">
            <a:avLst/>
          </a:prstGeom>
          <a:noFill/>
          <a:ln w="9525">
            <a:noFill/>
          </a:ln>
        </p:spPr>
      </p:pic>
      <p:sp>
        <p:nvSpPr>
          <p:cNvPr id="5" name="Text Placeholder 4"/>
          <p:cNvSpPr>
            <a:spLocks noGrp="1"/>
          </p:cNvSpPr>
          <p:nvPr>
            <p:ph type="body" sz="quarter" idx="10"/>
          </p:nvPr>
        </p:nvSpPr>
        <p:spPr>
          <a:xfrm>
            <a:off x="5132933" y="3271520"/>
            <a:ext cx="6223986"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4"/>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4"/>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4"/>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10" presetClass="exit" presetSubtype="0" fill="hold" nodeType="withEffect">
                                  <p:stCondLst>
                                    <p:cond delay="2500"/>
                                  </p:stCondLst>
                                  <p:childTnLst>
                                    <p:animEffect transition="out" filter="fade">
                                      <p:cBhvr>
                                        <p:cTn id="9" dur="1750"/>
                                        <p:tgtEl>
                                          <p:spTgt spid="4"/>
                                        </p:tgtEl>
                                      </p:cBhvr>
                                    </p:animEffect>
                                    <p:set>
                                      <p:cBhvr>
                                        <p:cTn id="10" dur="1" fill="hold">
                                          <p:stCondLst>
                                            <p:cond delay="17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 Blank - JBS">
    <p:spTree>
      <p:nvGrpSpPr>
        <p:cNvPr id="1" name=""/>
        <p:cNvGrpSpPr/>
        <p:nvPr/>
      </p:nvGrpSpPr>
      <p:grpSpPr>
        <a:xfrm>
          <a:off x="0" y="0"/>
          <a:ext cx="0" cy="0"/>
          <a:chOff x="0" y="0"/>
          <a:chExt cx="0" cy="0"/>
        </a:xfrm>
      </p:grpSpPr>
      <p:sp>
        <p:nvSpPr>
          <p:cNvPr id="4" name="Rectangle 7"/>
          <p:cNvSpPr/>
          <p:nvPr/>
        </p:nvSpPr>
        <p:spPr bwMode="auto">
          <a:xfrm>
            <a:off x="0" y="0"/>
            <a:ext cx="1221581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endParaRPr>
          </a:p>
        </p:txBody>
      </p:sp>
      <p:pic>
        <p:nvPicPr>
          <p:cNvPr id="9219" name="Picture 6"/>
          <p:cNvPicPr>
            <a:picLocks noChangeAspect="1"/>
          </p:cNvPicPr>
          <p:nvPr userDrawn="1"/>
        </p:nvPicPr>
        <p:blipFill>
          <a:blip r:embed="rId2" cstate="print"/>
          <a:stretch>
            <a:fillRect/>
          </a:stretch>
        </p:blipFill>
        <p:spPr>
          <a:xfrm>
            <a:off x="10302875" y="6311900"/>
            <a:ext cx="1619250" cy="388938"/>
          </a:xfrm>
          <a:prstGeom prst="rect">
            <a:avLst/>
          </a:prstGeom>
          <a:noFill/>
          <a:ln w="9525">
            <a:noFill/>
          </a:ln>
        </p:spPr>
      </p:pic>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Slide - JBS">
    <p:spTree>
      <p:nvGrpSpPr>
        <p:cNvPr id="1" name=""/>
        <p:cNvGrpSpPr/>
        <p:nvPr/>
      </p:nvGrpSpPr>
      <p:grpSpPr>
        <a:xfrm>
          <a:off x="0" y="0"/>
          <a:ext cx="0" cy="0"/>
          <a:chOff x="0" y="0"/>
          <a:chExt cx="0" cy="0"/>
        </a:xfrm>
      </p:grpSpPr>
      <p:pic>
        <p:nvPicPr>
          <p:cNvPr id="10242" name="Picture 12"/>
          <p:cNvPicPr>
            <a:picLocks noChangeAspect="1"/>
          </p:cNvPicPr>
          <p:nvPr userDrawn="1"/>
        </p:nvPicPr>
        <p:blipFill>
          <a:blip r:embed="rId2" cstate="print"/>
          <a:stretch>
            <a:fillRect/>
          </a:stretch>
        </p:blipFill>
        <p:spPr>
          <a:xfrm>
            <a:off x="10302875" y="6311900"/>
            <a:ext cx="1619250" cy="388938"/>
          </a:xfrm>
          <a:prstGeom prst="rect">
            <a:avLst/>
          </a:prstGeom>
          <a:noFill/>
          <a:ln w="9525">
            <a:noFill/>
          </a:ln>
        </p:spPr>
      </p:pic>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266" name="Picture 6"/>
          <p:cNvPicPr>
            <a:picLocks noChangeAspect="1"/>
          </p:cNvPicPr>
          <p:nvPr userDrawn="1"/>
        </p:nvPicPr>
        <p:blipFill>
          <a:blip r:embed="rId2" cstate="print"/>
          <a:stretch>
            <a:fillRect/>
          </a:stretch>
        </p:blipFill>
        <p:spPr>
          <a:xfrm>
            <a:off x="10479088" y="6434138"/>
            <a:ext cx="1196975" cy="138112"/>
          </a:xfrm>
          <a:prstGeom prst="rect">
            <a:avLst/>
          </a:prstGeom>
          <a:noFill/>
          <a:ln w="9525">
            <a:noFill/>
          </a:ln>
        </p:spPr>
      </p:pic>
      <p:sp>
        <p:nvSpPr>
          <p:cNvPr id="3" name="Rectangle 7"/>
          <p:cNvSpPr/>
          <p:nvPr/>
        </p:nvSpPr>
        <p:spPr bwMode="auto">
          <a:xfrm>
            <a:off x="0" y="0"/>
            <a:ext cx="12192000" cy="4603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endParaRPr>
          </a:p>
        </p:txBody>
      </p:sp>
      <p:pic>
        <p:nvPicPr>
          <p:cNvPr id="11268" name="Picture 9"/>
          <p:cNvPicPr>
            <a:picLocks noChangeAspect="1"/>
          </p:cNvPicPr>
          <p:nvPr userDrawn="1"/>
        </p:nvPicPr>
        <p:blipFill>
          <a:blip r:embed="rId3" cstate="print"/>
          <a:srcRect r="49222"/>
          <a:stretch>
            <a:fillRect/>
          </a:stretch>
        </p:blipFill>
        <p:spPr>
          <a:xfrm>
            <a:off x="11358563" y="-7937"/>
            <a:ext cx="846137" cy="835025"/>
          </a:xfrm>
          <a:prstGeom prst="rect">
            <a:avLst/>
          </a:prstGeom>
          <a:noFill/>
          <a:ln w="9525">
            <a:noFill/>
          </a:ln>
        </p:spPr>
      </p:pic>
      <p:pic>
        <p:nvPicPr>
          <p:cNvPr id="11269" name="Picture 11"/>
          <p:cNvPicPr>
            <a:picLocks noChangeAspect="1"/>
          </p:cNvPicPr>
          <p:nvPr userDrawn="1"/>
        </p:nvPicPr>
        <p:blipFill>
          <a:blip r:embed="rId3" cstate="print"/>
          <a:stretch>
            <a:fillRect/>
          </a:stretch>
        </p:blipFill>
        <p:spPr>
          <a:xfrm>
            <a:off x="10136188" y="-7937"/>
            <a:ext cx="1665287" cy="835025"/>
          </a:xfrm>
          <a:prstGeom prst="rect">
            <a:avLst/>
          </a:prstGeom>
          <a:noFill/>
          <a:ln w="9525">
            <a:noFill/>
          </a:ln>
        </p:spPr>
      </p:pic>
      <p:pic>
        <p:nvPicPr>
          <p:cNvPr id="11270" name="Picture 12"/>
          <p:cNvPicPr>
            <a:picLocks noChangeAspect="1"/>
          </p:cNvPicPr>
          <p:nvPr userDrawn="1"/>
        </p:nvPicPr>
        <p:blipFill>
          <a:blip r:embed="rId3" cstate="print"/>
          <a:stretch>
            <a:fillRect/>
          </a:stretch>
        </p:blipFill>
        <p:spPr>
          <a:xfrm>
            <a:off x="8912225" y="-7937"/>
            <a:ext cx="1666875" cy="835025"/>
          </a:xfrm>
          <a:prstGeom prst="rect">
            <a:avLst/>
          </a:prstGeom>
          <a:noFill/>
          <a:ln w="9525">
            <a:noFill/>
          </a:ln>
        </p:spPr>
      </p:pic>
      <p:sp>
        <p:nvSpPr>
          <p:cNvPr id="2" name="Title 1"/>
          <p:cNvSpPr>
            <a:spLocks noGrp="1"/>
          </p:cNvSpPr>
          <p:nvPr>
            <p:ph type="title"/>
          </p:nvPr>
        </p:nvSpPr>
        <p:spPr>
          <a:xfrm>
            <a:off x="519248" y="402777"/>
            <a:ext cx="11151917" cy="747897"/>
          </a:xfrm>
        </p:spPr>
        <p:txBody>
          <a:bodyPr/>
          <a:lstStyle>
            <a:lvl1pPr>
              <a:defRPr sz="5400">
                <a:solidFill>
                  <a:schemeClr val="bg1"/>
                </a:solidFill>
              </a:defRPr>
            </a:lvl1pPr>
          </a:lstStyle>
          <a:p>
            <a:r>
              <a:rPr lang="zh-CN" altLang="en-US" smtClean="0"/>
              <a:t>单击此处编辑母版标题样式</a:t>
            </a:r>
            <a:endParaRPr lang="en-US" dirty="0"/>
          </a:p>
        </p:txBody>
      </p:sp>
      <p:sp>
        <p:nvSpPr>
          <p:cNvPr id="5" name="Text Placeholder 4"/>
          <p:cNvSpPr>
            <a:spLocks noGrp="1"/>
          </p:cNvSpPr>
          <p:nvPr>
            <p:ph type="body" sz="quarter" idx="10"/>
          </p:nvPr>
        </p:nvSpPr>
        <p:spPr>
          <a:xfrm>
            <a:off x="519248" y="1370526"/>
            <a:ext cx="11151917"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4"/>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4"/>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4"/>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Background -JBS">
    <p:spTree>
      <p:nvGrpSpPr>
        <p:cNvPr id="1" name=""/>
        <p:cNvGrpSpPr/>
        <p:nvPr/>
      </p:nvGrpSpPr>
      <p:grpSpPr>
        <a:xfrm>
          <a:off x="0" y="0"/>
          <a:ext cx="0" cy="0"/>
          <a:chOff x="0" y="0"/>
          <a:chExt cx="0" cy="0"/>
        </a:xfrm>
      </p:grpSpPr>
      <p:grpSp>
        <p:nvGrpSpPr>
          <p:cNvPr id="7" name="Group 12"/>
          <p:cNvGrpSpPr/>
          <p:nvPr userDrawn="1"/>
        </p:nvGrpSpPr>
        <p:grpSpPr>
          <a:xfrm>
            <a:off x="0" y="2455863"/>
            <a:ext cx="2254250" cy="2103437"/>
            <a:chOff x="-1" y="2455231"/>
            <a:chExt cx="2253803" cy="2104837"/>
          </a:xfrm>
        </p:grpSpPr>
        <p:sp>
          <p:nvSpPr>
            <p:cNvPr id="8"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r>
                <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rPr>
                <a:t>demo</a:t>
              </a:r>
            </a:p>
          </p:txBody>
        </p:sp>
        <p:pic>
          <p:nvPicPr>
            <p:cNvPr id="12297" name="Picture 17"/>
            <p:cNvPicPr>
              <a:picLocks noChangeAspect="1"/>
            </p:cNvPicPr>
            <p:nvPr/>
          </p:nvPicPr>
          <p:blipFill>
            <a:blip r:embed="rId2" cstate="print"/>
            <a:stretch>
              <a:fillRect/>
            </a:stretch>
          </p:blipFill>
          <p:spPr>
            <a:xfrm>
              <a:off x="550988" y="2847133"/>
              <a:ext cx="1140731" cy="1140731"/>
            </a:xfrm>
            <a:prstGeom prst="rect">
              <a:avLst/>
            </a:prstGeom>
            <a:noFill/>
            <a:ln w="9525">
              <a:noFill/>
            </a:ln>
          </p:spPr>
        </p:pic>
      </p:grpSp>
      <p:pic>
        <p:nvPicPr>
          <p:cNvPr id="4" name="Picture 1"/>
          <p:cNvPicPr>
            <a:picLocks noChangeAspect="1"/>
          </p:cNvPicPr>
          <p:nvPr userDrawn="1"/>
        </p:nvPicPr>
        <p:blipFill>
          <a:blip r:embed="rId3" cstate="print"/>
          <a:stretch>
            <a:fillRect/>
          </a:stretch>
        </p:blipFill>
        <p:spPr>
          <a:xfrm>
            <a:off x="0" y="0"/>
            <a:ext cx="12192000" cy="6858000"/>
          </a:xfrm>
          <a:prstGeom prst="rect">
            <a:avLst/>
          </a:prstGeom>
          <a:noFill/>
          <a:ln w="9525">
            <a:noFill/>
          </a:ln>
        </p:spPr>
      </p:pic>
      <p:pic>
        <p:nvPicPr>
          <p:cNvPr id="12291" name="Picture 10"/>
          <p:cNvPicPr>
            <a:picLocks noChangeAspect="1"/>
          </p:cNvPicPr>
          <p:nvPr userDrawn="1"/>
        </p:nvPicPr>
        <p:blipFill>
          <a:blip r:embed="rId4" cstate="print"/>
          <a:stretch>
            <a:fillRect/>
          </a:stretch>
        </p:blipFill>
        <p:spPr>
          <a:xfrm>
            <a:off x="10302875" y="6311900"/>
            <a:ext cx="1619250" cy="388938"/>
          </a:xfrm>
          <a:prstGeom prst="rect">
            <a:avLst/>
          </a:prstGeom>
          <a:noFill/>
          <a:ln w="9525">
            <a:noFill/>
          </a:ln>
        </p:spPr>
      </p:pic>
      <p:sp>
        <p:nvSpPr>
          <p:cNvPr id="6" name="Rectangle 11"/>
          <p:cNvSpPr/>
          <p:nvPr/>
        </p:nvSpPr>
        <p:spPr bwMode="auto">
          <a:xfrm>
            <a:off x="2254250" y="2455863"/>
            <a:ext cx="9937750" cy="2103438"/>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en-US" sz="6600" b="0" i="0" u="none" strike="noStrike" kern="1200" cap="none" spc="0" normalizeH="0" baseline="0" noProof="0" dirty="0">
              <a:ln>
                <a:noFill/>
              </a:ln>
              <a:gradFill>
                <a:gsLst>
                  <a:gs pos="0">
                    <a:srgbClr val="FFFFFF"/>
                  </a:gs>
                  <a:gs pos="100000">
                    <a:srgbClr val="FFFFFF"/>
                  </a:gs>
                </a:gsLst>
                <a:lin ang="5400000" scaled="0"/>
              </a:gradFill>
              <a:effectLst/>
              <a:uLnTx/>
              <a:uFillTx/>
              <a:latin typeface="Meiryo" panose="020B0604030504040204" charset="-128"/>
              <a:ea typeface="Meiryo" panose="020B0604030504040204"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par>
                                <p:cTn id="8" presetID="2" presetClass="entr" presetSubtype="8" fill="hold" nodeType="withEffect">
                                  <p:stCondLst>
                                    <p:cond delay="75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6"/>
                                        </p:tgtEl>
                                        <p:attrNameLst>
                                          <p:attrName>style.visibility</p:attrName>
                                        </p:attrNameLst>
                                      </p:cBhvr>
                                      <p:to>
                                        <p:strVal val="visible"/>
                                      </p:to>
                                    </p:set>
                                    <p:animEffect transition="in" filter="barn(outHorizontal)">
                                      <p:cBhvr>
                                        <p:cTn id="14" dur="750"/>
                                        <p:tgtEl>
                                          <p:spTgt spid="6"/>
                                        </p:tgtEl>
                                      </p:cBhvr>
                                    </p:animEffect>
                                  </p:childTnLst>
                                </p:cTn>
                              </p:par>
                              <p:par>
                                <p:cTn id="15" presetID="10" presetClass="exit" presetSubtype="0" fill="hold" grpId="1" nodeType="withEffect">
                                  <p:stCondLst>
                                    <p:cond delay="250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allouts - JB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stretch>
            <a:fillRect/>
          </a:stretch>
        </p:blipFill>
        <p:spPr>
          <a:xfrm>
            <a:off x="0" y="0"/>
            <a:ext cx="12192000" cy="6858000"/>
          </a:xfrm>
          <a:prstGeom prst="rect">
            <a:avLst/>
          </a:prstGeom>
          <a:noFill/>
          <a:ln w="9525">
            <a:noFill/>
          </a:ln>
        </p:spPr>
      </p:pic>
      <p:pic>
        <p:nvPicPr>
          <p:cNvPr id="13315" name="Picture 8"/>
          <p:cNvPicPr>
            <a:picLocks noChangeAspect="1"/>
          </p:cNvPicPr>
          <p:nvPr userDrawn="1"/>
        </p:nvPicPr>
        <p:blipFill>
          <a:blip r:embed="rId3" cstate="print"/>
          <a:stretch>
            <a:fillRect/>
          </a:stretch>
        </p:blipFill>
        <p:spPr>
          <a:xfrm>
            <a:off x="10302875" y="6311900"/>
            <a:ext cx="1619250" cy="388938"/>
          </a:xfrm>
          <a:prstGeom prst="rect">
            <a:avLst/>
          </a:prstGeom>
          <a:noFill/>
          <a:ln w="9525">
            <a:noFill/>
          </a:ln>
        </p:spPr>
      </p:pic>
      <p:sp>
        <p:nvSpPr>
          <p:cNvPr id="2" name="Title 1"/>
          <p:cNvSpPr>
            <a:spLocks noGrp="1"/>
          </p:cNvSpPr>
          <p:nvPr>
            <p:ph type="title"/>
          </p:nvPr>
        </p:nvSpPr>
        <p:spPr>
          <a:xfrm>
            <a:off x="519248" y="402777"/>
            <a:ext cx="11151917" cy="747897"/>
          </a:xfrm>
        </p:spPr>
        <p:txBody>
          <a:bodyPr/>
          <a:lstStyle>
            <a:lvl1pPr>
              <a:defRPr sz="5400">
                <a:solidFill>
                  <a:schemeClr val="bg1"/>
                </a:solidFill>
              </a:defRPr>
            </a:lvl1pPr>
          </a:lstStyle>
          <a:p>
            <a:r>
              <a:rPr lang="zh-CN" altLang="en-US" smtClean="0"/>
              <a:t>单击此处编辑母版标题样式</a:t>
            </a:r>
            <a:endParaRPr lang="en-US" dirty="0"/>
          </a:p>
        </p:txBody>
      </p:sp>
      <p:sp>
        <p:nvSpPr>
          <p:cNvPr id="5" name="Text Placeholder 4"/>
          <p:cNvSpPr>
            <a:spLocks noGrp="1"/>
          </p:cNvSpPr>
          <p:nvPr>
            <p:ph type="body" sz="quarter" idx="10"/>
          </p:nvPr>
        </p:nvSpPr>
        <p:spPr>
          <a:xfrm>
            <a:off x="519248" y="1370526"/>
            <a:ext cx="11151917"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4"/>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4"/>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4"/>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10" presetClass="exit" presetSubtype="0" fill="hold" nodeType="withEffect">
                                  <p:stCondLst>
                                    <p:cond delay="2500"/>
                                  </p:stCondLst>
                                  <p:childTnLst>
                                    <p:animEffect transition="out" filter="fade">
                                      <p:cBhvr>
                                        <p:cTn id="9" dur="1750"/>
                                        <p:tgtEl>
                                          <p:spTgt spid="4"/>
                                        </p:tgtEl>
                                      </p:cBhvr>
                                    </p:animEffect>
                                    <p:set>
                                      <p:cBhvr>
                                        <p:cTn id="10" dur="1" fill="hold">
                                          <p:stCondLst>
                                            <p:cond delay="17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sp>
        <p:nvSpPr>
          <p:cNvPr id="4" name="Rectangle 3"/>
          <p:cNvSpPr/>
          <p:nvPr/>
        </p:nvSpPr>
        <p:spPr bwMode="auto">
          <a:xfrm>
            <a:off x="0" y="0"/>
            <a:ext cx="12215813"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endParaRPr>
          </a:p>
        </p:txBody>
      </p:sp>
      <p:pic>
        <p:nvPicPr>
          <p:cNvPr id="14339" name="Picture 2"/>
          <p:cNvPicPr>
            <a:picLocks noChangeAspect="1"/>
          </p:cNvPicPr>
          <p:nvPr userDrawn="1"/>
        </p:nvPicPr>
        <p:blipFill>
          <a:blip r:embed="rId2" cstate="print"/>
          <a:stretch>
            <a:fillRect/>
          </a:stretch>
        </p:blipFill>
        <p:spPr>
          <a:xfrm>
            <a:off x="4322763" y="3140075"/>
            <a:ext cx="3546475" cy="577850"/>
          </a:xfrm>
          <a:prstGeom prst="rect">
            <a:avLst/>
          </a:prstGeom>
          <a:noFill/>
          <a:ln w="9525">
            <a:noFill/>
          </a:ln>
        </p:spPr>
      </p:pic>
      <p:sp>
        <p:nvSpPr>
          <p:cNvPr id="14340" name="Text Box 3"/>
          <p:cNvSpPr txBox="1"/>
          <p:nvPr userDrawn="1"/>
        </p:nvSpPr>
        <p:spPr>
          <a:xfrm>
            <a:off x="508000" y="6083300"/>
            <a:ext cx="11176000" cy="415925"/>
          </a:xfrm>
          <a:prstGeom prst="rect">
            <a:avLst/>
          </a:prstGeom>
          <a:noFill/>
          <a:ln w="12700">
            <a:noFill/>
          </a:ln>
        </p:spPr>
        <p:txBody>
          <a:bodyPr lIns="91425" tIns="45713" rIns="91425" bIns="45713">
            <a:spAutoFit/>
          </a:bodyPr>
          <a:lstStyle/>
          <a:p>
            <a:pPr lvl="0" algn="ctr" defTabSz="913130" eaLnBrk="0" hangingPunct="0"/>
            <a:r>
              <a:rPr lang="en-US" altLang="zh-CN" sz="700" dirty="0">
                <a:solidFill>
                  <a:srgbClr val="FFFFFF"/>
                </a:solidFill>
                <a:latin typeface="Segoe UI" panose="020B0502040204020203" pitchFamily="34" charset="0"/>
                <a:ea typeface="Arial" panose="020B0604020202020204" pitchFamily="34" charset="0"/>
              </a:rPr>
              <a:t>© 2011 Microsoft Corporation. All rights reserved. Microsoft, Windows, Windows Vista and other product names are or may be registered trademarks and/or trademarks in the U.S. and/or other countries.</a:t>
            </a:r>
          </a:p>
          <a:p>
            <a:pPr lvl="0" algn="ctr" defTabSz="913130" eaLnBrk="0" hangingPunct="0"/>
            <a:r>
              <a:rPr lang="en-US" altLang="zh-CN" sz="700" dirty="0">
                <a:solidFill>
                  <a:srgbClr val="FFFFFF"/>
                </a:solidFill>
                <a:latin typeface="Segoe UI" panose="020B0502040204020203" pitchFamily="34" charset="0"/>
                <a:ea typeface="Arial" panose="020B0604020202020204"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15362" name="Freeform 6"/>
          <p:cNvSpPr>
            <a:spLocks noEditPoints="1"/>
          </p:cNvSpPr>
          <p:nvPr userDrawn="1"/>
        </p:nvSpPr>
        <p:spPr>
          <a:xfrm>
            <a:off x="7177088" y="1503363"/>
            <a:ext cx="3890962" cy="3721100"/>
          </a:xfrm>
          <a:custGeom>
            <a:avLst/>
            <a:gdLst/>
            <a:ahLst/>
            <a:cxnLst>
              <a:cxn ang="0">
                <a:pos x="3790531" y="1005419"/>
              </a:cxn>
              <a:cxn ang="0">
                <a:pos x="2299589" y="1005419"/>
              </a:cxn>
              <a:cxn ang="0">
                <a:pos x="3133506" y="75406"/>
              </a:cxn>
              <a:cxn ang="0">
                <a:pos x="3032425" y="0"/>
              </a:cxn>
              <a:cxn ang="0">
                <a:pos x="1945806" y="980284"/>
              </a:cxn>
              <a:cxn ang="0">
                <a:pos x="909727" y="0"/>
              </a:cxn>
              <a:cxn ang="0">
                <a:pos x="808647" y="75406"/>
              </a:cxn>
              <a:cxn ang="0">
                <a:pos x="1667834" y="1005419"/>
              </a:cxn>
              <a:cxn ang="0">
                <a:pos x="101081" y="1005419"/>
              </a:cxn>
              <a:cxn ang="0">
                <a:pos x="0" y="1105961"/>
              </a:cxn>
              <a:cxn ang="0">
                <a:pos x="0" y="3619509"/>
              </a:cxn>
              <a:cxn ang="0">
                <a:pos x="101081" y="3720051"/>
              </a:cxn>
              <a:cxn ang="0">
                <a:pos x="3790531" y="3720051"/>
              </a:cxn>
              <a:cxn ang="0">
                <a:pos x="3891612" y="3619509"/>
              </a:cxn>
              <a:cxn ang="0">
                <a:pos x="3891612" y="1105961"/>
              </a:cxn>
              <a:cxn ang="0">
                <a:pos x="3790531" y="1005419"/>
              </a:cxn>
              <a:cxn ang="0">
                <a:pos x="3664180" y="3393290"/>
              </a:cxn>
              <a:cxn ang="0">
                <a:pos x="3563099" y="3493832"/>
              </a:cxn>
              <a:cxn ang="0">
                <a:pos x="328513" y="3493832"/>
              </a:cxn>
              <a:cxn ang="0">
                <a:pos x="227432" y="3393290"/>
              </a:cxn>
              <a:cxn ang="0">
                <a:pos x="227432" y="1307045"/>
              </a:cxn>
              <a:cxn ang="0">
                <a:pos x="328513" y="1206503"/>
              </a:cxn>
              <a:cxn ang="0">
                <a:pos x="3563099" y="1206503"/>
              </a:cxn>
              <a:cxn ang="0">
                <a:pos x="3664180" y="1307045"/>
              </a:cxn>
              <a:cxn ang="0">
                <a:pos x="3664180" y="3393290"/>
              </a:cxn>
            </a:cxnLst>
            <a:rect l="0" t="0" r="0" b="0"/>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alpha val="100000"/>
            </a:srgbClr>
          </a:solidFill>
          <a:ln w="9525">
            <a:noFill/>
          </a:ln>
        </p:spPr>
        <p:txBody>
          <a:bodyPr/>
          <a:lstStyle/>
          <a:p>
            <a:endParaRPr lang="zh-CN" altLang="en-US"/>
          </a:p>
        </p:txBody>
      </p:sp>
      <p:sp>
        <p:nvSpPr>
          <p:cNvPr id="2" name="Title 1"/>
          <p:cNvSpPr>
            <a:spLocks noGrp="1"/>
          </p:cNvSpPr>
          <p:nvPr>
            <p:ph type="ctrTitle"/>
          </p:nvPr>
        </p:nvSpPr>
        <p:spPr>
          <a:xfrm>
            <a:off x="1866166" y="2602279"/>
            <a:ext cx="4206383" cy="1523494"/>
          </a:xfrm>
        </p:spPr>
        <p:txBody>
          <a:bodyPr anchor="ctr" anchorCtr="0">
            <a:noAutofit/>
          </a:bodyPr>
          <a:lstStyle>
            <a:lvl1pPr algn="l">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617" y="4352657"/>
            <a:ext cx="4206384" cy="461665"/>
          </a:xfrm>
        </p:spPr>
        <p:txBody>
          <a:bodyPr>
            <a:noAutofit/>
          </a:bodyPr>
          <a:lstStyle>
            <a:lvl1pPr marL="0" indent="0" algn="l" defTabSz="913765" rtl="0" eaLnBrk="1" latinLnBrk="0" hangingPunct="1">
              <a:lnSpc>
                <a:spcPct val="90000"/>
              </a:lnSpc>
              <a:spcBef>
                <a:spcPts val="0"/>
              </a:spcBef>
              <a:buSzPct val="80000"/>
              <a:buFont typeface="Arial" panose="020B0604020202020204" pitchFamily="34" charset="0"/>
              <a:buNone/>
              <a:defRPr lang="en-US" sz="2400" kern="1200" dirty="0">
                <a:solidFill>
                  <a:schemeClr val="bg1">
                    <a:alpha val="99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422641" y="3364026"/>
            <a:ext cx="3341825" cy="1274538"/>
          </a:xfrm>
        </p:spPr>
        <p:txBody>
          <a:bodyPr anchor="t" anchorCtr="0">
            <a:noAutofit/>
            <a:scene3d>
              <a:camera prst="orthographicFront"/>
              <a:lightRig rig="flat" dir="t"/>
            </a:scene3d>
            <a:sp3d>
              <a:contourClr>
                <a:schemeClr val="bg2"/>
              </a:contourClr>
            </a:sp3d>
          </a:bodyPr>
          <a:lstStyle>
            <a:lvl1pPr marL="0" indent="0" algn="ctr">
              <a:buFont typeface="Arial" panose="020B0604020202020204" pitchFamily="34" charset="0"/>
              <a:buNone/>
              <a:defRPr lang="en-US" sz="6000" dirty="0" smtClean="0">
                <a:solidFill>
                  <a:srgbClr val="00B0F0"/>
                </a:solidFill>
                <a:latin typeface="Segoe UI Light" panose="020B0502040204020203" pitchFamily="34" charset="0"/>
              </a:defRPr>
            </a:lvl1pPr>
          </a:lstStyle>
          <a:p>
            <a:pPr lvl="0"/>
            <a:r>
              <a:rPr lang="zh-CN" altLang="en-US" smtClean="0"/>
              <a:t>单击此处编辑母版文本样式</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4" name="Hexagon 14"/>
          <p:cNvSpPr/>
          <p:nvPr/>
        </p:nvSpPr>
        <p:spPr bwMode="auto">
          <a:xfrm rot="19780699">
            <a:off x="2852004" y="1058871"/>
            <a:ext cx="2423987" cy="2089099"/>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endParaRPr>
          </a:p>
        </p:txBody>
      </p:sp>
      <p:sp>
        <p:nvSpPr>
          <p:cNvPr id="5" name="Hexagon 15"/>
          <p:cNvSpPr/>
          <p:nvPr/>
        </p:nvSpPr>
        <p:spPr bwMode="auto">
          <a:xfrm rot="19780699">
            <a:off x="1719268" y="3260115"/>
            <a:ext cx="3017680" cy="2742701"/>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endParaRPr>
          </a:p>
        </p:txBody>
      </p:sp>
      <p:sp>
        <p:nvSpPr>
          <p:cNvPr id="6" name="Hexagon 16"/>
          <p:cNvSpPr/>
          <p:nvPr/>
        </p:nvSpPr>
        <p:spPr bwMode="auto">
          <a:xfrm rot="19780699">
            <a:off x="682947" y="1413760"/>
            <a:ext cx="1100420" cy="948391"/>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endParaRPr>
          </a:p>
        </p:txBody>
      </p:sp>
      <p:sp>
        <p:nvSpPr>
          <p:cNvPr id="7" name="Hexagon 17"/>
          <p:cNvSpPr/>
          <p:nvPr/>
        </p:nvSpPr>
        <p:spPr bwMode="auto">
          <a:xfrm rot="19780699">
            <a:off x="4787594" y="1481185"/>
            <a:ext cx="3404021" cy="2933738"/>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endParaRPr>
          </a:p>
        </p:txBody>
      </p:sp>
      <p:sp>
        <p:nvSpPr>
          <p:cNvPr id="8" name="Rectangle 5"/>
          <p:cNvSpPr/>
          <p:nvPr/>
        </p:nvSpPr>
        <p:spPr bwMode="auto">
          <a:xfrm>
            <a:off x="0" y="0"/>
            <a:ext cx="12192000" cy="4603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mn-ea"/>
              <a:cs typeface="+mn-cs"/>
            </a:endParaRPr>
          </a:p>
        </p:txBody>
      </p:sp>
      <p:pic>
        <p:nvPicPr>
          <p:cNvPr id="16399" name="Picture 9"/>
          <p:cNvPicPr>
            <a:picLocks noChangeAspect="1"/>
          </p:cNvPicPr>
          <p:nvPr userDrawn="1"/>
        </p:nvPicPr>
        <p:blipFill>
          <a:blip r:embed="rId2" cstate="print"/>
          <a:srcRect r="49222"/>
          <a:stretch>
            <a:fillRect/>
          </a:stretch>
        </p:blipFill>
        <p:spPr>
          <a:xfrm>
            <a:off x="11358563" y="-7937"/>
            <a:ext cx="846137" cy="835025"/>
          </a:xfrm>
          <a:prstGeom prst="rect">
            <a:avLst/>
          </a:prstGeom>
          <a:noFill/>
          <a:ln w="9525">
            <a:noFill/>
          </a:ln>
        </p:spPr>
      </p:pic>
      <p:pic>
        <p:nvPicPr>
          <p:cNvPr id="16400" name="Picture 10"/>
          <p:cNvPicPr>
            <a:picLocks noChangeAspect="1"/>
          </p:cNvPicPr>
          <p:nvPr userDrawn="1"/>
        </p:nvPicPr>
        <p:blipFill>
          <a:blip r:embed="rId2" cstate="print"/>
          <a:stretch>
            <a:fillRect/>
          </a:stretch>
        </p:blipFill>
        <p:spPr>
          <a:xfrm>
            <a:off x="10136188" y="-7937"/>
            <a:ext cx="1665287" cy="835025"/>
          </a:xfrm>
          <a:prstGeom prst="rect">
            <a:avLst/>
          </a:prstGeom>
          <a:noFill/>
          <a:ln w="9525">
            <a:noFill/>
          </a:ln>
        </p:spPr>
      </p:pic>
      <p:pic>
        <p:nvPicPr>
          <p:cNvPr id="16401" name="Picture 11"/>
          <p:cNvPicPr>
            <a:picLocks noChangeAspect="1"/>
          </p:cNvPicPr>
          <p:nvPr userDrawn="1"/>
        </p:nvPicPr>
        <p:blipFill>
          <a:blip r:embed="rId2" cstate="print"/>
          <a:stretch>
            <a:fillRect/>
          </a:stretch>
        </p:blipFill>
        <p:spPr>
          <a:xfrm>
            <a:off x="8912225" y="-7937"/>
            <a:ext cx="1666875" cy="835025"/>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4" presetClass="path" presetSubtype="0" accel="50000" decel="50000" fill="hold" nodeType="withEffect">
                                  <p:stCondLst>
                                    <p:cond delay="0"/>
                                  </p:stCondLst>
                                  <p:childTnLst>
                                    <p:animMotion origin="layout" path="M -3.4193E-6 -3.05273E-7 L -3.4193E-6 -0.14662 " pathEditMode="relative" rAng="0" ptsTypes="AA">
                                      <p:cBhvr>
                                        <p:cTn id="9" dur="2000" fill="hold"/>
                                        <p:tgtEl>
                                          <p:spTgt spid="7"/>
                                        </p:tgtEl>
                                        <p:attrNameLst>
                                          <p:attrName>ppt_x</p:attrName>
                                          <p:attrName>ppt_y</p:attrName>
                                        </p:attrNameLst>
                                      </p:cBhvr>
                                      <p:rCtr x="0" y="-7300"/>
                                    </p:animMotion>
                                  </p:childTnLst>
                                </p:cTn>
                              </p:par>
                              <p:par>
                                <p:cTn id="10" presetID="10" presetClass="exit" presetSubtype="0" fill="hold" nodeType="withEffect">
                                  <p:stCondLst>
                                    <p:cond delay="150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64" presetClass="path" presetSubtype="0" accel="50000" decel="50000" fill="hold" nodeType="withEffect">
                                  <p:stCondLst>
                                    <p:cond delay="250"/>
                                  </p:stCondLst>
                                  <p:childTnLst>
                                    <p:animMotion origin="layout" path="M 1.43025E-6 -3.18224E-6 L 1.43025E-6 -0.10083 " pathEditMode="relative" rAng="0" ptsTypes="AA">
                                      <p:cBhvr>
                                        <p:cTn id="17" dur="2500" fill="hold"/>
                                        <p:tgtEl>
                                          <p:spTgt spid="4"/>
                                        </p:tgtEl>
                                        <p:attrNameLst>
                                          <p:attrName>ppt_x</p:attrName>
                                          <p:attrName>ppt_y</p:attrName>
                                        </p:attrNameLst>
                                      </p:cBhvr>
                                      <p:rCtr x="0" y="-5000"/>
                                    </p:animMotion>
                                  </p:childTnLst>
                                </p:cTn>
                              </p:par>
                              <p:par>
                                <p:cTn id="18" presetID="10" presetClass="exit" presetSubtype="0" fill="hold" nodeType="withEffect">
                                  <p:stCondLst>
                                    <p:cond delay="2000"/>
                                  </p:stCondLst>
                                  <p:childTnLst>
                                    <p:animEffect transition="out" filter="fade">
                                      <p:cBhvr>
                                        <p:cTn id="19" dur="750"/>
                                        <p:tgtEl>
                                          <p:spTgt spid="4"/>
                                        </p:tgtEl>
                                      </p:cBhvr>
                                    </p:animEffect>
                                    <p:set>
                                      <p:cBhvr>
                                        <p:cTn id="20" dur="1" fill="hold">
                                          <p:stCondLst>
                                            <p:cond delay="749"/>
                                          </p:stCondLst>
                                        </p:cTn>
                                        <p:tgtEl>
                                          <p:spTgt spid="4"/>
                                        </p:tgtEl>
                                        <p:attrNameLst>
                                          <p:attrName>style.visibility</p:attrName>
                                        </p:attrNameLst>
                                      </p:cBhvr>
                                      <p:to>
                                        <p:strVal val="hidden"/>
                                      </p:to>
                                    </p:set>
                                  </p:childTnLst>
                                </p:cTn>
                              </p:par>
                              <p:par>
                                <p:cTn id="21" presetID="10" presetClass="entr" presetSubtype="0"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64" presetClass="path" presetSubtype="0" accel="50000" decel="50000" fill="hold" nodeType="withEffect">
                                  <p:stCondLst>
                                    <p:cond delay="500"/>
                                  </p:stCondLst>
                                  <p:childTnLst>
                                    <p:animMotion origin="layout" path="M 3.61209E-6 -8.23312E-7 L 3.61209E-6 -0.12488 " pathEditMode="relative" rAng="0" ptsTypes="AA">
                                      <p:cBhvr>
                                        <p:cTn id="25" dur="1500" fill="hold"/>
                                        <p:tgtEl>
                                          <p:spTgt spid="6"/>
                                        </p:tgtEl>
                                        <p:attrNameLst>
                                          <p:attrName>ppt_x</p:attrName>
                                          <p:attrName>ppt_y</p:attrName>
                                        </p:attrNameLst>
                                      </p:cBhvr>
                                      <p:rCtr x="0" y="-6200"/>
                                    </p:animMotion>
                                  </p:childTnLst>
                                </p:cTn>
                              </p:par>
                              <p:par>
                                <p:cTn id="26" presetID="10" presetClass="exit" presetSubtype="0" fill="hold" nodeType="withEffect">
                                  <p:stCondLst>
                                    <p:cond delay="150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50"/>
                                        <p:tgtEl>
                                          <p:spTgt spid="5"/>
                                        </p:tgtEl>
                                      </p:cBhvr>
                                    </p:animEffect>
                                  </p:childTnLst>
                                </p:cTn>
                              </p:par>
                              <p:par>
                                <p:cTn id="32" presetID="64" presetClass="path" presetSubtype="0" accel="50000" decel="50000" fill="hold" nodeType="withEffect">
                                  <p:stCondLst>
                                    <p:cond delay="500"/>
                                  </p:stCondLst>
                                  <p:childTnLst>
                                    <p:animMotion origin="layout" path="M -2.22222E-6 -2.0629E-6 L -2.22222E-6 -0.29972 " pathEditMode="relative" rAng="0" ptsTypes="AA">
                                      <p:cBhvr>
                                        <p:cTn id="33" dur="2000" fill="hold"/>
                                        <p:tgtEl>
                                          <p:spTgt spid="5"/>
                                        </p:tgtEl>
                                        <p:attrNameLst>
                                          <p:attrName>ppt_x</p:attrName>
                                          <p:attrName>ppt_y</p:attrName>
                                        </p:attrNameLst>
                                      </p:cBhvr>
                                      <p:rCtr x="0" y="-15000"/>
                                    </p:animMotion>
                                  </p:childTnLst>
                                </p:cTn>
                              </p:par>
                              <p:par>
                                <p:cTn id="34" presetID="10" presetClass="exit" presetSubtype="0" fill="hold" nodeType="withEffect">
                                  <p:stCondLst>
                                    <p:cond delay="200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allouts - JBS">
    <p:spTree>
      <p:nvGrpSpPr>
        <p:cNvPr id="1" name=""/>
        <p:cNvGrpSpPr/>
        <p:nvPr/>
      </p:nvGrpSpPr>
      <p:grpSpPr>
        <a:xfrm>
          <a:off x="0" y="0"/>
          <a:ext cx="0" cy="0"/>
          <a:chOff x="0" y="0"/>
          <a:chExt cx="0" cy="0"/>
        </a:xfrm>
      </p:grpSpPr>
      <p:pic>
        <p:nvPicPr>
          <p:cNvPr id="17410" name="Picture 8"/>
          <p:cNvPicPr>
            <a:picLocks noChangeAspect="1"/>
          </p:cNvPicPr>
          <p:nvPr userDrawn="1"/>
        </p:nvPicPr>
        <p:blipFill>
          <a:blip r:embed="rId2" cstate="print"/>
          <a:stretch>
            <a:fillRect/>
          </a:stretch>
        </p:blipFill>
        <p:spPr>
          <a:xfrm>
            <a:off x="10302875" y="6311900"/>
            <a:ext cx="1619250" cy="388938"/>
          </a:xfrm>
          <a:prstGeom prst="rect">
            <a:avLst/>
          </a:prstGeom>
          <a:noFill/>
          <a:ln w="9525">
            <a:noFill/>
          </a:ln>
        </p:spPr>
      </p:pic>
      <p:sp>
        <p:nvSpPr>
          <p:cNvPr id="3" name="Footer Placeholder 2"/>
          <p:cNvSpPr txBox="1"/>
          <p:nvPr/>
        </p:nvSpPr>
        <p:spPr>
          <a:xfrm>
            <a:off x="1049338" y="6442075"/>
            <a:ext cx="4632325" cy="173038"/>
          </a:xfrm>
          <a:prstGeom prst="rect">
            <a:avLst/>
          </a:prstGeom>
        </p:spPr>
        <p:txBody>
          <a:bodyPr vert="horz" lIns="119461" tIns="59730" rIns="119461" bIns="59730" rtlCol="0" anchor="ct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75" b="0" i="0" u="none" strike="noStrike" kern="1200" cap="none" spc="0" normalizeH="0" baseline="0" noProof="0" dirty="0">
                <a:ln>
                  <a:noFill/>
                </a:ln>
                <a:solidFill>
                  <a:srgbClr val="FFFFFF">
                    <a:lumMod val="20000"/>
                    <a:lumOff val="80000"/>
                  </a:srgbClr>
                </a:solidFill>
                <a:effectLst/>
                <a:uLnTx/>
                <a:uFillTx/>
                <a:latin typeface="Segoe UI" panose="020B0502040204020203"/>
                <a:ea typeface="+mn-ea"/>
                <a:cs typeface="Arial" panose="020B0604020202020204" pitchFamily="34" charset="0"/>
              </a:rPr>
              <a:t>MICROSOFT CONFIDENTIAL –  SUBJECT TO NDA </a:t>
            </a:r>
          </a:p>
        </p:txBody>
      </p:sp>
      <p:sp>
        <p:nvSpPr>
          <p:cNvPr id="6" name="Rectangle 6"/>
          <p:cNvSpPr/>
          <p:nvPr/>
        </p:nvSpPr>
        <p:spPr bwMode="auto">
          <a:xfrm rot="16200000">
            <a:off x="-3128962" y="3128963"/>
            <a:ext cx="6858000" cy="60007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noAutofit/>
          </a:bodyPr>
          <a:lstStyle/>
          <a:p>
            <a:pPr lvl="0" algn="ctr" defTabSz="913130">
              <a:lnSpc>
                <a:spcPct val="90000"/>
              </a:lnSpc>
            </a:pPr>
            <a:endParaRPr lang="en-US" altLang="zh-CN" sz="2400" dirty="0">
              <a:latin typeface="Segoe UI" panose="020B0502040204020203" pitchFamily="34" charset="0"/>
              <a:ea typeface="Segoe UI" panose="020B0502040204020203" pitchFamily="34" charset="0"/>
            </a:endParaRPr>
          </a:p>
        </p:txBody>
      </p:sp>
      <p:sp>
        <p:nvSpPr>
          <p:cNvPr id="2" name="Title 1"/>
          <p:cNvSpPr>
            <a:spLocks noGrp="1"/>
          </p:cNvSpPr>
          <p:nvPr>
            <p:ph type="title"/>
          </p:nvPr>
        </p:nvSpPr>
        <p:spPr>
          <a:xfrm>
            <a:off x="1219518" y="515071"/>
            <a:ext cx="10451647" cy="747897"/>
          </a:xfrm>
        </p:spPr>
        <p:txBody>
          <a:bodyPr/>
          <a:lstStyle>
            <a:lvl1pPr>
              <a:defRPr sz="5400">
                <a:solidFill>
                  <a:schemeClr val="bg1"/>
                </a:solidFill>
              </a:defRPr>
            </a:lvl1pPr>
          </a:lstStyle>
          <a:p>
            <a:r>
              <a:rPr lang="zh-CN" altLang="en-US" smtClean="0"/>
              <a:t>单击此处编辑母版标题样式</a:t>
            </a:r>
            <a:endParaRPr lang="en-US" dirty="0"/>
          </a:p>
        </p:txBody>
      </p:sp>
      <p:sp>
        <p:nvSpPr>
          <p:cNvPr id="5" name="Text Placeholder 4"/>
          <p:cNvSpPr>
            <a:spLocks noGrp="1"/>
          </p:cNvSpPr>
          <p:nvPr>
            <p:ph type="body" sz="quarter" idx="10"/>
          </p:nvPr>
        </p:nvSpPr>
        <p:spPr>
          <a:xfrm>
            <a:off x="1219518" y="1895903"/>
            <a:ext cx="10451647" cy="946413"/>
          </a:xfrm>
        </p:spPr>
        <p:txBody>
          <a:bodyPr/>
          <a:lstStyle>
            <a:lvl1pPr marL="3175" indent="0">
              <a:spcBef>
                <a:spcPts val="0"/>
              </a:spcBef>
              <a:spcAft>
                <a:spcPts val="900"/>
              </a:spcAft>
              <a:buSzPct val="80000"/>
              <a:buFont typeface="Arial" panose="020B0604020202020204" pitchFamily="34" charset="0"/>
              <a:buNone/>
              <a:defRPr sz="4000" spc="-100" baseline="0">
                <a:solidFill>
                  <a:schemeClr val="bg1"/>
                </a:solidFill>
                <a:latin typeface="Segoe UI Light" panose="020B0502040204020203" pitchFamily="34" charset="0"/>
              </a:defRPr>
            </a:lvl1pPr>
            <a:lvl2pPr marL="3175" indent="0">
              <a:spcBef>
                <a:spcPts val="0"/>
              </a:spcBef>
              <a:buSzPct val="80000"/>
              <a:buFont typeface="Arial" panose="020B0604020202020204" pitchFamily="34" charset="0"/>
              <a:buNone/>
              <a:defRPr sz="2000" spc="-50" baseline="0">
                <a:solidFill>
                  <a:schemeClr val="bg1"/>
                </a:solidFill>
              </a:defRPr>
            </a:lvl2pPr>
            <a:lvl3pPr marL="1259205"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5280"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830"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空白">
    <p:bg>
      <p:bgPr>
        <a:solidFill>
          <a:srgbClr val="0178B0"/>
        </a:solidFill>
        <a:effectLst/>
      </p:bgPr>
    </p:bg>
    <p:spTree>
      <p:nvGrpSpPr>
        <p:cNvPr id="1" name=""/>
        <p:cNvGrpSpPr/>
        <p:nvPr/>
      </p:nvGrpSpPr>
      <p:grpSpPr>
        <a:xfrm>
          <a:off x="0" y="0"/>
          <a:ext cx="0" cy="0"/>
          <a:chOff x="0" y="0"/>
          <a:chExt cx="0" cy="0"/>
        </a:xfrm>
      </p:grpSpPr>
      <p:sp>
        <p:nvSpPr>
          <p:cNvPr id="7" name="椭圆 6"/>
          <p:cNvSpPr/>
          <p:nvPr/>
        </p:nvSpPr>
        <p:spPr>
          <a:xfrm>
            <a:off x="1182688" y="1435100"/>
            <a:ext cx="4146550" cy="4051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空白">
    <p:bg>
      <p:bgPr>
        <a:solidFill>
          <a:srgbClr val="0178B0"/>
        </a:solidFill>
        <a:effectLst/>
      </p:bgPr>
    </p:bg>
    <p:spTree>
      <p:nvGrpSpPr>
        <p:cNvPr id="1" name=""/>
        <p:cNvGrpSpPr/>
        <p:nvPr/>
      </p:nvGrpSpPr>
      <p:grpSpPr>
        <a:xfrm>
          <a:off x="0" y="0"/>
          <a:ext cx="0" cy="0"/>
          <a:chOff x="0" y="0"/>
          <a:chExt cx="0" cy="0"/>
        </a:xfrm>
      </p:grpSpPr>
      <p:sp>
        <p:nvSpPr>
          <p:cNvPr id="2" name="矩形 6"/>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7"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7994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11"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6153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11"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120062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11"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6153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等腰三角形 7"/>
          <p:cNvSpPr/>
          <p:nvPr/>
        </p:nvSpPr>
        <p:spPr>
          <a:xfrm rot="5400000">
            <a:off x="5966619" y="2844006"/>
            <a:ext cx="1563688" cy="11906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等腰三角形 8"/>
          <p:cNvSpPr/>
          <p:nvPr/>
        </p:nvSpPr>
        <p:spPr>
          <a:xfrm rot="16200000" flipH="1">
            <a:off x="4776788" y="2844800"/>
            <a:ext cx="1563688" cy="1189038"/>
          </a:xfrm>
          <a:prstGeom prst="triangle">
            <a:avLst/>
          </a:prstGeom>
          <a:solidFill>
            <a:srgbClr val="017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8"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1"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3"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44450"/>
            <a:ext cx="5153025" cy="690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6"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15875" y="3421063"/>
            <a:ext cx="12344400" cy="3436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cxnSp>
        <p:nvCxnSpPr>
          <p:cNvPr id="9" name="直接连接符 8"/>
          <p:cNvCxnSpPr>
            <a:stCxn id="2" idx="1"/>
          </p:cNvCxnSpPr>
          <p:nvPr/>
        </p:nvCxnSpPr>
        <p:spPr>
          <a:xfrm flipV="1">
            <a:off x="1387475" y="293688"/>
            <a:ext cx="10804525" cy="174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15875" y="593725"/>
            <a:ext cx="12344400" cy="6264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cxnSp>
        <p:nvCxnSpPr>
          <p:cNvPr id="9" name="直接连接符 8"/>
          <p:cNvCxnSpPr>
            <a:stCxn id="2" idx="1"/>
          </p:cNvCxnSpPr>
          <p:nvPr/>
        </p:nvCxnSpPr>
        <p:spPr>
          <a:xfrm flipV="1">
            <a:off x="1387475" y="293688"/>
            <a:ext cx="10804525" cy="174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533400"/>
            <a:ext cx="123444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cxnSp>
        <p:nvCxnSpPr>
          <p:cNvPr id="9" name="直接连接符 8"/>
          <p:cNvCxnSpPr>
            <a:stCxn id="2" idx="1"/>
          </p:cNvCxnSpPr>
          <p:nvPr/>
        </p:nvCxnSpPr>
        <p:spPr>
          <a:xfrm flipV="1">
            <a:off x="1387475" y="293688"/>
            <a:ext cx="10804525" cy="174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1_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bg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第三">
    <p:bg>
      <p:bgPr>
        <a:solidFill>
          <a:srgbClr val="0178B0"/>
        </a:solid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空白">
    <p:bg>
      <p:bgPr>
        <a:solidFill>
          <a:srgbClr val="0178B0"/>
        </a:solidFill>
        <a:effectLst/>
      </p:bgPr>
    </p:bg>
    <p:spTree>
      <p:nvGrpSpPr>
        <p:cNvPr id="1" name=""/>
        <p:cNvGrpSpPr/>
        <p:nvPr/>
      </p:nvGrpSpPr>
      <p:grpSpPr>
        <a:xfrm>
          <a:off x="0" y="0"/>
          <a:ext cx="0" cy="0"/>
          <a:chOff x="0" y="0"/>
          <a:chExt cx="0" cy="0"/>
        </a:xfrm>
      </p:grpSpPr>
      <p:sp>
        <p:nvSpPr>
          <p:cNvPr id="7" name="椭圆 6"/>
          <p:cNvSpPr/>
          <p:nvPr/>
        </p:nvSpPr>
        <p:spPr>
          <a:xfrm>
            <a:off x="1182688" y="1435100"/>
            <a:ext cx="4146550" cy="4051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空白">
    <p:bg>
      <p:bgPr>
        <a:solidFill>
          <a:srgbClr val="0178B0"/>
        </a:solidFill>
        <a:effectLst/>
      </p:bgPr>
    </p:bg>
    <p:spTree>
      <p:nvGrpSpPr>
        <p:cNvPr id="1" name=""/>
        <p:cNvGrpSpPr/>
        <p:nvPr/>
      </p:nvGrpSpPr>
      <p:grpSpPr>
        <a:xfrm>
          <a:off x="0" y="0"/>
          <a:ext cx="0" cy="0"/>
          <a:chOff x="0" y="0"/>
          <a:chExt cx="0" cy="0"/>
        </a:xfrm>
      </p:grpSpPr>
      <p:sp>
        <p:nvSpPr>
          <p:cNvPr id="2" name="矩形 6"/>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7"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7994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11"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6153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11"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120062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11"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6153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等腰三角形 7"/>
          <p:cNvSpPr/>
          <p:nvPr/>
        </p:nvSpPr>
        <p:spPr>
          <a:xfrm rot="5400000">
            <a:off x="5966619" y="2844006"/>
            <a:ext cx="1563688" cy="11906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等腰三角形 8"/>
          <p:cNvSpPr/>
          <p:nvPr/>
        </p:nvSpPr>
        <p:spPr>
          <a:xfrm rot="16200000" flipH="1">
            <a:off x="4776788" y="2844800"/>
            <a:ext cx="1563688" cy="1189038"/>
          </a:xfrm>
          <a:prstGeom prst="triangle">
            <a:avLst/>
          </a:prstGeom>
          <a:solidFill>
            <a:srgbClr val="017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8"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1"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3"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44450"/>
            <a:ext cx="5153025" cy="690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6"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15875" y="3421063"/>
            <a:ext cx="12344400" cy="3436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cxnSp>
        <p:nvCxnSpPr>
          <p:cNvPr id="9" name="直接连接符 8"/>
          <p:cNvCxnSpPr>
            <a:stCxn id="2" idx="1"/>
          </p:cNvCxnSpPr>
          <p:nvPr/>
        </p:nvCxnSpPr>
        <p:spPr>
          <a:xfrm flipV="1">
            <a:off x="1387475" y="293688"/>
            <a:ext cx="10804525" cy="174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15875" y="593725"/>
            <a:ext cx="12344400" cy="6264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cxnSp>
        <p:nvCxnSpPr>
          <p:cNvPr id="9" name="直接连接符 8"/>
          <p:cNvCxnSpPr>
            <a:stCxn id="2" idx="1"/>
          </p:cNvCxnSpPr>
          <p:nvPr/>
        </p:nvCxnSpPr>
        <p:spPr>
          <a:xfrm flipV="1">
            <a:off x="1387475" y="293688"/>
            <a:ext cx="10804525" cy="174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533400"/>
            <a:ext cx="123444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cxnSp>
        <p:nvCxnSpPr>
          <p:cNvPr id="9" name="直接连接符 8"/>
          <p:cNvCxnSpPr>
            <a:stCxn id="2" idx="1"/>
          </p:cNvCxnSpPr>
          <p:nvPr/>
        </p:nvCxnSpPr>
        <p:spPr>
          <a:xfrm flipV="1">
            <a:off x="1387475" y="293688"/>
            <a:ext cx="10804525" cy="174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1_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bg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第三">
    <p:bg>
      <p:bgPr>
        <a:solidFill>
          <a:srgbClr val="0178B0"/>
        </a:solid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5BEFB65-DB36-417A-A52F-61F3D7EC1177}"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2017/7/9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chemeClr val="tx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空白">
    <p:bg>
      <p:bgPr>
        <a:solidFill>
          <a:srgbClr val="0178B0"/>
        </a:solidFill>
        <a:effectLst/>
      </p:bgPr>
    </p:bg>
    <p:spTree>
      <p:nvGrpSpPr>
        <p:cNvPr id="1" name=""/>
        <p:cNvGrpSpPr/>
        <p:nvPr/>
      </p:nvGrpSpPr>
      <p:grpSpPr>
        <a:xfrm>
          <a:off x="0" y="0"/>
          <a:ext cx="0" cy="0"/>
          <a:chOff x="0" y="0"/>
          <a:chExt cx="0" cy="0"/>
        </a:xfrm>
      </p:grpSpPr>
      <p:sp>
        <p:nvSpPr>
          <p:cNvPr id="7" name="椭圆 6"/>
          <p:cNvSpPr/>
          <p:nvPr/>
        </p:nvSpPr>
        <p:spPr>
          <a:xfrm>
            <a:off x="1182688" y="1435100"/>
            <a:ext cx="4146550" cy="4051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空白">
    <p:bg>
      <p:bgPr>
        <a:solidFill>
          <a:srgbClr val="0178B0"/>
        </a:solidFill>
        <a:effectLst/>
      </p:bgPr>
    </p:bg>
    <p:spTree>
      <p:nvGrpSpPr>
        <p:cNvPr id="1" name=""/>
        <p:cNvGrpSpPr/>
        <p:nvPr/>
      </p:nvGrpSpPr>
      <p:grpSpPr>
        <a:xfrm>
          <a:off x="0" y="0"/>
          <a:ext cx="0" cy="0"/>
          <a:chOff x="0" y="0"/>
          <a:chExt cx="0" cy="0"/>
        </a:xfrm>
      </p:grpSpPr>
      <p:sp>
        <p:nvSpPr>
          <p:cNvPr id="2" name="矩形 6"/>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7"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7994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11"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6153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11"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120062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9" name="矩形 8"/>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11"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0"/>
            <a:ext cx="6153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等腰三角形 7"/>
          <p:cNvSpPr/>
          <p:nvPr/>
        </p:nvSpPr>
        <p:spPr>
          <a:xfrm rot="5400000">
            <a:off x="5966619" y="2844006"/>
            <a:ext cx="1563688" cy="11906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等腰三角形 8"/>
          <p:cNvSpPr/>
          <p:nvPr/>
        </p:nvSpPr>
        <p:spPr>
          <a:xfrm rot="16200000" flipH="1">
            <a:off x="4776788" y="2844800"/>
            <a:ext cx="1563688" cy="1189038"/>
          </a:xfrm>
          <a:prstGeom prst="triangle">
            <a:avLst/>
          </a:prstGeom>
          <a:solidFill>
            <a:srgbClr val="017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8"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11"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3"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44450"/>
            <a:ext cx="5153025" cy="690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125412" y="-4445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sp>
        <p:nvSpPr>
          <p:cNvPr id="6" name="文本占位符 7"/>
          <p:cNvSpPr>
            <a:spLocks noGrp="1"/>
          </p:cNvSpPr>
          <p:nvPr>
            <p:ph type="body" sz="quarter" idx="13"/>
          </p:nvPr>
        </p:nvSpPr>
        <p:spPr>
          <a:xfrm>
            <a:off x="1386873" y="28357"/>
            <a:ext cx="4886927" cy="565150"/>
          </a:xfrm>
          <a:noFill/>
        </p:spPr>
        <p:txBody>
          <a:bodyPr/>
          <a:lstStyle>
            <a:lvl1pPr marL="0" indent="0">
              <a:buNone/>
              <a:defRPr>
                <a:solidFill>
                  <a:srgbClr val="0178B0"/>
                </a:solidFill>
              </a:defRPr>
            </a:lvl1pPr>
          </a:lstStyle>
          <a:p>
            <a:pPr lvl="0"/>
            <a:r>
              <a:rPr lang="zh-CN" altLang="en-US" dirty="0" smtClean="0"/>
              <a:t>单击此处编辑母版文本样式</a:t>
            </a:r>
          </a:p>
        </p:txBody>
      </p:sp>
      <p:sp>
        <p:nvSpPr>
          <p:cNvPr id="9"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0"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15875" y="3421063"/>
            <a:ext cx="12344400" cy="3436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cxnSp>
        <p:nvCxnSpPr>
          <p:cNvPr id="9" name="直接连接符 8"/>
          <p:cNvCxnSpPr>
            <a:stCxn id="2" idx="1"/>
          </p:cNvCxnSpPr>
          <p:nvPr/>
        </p:nvCxnSpPr>
        <p:spPr>
          <a:xfrm flipV="1">
            <a:off x="1387475" y="293688"/>
            <a:ext cx="10804525" cy="174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15875" y="593725"/>
            <a:ext cx="12344400" cy="6264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cxnSp>
        <p:nvCxnSpPr>
          <p:cNvPr id="9" name="直接连接符 8"/>
          <p:cNvCxnSpPr>
            <a:stCxn id="2" idx="1"/>
          </p:cNvCxnSpPr>
          <p:nvPr/>
        </p:nvCxnSpPr>
        <p:spPr>
          <a:xfrm flipV="1">
            <a:off x="1387475" y="293688"/>
            <a:ext cx="10804525" cy="174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空白">
    <p:bg>
      <p:bgPr>
        <a:solidFill>
          <a:srgbClr val="0178B0"/>
        </a:solidFill>
        <a:effectLst/>
      </p:bgPr>
    </p:bg>
    <p:spTree>
      <p:nvGrpSpPr>
        <p:cNvPr id="1" name=""/>
        <p:cNvGrpSpPr/>
        <p:nvPr/>
      </p:nvGrpSpPr>
      <p:grpSpPr>
        <a:xfrm>
          <a:off x="0" y="0"/>
          <a:ext cx="0" cy="0"/>
          <a:chOff x="0" y="0"/>
          <a:chExt cx="0" cy="0"/>
        </a:xfrm>
      </p:grpSpPr>
      <p:sp>
        <p:nvSpPr>
          <p:cNvPr id="7" name="矩形 6"/>
          <p:cNvSpPr/>
          <p:nvPr/>
        </p:nvSpPr>
        <p:spPr>
          <a:xfrm>
            <a:off x="0" y="533400"/>
            <a:ext cx="123444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矩形 7"/>
          <p:cNvSpPr/>
          <p:nvPr/>
        </p:nvSpPr>
        <p:spPr>
          <a:xfrm>
            <a:off x="-63500" y="-38100"/>
            <a:ext cx="1254125" cy="571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b="0" i="0" u="none" strike="noStrike" kern="1200" cap="none" spc="0" normalizeH="0" baseline="0" noProof="0" dirty="0">
              <a:ln>
                <a:noFill/>
              </a:ln>
              <a:solidFill>
                <a:srgbClr val="0178B0"/>
              </a:solidFill>
              <a:effectLst>
                <a:innerShdw blurRad="63500" dist="50800" dir="13500000">
                  <a:prstClr val="black">
                    <a:alpha val="50000"/>
                  </a:prstClr>
                </a:innerShdw>
              </a:effectLst>
              <a:uLnTx/>
              <a:uFillTx/>
              <a:latin typeface="黑体" panose="02010609060101010101" pitchFamily="49" charset="-122"/>
              <a:ea typeface="黑体" panose="02010609060101010101" pitchFamily="49" charset="-122"/>
              <a:cs typeface="+mn-cs"/>
            </a:endParaRPr>
          </a:p>
        </p:txBody>
      </p:sp>
      <p:cxnSp>
        <p:nvCxnSpPr>
          <p:cNvPr id="9" name="直接连接符 8"/>
          <p:cNvCxnSpPr>
            <a:stCxn id="2" idx="1"/>
          </p:cNvCxnSpPr>
          <p:nvPr/>
        </p:nvCxnSpPr>
        <p:spPr>
          <a:xfrm flipV="1">
            <a:off x="1387475" y="293688"/>
            <a:ext cx="10804525" cy="174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sz="quarter" idx="13"/>
          </p:nvPr>
        </p:nvSpPr>
        <p:spPr>
          <a:xfrm>
            <a:off x="1386873" y="28357"/>
            <a:ext cx="4886927" cy="565150"/>
          </a:xfrm>
          <a:solidFill>
            <a:srgbClr val="0178B0"/>
          </a:solidFill>
        </p:spPr>
        <p:txBody>
          <a:bodyPr/>
          <a:lstStyle>
            <a:lvl1pPr marL="0" indent="0">
              <a:buNone/>
              <a:defRPr/>
            </a:lvl1pPr>
          </a:lstStyle>
          <a:p>
            <a:pPr lvl="0"/>
            <a:r>
              <a:rPr lang="zh-CN" altLang="en-US" dirty="0" smtClean="0"/>
              <a:t>单击此处编辑母版文本样式</a:t>
            </a:r>
          </a:p>
        </p:txBody>
      </p:sp>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1_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bg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第三">
    <p:bg>
      <p:bgPr>
        <a:solidFill>
          <a:srgbClr val="0178B0"/>
        </a:solid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solidFill>
                <a:prstClr val="white"/>
              </a:solidFill>
              <a:latin typeface="+mn-lt"/>
              <a:ea typeface="+mn-ea"/>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b="0" i="0" kern="1200" cap="none" spc="0" normalizeH="0" baseline="0" noProof="0" smtClean="0">
                <a:solidFill>
                  <a:prstClr val="white"/>
                </a:solidFill>
                <a:latin typeface="+mn-lt"/>
                <a:ea typeface="+mn-ea"/>
                <a:cs typeface="+mn-cs"/>
              </a:rPr>
              <a:pPr marL="0" marR="0" indent="0" defTabSz="914400" rtl="0" eaLnBrk="1" fontAlgn="auto" latinLnBrk="0" hangingPunct="1">
                <a:lnSpc>
                  <a:spcPct val="100000"/>
                </a:lnSpc>
                <a:spcBef>
                  <a:spcPts val="0"/>
                </a:spcBef>
                <a:spcAft>
                  <a:spcPts val="0"/>
                </a:spcAft>
                <a:buClrTx/>
                <a:buSzTx/>
                <a:buFontTx/>
                <a:buNone/>
                <a:defRPr/>
              </a:pPr>
              <a:t>‹#›</a:t>
            </a:fld>
            <a:endParaRPr kumimoji="0" lang="zh-CN" altLang="en-US" b="0" i="0" kern="1200" cap="none" spc="0" normalizeH="0" baseline="0" noProof="0">
              <a:solidFill>
                <a:prstClr val="white"/>
              </a:solidFill>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4.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theme" Target="../theme/theme5.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5BEFB65-DB36-417A-A52F-61F3D7EC1177}"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2017/7/9</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6AD809A-285D-4ADC-AF1A-AE0616F52C3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495300"/>
            <a:ext cx="11152188" cy="747713"/>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1" name="Text Placeholder 2"/>
          <p:cNvSpPr>
            <a:spLocks noGrp="1"/>
          </p:cNvSpPr>
          <p:nvPr>
            <p:ph type="body" idx="1"/>
          </p:nvPr>
        </p:nvSpPr>
        <p:spPr>
          <a:xfrm>
            <a:off x="519113" y="1714500"/>
            <a:ext cx="11152187" cy="2978150"/>
          </a:xfrm>
          <a:prstGeom prst="rect">
            <a:avLst/>
          </a:prstGeom>
          <a:noFill/>
          <a:ln w="9525">
            <a:noFill/>
          </a:ln>
        </p:spPr>
        <p:txBody>
          <a:bodyPr lIns="0" tIns="0" rIns="0" bIns="0">
            <a:sp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iming>
    <p:tnLst>
      <p:par>
        <p:cTn id="1" dur="indefinite" restart="never" nodeType="tmRoot"/>
      </p:par>
    </p:tnLst>
  </p:timing>
  <p:hf sldNum="0" hdr="0" ftr="0" dt="0"/>
  <p:txStyles>
    <p:titleStyle>
      <a:lvl1pPr algn="l" defTabSz="913765"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anose="020B0502040204020203" pitchFamily="34" charset="0"/>
          <a:ea typeface="+mn-ea"/>
          <a:cs typeface="Arial" panose="020B0604020202020204" pitchFamily="34" charset="0"/>
        </a:defRPr>
      </a:lvl1pPr>
    </p:titleStyle>
    <p:bodyStyle>
      <a:lvl1pPr marL="460375" indent="-460375" algn="l" defTabSz="913765" rtl="0" eaLnBrk="1" latinLnBrk="0" hangingPunct="1">
        <a:lnSpc>
          <a:spcPct val="90000"/>
        </a:lnSpc>
        <a:spcBef>
          <a:spcPct val="20000"/>
        </a:spcBef>
        <a:buClr>
          <a:srgbClr val="92D050"/>
        </a:buClr>
        <a:buSzPct val="120000"/>
        <a:buFont typeface="Arial" panose="020B0604020202020204" pitchFamily="34" charset="0"/>
        <a:buChar char="•"/>
        <a:defRPr sz="4400" kern="1200">
          <a:solidFill>
            <a:schemeClr val="bg1"/>
          </a:solidFill>
          <a:latin typeface="+mn-lt"/>
          <a:ea typeface="+mn-ea"/>
          <a:cs typeface="+mn-cs"/>
        </a:defRPr>
      </a:lvl1pPr>
      <a:lvl2pPr marL="855980" indent="-395605" algn="l" defTabSz="913765" rtl="0" eaLnBrk="1" latinLnBrk="0" hangingPunct="1">
        <a:lnSpc>
          <a:spcPct val="90000"/>
        </a:lnSpc>
        <a:spcBef>
          <a:spcPct val="20000"/>
        </a:spcBef>
        <a:buClr>
          <a:srgbClr val="92D050"/>
        </a:buClr>
        <a:buSzPct val="120000"/>
        <a:buFont typeface="Arial" panose="020B0604020202020204" pitchFamily="34" charset="0"/>
        <a:buChar char="•"/>
        <a:defRPr sz="4000" kern="1200">
          <a:solidFill>
            <a:schemeClr val="bg1"/>
          </a:solidFill>
          <a:latin typeface="+mn-lt"/>
          <a:ea typeface="+mn-ea"/>
          <a:cs typeface="+mn-cs"/>
        </a:defRPr>
      </a:lvl2pPr>
      <a:lvl3pPr marL="1259205" indent="-403225" algn="l" defTabSz="913765" rtl="0" eaLnBrk="1" latinLnBrk="0" hangingPunct="1">
        <a:lnSpc>
          <a:spcPct val="90000"/>
        </a:lnSpc>
        <a:spcBef>
          <a:spcPct val="20000"/>
        </a:spcBef>
        <a:buClr>
          <a:srgbClr val="92D050"/>
        </a:buClr>
        <a:buSzPct val="120000"/>
        <a:buFont typeface="Arial" panose="020B0604020202020204" pitchFamily="34" charset="0"/>
        <a:buChar char="•"/>
        <a:defRPr sz="3600" kern="1200">
          <a:solidFill>
            <a:schemeClr val="bg1"/>
          </a:solidFill>
          <a:latin typeface="+mn-lt"/>
          <a:ea typeface="+mn-ea"/>
          <a:cs typeface="+mn-cs"/>
        </a:defRPr>
      </a:lvl3pPr>
      <a:lvl4pPr marL="1605280" indent="-346075" algn="l" defTabSz="913765" rtl="0" eaLnBrk="1" latinLnBrk="0" hangingPunct="1">
        <a:lnSpc>
          <a:spcPct val="90000"/>
        </a:lnSpc>
        <a:spcBef>
          <a:spcPct val="20000"/>
        </a:spcBef>
        <a:buClr>
          <a:srgbClr val="92D050"/>
        </a:buClr>
        <a:buSzPct val="120000"/>
        <a:buFont typeface="Arial" panose="020B0604020202020204" pitchFamily="34" charset="0"/>
        <a:buChar char="•"/>
        <a:defRPr sz="3200" kern="1200">
          <a:solidFill>
            <a:schemeClr val="bg1"/>
          </a:solidFill>
          <a:latin typeface="+mn-lt"/>
          <a:ea typeface="+mn-ea"/>
          <a:cs typeface="+mn-cs"/>
        </a:defRPr>
      </a:lvl4pPr>
      <a:lvl5pPr marL="1941830" indent="-336550" algn="l" defTabSz="913765" rtl="0" eaLnBrk="1" latinLnBrk="0" hangingPunct="1">
        <a:lnSpc>
          <a:spcPct val="90000"/>
        </a:lnSpc>
        <a:spcBef>
          <a:spcPct val="20000"/>
        </a:spcBef>
        <a:buClr>
          <a:srgbClr val="92D050"/>
        </a:buClr>
        <a:buSzPct val="120000"/>
        <a:buFont typeface="Arial" panose="020B0604020202020204" pitchFamily="34" charset="0"/>
        <a:buChar char="•"/>
        <a:defRPr sz="3200" kern="1200">
          <a:solidFill>
            <a:schemeClr val="bg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178B0"/>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3075"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transition spd="slow">
    <p:split orient="vert"/>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178B0"/>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4099"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Lst>
  <p:transition spd="slow">
    <p:split orient="vert"/>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178B0"/>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5123"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268B06B-CA07-4B8F-AC42-5FD05C21E2AA}" type="slidenum">
              <a:rPr kumimoji="0" lang="zh-CN" altLang="en-US" sz="12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white"/>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Lst>
  <p:transition spd="slow">
    <p:split orient="vert"/>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emf"/><Relationship Id="rId2" Type="http://schemas.openxmlformats.org/officeDocument/2006/relationships/slideLayout" Target="../slideLayouts/slideLayout51.xml"/><Relationship Id="rId1" Type="http://schemas.openxmlformats.org/officeDocument/2006/relationships/vmlDrawing" Target="../drawings/vmlDrawing3.v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package" Target="../embeddings/Microsoft_Visio___3331.vsdx"/></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emf"/><Relationship Id="rId2" Type="http://schemas.openxmlformats.org/officeDocument/2006/relationships/slideLayout" Target="../slideLayouts/slideLayout51.xml"/><Relationship Id="rId1" Type="http://schemas.openxmlformats.org/officeDocument/2006/relationships/vmlDrawing" Target="../drawings/vmlDrawing4.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package" Target="../embeddings/Microsoft_Visio___4442.vsdx"/></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p:cNvPicPr>
          <p:nvPr/>
        </p:nvPicPr>
        <p:blipFill>
          <a:blip r:embed="rId3" cstate="print"/>
          <a:stretch>
            <a:fillRect/>
          </a:stretch>
        </p:blipFill>
        <p:spPr>
          <a:xfrm rot="-1121457">
            <a:off x="-1162050" y="903288"/>
            <a:ext cx="6743700" cy="6715125"/>
          </a:xfrm>
          <a:prstGeom prst="rect">
            <a:avLst/>
          </a:prstGeom>
          <a:noFill/>
          <a:ln w="9525">
            <a:noFill/>
          </a:ln>
        </p:spPr>
      </p:pic>
      <p:sp>
        <p:nvSpPr>
          <p:cNvPr id="5" name="Title 3"/>
          <p:cNvSpPr txBox="1"/>
          <p:nvPr/>
        </p:nvSpPr>
        <p:spPr>
          <a:xfrm rot="21000915">
            <a:off x="6945313" y="463550"/>
            <a:ext cx="4627563" cy="18780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16600" b="1" i="0" u="none" strike="noStrike" kern="1200" cap="all" spc="0" normalizeH="0" baseline="0" noProof="0" dirty="0" smtClean="0">
                <a:ln>
                  <a:noFill/>
                </a:ln>
                <a:solidFill>
                  <a:srgbClr val="0C4472">
                    <a:alpha val="99000"/>
                  </a:srgbClr>
                </a:solidFill>
                <a:effectLst/>
                <a:uLnTx/>
                <a:uFillTx/>
                <a:latin typeface="Bradley Hand ITC" panose="03070402050302030203" pitchFamily="66" charset="0"/>
                <a:ea typeface="+mj-ea"/>
                <a:cs typeface="+mj-cs"/>
              </a:rPr>
              <a:t>H</a:t>
            </a:r>
            <a:r>
              <a:rPr kumimoji="0" lang="en-US" altLang="zh-CN" sz="16600" b="1" i="0" u="none" strike="noStrike" kern="1200" cap="none" spc="0" normalizeH="0" baseline="0" noProof="0" dirty="0" smtClean="0">
                <a:ln>
                  <a:noFill/>
                </a:ln>
                <a:solidFill>
                  <a:srgbClr val="0C4472">
                    <a:alpha val="99000"/>
                  </a:srgbClr>
                </a:solidFill>
                <a:effectLst/>
                <a:uLnTx/>
                <a:uFillTx/>
                <a:latin typeface="Bradley Hand ITC" panose="03070402050302030203" pitchFamily="66" charset="0"/>
                <a:ea typeface="+mj-ea"/>
                <a:cs typeface="+mj-cs"/>
              </a:rPr>
              <a:t>i</a:t>
            </a:r>
            <a:endParaRPr kumimoji="0" lang="en-US" sz="11500" b="1" i="0" u="none" strike="noStrike" kern="1200" cap="all" spc="0" normalizeH="0" baseline="0" noProof="0" dirty="0">
              <a:ln>
                <a:noFill/>
              </a:ln>
              <a:solidFill>
                <a:srgbClr val="0C4472">
                  <a:alpha val="99000"/>
                </a:srgbClr>
              </a:solidFill>
              <a:effectLst/>
              <a:uLnTx/>
              <a:uFillTx/>
              <a:latin typeface="Bradley Hand ITC" panose="03070402050302030203" pitchFamily="66" charset="0"/>
              <a:ea typeface="微软雅黑" panose="020B0503020204020204" pitchFamily="34" charset="-122"/>
              <a:cs typeface="+mj-cs"/>
            </a:endParaRPr>
          </a:p>
        </p:txBody>
      </p:sp>
      <p:sp>
        <p:nvSpPr>
          <p:cNvPr id="6" name="Title 3"/>
          <p:cNvSpPr txBox="1"/>
          <p:nvPr/>
        </p:nvSpPr>
        <p:spPr>
          <a:xfrm rot="20717250">
            <a:off x="6475413" y="3027363"/>
            <a:ext cx="5568950" cy="18780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600" b="0" i="0" u="none" strike="noStrike" kern="1200" cap="all" spc="600" normalizeH="0" baseline="0" noProof="0" dirty="0" smtClean="0">
                <a:ln>
                  <a:noFill/>
                </a:ln>
                <a:solidFill>
                  <a:srgbClr val="0C4472"/>
                </a:solidFill>
                <a:effectLst/>
                <a:uLnTx/>
                <a:uFillTx/>
                <a:latin typeface="方正姚体" panose="02010601030101010101" pitchFamily="2" charset="-122"/>
                <a:ea typeface="方正姚体" panose="02010601030101010101" pitchFamily="2" charset="-122"/>
                <a:cs typeface="+mj-cs"/>
              </a:rPr>
              <a:t>版式</a:t>
            </a:r>
            <a:endParaRPr kumimoji="0" lang="en-US" sz="11500" b="0" i="0" u="none" strike="noStrike" kern="1200" cap="all" spc="600" normalizeH="0" baseline="0" noProof="0" dirty="0">
              <a:ln>
                <a:noFill/>
              </a:ln>
              <a:solidFill>
                <a:srgbClr val="0C4472"/>
              </a:solidFill>
              <a:effectLst/>
              <a:uLnTx/>
              <a:uFillTx/>
              <a:latin typeface="方正姚体" panose="02010601030101010101" pitchFamily="2" charset="-122"/>
              <a:ea typeface="方正姚体" panose="02010601030101010101" pitchFamily="2" charset="-122"/>
              <a:cs typeface="+mj-cs"/>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p:cNvCxnSpPr/>
          <p:nvPr/>
        </p:nvCxnSpPr>
        <p:spPr>
          <a:xfrm>
            <a:off x="6096000" y="0"/>
            <a:ext cx="0" cy="7219950"/>
          </a:xfrm>
          <a:prstGeom prst="straightConnector1">
            <a:avLst/>
          </a:prstGeom>
          <a:ln w="57150">
            <a:solidFill>
              <a:srgbClr val="0C4472"/>
            </a:solidFill>
            <a:tailEnd type="triangle"/>
          </a:ln>
        </p:spPr>
        <p:style>
          <a:lnRef idx="1">
            <a:schemeClr val="accent1"/>
          </a:lnRef>
          <a:fillRef idx="0">
            <a:schemeClr val="accent1"/>
          </a:fillRef>
          <a:effectRef idx="0">
            <a:schemeClr val="accent1"/>
          </a:effectRef>
          <a:fontRef idx="minor">
            <a:schemeClr val="tx1"/>
          </a:fontRef>
        </p:style>
      </p:cxnSp>
      <p:sp>
        <p:nvSpPr>
          <p:cNvPr id="68611" name="文本框 3"/>
          <p:cNvSpPr txBox="1"/>
          <p:nvPr/>
        </p:nvSpPr>
        <p:spPr>
          <a:xfrm>
            <a:off x="760413" y="1741488"/>
            <a:ext cx="3910012" cy="2646362"/>
          </a:xfrm>
          <a:prstGeom prst="rect">
            <a:avLst/>
          </a:prstGeom>
          <a:noFill/>
          <a:ln w="9525">
            <a:noFill/>
          </a:ln>
        </p:spPr>
        <p:txBody>
          <a:bodyPr wrap="none">
            <a:spAutoFit/>
          </a:bodyPr>
          <a:lstStyle/>
          <a:p>
            <a:pPr algn="ctr" eaLnBrk="1" hangingPunct="1"/>
            <a:r>
              <a:rPr lang="en-US" altLang="zh-CN" sz="16600" dirty="0">
                <a:solidFill>
                  <a:srgbClr val="0C4472"/>
                </a:solidFill>
                <a:latin typeface="方正姚体" panose="02010601030101010101" pitchFamily="2" charset="-122"/>
                <a:ea typeface="方正姚体" panose="02010601030101010101" pitchFamily="2" charset="-122"/>
              </a:rPr>
              <a:t>16:9</a:t>
            </a:r>
          </a:p>
        </p:txBody>
      </p:sp>
      <p:sp>
        <p:nvSpPr>
          <p:cNvPr id="5" name="文本框 4"/>
          <p:cNvSpPr txBox="1"/>
          <p:nvPr/>
        </p:nvSpPr>
        <p:spPr>
          <a:xfrm>
            <a:off x="7748588" y="1741488"/>
            <a:ext cx="2846388" cy="2646363"/>
          </a:xfrm>
          <a:prstGeom prst="rect">
            <a:avLst/>
          </a:prstGeom>
          <a:noFill/>
        </p:spPr>
        <p:txBody>
          <a:bodyPr wrap="none" rtlCol="0">
            <a:spAutoFit/>
          </a:bodyPr>
          <a:lstStyle/>
          <a:p>
            <a:pPr marR="0" algn="ctr" defTabSz="914400" rtl="0" eaLnBrk="1" fontAlgn="auto" hangingPunct="1">
              <a:spcBef>
                <a:spcPts val="0"/>
              </a:spcBef>
              <a:spcAft>
                <a:spcPts val="0"/>
              </a:spcAft>
              <a:buClrTx/>
              <a:buSzTx/>
              <a:buFontTx/>
              <a:defRPr/>
            </a:pPr>
            <a:r>
              <a:rPr kumimoji="0" lang="en-US" altLang="zh-CN" sz="16600" kern="1200" cap="none" spc="0" normalizeH="0" baseline="0" noProof="0" dirty="0" smtClean="0">
                <a:solidFill>
                  <a:schemeClr val="bg1">
                    <a:lumMod val="50000"/>
                  </a:schemeClr>
                </a:solidFill>
                <a:latin typeface="方正姚体" panose="02010601030101010101" pitchFamily="2" charset="-122"/>
                <a:ea typeface="方正姚体" panose="02010601030101010101" pitchFamily="2" charset="-122"/>
                <a:cs typeface="+mn-cs"/>
              </a:rPr>
              <a:t>4:3</a:t>
            </a:r>
          </a:p>
        </p:txBody>
      </p:sp>
      <p:sp>
        <p:nvSpPr>
          <p:cNvPr id="68613" name="文本框 5"/>
          <p:cNvSpPr txBox="1"/>
          <p:nvPr/>
        </p:nvSpPr>
        <p:spPr>
          <a:xfrm>
            <a:off x="5183188" y="4095750"/>
            <a:ext cx="1825625" cy="584200"/>
          </a:xfrm>
          <a:prstGeom prst="rect">
            <a:avLst/>
          </a:prstGeom>
          <a:noFill/>
          <a:ln w="9525">
            <a:noFill/>
          </a:ln>
        </p:spPr>
        <p:txBody>
          <a:bodyPr wrap="none">
            <a:spAutoFit/>
          </a:bodyPr>
          <a:lstStyle/>
          <a:p>
            <a:pPr eaLnBrk="1" hangingPunct="1"/>
            <a:r>
              <a:rPr lang="zh-CN" altLang="en-US" sz="3200" dirty="0">
                <a:latin typeface="方正姚体" panose="02010601030101010101" pitchFamily="2" charset="-122"/>
                <a:ea typeface="方正姚体" panose="02010601030101010101" pitchFamily="2" charset="-122"/>
              </a:rPr>
              <a:t>渐渐代替</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文本框 3"/>
          <p:cNvSpPr txBox="1"/>
          <p:nvPr/>
        </p:nvSpPr>
        <p:spPr>
          <a:xfrm>
            <a:off x="912813" y="3646488"/>
            <a:ext cx="3910012" cy="2646362"/>
          </a:xfrm>
          <a:prstGeom prst="rect">
            <a:avLst/>
          </a:prstGeom>
          <a:noFill/>
          <a:ln w="9525">
            <a:noFill/>
          </a:ln>
        </p:spPr>
        <p:txBody>
          <a:bodyPr wrap="none">
            <a:spAutoFit/>
          </a:bodyPr>
          <a:lstStyle/>
          <a:p>
            <a:pPr algn="ctr" eaLnBrk="1" hangingPunct="1"/>
            <a:r>
              <a:rPr lang="en-US" altLang="zh-CN" sz="16600" dirty="0">
                <a:solidFill>
                  <a:srgbClr val="0C4472"/>
                </a:solidFill>
                <a:latin typeface="方正姚体" panose="02010601030101010101" pitchFamily="2" charset="-122"/>
                <a:ea typeface="方正姚体" panose="02010601030101010101" pitchFamily="2" charset="-122"/>
              </a:rPr>
              <a:t>16:9</a:t>
            </a:r>
          </a:p>
        </p:txBody>
      </p:sp>
      <p:sp>
        <p:nvSpPr>
          <p:cNvPr id="5" name="文本框 4"/>
          <p:cNvSpPr txBox="1"/>
          <p:nvPr/>
        </p:nvSpPr>
        <p:spPr>
          <a:xfrm>
            <a:off x="7900988" y="3646488"/>
            <a:ext cx="2846388" cy="2646363"/>
          </a:xfrm>
          <a:prstGeom prst="rect">
            <a:avLst/>
          </a:prstGeom>
          <a:noFill/>
        </p:spPr>
        <p:txBody>
          <a:bodyPr wrap="none" rtlCol="0">
            <a:spAutoFit/>
          </a:bodyPr>
          <a:lstStyle/>
          <a:p>
            <a:pPr marR="0" algn="ctr" defTabSz="914400" rtl="0" eaLnBrk="1" fontAlgn="auto" hangingPunct="1">
              <a:spcBef>
                <a:spcPts val="0"/>
              </a:spcBef>
              <a:spcAft>
                <a:spcPts val="0"/>
              </a:spcAft>
              <a:buClrTx/>
              <a:buSzTx/>
              <a:buFontTx/>
              <a:defRPr/>
            </a:pPr>
            <a:r>
              <a:rPr kumimoji="0" lang="en-US" altLang="zh-CN" sz="16600" kern="1200" cap="none" spc="0" normalizeH="0" baseline="0" noProof="0" dirty="0" smtClean="0">
                <a:solidFill>
                  <a:schemeClr val="bg1">
                    <a:lumMod val="50000"/>
                  </a:schemeClr>
                </a:solidFill>
                <a:latin typeface="方正姚体" panose="02010601030101010101" pitchFamily="2" charset="-122"/>
                <a:ea typeface="方正姚体" panose="02010601030101010101" pitchFamily="2" charset="-122"/>
                <a:cs typeface="+mn-cs"/>
              </a:rPr>
              <a:t>4:3</a:t>
            </a:r>
          </a:p>
        </p:txBody>
      </p:sp>
      <p:sp>
        <p:nvSpPr>
          <p:cNvPr id="69636" name="文本框 5"/>
          <p:cNvSpPr txBox="1"/>
          <p:nvPr/>
        </p:nvSpPr>
        <p:spPr>
          <a:xfrm>
            <a:off x="5624513" y="3467100"/>
            <a:ext cx="1247775" cy="2646363"/>
          </a:xfrm>
          <a:prstGeom prst="rect">
            <a:avLst/>
          </a:prstGeom>
          <a:noFill/>
          <a:ln w="9525">
            <a:noFill/>
          </a:ln>
        </p:spPr>
        <p:txBody>
          <a:bodyPr wrap="none">
            <a:spAutoFit/>
          </a:bodyPr>
          <a:lstStyle/>
          <a:p>
            <a:pPr algn="ctr" eaLnBrk="1" hangingPunct="1"/>
            <a:r>
              <a:rPr lang="en-US" altLang="zh-CN" sz="16600" dirty="0">
                <a:solidFill>
                  <a:srgbClr val="C00000"/>
                </a:solidFill>
                <a:latin typeface="方正姚体" panose="02010601030101010101" pitchFamily="2" charset="-122"/>
                <a:ea typeface="方正姚体" panose="02010601030101010101" pitchFamily="2" charset="-122"/>
              </a:rPr>
              <a:t>&gt;</a:t>
            </a:r>
            <a:endParaRPr lang="zh-CN" altLang="en-US" sz="16600" dirty="0">
              <a:solidFill>
                <a:srgbClr val="C00000"/>
              </a:solidFill>
              <a:latin typeface="方正姚体" panose="02010601030101010101" pitchFamily="2" charset="-122"/>
              <a:ea typeface="方正姚体" panose="02010601030101010101" pitchFamily="2" charset="-122"/>
            </a:endParaRPr>
          </a:p>
        </p:txBody>
      </p:sp>
      <p:sp>
        <p:nvSpPr>
          <p:cNvPr id="69637" name="文本框 7"/>
          <p:cNvSpPr txBox="1"/>
          <p:nvPr/>
        </p:nvSpPr>
        <p:spPr>
          <a:xfrm>
            <a:off x="1027113" y="1390650"/>
            <a:ext cx="10442575" cy="1323975"/>
          </a:xfrm>
          <a:prstGeom prst="rect">
            <a:avLst/>
          </a:prstGeom>
          <a:noFill/>
          <a:ln w="9525">
            <a:noFill/>
          </a:ln>
        </p:spPr>
        <p:txBody>
          <a:bodyPr wrap="none">
            <a:spAutoFit/>
          </a:bodyPr>
          <a:lstStyle/>
          <a:p>
            <a:pPr algn="ctr" eaLnBrk="1" hangingPunct="1"/>
            <a:r>
              <a:rPr lang="zh-CN" altLang="en-US" sz="8000" dirty="0">
                <a:solidFill>
                  <a:srgbClr val="0C4472"/>
                </a:solidFill>
                <a:latin typeface="方正姚体" panose="02010601030101010101" pitchFamily="2" charset="-122"/>
                <a:ea typeface="方正姚体" panose="02010601030101010101" pitchFamily="2" charset="-122"/>
              </a:rPr>
              <a:t>宽屏可以显示更多内容</a:t>
            </a:r>
            <a:endParaRPr lang="en-US" altLang="zh-CN" sz="8000" dirty="0">
              <a:solidFill>
                <a:srgbClr val="0C4472"/>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文本框 3"/>
          <p:cNvSpPr txBox="1"/>
          <p:nvPr/>
        </p:nvSpPr>
        <p:spPr>
          <a:xfrm>
            <a:off x="3990975" y="0"/>
            <a:ext cx="3910013" cy="2646363"/>
          </a:xfrm>
          <a:prstGeom prst="rect">
            <a:avLst/>
          </a:prstGeom>
          <a:noFill/>
          <a:ln w="9525">
            <a:noFill/>
          </a:ln>
        </p:spPr>
        <p:txBody>
          <a:bodyPr wrap="none">
            <a:spAutoFit/>
          </a:bodyPr>
          <a:lstStyle/>
          <a:p>
            <a:pPr algn="ctr" eaLnBrk="1" hangingPunct="1"/>
            <a:r>
              <a:rPr lang="en-US" altLang="zh-CN" sz="16600" dirty="0">
                <a:solidFill>
                  <a:srgbClr val="0C4472"/>
                </a:solidFill>
                <a:latin typeface="方正姚体" panose="02010601030101010101" pitchFamily="2" charset="-122"/>
                <a:ea typeface="方正姚体" panose="02010601030101010101" pitchFamily="2" charset="-122"/>
              </a:rPr>
              <a:t>16:9</a:t>
            </a:r>
          </a:p>
        </p:txBody>
      </p:sp>
      <p:sp>
        <p:nvSpPr>
          <p:cNvPr id="70659" name="文本框 6"/>
          <p:cNvSpPr txBox="1"/>
          <p:nvPr/>
        </p:nvSpPr>
        <p:spPr>
          <a:xfrm>
            <a:off x="4314825" y="2705100"/>
            <a:ext cx="3262313" cy="1323975"/>
          </a:xfrm>
          <a:prstGeom prst="rect">
            <a:avLst/>
          </a:prstGeom>
          <a:noFill/>
          <a:ln w="9525">
            <a:noFill/>
          </a:ln>
        </p:spPr>
        <p:txBody>
          <a:bodyPr wrap="none">
            <a:spAutoFit/>
          </a:bodyPr>
          <a:lstStyle/>
          <a:p>
            <a:pPr algn="ctr" eaLnBrk="1" hangingPunct="1"/>
            <a:r>
              <a:rPr lang="zh-CN" altLang="en-US" sz="8000" dirty="0">
                <a:solidFill>
                  <a:srgbClr val="0C4472"/>
                </a:solidFill>
                <a:latin typeface="方正姚体" panose="02010601030101010101" pitchFamily="2" charset="-122"/>
                <a:ea typeface="方正姚体" panose="02010601030101010101" pitchFamily="2" charset="-122"/>
              </a:rPr>
              <a:t>更适合</a:t>
            </a:r>
            <a:endParaRPr lang="en-US" altLang="zh-CN" sz="8000" dirty="0">
              <a:solidFill>
                <a:srgbClr val="0C4472"/>
              </a:solidFill>
              <a:latin typeface="方正姚体" panose="02010601030101010101" pitchFamily="2" charset="-122"/>
              <a:ea typeface="方正姚体" panose="02010601030101010101" pitchFamily="2" charset="-122"/>
            </a:endParaRPr>
          </a:p>
        </p:txBody>
      </p:sp>
      <p:sp>
        <p:nvSpPr>
          <p:cNvPr id="70660" name="文本框 7"/>
          <p:cNvSpPr txBox="1"/>
          <p:nvPr/>
        </p:nvSpPr>
        <p:spPr>
          <a:xfrm>
            <a:off x="2903538" y="4286250"/>
            <a:ext cx="6084887" cy="1862138"/>
          </a:xfrm>
          <a:prstGeom prst="rect">
            <a:avLst/>
          </a:prstGeom>
          <a:noFill/>
          <a:ln w="9525">
            <a:noFill/>
          </a:ln>
        </p:spPr>
        <p:txBody>
          <a:bodyPr wrap="none">
            <a:spAutoFit/>
          </a:bodyPr>
          <a:lstStyle/>
          <a:p>
            <a:pPr algn="ctr" eaLnBrk="1" hangingPunct="1"/>
            <a:r>
              <a:rPr lang="zh-CN" altLang="en-US" sz="11500" dirty="0">
                <a:solidFill>
                  <a:srgbClr val="0C4472"/>
                </a:solidFill>
                <a:latin typeface="方正姚体" panose="02010601030101010101" pitchFamily="2" charset="-122"/>
                <a:ea typeface="方正姚体" panose="02010601030101010101" pitchFamily="2" charset="-122"/>
              </a:rPr>
              <a:t>左右结构</a:t>
            </a:r>
            <a:endParaRPr lang="en-US" altLang="zh-CN" sz="11500" dirty="0">
              <a:solidFill>
                <a:srgbClr val="0C4472"/>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C4472"/>
        </a:solidFill>
        <a:effectLst/>
      </p:bgPr>
    </p:bg>
    <p:spTree>
      <p:nvGrpSpPr>
        <p:cNvPr id="1" name=""/>
        <p:cNvGrpSpPr/>
        <p:nvPr/>
      </p:nvGrpSpPr>
      <p:grpSpPr>
        <a:xfrm>
          <a:off x="0" y="0"/>
          <a:ext cx="0" cy="0"/>
          <a:chOff x="0" y="0"/>
          <a:chExt cx="0" cy="0"/>
        </a:xfrm>
      </p:grpSpPr>
      <p:sp>
        <p:nvSpPr>
          <p:cNvPr id="71682" name="文本框 4"/>
          <p:cNvSpPr txBox="1"/>
          <p:nvPr/>
        </p:nvSpPr>
        <p:spPr>
          <a:xfrm>
            <a:off x="4227513" y="665163"/>
            <a:ext cx="3262312" cy="1570037"/>
          </a:xfrm>
          <a:prstGeom prst="rect">
            <a:avLst/>
          </a:prstGeom>
          <a:noFill/>
          <a:ln w="9525">
            <a:noFill/>
          </a:ln>
        </p:spPr>
        <p:txBody>
          <a:bodyPr wrap="none">
            <a:spAutoFit/>
          </a:bodyPr>
          <a:lstStyle/>
          <a:p>
            <a:pPr eaLnBrk="1" hangingPunct="1"/>
            <a:r>
              <a:rPr lang="zh-CN" altLang="en-US" sz="9600" dirty="0">
                <a:solidFill>
                  <a:schemeClr val="bg1"/>
                </a:solidFill>
                <a:latin typeface="方正姚体" panose="02010601030101010101" pitchFamily="2" charset="-122"/>
                <a:ea typeface="方正姚体" panose="02010601030101010101" pitchFamily="2" charset="-122"/>
              </a:rPr>
              <a:t>原因</a:t>
            </a:r>
            <a:r>
              <a:rPr lang="en-US" altLang="zh-CN" sz="9600" dirty="0">
                <a:solidFill>
                  <a:schemeClr val="bg1"/>
                </a:solidFill>
                <a:latin typeface="方正姚体" panose="02010601030101010101" pitchFamily="2" charset="-122"/>
                <a:ea typeface="方正姚体" panose="02010601030101010101" pitchFamily="2" charset="-122"/>
              </a:rPr>
              <a:t>2</a:t>
            </a:r>
            <a:endParaRPr lang="zh-CN" altLang="en-US" sz="9600" dirty="0">
              <a:solidFill>
                <a:schemeClr val="bg1"/>
              </a:solidFill>
              <a:latin typeface="方正姚体" panose="02010601030101010101" pitchFamily="2" charset="-122"/>
              <a:ea typeface="方正姚体" panose="02010601030101010101" pitchFamily="2" charset="-122"/>
            </a:endParaRPr>
          </a:p>
        </p:txBody>
      </p:sp>
      <p:sp>
        <p:nvSpPr>
          <p:cNvPr id="71683" name="文本框 5"/>
          <p:cNvSpPr txBox="1"/>
          <p:nvPr/>
        </p:nvSpPr>
        <p:spPr>
          <a:xfrm>
            <a:off x="2463800" y="3163888"/>
            <a:ext cx="7264400" cy="2216150"/>
          </a:xfrm>
          <a:prstGeom prst="rect">
            <a:avLst/>
          </a:prstGeom>
          <a:noFill/>
          <a:ln w="9525">
            <a:noFill/>
          </a:ln>
        </p:spPr>
        <p:txBody>
          <a:bodyPr wrap="none">
            <a:spAutoFit/>
          </a:bodyPr>
          <a:lstStyle/>
          <a:p>
            <a:pPr eaLnBrk="1" hangingPunct="1"/>
            <a:r>
              <a:rPr lang="zh-CN" altLang="en-US" sz="13800" dirty="0">
                <a:solidFill>
                  <a:schemeClr val="bg1"/>
                </a:solidFill>
                <a:latin typeface="方正姚体" panose="02010601030101010101" pitchFamily="2" charset="-122"/>
                <a:ea typeface="方正姚体" panose="02010601030101010101" pitchFamily="2" charset="-122"/>
              </a:rPr>
              <a:t>便于对应</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文本框 3"/>
          <p:cNvSpPr txBox="1"/>
          <p:nvPr/>
        </p:nvSpPr>
        <p:spPr>
          <a:xfrm>
            <a:off x="666750" y="1779588"/>
            <a:ext cx="4441825" cy="2646362"/>
          </a:xfrm>
          <a:prstGeom prst="rect">
            <a:avLst/>
          </a:prstGeom>
          <a:noFill/>
          <a:ln w="9525">
            <a:noFill/>
          </a:ln>
        </p:spPr>
        <p:txBody>
          <a:bodyPr wrap="none">
            <a:spAutoFit/>
          </a:bodyPr>
          <a:lstStyle/>
          <a:p>
            <a:pPr algn="ctr" eaLnBrk="1" hangingPunct="1"/>
            <a:r>
              <a:rPr lang="zh-CN" altLang="en-US" sz="16600" dirty="0">
                <a:solidFill>
                  <a:srgbClr val="0070C0"/>
                </a:solidFill>
                <a:latin typeface="方正姚体" panose="02010601030101010101" pitchFamily="2" charset="-122"/>
                <a:ea typeface="方正姚体" panose="02010601030101010101" pitchFamily="2" charset="-122"/>
              </a:rPr>
              <a:t>现状</a:t>
            </a:r>
            <a:endParaRPr lang="en-US" altLang="zh-CN" sz="16600" dirty="0">
              <a:solidFill>
                <a:srgbClr val="0070C0"/>
              </a:solidFill>
              <a:latin typeface="方正姚体" panose="02010601030101010101" pitchFamily="2" charset="-122"/>
              <a:ea typeface="方正姚体" panose="02010601030101010101" pitchFamily="2" charset="-122"/>
            </a:endParaRPr>
          </a:p>
        </p:txBody>
      </p:sp>
      <p:sp>
        <p:nvSpPr>
          <p:cNvPr id="72707" name="文本框 5"/>
          <p:cNvSpPr txBox="1"/>
          <p:nvPr/>
        </p:nvSpPr>
        <p:spPr>
          <a:xfrm>
            <a:off x="6743700" y="1779588"/>
            <a:ext cx="4441825" cy="2646362"/>
          </a:xfrm>
          <a:prstGeom prst="rect">
            <a:avLst/>
          </a:prstGeom>
          <a:noFill/>
          <a:ln w="9525">
            <a:noFill/>
          </a:ln>
        </p:spPr>
        <p:txBody>
          <a:bodyPr wrap="none">
            <a:spAutoFit/>
          </a:bodyPr>
          <a:lstStyle/>
          <a:p>
            <a:pPr algn="ctr" eaLnBrk="1" hangingPunct="1"/>
            <a:r>
              <a:rPr lang="zh-CN" altLang="en-US" sz="16600" dirty="0">
                <a:solidFill>
                  <a:srgbClr val="0C4472"/>
                </a:solidFill>
                <a:latin typeface="方正姚体" panose="02010601030101010101" pitchFamily="2" charset="-122"/>
                <a:ea typeface="方正姚体" panose="02010601030101010101" pitchFamily="2" charset="-122"/>
              </a:rPr>
              <a:t>问题</a:t>
            </a:r>
            <a:endParaRPr lang="en-US" altLang="zh-CN" sz="16600" dirty="0">
              <a:solidFill>
                <a:srgbClr val="0C4472"/>
              </a:solidFill>
              <a:latin typeface="方正姚体" panose="02010601030101010101" pitchFamily="2" charset="-122"/>
              <a:ea typeface="方正姚体" panose="02010601030101010101" pitchFamily="2" charset="-122"/>
            </a:endParaRPr>
          </a:p>
        </p:txBody>
      </p:sp>
      <p:sp>
        <p:nvSpPr>
          <p:cNvPr id="7" name="左右箭头 6"/>
          <p:cNvSpPr/>
          <p:nvPr/>
        </p:nvSpPr>
        <p:spPr>
          <a:xfrm>
            <a:off x="5286375" y="2819400"/>
            <a:ext cx="1619250" cy="609600"/>
          </a:xfrm>
          <a:prstGeom prst="leftRightArrow">
            <a:avLst/>
          </a:prstGeom>
          <a:gradFill flip="none" rotWithShape="1">
            <a:gsLst>
              <a:gs pos="0">
                <a:srgbClr val="0070C0"/>
              </a:gs>
              <a:gs pos="100000">
                <a:srgbClr val="0C447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文本框 3"/>
          <p:cNvSpPr txBox="1"/>
          <p:nvPr/>
        </p:nvSpPr>
        <p:spPr>
          <a:xfrm>
            <a:off x="666750" y="1779588"/>
            <a:ext cx="4441825" cy="2646362"/>
          </a:xfrm>
          <a:prstGeom prst="rect">
            <a:avLst/>
          </a:prstGeom>
          <a:noFill/>
          <a:ln w="9525">
            <a:noFill/>
          </a:ln>
        </p:spPr>
        <p:txBody>
          <a:bodyPr wrap="none">
            <a:spAutoFit/>
          </a:bodyPr>
          <a:lstStyle/>
          <a:p>
            <a:pPr algn="ctr" eaLnBrk="1" hangingPunct="1"/>
            <a:r>
              <a:rPr lang="zh-CN" altLang="en-US" sz="16600" dirty="0">
                <a:solidFill>
                  <a:srgbClr val="669E40"/>
                </a:solidFill>
                <a:latin typeface="方正姚体" panose="02010601030101010101" pitchFamily="2" charset="-122"/>
                <a:ea typeface="方正姚体" panose="02010601030101010101" pitchFamily="2" charset="-122"/>
              </a:rPr>
              <a:t>问题</a:t>
            </a:r>
            <a:endParaRPr lang="en-US" altLang="zh-CN" sz="16600" dirty="0">
              <a:solidFill>
                <a:srgbClr val="669E40"/>
              </a:solidFill>
              <a:latin typeface="方正姚体" panose="02010601030101010101" pitchFamily="2" charset="-122"/>
              <a:ea typeface="方正姚体" panose="02010601030101010101" pitchFamily="2" charset="-122"/>
            </a:endParaRPr>
          </a:p>
        </p:txBody>
      </p:sp>
      <p:sp>
        <p:nvSpPr>
          <p:cNvPr id="73731" name="文本框 5"/>
          <p:cNvSpPr txBox="1"/>
          <p:nvPr/>
        </p:nvSpPr>
        <p:spPr>
          <a:xfrm>
            <a:off x="7512050" y="1612900"/>
            <a:ext cx="3133725" cy="3632200"/>
          </a:xfrm>
          <a:prstGeom prst="rect">
            <a:avLst/>
          </a:prstGeom>
          <a:noFill/>
          <a:ln w="9525">
            <a:noFill/>
          </a:ln>
        </p:spPr>
        <p:txBody>
          <a:bodyPr wrap="none">
            <a:spAutoFit/>
          </a:bodyPr>
          <a:lstStyle/>
          <a:p>
            <a:pPr algn="ctr" eaLnBrk="1" hangingPunct="1"/>
            <a:r>
              <a:rPr lang="zh-CN" altLang="en-US" sz="11500" dirty="0">
                <a:solidFill>
                  <a:srgbClr val="456A2C"/>
                </a:solidFill>
                <a:latin typeface="方正姚体" panose="02010601030101010101" pitchFamily="2" charset="-122"/>
                <a:ea typeface="方正姚体" panose="02010601030101010101" pitchFamily="2" charset="-122"/>
              </a:rPr>
              <a:t>解决</a:t>
            </a:r>
            <a:endParaRPr lang="en-US" altLang="zh-CN" sz="11500" dirty="0">
              <a:solidFill>
                <a:srgbClr val="456A2C"/>
              </a:solidFill>
              <a:latin typeface="方正姚体" panose="02010601030101010101" pitchFamily="2" charset="-122"/>
              <a:ea typeface="方正姚体" panose="02010601030101010101" pitchFamily="2" charset="-122"/>
            </a:endParaRPr>
          </a:p>
          <a:p>
            <a:pPr algn="ctr" eaLnBrk="1" hangingPunct="1"/>
            <a:r>
              <a:rPr lang="zh-CN" altLang="en-US" sz="11500" dirty="0">
                <a:solidFill>
                  <a:srgbClr val="456A2C"/>
                </a:solidFill>
                <a:latin typeface="方正姚体" panose="02010601030101010101" pitchFamily="2" charset="-122"/>
                <a:ea typeface="方正姚体" panose="02010601030101010101" pitchFamily="2" charset="-122"/>
              </a:rPr>
              <a:t>方法</a:t>
            </a:r>
            <a:endParaRPr lang="en-US" altLang="zh-CN" sz="11500" dirty="0">
              <a:solidFill>
                <a:srgbClr val="456A2C"/>
              </a:solidFill>
              <a:latin typeface="方正姚体" panose="02010601030101010101" pitchFamily="2" charset="-122"/>
              <a:ea typeface="方正姚体" panose="02010601030101010101" pitchFamily="2" charset="-122"/>
            </a:endParaRPr>
          </a:p>
        </p:txBody>
      </p:sp>
      <p:sp>
        <p:nvSpPr>
          <p:cNvPr id="9" name="左右箭头 8"/>
          <p:cNvSpPr/>
          <p:nvPr/>
        </p:nvSpPr>
        <p:spPr>
          <a:xfrm>
            <a:off x="5241925" y="2819400"/>
            <a:ext cx="1619250" cy="609600"/>
          </a:xfrm>
          <a:prstGeom prst="leftRightArrow">
            <a:avLst/>
          </a:prstGeom>
          <a:gradFill flip="none" rotWithShape="1">
            <a:gsLst>
              <a:gs pos="0">
                <a:srgbClr val="669E40"/>
              </a:gs>
              <a:gs pos="100000">
                <a:srgbClr val="456A2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文本框 4"/>
          <p:cNvSpPr txBox="1"/>
          <p:nvPr/>
        </p:nvSpPr>
        <p:spPr>
          <a:xfrm>
            <a:off x="666750" y="1779588"/>
            <a:ext cx="4441825" cy="2646362"/>
          </a:xfrm>
          <a:prstGeom prst="rect">
            <a:avLst/>
          </a:prstGeom>
          <a:noFill/>
          <a:ln w="9525">
            <a:noFill/>
          </a:ln>
        </p:spPr>
        <p:txBody>
          <a:bodyPr wrap="none">
            <a:spAutoFit/>
          </a:bodyPr>
          <a:lstStyle/>
          <a:p>
            <a:pPr algn="ctr" eaLnBrk="1" hangingPunct="1"/>
            <a:r>
              <a:rPr lang="zh-CN" altLang="en-US" sz="16600" dirty="0">
                <a:solidFill>
                  <a:srgbClr val="0070C0"/>
                </a:solidFill>
                <a:latin typeface="方正姚体" panose="02010601030101010101" pitchFamily="2" charset="-122"/>
                <a:ea typeface="方正姚体" panose="02010601030101010101" pitchFamily="2" charset="-122"/>
              </a:rPr>
              <a:t>方法</a:t>
            </a:r>
            <a:endParaRPr lang="en-US" altLang="zh-CN" sz="16600" dirty="0">
              <a:solidFill>
                <a:srgbClr val="0070C0"/>
              </a:solidFill>
              <a:latin typeface="方正姚体" panose="02010601030101010101" pitchFamily="2" charset="-122"/>
              <a:ea typeface="方正姚体" panose="02010601030101010101" pitchFamily="2" charset="-122"/>
            </a:endParaRPr>
          </a:p>
        </p:txBody>
      </p:sp>
      <p:sp>
        <p:nvSpPr>
          <p:cNvPr id="74755" name="文本框 7"/>
          <p:cNvSpPr txBox="1"/>
          <p:nvPr/>
        </p:nvSpPr>
        <p:spPr>
          <a:xfrm>
            <a:off x="6743700" y="1779588"/>
            <a:ext cx="4441825" cy="2646362"/>
          </a:xfrm>
          <a:prstGeom prst="rect">
            <a:avLst/>
          </a:prstGeom>
          <a:noFill/>
          <a:ln w="9525">
            <a:noFill/>
          </a:ln>
        </p:spPr>
        <p:txBody>
          <a:bodyPr wrap="none">
            <a:spAutoFit/>
          </a:bodyPr>
          <a:lstStyle/>
          <a:p>
            <a:pPr algn="ctr" eaLnBrk="1" hangingPunct="1"/>
            <a:r>
              <a:rPr lang="zh-CN" altLang="en-US" sz="16600" dirty="0">
                <a:solidFill>
                  <a:srgbClr val="0C4472"/>
                </a:solidFill>
                <a:latin typeface="方正姚体" panose="02010601030101010101" pitchFamily="2" charset="-122"/>
                <a:ea typeface="方正姚体" panose="02010601030101010101" pitchFamily="2" charset="-122"/>
              </a:rPr>
              <a:t>实验</a:t>
            </a:r>
            <a:endParaRPr lang="en-US" altLang="zh-CN" sz="16600" dirty="0">
              <a:solidFill>
                <a:srgbClr val="0C4472"/>
              </a:solidFill>
              <a:latin typeface="方正姚体" panose="02010601030101010101" pitchFamily="2" charset="-122"/>
              <a:ea typeface="方正姚体" panose="02010601030101010101" pitchFamily="2" charset="-122"/>
            </a:endParaRPr>
          </a:p>
        </p:txBody>
      </p:sp>
      <p:sp>
        <p:nvSpPr>
          <p:cNvPr id="9" name="左右箭头 8"/>
          <p:cNvSpPr/>
          <p:nvPr/>
        </p:nvSpPr>
        <p:spPr>
          <a:xfrm>
            <a:off x="5286375" y="2819400"/>
            <a:ext cx="1619250" cy="609600"/>
          </a:xfrm>
          <a:prstGeom prst="leftRightArrow">
            <a:avLst/>
          </a:prstGeom>
          <a:gradFill flip="none" rotWithShape="1">
            <a:gsLst>
              <a:gs pos="0">
                <a:srgbClr val="0070C0"/>
              </a:gs>
              <a:gs pos="100000">
                <a:srgbClr val="0C447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文本框 3"/>
          <p:cNvSpPr txBox="1"/>
          <p:nvPr/>
        </p:nvSpPr>
        <p:spPr>
          <a:xfrm>
            <a:off x="666750" y="1779588"/>
            <a:ext cx="4441825" cy="2646362"/>
          </a:xfrm>
          <a:prstGeom prst="rect">
            <a:avLst/>
          </a:prstGeom>
          <a:noFill/>
          <a:ln w="9525">
            <a:noFill/>
          </a:ln>
        </p:spPr>
        <p:txBody>
          <a:bodyPr wrap="none">
            <a:spAutoFit/>
          </a:bodyPr>
          <a:lstStyle/>
          <a:p>
            <a:pPr algn="ctr" eaLnBrk="1" hangingPunct="1"/>
            <a:r>
              <a:rPr lang="zh-CN" altLang="en-US" sz="16600" dirty="0">
                <a:solidFill>
                  <a:srgbClr val="669E40"/>
                </a:solidFill>
                <a:latin typeface="方正姚体" panose="02010601030101010101" pitchFamily="2" charset="-122"/>
                <a:ea typeface="方正姚体" panose="02010601030101010101" pitchFamily="2" charset="-122"/>
              </a:rPr>
              <a:t>实验</a:t>
            </a:r>
            <a:endParaRPr lang="en-US" altLang="zh-CN" sz="16600" dirty="0">
              <a:solidFill>
                <a:srgbClr val="669E40"/>
              </a:solidFill>
              <a:latin typeface="方正姚体" panose="02010601030101010101" pitchFamily="2" charset="-122"/>
              <a:ea typeface="方正姚体" panose="02010601030101010101" pitchFamily="2" charset="-122"/>
            </a:endParaRPr>
          </a:p>
        </p:txBody>
      </p:sp>
      <p:sp>
        <p:nvSpPr>
          <p:cNvPr id="75779" name="文本框 5"/>
          <p:cNvSpPr txBox="1"/>
          <p:nvPr/>
        </p:nvSpPr>
        <p:spPr>
          <a:xfrm>
            <a:off x="6743700" y="1779588"/>
            <a:ext cx="4441825" cy="2646362"/>
          </a:xfrm>
          <a:prstGeom prst="rect">
            <a:avLst/>
          </a:prstGeom>
          <a:noFill/>
          <a:ln w="9525">
            <a:noFill/>
          </a:ln>
        </p:spPr>
        <p:txBody>
          <a:bodyPr wrap="none">
            <a:spAutoFit/>
          </a:bodyPr>
          <a:lstStyle/>
          <a:p>
            <a:pPr algn="ctr" eaLnBrk="1" hangingPunct="1"/>
            <a:r>
              <a:rPr lang="zh-CN" altLang="en-US" sz="16600" dirty="0">
                <a:solidFill>
                  <a:srgbClr val="456A2C"/>
                </a:solidFill>
                <a:latin typeface="方正姚体" panose="02010601030101010101" pitchFamily="2" charset="-122"/>
                <a:ea typeface="方正姚体" panose="02010601030101010101" pitchFamily="2" charset="-122"/>
              </a:rPr>
              <a:t>结果</a:t>
            </a:r>
            <a:endParaRPr lang="en-US" altLang="zh-CN" sz="16600" dirty="0">
              <a:solidFill>
                <a:srgbClr val="456A2C"/>
              </a:solidFill>
              <a:latin typeface="方正姚体" panose="02010601030101010101" pitchFamily="2" charset="-122"/>
              <a:ea typeface="方正姚体" panose="02010601030101010101" pitchFamily="2" charset="-122"/>
            </a:endParaRPr>
          </a:p>
        </p:txBody>
      </p:sp>
      <p:sp>
        <p:nvSpPr>
          <p:cNvPr id="7" name="左右箭头 6"/>
          <p:cNvSpPr/>
          <p:nvPr/>
        </p:nvSpPr>
        <p:spPr>
          <a:xfrm>
            <a:off x="5286375" y="2819400"/>
            <a:ext cx="1619250" cy="609600"/>
          </a:xfrm>
          <a:prstGeom prst="leftRightArrow">
            <a:avLst/>
          </a:prstGeom>
          <a:gradFill flip="none" rotWithShape="1">
            <a:gsLst>
              <a:gs pos="0">
                <a:srgbClr val="669E40"/>
              </a:gs>
              <a:gs pos="100000">
                <a:srgbClr val="456A2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C4472"/>
        </a:solidFill>
        <a:effectLst/>
      </p:bgPr>
    </p:bg>
    <p:spTree>
      <p:nvGrpSpPr>
        <p:cNvPr id="1" name=""/>
        <p:cNvGrpSpPr/>
        <p:nvPr/>
      </p:nvGrpSpPr>
      <p:grpSpPr>
        <a:xfrm>
          <a:off x="0" y="0"/>
          <a:ext cx="0" cy="0"/>
          <a:chOff x="0" y="0"/>
          <a:chExt cx="0" cy="0"/>
        </a:xfrm>
      </p:grpSpPr>
      <p:sp>
        <p:nvSpPr>
          <p:cNvPr id="76802" name="文本框 4"/>
          <p:cNvSpPr txBox="1"/>
          <p:nvPr/>
        </p:nvSpPr>
        <p:spPr>
          <a:xfrm>
            <a:off x="4227513" y="665163"/>
            <a:ext cx="3262312" cy="1570037"/>
          </a:xfrm>
          <a:prstGeom prst="rect">
            <a:avLst/>
          </a:prstGeom>
          <a:noFill/>
          <a:ln w="9525">
            <a:noFill/>
          </a:ln>
        </p:spPr>
        <p:txBody>
          <a:bodyPr wrap="none">
            <a:spAutoFit/>
          </a:bodyPr>
          <a:lstStyle/>
          <a:p>
            <a:pPr eaLnBrk="1" hangingPunct="1"/>
            <a:r>
              <a:rPr lang="zh-CN" altLang="en-US" sz="9600" dirty="0">
                <a:solidFill>
                  <a:schemeClr val="bg1"/>
                </a:solidFill>
                <a:latin typeface="方正姚体" panose="02010601030101010101" pitchFamily="2" charset="-122"/>
                <a:ea typeface="方正姚体" panose="02010601030101010101" pitchFamily="2" charset="-122"/>
              </a:rPr>
              <a:t>原因</a:t>
            </a:r>
            <a:r>
              <a:rPr lang="en-US" altLang="zh-CN" sz="9600" dirty="0">
                <a:solidFill>
                  <a:schemeClr val="bg1"/>
                </a:solidFill>
                <a:latin typeface="方正姚体" panose="02010601030101010101" pitchFamily="2" charset="-122"/>
                <a:ea typeface="方正姚体" panose="02010601030101010101" pitchFamily="2" charset="-122"/>
              </a:rPr>
              <a:t>3</a:t>
            </a:r>
            <a:endParaRPr lang="zh-CN" altLang="en-US" sz="9600" dirty="0">
              <a:solidFill>
                <a:schemeClr val="bg1"/>
              </a:solidFill>
              <a:latin typeface="方正姚体" panose="02010601030101010101" pitchFamily="2" charset="-122"/>
              <a:ea typeface="方正姚体" panose="02010601030101010101" pitchFamily="2" charset="-122"/>
            </a:endParaRPr>
          </a:p>
        </p:txBody>
      </p:sp>
      <p:sp>
        <p:nvSpPr>
          <p:cNvPr id="76803" name="文本框 5"/>
          <p:cNvSpPr txBox="1"/>
          <p:nvPr/>
        </p:nvSpPr>
        <p:spPr>
          <a:xfrm>
            <a:off x="2686050" y="3182938"/>
            <a:ext cx="7262813" cy="2216150"/>
          </a:xfrm>
          <a:prstGeom prst="rect">
            <a:avLst/>
          </a:prstGeom>
          <a:noFill/>
          <a:ln w="9525">
            <a:noFill/>
          </a:ln>
        </p:spPr>
        <p:txBody>
          <a:bodyPr wrap="none">
            <a:spAutoFit/>
          </a:bodyPr>
          <a:lstStyle/>
          <a:p>
            <a:pPr eaLnBrk="1" hangingPunct="1"/>
            <a:r>
              <a:rPr lang="zh-CN" altLang="en-US" sz="13800" dirty="0">
                <a:solidFill>
                  <a:schemeClr val="bg1"/>
                </a:solidFill>
                <a:latin typeface="方正姚体" panose="02010601030101010101" pitchFamily="2" charset="-122"/>
                <a:ea typeface="方正姚体" panose="02010601030101010101" pitchFamily="2" charset="-122"/>
              </a:rPr>
              <a:t>图文结合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图片 1"/>
          <p:cNvPicPr>
            <a:picLocks noChangeAspect="1"/>
          </p:cNvPicPr>
          <p:nvPr/>
        </p:nvPicPr>
        <p:blipFill>
          <a:blip r:embed="rId2" cstate="print"/>
          <a:stretch>
            <a:fillRect/>
          </a:stretch>
        </p:blipFill>
        <p:spPr>
          <a:xfrm>
            <a:off x="1520825" y="2478088"/>
            <a:ext cx="2973388" cy="2549525"/>
          </a:xfrm>
          <a:prstGeom prst="rect">
            <a:avLst/>
          </a:prstGeom>
          <a:noFill/>
          <a:ln w="9525">
            <a:noFill/>
          </a:ln>
        </p:spPr>
      </p:pic>
      <p:sp>
        <p:nvSpPr>
          <p:cNvPr id="77827" name="文本框 2"/>
          <p:cNvSpPr txBox="1"/>
          <p:nvPr/>
        </p:nvSpPr>
        <p:spPr>
          <a:xfrm>
            <a:off x="2401888" y="781050"/>
            <a:ext cx="1211262" cy="1323975"/>
          </a:xfrm>
          <a:prstGeom prst="rect">
            <a:avLst/>
          </a:prstGeom>
          <a:noFill/>
          <a:ln w="9525">
            <a:noFill/>
          </a:ln>
        </p:spPr>
        <p:txBody>
          <a:bodyPr wrap="none">
            <a:spAutoFit/>
          </a:bodyPr>
          <a:lstStyle/>
          <a:p>
            <a:pPr algn="ctr" eaLnBrk="1" hangingPunct="1"/>
            <a:r>
              <a:rPr lang="zh-CN" altLang="en-US" sz="8000" dirty="0">
                <a:solidFill>
                  <a:srgbClr val="0C4472"/>
                </a:solidFill>
                <a:latin typeface="方正姚体" panose="02010601030101010101" pitchFamily="2" charset="-122"/>
                <a:ea typeface="方正姚体" panose="02010601030101010101" pitchFamily="2" charset="-122"/>
              </a:rPr>
              <a:t>图</a:t>
            </a:r>
            <a:endParaRPr lang="en-US" altLang="zh-CN" sz="8000" dirty="0">
              <a:solidFill>
                <a:srgbClr val="0C4472"/>
              </a:solidFill>
              <a:latin typeface="方正姚体" panose="02010601030101010101" pitchFamily="2" charset="-122"/>
              <a:ea typeface="方正姚体" panose="02010601030101010101" pitchFamily="2" charset="-122"/>
            </a:endParaRPr>
          </a:p>
        </p:txBody>
      </p:sp>
      <p:sp>
        <p:nvSpPr>
          <p:cNvPr id="4" name="右箭头 3"/>
          <p:cNvSpPr/>
          <p:nvPr/>
        </p:nvSpPr>
        <p:spPr>
          <a:xfrm>
            <a:off x="5286375" y="3143250"/>
            <a:ext cx="1619250" cy="609600"/>
          </a:xfrm>
          <a:prstGeom prst="rightArrow">
            <a:avLst/>
          </a:prstGeom>
          <a:gradFill flip="none" rotWithShape="1">
            <a:gsLst>
              <a:gs pos="0">
                <a:srgbClr val="0070C0"/>
              </a:gs>
              <a:gs pos="100000">
                <a:srgbClr val="0C447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7829" name="文本框 4"/>
          <p:cNvSpPr txBox="1"/>
          <p:nvPr/>
        </p:nvSpPr>
        <p:spPr>
          <a:xfrm>
            <a:off x="6905625" y="1819275"/>
            <a:ext cx="4441825" cy="2647950"/>
          </a:xfrm>
          <a:prstGeom prst="rect">
            <a:avLst/>
          </a:prstGeom>
          <a:noFill/>
          <a:ln w="9525">
            <a:noFill/>
          </a:ln>
        </p:spPr>
        <p:txBody>
          <a:bodyPr wrap="none">
            <a:spAutoFit/>
          </a:bodyPr>
          <a:lstStyle/>
          <a:p>
            <a:pPr algn="ctr" eaLnBrk="1" hangingPunct="1"/>
            <a:r>
              <a:rPr lang="zh-CN" altLang="en-US" sz="16600" dirty="0">
                <a:solidFill>
                  <a:srgbClr val="0C4472"/>
                </a:solidFill>
                <a:latin typeface="方正姚体" panose="02010601030101010101" pitchFamily="2" charset="-122"/>
                <a:ea typeface="方正姚体" panose="02010601030101010101" pitchFamily="2" charset="-122"/>
              </a:rPr>
              <a:t>结论</a:t>
            </a:r>
            <a:endParaRPr lang="en-US" altLang="zh-CN" sz="16600" dirty="0">
              <a:solidFill>
                <a:srgbClr val="0C4472"/>
              </a:solidFill>
              <a:latin typeface="方正姚体" panose="02010601030101010101" pitchFamily="2" charset="-122"/>
              <a:ea typeface="方正姚体" panose="02010601030101010101" pitchFamily="2" charset="-122"/>
            </a:endParaRPr>
          </a:p>
        </p:txBody>
      </p:sp>
      <p:sp>
        <p:nvSpPr>
          <p:cNvPr id="77830" name="文本框 5"/>
          <p:cNvSpPr txBox="1"/>
          <p:nvPr/>
        </p:nvSpPr>
        <p:spPr>
          <a:xfrm>
            <a:off x="5592763" y="2578100"/>
            <a:ext cx="1006475" cy="584200"/>
          </a:xfrm>
          <a:prstGeom prst="rect">
            <a:avLst/>
          </a:prstGeom>
          <a:noFill/>
          <a:ln w="9525">
            <a:noFill/>
          </a:ln>
        </p:spPr>
        <p:txBody>
          <a:bodyPr wrap="none">
            <a:spAutoFit/>
          </a:bodyPr>
          <a:lstStyle/>
          <a:p>
            <a:pPr eaLnBrk="1" hangingPunct="1"/>
            <a:r>
              <a:rPr lang="zh-CN" altLang="en-US" sz="3200" dirty="0">
                <a:latin typeface="方正姚体" panose="02010601030101010101" pitchFamily="2" charset="-122"/>
                <a:ea typeface="方正姚体" panose="02010601030101010101" pitchFamily="2" charset="-122"/>
              </a:rPr>
              <a:t>导出</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l="-8346" t="-18556" r="8346" b="18556"/>
          <a:stretch>
            <a:fillRect/>
          </a:stretch>
        </p:blipFill>
        <p:spPr>
          <a:xfrm>
            <a:off x="5269287" y="318347"/>
            <a:ext cx="1636851" cy="2044849"/>
          </a:xfrm>
          <a:prstGeom prst="ellipse">
            <a:avLst/>
          </a:prstGeom>
        </p:spPr>
      </p:pic>
      <p:sp>
        <p:nvSpPr>
          <p:cNvPr id="60419" name="文本框 2"/>
          <p:cNvSpPr txBox="1"/>
          <p:nvPr/>
        </p:nvSpPr>
        <p:spPr>
          <a:xfrm>
            <a:off x="2163763" y="3078163"/>
            <a:ext cx="8085137" cy="1447800"/>
          </a:xfrm>
          <a:prstGeom prst="rect">
            <a:avLst/>
          </a:prstGeom>
          <a:noFill/>
          <a:ln w="9525">
            <a:noFill/>
          </a:ln>
        </p:spPr>
        <p:txBody>
          <a:bodyPr wrap="none">
            <a:spAutoFit/>
          </a:bodyPr>
          <a:lstStyle/>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版式版式何其多</a:t>
            </a:r>
            <a:endParaRPr lang="en-US" altLang="zh-CN" sz="8800" dirty="0">
              <a:solidFill>
                <a:srgbClr val="0C4472"/>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图片 1"/>
          <p:cNvPicPr>
            <a:picLocks noChangeAspect="1"/>
          </p:cNvPicPr>
          <p:nvPr/>
        </p:nvPicPr>
        <p:blipFill>
          <a:blip r:embed="rId2" cstate="print"/>
          <a:stretch>
            <a:fillRect/>
          </a:stretch>
        </p:blipFill>
        <p:spPr>
          <a:xfrm>
            <a:off x="7502525" y="2478088"/>
            <a:ext cx="2973388" cy="2549525"/>
          </a:xfrm>
          <a:prstGeom prst="rect">
            <a:avLst/>
          </a:prstGeom>
          <a:noFill/>
          <a:ln w="9525">
            <a:noFill/>
          </a:ln>
        </p:spPr>
      </p:pic>
      <p:sp>
        <p:nvSpPr>
          <p:cNvPr id="78851" name="文本框 2"/>
          <p:cNvSpPr txBox="1"/>
          <p:nvPr/>
        </p:nvSpPr>
        <p:spPr>
          <a:xfrm>
            <a:off x="8383588" y="933450"/>
            <a:ext cx="1211262" cy="1323975"/>
          </a:xfrm>
          <a:prstGeom prst="rect">
            <a:avLst/>
          </a:prstGeom>
          <a:noFill/>
          <a:ln w="9525">
            <a:noFill/>
          </a:ln>
        </p:spPr>
        <p:txBody>
          <a:bodyPr wrap="none">
            <a:spAutoFit/>
          </a:bodyPr>
          <a:lstStyle/>
          <a:p>
            <a:pPr algn="ctr" eaLnBrk="1" hangingPunct="1"/>
            <a:r>
              <a:rPr lang="zh-CN" altLang="en-US" sz="8000" dirty="0">
                <a:solidFill>
                  <a:srgbClr val="0C4472"/>
                </a:solidFill>
                <a:latin typeface="方正姚体" panose="02010601030101010101" pitchFamily="2" charset="-122"/>
                <a:ea typeface="方正姚体" panose="02010601030101010101" pitchFamily="2" charset="-122"/>
              </a:rPr>
              <a:t>图</a:t>
            </a:r>
            <a:endParaRPr lang="en-US" altLang="zh-CN" sz="8000" dirty="0">
              <a:solidFill>
                <a:srgbClr val="0C4472"/>
              </a:solidFill>
              <a:latin typeface="方正姚体" panose="02010601030101010101" pitchFamily="2" charset="-122"/>
              <a:ea typeface="方正姚体" panose="02010601030101010101" pitchFamily="2" charset="-122"/>
            </a:endParaRPr>
          </a:p>
        </p:txBody>
      </p:sp>
      <p:sp>
        <p:nvSpPr>
          <p:cNvPr id="4" name="右箭头 3"/>
          <p:cNvSpPr/>
          <p:nvPr/>
        </p:nvSpPr>
        <p:spPr>
          <a:xfrm>
            <a:off x="5286375" y="3143250"/>
            <a:ext cx="1619250" cy="609600"/>
          </a:xfrm>
          <a:prstGeom prst="rightArrow">
            <a:avLst/>
          </a:prstGeom>
          <a:gradFill flip="none" rotWithShape="1">
            <a:gsLst>
              <a:gs pos="0">
                <a:srgbClr val="0070C0"/>
              </a:gs>
              <a:gs pos="100000">
                <a:srgbClr val="0C447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853" name="文本框 4"/>
          <p:cNvSpPr txBox="1"/>
          <p:nvPr/>
        </p:nvSpPr>
        <p:spPr>
          <a:xfrm>
            <a:off x="844550" y="1819275"/>
            <a:ext cx="4441825" cy="2647950"/>
          </a:xfrm>
          <a:prstGeom prst="rect">
            <a:avLst/>
          </a:prstGeom>
          <a:noFill/>
          <a:ln w="9525">
            <a:noFill/>
          </a:ln>
        </p:spPr>
        <p:txBody>
          <a:bodyPr wrap="none">
            <a:spAutoFit/>
          </a:bodyPr>
          <a:lstStyle/>
          <a:p>
            <a:pPr algn="ctr" eaLnBrk="1" hangingPunct="1"/>
            <a:r>
              <a:rPr lang="zh-CN" altLang="en-US" sz="16600" dirty="0">
                <a:solidFill>
                  <a:srgbClr val="0C4472"/>
                </a:solidFill>
                <a:latin typeface="方正姚体" panose="02010601030101010101" pitchFamily="2" charset="-122"/>
                <a:ea typeface="方正姚体" panose="02010601030101010101" pitchFamily="2" charset="-122"/>
              </a:rPr>
              <a:t>内容</a:t>
            </a:r>
            <a:endParaRPr lang="en-US" altLang="zh-CN" sz="16600" dirty="0">
              <a:solidFill>
                <a:srgbClr val="0C4472"/>
              </a:solidFill>
              <a:latin typeface="方正姚体" panose="02010601030101010101" pitchFamily="2" charset="-122"/>
              <a:ea typeface="方正姚体" panose="02010601030101010101" pitchFamily="2" charset="-122"/>
            </a:endParaRPr>
          </a:p>
        </p:txBody>
      </p:sp>
      <p:sp>
        <p:nvSpPr>
          <p:cNvPr id="78854" name="文本框 5"/>
          <p:cNvSpPr txBox="1"/>
          <p:nvPr/>
        </p:nvSpPr>
        <p:spPr>
          <a:xfrm>
            <a:off x="5592763" y="2616200"/>
            <a:ext cx="1006475" cy="584200"/>
          </a:xfrm>
          <a:prstGeom prst="rect">
            <a:avLst/>
          </a:prstGeom>
          <a:noFill/>
          <a:ln w="9525">
            <a:noFill/>
          </a:ln>
        </p:spPr>
        <p:txBody>
          <a:bodyPr wrap="none">
            <a:spAutoFit/>
          </a:bodyPr>
          <a:lstStyle/>
          <a:p>
            <a:pPr eaLnBrk="1" hangingPunct="1"/>
            <a:r>
              <a:rPr lang="zh-CN" altLang="en-US" sz="3200" dirty="0">
                <a:latin typeface="方正姚体" panose="02010601030101010101" pitchFamily="2" charset="-122"/>
                <a:ea typeface="方正姚体" panose="02010601030101010101" pitchFamily="2" charset="-122"/>
              </a:rPr>
              <a:t>形成</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图片 1"/>
          <p:cNvPicPr>
            <a:picLocks noChangeAspect="1"/>
          </p:cNvPicPr>
          <p:nvPr/>
        </p:nvPicPr>
        <p:blipFill>
          <a:blip r:embed="rId2" cstate="print"/>
          <a:stretch>
            <a:fillRect/>
          </a:stretch>
        </p:blipFill>
        <p:spPr>
          <a:xfrm>
            <a:off x="1482725" y="1049338"/>
            <a:ext cx="2995613" cy="2570162"/>
          </a:xfrm>
          <a:prstGeom prst="rect">
            <a:avLst/>
          </a:prstGeom>
          <a:noFill/>
          <a:ln w="9525">
            <a:noFill/>
          </a:ln>
        </p:spPr>
      </p:pic>
      <p:pic>
        <p:nvPicPr>
          <p:cNvPr id="79875" name="图片 2"/>
          <p:cNvPicPr>
            <a:picLocks noChangeAspect="1"/>
          </p:cNvPicPr>
          <p:nvPr/>
        </p:nvPicPr>
        <p:blipFill>
          <a:blip r:embed="rId2" cstate="print"/>
          <a:stretch>
            <a:fillRect/>
          </a:stretch>
        </p:blipFill>
        <p:spPr>
          <a:xfrm>
            <a:off x="7483475" y="1049338"/>
            <a:ext cx="2995613" cy="2570162"/>
          </a:xfrm>
          <a:prstGeom prst="rect">
            <a:avLst/>
          </a:prstGeom>
          <a:noFill/>
          <a:ln w="9525">
            <a:noFill/>
          </a:ln>
        </p:spPr>
      </p:pic>
      <p:sp>
        <p:nvSpPr>
          <p:cNvPr id="79876" name="文本框 5"/>
          <p:cNvSpPr txBox="1"/>
          <p:nvPr/>
        </p:nvSpPr>
        <p:spPr>
          <a:xfrm>
            <a:off x="1195388" y="4476750"/>
            <a:ext cx="3570287" cy="1108075"/>
          </a:xfrm>
          <a:prstGeom prst="rect">
            <a:avLst/>
          </a:prstGeom>
          <a:noFill/>
          <a:ln w="9525">
            <a:noFill/>
          </a:ln>
        </p:spPr>
        <p:txBody>
          <a:bodyPr wrap="none">
            <a:spAutoFit/>
          </a:bodyPr>
          <a:lstStyle/>
          <a:p>
            <a:pPr algn="ctr" eaLnBrk="1" hangingPunct="1"/>
            <a:r>
              <a:rPr lang="zh-CN" altLang="en-US" sz="6600" dirty="0">
                <a:solidFill>
                  <a:srgbClr val="0C4472"/>
                </a:solidFill>
                <a:latin typeface="方正姚体" panose="02010601030101010101" pitchFamily="2" charset="-122"/>
                <a:ea typeface="方正姚体" panose="02010601030101010101" pitchFamily="2" charset="-122"/>
              </a:rPr>
              <a:t>文字说明</a:t>
            </a:r>
            <a:endParaRPr lang="en-US" altLang="zh-CN" sz="6600" dirty="0">
              <a:solidFill>
                <a:srgbClr val="0C4472"/>
              </a:solidFill>
              <a:latin typeface="方正姚体" panose="02010601030101010101" pitchFamily="2" charset="-122"/>
              <a:ea typeface="方正姚体" panose="02010601030101010101" pitchFamily="2" charset="-122"/>
            </a:endParaRPr>
          </a:p>
        </p:txBody>
      </p:sp>
      <p:sp>
        <p:nvSpPr>
          <p:cNvPr id="79877" name="文本框 7"/>
          <p:cNvSpPr txBox="1"/>
          <p:nvPr/>
        </p:nvSpPr>
        <p:spPr>
          <a:xfrm>
            <a:off x="7196138" y="4476750"/>
            <a:ext cx="3570287" cy="1108075"/>
          </a:xfrm>
          <a:prstGeom prst="rect">
            <a:avLst/>
          </a:prstGeom>
          <a:noFill/>
          <a:ln w="9525">
            <a:noFill/>
          </a:ln>
        </p:spPr>
        <p:txBody>
          <a:bodyPr wrap="none">
            <a:spAutoFit/>
          </a:bodyPr>
          <a:lstStyle/>
          <a:p>
            <a:pPr algn="ctr" eaLnBrk="1" hangingPunct="1"/>
            <a:r>
              <a:rPr lang="zh-CN" altLang="en-US" sz="6600" dirty="0">
                <a:solidFill>
                  <a:srgbClr val="0C4472"/>
                </a:solidFill>
                <a:latin typeface="方正姚体" panose="02010601030101010101" pitchFamily="2" charset="-122"/>
                <a:ea typeface="方正姚体" panose="02010601030101010101" pitchFamily="2" charset="-122"/>
              </a:rPr>
              <a:t>文字说明</a:t>
            </a:r>
            <a:endParaRPr lang="en-US" altLang="zh-CN" sz="6600" dirty="0">
              <a:solidFill>
                <a:srgbClr val="0C4472"/>
              </a:solidFill>
              <a:latin typeface="方正姚体" panose="02010601030101010101" pitchFamily="2" charset="-122"/>
              <a:ea typeface="方正姚体" panose="02010601030101010101" pitchFamily="2" charset="-122"/>
            </a:endParaRPr>
          </a:p>
        </p:txBody>
      </p:sp>
      <p:sp>
        <p:nvSpPr>
          <p:cNvPr id="9" name="左右箭头 8"/>
          <p:cNvSpPr/>
          <p:nvPr/>
        </p:nvSpPr>
        <p:spPr>
          <a:xfrm>
            <a:off x="5286375" y="2819400"/>
            <a:ext cx="1619250" cy="609600"/>
          </a:xfrm>
          <a:prstGeom prst="leftRightArrow">
            <a:avLst/>
          </a:prstGeom>
          <a:gradFill flip="none" rotWithShape="1">
            <a:gsLst>
              <a:gs pos="0">
                <a:srgbClr val="0C518A"/>
              </a:gs>
              <a:gs pos="100000">
                <a:srgbClr val="0C447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9879" name="文本框 9"/>
          <p:cNvSpPr txBox="1"/>
          <p:nvPr/>
        </p:nvSpPr>
        <p:spPr>
          <a:xfrm>
            <a:off x="5592763" y="2235200"/>
            <a:ext cx="1006475" cy="584200"/>
          </a:xfrm>
          <a:prstGeom prst="rect">
            <a:avLst/>
          </a:prstGeom>
          <a:noFill/>
          <a:ln w="9525">
            <a:noFill/>
          </a:ln>
        </p:spPr>
        <p:txBody>
          <a:bodyPr wrap="none">
            <a:spAutoFit/>
          </a:bodyPr>
          <a:lstStyle/>
          <a:p>
            <a:pPr eaLnBrk="1" hangingPunct="1"/>
            <a:r>
              <a:rPr lang="zh-CN" altLang="en-US" sz="3200" dirty="0">
                <a:latin typeface="方正姚体" panose="02010601030101010101" pitchFamily="2" charset="-122"/>
                <a:ea typeface="方正姚体" panose="02010601030101010101" pitchFamily="2" charset="-122"/>
              </a:rPr>
              <a:t>对比</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8024068" y="1716879"/>
            <a:ext cx="1947863" cy="1947864"/>
          </a:xfrm>
          <a:prstGeom prst="rect">
            <a:avLst/>
          </a:prstGeom>
        </p:spPr>
      </p:pic>
      <p:pic>
        <p:nvPicPr>
          <p:cNvPr id="4" name="图片 3"/>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1914525" y="1716878"/>
            <a:ext cx="1978539" cy="1947865"/>
          </a:xfrm>
          <a:prstGeom prst="rect">
            <a:avLst/>
          </a:prstGeom>
        </p:spPr>
      </p:pic>
      <p:sp>
        <p:nvSpPr>
          <p:cNvPr id="80900" name="文本框 4"/>
          <p:cNvSpPr txBox="1"/>
          <p:nvPr/>
        </p:nvSpPr>
        <p:spPr>
          <a:xfrm>
            <a:off x="2024063" y="4362450"/>
            <a:ext cx="1876425" cy="1108075"/>
          </a:xfrm>
          <a:prstGeom prst="rect">
            <a:avLst/>
          </a:prstGeom>
          <a:noFill/>
          <a:ln w="9525">
            <a:noFill/>
          </a:ln>
        </p:spPr>
        <p:txBody>
          <a:bodyPr wrap="none">
            <a:spAutoFit/>
          </a:bodyPr>
          <a:lstStyle/>
          <a:p>
            <a:pPr algn="ctr" eaLnBrk="1" hangingPunct="1"/>
            <a:r>
              <a:rPr lang="zh-CN" altLang="en-US" sz="6600" dirty="0">
                <a:solidFill>
                  <a:srgbClr val="0C4472"/>
                </a:solidFill>
                <a:latin typeface="方正姚体" panose="02010601030101010101" pitchFamily="2" charset="-122"/>
                <a:ea typeface="方正姚体" panose="02010601030101010101" pitchFamily="2" charset="-122"/>
              </a:rPr>
              <a:t>减少</a:t>
            </a:r>
            <a:endParaRPr lang="en-US" altLang="zh-CN" sz="6600" dirty="0">
              <a:solidFill>
                <a:srgbClr val="0C4472"/>
              </a:solidFill>
              <a:latin typeface="方正姚体" panose="02010601030101010101" pitchFamily="2" charset="-122"/>
              <a:ea typeface="方正姚体" panose="02010601030101010101" pitchFamily="2" charset="-122"/>
            </a:endParaRPr>
          </a:p>
        </p:txBody>
      </p:sp>
      <p:sp>
        <p:nvSpPr>
          <p:cNvPr id="80901" name="文本框 5"/>
          <p:cNvSpPr txBox="1"/>
          <p:nvPr/>
        </p:nvSpPr>
        <p:spPr>
          <a:xfrm>
            <a:off x="8024813" y="4362450"/>
            <a:ext cx="1876425" cy="1108075"/>
          </a:xfrm>
          <a:prstGeom prst="rect">
            <a:avLst/>
          </a:prstGeom>
          <a:noFill/>
          <a:ln w="9525">
            <a:noFill/>
          </a:ln>
        </p:spPr>
        <p:txBody>
          <a:bodyPr wrap="none">
            <a:spAutoFit/>
          </a:bodyPr>
          <a:lstStyle/>
          <a:p>
            <a:pPr algn="ctr" eaLnBrk="1" hangingPunct="1"/>
            <a:r>
              <a:rPr lang="zh-CN" altLang="en-US" sz="6600" dirty="0">
                <a:solidFill>
                  <a:srgbClr val="0C4472"/>
                </a:solidFill>
                <a:latin typeface="方正姚体" panose="02010601030101010101" pitchFamily="2" charset="-122"/>
                <a:ea typeface="方正姚体" panose="02010601030101010101" pitchFamily="2" charset="-122"/>
              </a:rPr>
              <a:t>增加</a:t>
            </a:r>
            <a:endParaRPr lang="en-US" altLang="zh-CN" sz="6600" dirty="0">
              <a:solidFill>
                <a:srgbClr val="0C4472"/>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文本框 2"/>
          <p:cNvSpPr txBox="1"/>
          <p:nvPr/>
        </p:nvSpPr>
        <p:spPr>
          <a:xfrm>
            <a:off x="1614488" y="3006725"/>
            <a:ext cx="9212262" cy="2800350"/>
          </a:xfrm>
          <a:prstGeom prst="rect">
            <a:avLst/>
          </a:prstGeom>
          <a:noFill/>
          <a:ln w="9525">
            <a:noFill/>
          </a:ln>
        </p:spPr>
        <p:txBody>
          <a:bodyPr wrap="none">
            <a:spAutoFit/>
          </a:bodyPr>
          <a:lstStyle/>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那么</a:t>
            </a:r>
            <a:endParaRPr lang="en-US" altLang="zh-CN" sz="8800" dirty="0">
              <a:solidFill>
                <a:srgbClr val="0C4472"/>
              </a:solidFill>
              <a:latin typeface="方正姚体" panose="02010601030101010101" pitchFamily="2" charset="-122"/>
              <a:ea typeface="方正姚体" panose="02010601030101010101" pitchFamily="2" charset="-122"/>
            </a:endParaRPr>
          </a:p>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左右版式要点是？</a:t>
            </a:r>
            <a:endParaRPr lang="en-US" altLang="zh-CN" sz="8800" dirty="0">
              <a:solidFill>
                <a:srgbClr val="0C4472"/>
              </a:solidFill>
              <a:latin typeface="方正姚体" panose="02010601030101010101" pitchFamily="2" charset="-122"/>
              <a:ea typeface="方正姚体" panose="02010601030101010101" pitchFamily="2" charset="-122"/>
            </a:endParaRPr>
          </a:p>
        </p:txBody>
      </p:sp>
      <p:pic>
        <p:nvPicPr>
          <p:cNvPr id="4" name="图片 3"/>
          <p:cNvPicPr>
            <a:picLocks noChangeAspect="1"/>
          </p:cNvPicPr>
          <p:nvPr/>
        </p:nvPicPr>
        <p:blipFill rotWithShape="1">
          <a:blip r:embed="rId2" cstate="print"/>
          <a:srcRect l="-7057" t="-1504" r="7648" b="44183"/>
          <a:stretch>
            <a:fillRect/>
          </a:stretch>
        </p:blipFill>
        <p:spPr>
          <a:xfrm>
            <a:off x="5155999" y="602668"/>
            <a:ext cx="1880001" cy="1951846"/>
          </a:xfrm>
          <a:prstGeom prst="ellipse">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l="-8346" t="-18556" r="8346" b="18556"/>
          <a:stretch>
            <a:fillRect/>
          </a:stretch>
        </p:blipFill>
        <p:spPr>
          <a:xfrm>
            <a:off x="5269287" y="318347"/>
            <a:ext cx="1636851" cy="2044849"/>
          </a:xfrm>
          <a:prstGeom prst="ellipse">
            <a:avLst/>
          </a:prstGeom>
        </p:spPr>
      </p:pic>
      <p:sp>
        <p:nvSpPr>
          <p:cNvPr id="82947" name="文本框 2"/>
          <p:cNvSpPr txBox="1"/>
          <p:nvPr/>
        </p:nvSpPr>
        <p:spPr>
          <a:xfrm>
            <a:off x="3306763" y="3094038"/>
            <a:ext cx="5827712" cy="1446212"/>
          </a:xfrm>
          <a:prstGeom prst="rect">
            <a:avLst/>
          </a:prstGeom>
          <a:noFill/>
          <a:ln w="9525">
            <a:noFill/>
          </a:ln>
        </p:spPr>
        <p:txBody>
          <a:bodyPr wrap="none">
            <a:spAutoFit/>
          </a:bodyPr>
          <a:lstStyle/>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请注意三点</a:t>
            </a:r>
            <a:endParaRPr lang="en-US" altLang="zh-CN" sz="8800" dirty="0">
              <a:solidFill>
                <a:srgbClr val="0C4472"/>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C4472"/>
        </a:solidFill>
        <a:effectLst/>
      </p:bgPr>
    </p:bg>
    <p:spTree>
      <p:nvGrpSpPr>
        <p:cNvPr id="1" name=""/>
        <p:cNvGrpSpPr/>
        <p:nvPr/>
      </p:nvGrpSpPr>
      <p:grpSpPr>
        <a:xfrm>
          <a:off x="0" y="0"/>
          <a:ext cx="0" cy="0"/>
          <a:chOff x="0" y="0"/>
          <a:chExt cx="0" cy="0"/>
        </a:xfrm>
      </p:grpSpPr>
      <p:sp>
        <p:nvSpPr>
          <p:cNvPr id="83970" name="文本框 4"/>
          <p:cNvSpPr txBox="1"/>
          <p:nvPr/>
        </p:nvSpPr>
        <p:spPr>
          <a:xfrm>
            <a:off x="4227513" y="665163"/>
            <a:ext cx="3262312" cy="1570037"/>
          </a:xfrm>
          <a:prstGeom prst="rect">
            <a:avLst/>
          </a:prstGeom>
          <a:noFill/>
          <a:ln w="9525">
            <a:noFill/>
          </a:ln>
        </p:spPr>
        <p:txBody>
          <a:bodyPr wrap="none">
            <a:spAutoFit/>
          </a:bodyPr>
          <a:lstStyle/>
          <a:p>
            <a:pPr eaLnBrk="1" hangingPunct="1"/>
            <a:r>
              <a:rPr lang="zh-CN" altLang="en-US" sz="9600" dirty="0">
                <a:solidFill>
                  <a:schemeClr val="bg1"/>
                </a:solidFill>
                <a:latin typeface="方正姚体" panose="02010601030101010101" pitchFamily="2" charset="-122"/>
                <a:ea typeface="方正姚体" panose="02010601030101010101" pitchFamily="2" charset="-122"/>
              </a:rPr>
              <a:t>要点</a:t>
            </a:r>
            <a:r>
              <a:rPr lang="en-US" altLang="zh-CN" sz="9600" dirty="0">
                <a:solidFill>
                  <a:schemeClr val="bg1"/>
                </a:solidFill>
                <a:latin typeface="方正姚体" panose="02010601030101010101" pitchFamily="2" charset="-122"/>
                <a:ea typeface="方正姚体" panose="02010601030101010101" pitchFamily="2" charset="-122"/>
              </a:rPr>
              <a:t>1</a:t>
            </a:r>
            <a:endParaRPr lang="zh-CN" altLang="en-US" sz="9600" dirty="0">
              <a:solidFill>
                <a:schemeClr val="bg1"/>
              </a:solidFill>
              <a:latin typeface="方正姚体" panose="02010601030101010101" pitchFamily="2" charset="-122"/>
              <a:ea typeface="方正姚体" panose="02010601030101010101" pitchFamily="2" charset="-122"/>
            </a:endParaRPr>
          </a:p>
        </p:txBody>
      </p:sp>
      <p:sp>
        <p:nvSpPr>
          <p:cNvPr id="83971" name="文本框 5"/>
          <p:cNvSpPr txBox="1"/>
          <p:nvPr/>
        </p:nvSpPr>
        <p:spPr>
          <a:xfrm>
            <a:off x="2686050" y="3182938"/>
            <a:ext cx="7262813" cy="2216150"/>
          </a:xfrm>
          <a:prstGeom prst="rect">
            <a:avLst/>
          </a:prstGeom>
          <a:noFill/>
          <a:ln w="9525">
            <a:noFill/>
          </a:ln>
        </p:spPr>
        <p:txBody>
          <a:bodyPr wrap="none">
            <a:spAutoFit/>
          </a:bodyPr>
          <a:lstStyle/>
          <a:p>
            <a:pPr eaLnBrk="1" hangingPunct="1"/>
            <a:r>
              <a:rPr lang="zh-CN" altLang="en-US" sz="13800" dirty="0">
                <a:solidFill>
                  <a:schemeClr val="bg1"/>
                </a:solidFill>
                <a:latin typeface="方正姚体" panose="02010601030101010101" pitchFamily="2" charset="-122"/>
                <a:ea typeface="方正姚体" panose="02010601030101010101" pitchFamily="2" charset="-122"/>
              </a:rPr>
              <a:t>底色变化</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l="-8346" t="-18556" r="8346" b="18556"/>
          <a:stretch>
            <a:fillRect/>
          </a:stretch>
        </p:blipFill>
        <p:spPr>
          <a:xfrm>
            <a:off x="5269287" y="318347"/>
            <a:ext cx="1636851" cy="2044849"/>
          </a:xfrm>
          <a:prstGeom prst="ellipse">
            <a:avLst/>
          </a:prstGeom>
        </p:spPr>
      </p:pic>
      <p:sp>
        <p:nvSpPr>
          <p:cNvPr id="84995" name="文本框 2"/>
          <p:cNvSpPr txBox="1"/>
          <p:nvPr/>
        </p:nvSpPr>
        <p:spPr>
          <a:xfrm>
            <a:off x="1614488" y="2919413"/>
            <a:ext cx="9212262" cy="1446212"/>
          </a:xfrm>
          <a:prstGeom prst="rect">
            <a:avLst/>
          </a:prstGeom>
          <a:noFill/>
          <a:ln w="9525">
            <a:noFill/>
          </a:ln>
        </p:spPr>
        <p:txBody>
          <a:bodyPr wrap="none">
            <a:spAutoFit/>
          </a:bodyPr>
          <a:lstStyle/>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不能左右底色一致</a:t>
            </a:r>
            <a:endParaRPr lang="en-US" altLang="zh-CN" sz="8800" dirty="0">
              <a:solidFill>
                <a:srgbClr val="0C4472"/>
              </a:solidFill>
              <a:latin typeface="方正姚体" panose="02010601030101010101" pitchFamily="2" charset="-122"/>
              <a:ea typeface="方正姚体" panose="02010601030101010101" pitchFamily="2" charset="-122"/>
            </a:endParaRPr>
          </a:p>
        </p:txBody>
      </p:sp>
      <p:sp>
        <p:nvSpPr>
          <p:cNvPr id="84996" name="文本框 3"/>
          <p:cNvSpPr txBox="1"/>
          <p:nvPr/>
        </p:nvSpPr>
        <p:spPr>
          <a:xfrm>
            <a:off x="1614488" y="4365625"/>
            <a:ext cx="9212262" cy="1446213"/>
          </a:xfrm>
          <a:prstGeom prst="rect">
            <a:avLst/>
          </a:prstGeom>
          <a:noFill/>
          <a:ln w="9525">
            <a:noFill/>
          </a:ln>
        </p:spPr>
        <p:txBody>
          <a:bodyPr wrap="none">
            <a:spAutoFit/>
          </a:bodyPr>
          <a:lstStyle/>
          <a:p>
            <a:pPr algn="ctr" eaLnBrk="1" hangingPunct="1"/>
            <a:r>
              <a:rPr lang="zh-CN" altLang="en-US" sz="8800" dirty="0">
                <a:solidFill>
                  <a:srgbClr val="C00000"/>
                </a:solidFill>
                <a:latin typeface="方正姚体" panose="02010601030101010101" pitchFamily="2" charset="-122"/>
                <a:ea typeface="方正姚体" panose="02010601030101010101" pitchFamily="2" charset="-122"/>
              </a:rPr>
              <a:t>重点的一半请突出</a:t>
            </a:r>
            <a:endParaRPr lang="en-US" altLang="zh-CN" sz="8800" dirty="0">
              <a:solidFill>
                <a:srgbClr val="C00000"/>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096000" y="0"/>
            <a:ext cx="0" cy="7126288"/>
          </a:xfrm>
          <a:prstGeom prst="line">
            <a:avLst/>
          </a:prstGeom>
          <a:ln w="57150">
            <a:solidFill>
              <a:srgbClr val="0C4472"/>
            </a:solidFill>
            <a:tailEnd type="triangle"/>
          </a:ln>
        </p:spPr>
        <p:style>
          <a:lnRef idx="1">
            <a:schemeClr val="accent1"/>
          </a:lnRef>
          <a:fillRef idx="0">
            <a:schemeClr val="accent1"/>
          </a:fillRef>
          <a:effectRef idx="0">
            <a:schemeClr val="accent1"/>
          </a:effectRef>
          <a:fontRef idx="minor">
            <a:schemeClr val="tx1"/>
          </a:fontRef>
        </p:style>
      </p:cxnSp>
      <p:sp>
        <p:nvSpPr>
          <p:cNvPr id="86019" name="文本框 3"/>
          <p:cNvSpPr txBox="1"/>
          <p:nvPr/>
        </p:nvSpPr>
        <p:spPr>
          <a:xfrm>
            <a:off x="1933575" y="1208088"/>
            <a:ext cx="2054225" cy="120015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86020" name="文本框 4"/>
          <p:cNvSpPr txBox="1"/>
          <p:nvPr/>
        </p:nvSpPr>
        <p:spPr>
          <a:xfrm>
            <a:off x="7896225" y="1208088"/>
            <a:ext cx="2052638" cy="120015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86021" name="文本框 5"/>
          <p:cNvSpPr txBox="1"/>
          <p:nvPr/>
        </p:nvSpPr>
        <p:spPr>
          <a:xfrm>
            <a:off x="1933575" y="4152900"/>
            <a:ext cx="2054225" cy="120015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86022" name="文本框 6"/>
          <p:cNvSpPr txBox="1"/>
          <p:nvPr/>
        </p:nvSpPr>
        <p:spPr>
          <a:xfrm>
            <a:off x="7896225" y="4152900"/>
            <a:ext cx="2052638" cy="120015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86023" name="文本框 7"/>
          <p:cNvSpPr txBox="1"/>
          <p:nvPr/>
        </p:nvSpPr>
        <p:spPr>
          <a:xfrm>
            <a:off x="3873500" y="736600"/>
            <a:ext cx="5862638" cy="5384800"/>
          </a:xfrm>
          <a:prstGeom prst="rect">
            <a:avLst/>
          </a:prstGeom>
          <a:noFill/>
          <a:ln w="9525">
            <a:noFill/>
          </a:ln>
        </p:spPr>
        <p:txBody>
          <a:bodyPr>
            <a:spAutoFit/>
          </a:bodyPr>
          <a:lstStyle/>
          <a:p>
            <a:pPr eaLnBrk="1" hangingPunct="1"/>
            <a:r>
              <a:rPr lang="en-US" altLang="zh-CN" sz="34400" dirty="0">
                <a:solidFill>
                  <a:srgbClr val="C00000"/>
                </a:solidFill>
                <a:latin typeface="Calibri" panose="020F0502020204030204" pitchFamily="34" charset="0"/>
                <a:ea typeface="宋体" panose="02010600030101010101" pitchFamily="2" charset="-122"/>
              </a:rPr>
              <a:t>×</a:t>
            </a:r>
            <a:endParaRPr lang="zh-CN" altLang="en-US" sz="34400" dirty="0">
              <a:solidFill>
                <a:srgbClr val="C00000"/>
              </a:solidFill>
              <a:latin typeface="Calibri" panose="020F050202020403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00" y="0"/>
            <a:ext cx="6096000" cy="6858000"/>
          </a:xfrm>
          <a:prstGeom prst="rect">
            <a:avLst/>
          </a:prstGeom>
          <a:solidFill>
            <a:srgbClr val="0C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 name="直接连接符 2"/>
          <p:cNvCxnSpPr/>
          <p:nvPr/>
        </p:nvCxnSpPr>
        <p:spPr>
          <a:xfrm>
            <a:off x="6096000" y="0"/>
            <a:ext cx="0" cy="7126288"/>
          </a:xfrm>
          <a:prstGeom prst="line">
            <a:avLst/>
          </a:prstGeom>
          <a:ln w="57150">
            <a:solidFill>
              <a:srgbClr val="0C4472"/>
            </a:solidFill>
            <a:tailEnd type="triangle"/>
          </a:ln>
        </p:spPr>
        <p:style>
          <a:lnRef idx="1">
            <a:schemeClr val="accent1"/>
          </a:lnRef>
          <a:fillRef idx="0">
            <a:schemeClr val="accent1"/>
          </a:fillRef>
          <a:effectRef idx="0">
            <a:schemeClr val="accent1"/>
          </a:effectRef>
          <a:fontRef idx="minor">
            <a:schemeClr val="tx1"/>
          </a:fontRef>
        </p:style>
      </p:cxnSp>
      <p:sp>
        <p:nvSpPr>
          <p:cNvPr id="87044" name="文本框 3"/>
          <p:cNvSpPr txBox="1"/>
          <p:nvPr/>
        </p:nvSpPr>
        <p:spPr>
          <a:xfrm>
            <a:off x="1933575" y="1208088"/>
            <a:ext cx="2054225" cy="120015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87045" name="文本框 4"/>
          <p:cNvSpPr txBox="1"/>
          <p:nvPr/>
        </p:nvSpPr>
        <p:spPr>
          <a:xfrm>
            <a:off x="7896225" y="1208088"/>
            <a:ext cx="2052638" cy="1200150"/>
          </a:xfrm>
          <a:prstGeom prst="rect">
            <a:avLst/>
          </a:prstGeom>
          <a:noFill/>
          <a:ln w="9525">
            <a:noFill/>
          </a:ln>
        </p:spPr>
        <p:txBody>
          <a:bodyPr>
            <a:spAutoFit/>
          </a:bodyPr>
          <a:lstStyle/>
          <a:p>
            <a:pPr eaLnBrk="1" hangingPunct="1"/>
            <a:r>
              <a:rPr lang="zh-CN" altLang="en-US" dirty="0">
                <a:solidFill>
                  <a:schemeClr val="bg1"/>
                </a:solidFill>
                <a:latin typeface="Calibri" panose="020F0502020204030204" pitchFamily="34" charset="0"/>
                <a:ea typeface="宋体" panose="02010600030101010101" pitchFamily="2" charset="-122"/>
              </a:rPr>
              <a:t>文字文字文字文字文字文字文字文字</a:t>
            </a:r>
          </a:p>
          <a:p>
            <a:pPr eaLnBrk="1" hangingPunct="1"/>
            <a:r>
              <a:rPr lang="zh-CN" altLang="en-US" dirty="0">
                <a:solidFill>
                  <a:schemeClr val="bg1"/>
                </a:solidFill>
                <a:latin typeface="Calibri" panose="020F0502020204030204" pitchFamily="34" charset="0"/>
                <a:ea typeface="宋体" panose="02010600030101010101" pitchFamily="2" charset="-122"/>
              </a:rPr>
              <a:t>文字文字文字文字文字文字文字文字</a:t>
            </a:r>
          </a:p>
        </p:txBody>
      </p:sp>
      <p:sp>
        <p:nvSpPr>
          <p:cNvPr id="87046" name="文本框 5"/>
          <p:cNvSpPr txBox="1"/>
          <p:nvPr/>
        </p:nvSpPr>
        <p:spPr>
          <a:xfrm>
            <a:off x="1933575" y="4152900"/>
            <a:ext cx="2054225" cy="120015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87047" name="文本框 6"/>
          <p:cNvSpPr txBox="1"/>
          <p:nvPr/>
        </p:nvSpPr>
        <p:spPr>
          <a:xfrm>
            <a:off x="7896225" y="4152900"/>
            <a:ext cx="2052638" cy="1200150"/>
          </a:xfrm>
          <a:prstGeom prst="rect">
            <a:avLst/>
          </a:prstGeom>
          <a:noFill/>
          <a:ln w="9525">
            <a:noFill/>
          </a:ln>
        </p:spPr>
        <p:txBody>
          <a:bodyPr>
            <a:spAutoFit/>
          </a:bodyPr>
          <a:lstStyle/>
          <a:p>
            <a:pPr eaLnBrk="1" hangingPunct="1"/>
            <a:r>
              <a:rPr lang="zh-CN" altLang="en-US" dirty="0">
                <a:solidFill>
                  <a:schemeClr val="bg1"/>
                </a:solidFill>
                <a:latin typeface="Calibri" panose="020F0502020204030204" pitchFamily="34" charset="0"/>
                <a:ea typeface="宋体" panose="02010600030101010101" pitchFamily="2" charset="-122"/>
              </a:rPr>
              <a:t>文字文字文字文字文字文字文字文字</a:t>
            </a:r>
          </a:p>
          <a:p>
            <a:pPr eaLnBrk="1" hangingPunct="1"/>
            <a:r>
              <a:rPr lang="zh-CN" altLang="en-US" dirty="0">
                <a:solidFill>
                  <a:schemeClr val="bg1"/>
                </a:solidFill>
                <a:latin typeface="Calibri" panose="020F0502020204030204" pitchFamily="34" charset="0"/>
                <a:ea typeface="宋体" panose="02010600030101010101" pitchFamily="2" charset="-122"/>
              </a:rPr>
              <a:t>文字文字文字文字文字文字文字文字</a:t>
            </a:r>
          </a:p>
        </p:txBody>
      </p:sp>
      <p:sp>
        <p:nvSpPr>
          <p:cNvPr id="9" name="文本框 8"/>
          <p:cNvSpPr txBox="1"/>
          <p:nvPr/>
        </p:nvSpPr>
        <p:spPr>
          <a:xfrm>
            <a:off x="3659188" y="260350"/>
            <a:ext cx="5864225" cy="5386388"/>
          </a:xfrm>
          <a:prstGeom prst="rect">
            <a:avLst/>
          </a:prstGeom>
          <a:noFill/>
        </p:spPr>
        <p:txBody>
          <a:bodyPr wrap="square" rtlCol="0">
            <a:spAutoFit/>
          </a:bodyPr>
          <a:lstStyle/>
          <a:p>
            <a:pPr marR="0" defTabSz="914400" rtl="0" eaLnBrk="1" fontAlgn="auto" hangingPunct="1">
              <a:spcBef>
                <a:spcPts val="0"/>
              </a:spcBef>
              <a:spcAft>
                <a:spcPts val="0"/>
              </a:spcAft>
              <a:buClrTx/>
              <a:buSzTx/>
              <a:buFontTx/>
              <a:defRPr/>
            </a:pPr>
            <a:r>
              <a:rPr kumimoji="0" lang="zh-CN" altLang="en-US" sz="34400" kern="1200" cap="none" spc="0" normalizeH="0" baseline="0" noProof="0" dirty="0" smtClean="0">
                <a:solidFill>
                  <a:srgbClr val="FFC000"/>
                </a:solidFill>
                <a:latin typeface="+mj-ea"/>
                <a:ea typeface="+mj-ea"/>
                <a:cs typeface="+mn-cs"/>
              </a:rPr>
              <a:t>√</a:t>
            </a:r>
            <a:endParaRPr kumimoji="0" lang="zh-CN" altLang="en-US" sz="34400" kern="1200" cap="none" spc="0" normalizeH="0" baseline="0" noProof="0" dirty="0">
              <a:solidFill>
                <a:srgbClr val="FFC000"/>
              </a:solidFill>
              <a:latin typeface="+mj-ea"/>
              <a:ea typeface="+mj-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l="-8346" t="-18556" r="8346" b="18556"/>
          <a:stretch>
            <a:fillRect/>
          </a:stretch>
        </p:blipFill>
        <p:spPr>
          <a:xfrm>
            <a:off x="5277574" y="672308"/>
            <a:ext cx="1636851" cy="2044849"/>
          </a:xfrm>
          <a:prstGeom prst="ellipse">
            <a:avLst/>
          </a:prstGeom>
        </p:spPr>
      </p:pic>
      <p:sp>
        <p:nvSpPr>
          <p:cNvPr id="88067" name="文本框 2"/>
          <p:cNvSpPr txBox="1"/>
          <p:nvPr/>
        </p:nvSpPr>
        <p:spPr>
          <a:xfrm>
            <a:off x="3463925" y="3214688"/>
            <a:ext cx="5264150" cy="1446212"/>
          </a:xfrm>
          <a:prstGeom prst="rect">
            <a:avLst/>
          </a:prstGeom>
          <a:noFill/>
          <a:ln w="9525">
            <a:noFill/>
          </a:ln>
        </p:spPr>
        <p:txBody>
          <a:bodyPr wrap="none">
            <a:spAutoFit/>
          </a:bodyPr>
          <a:lstStyle/>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案例</a:t>
            </a:r>
            <a:r>
              <a:rPr lang="en-US" altLang="zh-CN" sz="8800" dirty="0">
                <a:solidFill>
                  <a:srgbClr val="0C4472"/>
                </a:solidFill>
                <a:latin typeface="方正姚体" panose="02010601030101010101" pitchFamily="2" charset="-122"/>
                <a:ea typeface="方正姚体" panose="02010601030101010101" pitchFamily="2" charset="-122"/>
              </a:rPr>
              <a:t>1</a:t>
            </a:r>
            <a:r>
              <a:rPr lang="zh-CN" altLang="en-US" sz="8800" dirty="0">
                <a:solidFill>
                  <a:srgbClr val="0C4472"/>
                </a:solidFill>
                <a:latin typeface="方正姚体" panose="02010601030101010101" pitchFamily="2" charset="-122"/>
                <a:ea typeface="方正姚体" panose="02010601030101010101" pitchFamily="2" charset="-122"/>
              </a:rPr>
              <a:t>解析</a:t>
            </a:r>
            <a:endParaRPr lang="en-US" altLang="zh-CN" sz="8800" dirty="0">
              <a:solidFill>
                <a:srgbClr val="0C4472"/>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081713" y="0"/>
            <a:ext cx="0" cy="7126288"/>
          </a:xfrm>
          <a:prstGeom prst="line">
            <a:avLst/>
          </a:prstGeom>
          <a:ln w="57150">
            <a:solidFill>
              <a:srgbClr val="0C4472"/>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429000"/>
            <a:ext cx="12511088" cy="0"/>
          </a:xfrm>
          <a:prstGeom prst="line">
            <a:avLst/>
          </a:prstGeom>
          <a:ln w="57150">
            <a:solidFill>
              <a:srgbClr val="0C4472"/>
            </a:solidFill>
            <a:tailEnd type="triangle"/>
          </a:ln>
        </p:spPr>
        <p:style>
          <a:lnRef idx="1">
            <a:schemeClr val="accent1"/>
          </a:lnRef>
          <a:fillRef idx="0">
            <a:schemeClr val="accent1"/>
          </a:fillRef>
          <a:effectRef idx="0">
            <a:schemeClr val="accent1"/>
          </a:effectRef>
          <a:fontRef idx="minor">
            <a:schemeClr val="tx1"/>
          </a:fontRef>
        </p:style>
      </p:cxnSp>
      <p:sp>
        <p:nvSpPr>
          <p:cNvPr id="61444" name="文本框 11"/>
          <p:cNvSpPr txBox="1"/>
          <p:nvPr/>
        </p:nvSpPr>
        <p:spPr>
          <a:xfrm>
            <a:off x="1081088" y="1363663"/>
            <a:ext cx="3919537" cy="1201737"/>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61445" name="文本框 12"/>
          <p:cNvSpPr txBox="1"/>
          <p:nvPr/>
        </p:nvSpPr>
        <p:spPr>
          <a:xfrm>
            <a:off x="1081088" y="469900"/>
            <a:ext cx="3648075" cy="923925"/>
          </a:xfrm>
          <a:prstGeom prst="rect">
            <a:avLst/>
          </a:prstGeom>
          <a:noFill/>
          <a:ln w="9525">
            <a:noFill/>
          </a:ln>
        </p:spPr>
        <p:txBody>
          <a:bodyPr wrap="none">
            <a:spAutoFit/>
          </a:bodyPr>
          <a:lstStyle/>
          <a:p>
            <a:pPr algn="ctr" eaLnBrk="1" hangingPunct="1"/>
            <a:r>
              <a:rPr lang="zh-CN" altLang="en-US" sz="5400" dirty="0">
                <a:solidFill>
                  <a:srgbClr val="0C4472"/>
                </a:solidFill>
                <a:latin typeface="方正姚体" panose="02010601030101010101" pitchFamily="2" charset="-122"/>
                <a:ea typeface="方正姚体" panose="02010601030101010101" pitchFamily="2" charset="-122"/>
              </a:rPr>
              <a:t>一整页文字</a:t>
            </a:r>
            <a:endParaRPr lang="en-US" altLang="zh-CN" sz="5400" dirty="0">
              <a:solidFill>
                <a:srgbClr val="0C4472"/>
              </a:solidFill>
              <a:latin typeface="方正姚体" panose="02010601030101010101" pitchFamily="2" charset="-122"/>
              <a:ea typeface="方正姚体" panose="02010601030101010101" pitchFamily="2" charset="-122"/>
            </a:endParaRPr>
          </a:p>
        </p:txBody>
      </p:sp>
      <p:sp>
        <p:nvSpPr>
          <p:cNvPr id="61446" name="文本框 13"/>
          <p:cNvSpPr txBox="1"/>
          <p:nvPr/>
        </p:nvSpPr>
        <p:spPr>
          <a:xfrm>
            <a:off x="7223125" y="476250"/>
            <a:ext cx="3646488" cy="923925"/>
          </a:xfrm>
          <a:prstGeom prst="rect">
            <a:avLst/>
          </a:prstGeom>
          <a:noFill/>
          <a:ln w="9525">
            <a:noFill/>
          </a:ln>
        </p:spPr>
        <p:txBody>
          <a:bodyPr wrap="none">
            <a:spAutoFit/>
          </a:bodyPr>
          <a:lstStyle/>
          <a:p>
            <a:pPr algn="ctr" eaLnBrk="1" hangingPunct="1"/>
            <a:r>
              <a:rPr lang="zh-CN" altLang="en-US" sz="5400" dirty="0">
                <a:solidFill>
                  <a:srgbClr val="0C4472"/>
                </a:solidFill>
                <a:latin typeface="方正姚体" panose="02010601030101010101" pitchFamily="2" charset="-122"/>
                <a:ea typeface="方正姚体" panose="02010601030101010101" pitchFamily="2" charset="-122"/>
              </a:rPr>
              <a:t>一整页图片</a:t>
            </a:r>
            <a:endParaRPr lang="en-US" altLang="zh-CN" sz="5400" dirty="0">
              <a:solidFill>
                <a:srgbClr val="0C4472"/>
              </a:solidFill>
              <a:latin typeface="方正姚体" panose="02010601030101010101" pitchFamily="2" charset="-122"/>
              <a:ea typeface="方正姚体" panose="02010601030101010101" pitchFamily="2" charset="-122"/>
            </a:endParaRPr>
          </a:p>
        </p:txBody>
      </p:sp>
      <p:pic>
        <p:nvPicPr>
          <p:cNvPr id="61447" name="图片 14"/>
          <p:cNvPicPr>
            <a:picLocks noChangeAspect="1"/>
          </p:cNvPicPr>
          <p:nvPr/>
        </p:nvPicPr>
        <p:blipFill>
          <a:blip r:embed="rId2" cstate="print"/>
          <a:stretch>
            <a:fillRect/>
          </a:stretch>
        </p:blipFill>
        <p:spPr>
          <a:xfrm>
            <a:off x="8340725" y="1658938"/>
            <a:ext cx="1409700" cy="1209675"/>
          </a:xfrm>
          <a:prstGeom prst="rect">
            <a:avLst/>
          </a:prstGeom>
          <a:noFill/>
          <a:ln w="9525">
            <a:noFill/>
          </a:ln>
        </p:spPr>
      </p:pic>
      <p:cxnSp>
        <p:nvCxnSpPr>
          <p:cNvPr id="17" name="直接连接符 16"/>
          <p:cNvCxnSpPr/>
          <p:nvPr/>
        </p:nvCxnSpPr>
        <p:spPr>
          <a:xfrm>
            <a:off x="0" y="5167313"/>
            <a:ext cx="6096000" cy="0"/>
          </a:xfrm>
          <a:prstGeom prst="line">
            <a:avLst/>
          </a:prstGeom>
          <a:ln w="28575">
            <a:solidFill>
              <a:srgbClr val="0C447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263063" y="3429000"/>
            <a:ext cx="0" cy="3429000"/>
          </a:xfrm>
          <a:prstGeom prst="line">
            <a:avLst/>
          </a:prstGeom>
          <a:ln w="28575">
            <a:solidFill>
              <a:srgbClr val="0C447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450" name="文本框 20"/>
          <p:cNvSpPr txBox="1"/>
          <p:nvPr/>
        </p:nvSpPr>
        <p:spPr>
          <a:xfrm>
            <a:off x="1089025" y="3702050"/>
            <a:ext cx="3917950" cy="646113"/>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61451" name="文本框 21"/>
          <p:cNvSpPr txBox="1"/>
          <p:nvPr/>
        </p:nvSpPr>
        <p:spPr>
          <a:xfrm>
            <a:off x="1095375" y="6040438"/>
            <a:ext cx="3919538" cy="646112"/>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61452" name="文本框 22"/>
          <p:cNvSpPr txBox="1"/>
          <p:nvPr/>
        </p:nvSpPr>
        <p:spPr>
          <a:xfrm>
            <a:off x="1422400" y="4592638"/>
            <a:ext cx="2954338" cy="922337"/>
          </a:xfrm>
          <a:prstGeom prst="rect">
            <a:avLst/>
          </a:prstGeom>
          <a:noFill/>
          <a:ln w="9525">
            <a:noFill/>
          </a:ln>
        </p:spPr>
        <p:txBody>
          <a:bodyPr wrap="none">
            <a:spAutoFit/>
          </a:bodyPr>
          <a:lstStyle/>
          <a:p>
            <a:pPr algn="ctr" eaLnBrk="1" hangingPunct="1"/>
            <a:r>
              <a:rPr lang="zh-CN" altLang="en-US" sz="5400" dirty="0">
                <a:solidFill>
                  <a:srgbClr val="0C4472"/>
                </a:solidFill>
                <a:latin typeface="方正姚体" panose="02010601030101010101" pitchFamily="2" charset="-122"/>
                <a:ea typeface="方正姚体" panose="02010601030101010101" pitchFamily="2" charset="-122"/>
              </a:rPr>
              <a:t>上下结构</a:t>
            </a:r>
            <a:endParaRPr lang="en-US" altLang="zh-CN" sz="5400" dirty="0">
              <a:solidFill>
                <a:srgbClr val="0C4472"/>
              </a:solidFill>
              <a:latin typeface="方正姚体" panose="02010601030101010101" pitchFamily="2" charset="-122"/>
              <a:ea typeface="方正姚体" panose="02010601030101010101" pitchFamily="2" charset="-122"/>
            </a:endParaRPr>
          </a:p>
        </p:txBody>
      </p:sp>
      <p:sp>
        <p:nvSpPr>
          <p:cNvPr id="61453" name="文本框 23"/>
          <p:cNvSpPr txBox="1"/>
          <p:nvPr/>
        </p:nvSpPr>
        <p:spPr>
          <a:xfrm>
            <a:off x="7786688" y="4535488"/>
            <a:ext cx="2954337" cy="922337"/>
          </a:xfrm>
          <a:prstGeom prst="rect">
            <a:avLst/>
          </a:prstGeom>
          <a:noFill/>
          <a:ln w="9525">
            <a:noFill/>
          </a:ln>
        </p:spPr>
        <p:txBody>
          <a:bodyPr wrap="none">
            <a:spAutoFit/>
          </a:bodyPr>
          <a:lstStyle/>
          <a:p>
            <a:pPr algn="ctr" eaLnBrk="1" hangingPunct="1"/>
            <a:r>
              <a:rPr lang="zh-CN" altLang="en-US" sz="5400" dirty="0">
                <a:solidFill>
                  <a:srgbClr val="0C4472"/>
                </a:solidFill>
                <a:latin typeface="方正姚体" panose="02010601030101010101" pitchFamily="2" charset="-122"/>
                <a:ea typeface="方正姚体" panose="02010601030101010101" pitchFamily="2" charset="-122"/>
              </a:rPr>
              <a:t>左右结构</a:t>
            </a:r>
            <a:endParaRPr lang="en-US" altLang="zh-CN" sz="5400" dirty="0">
              <a:solidFill>
                <a:srgbClr val="0C4472"/>
              </a:solidFill>
              <a:latin typeface="方正姚体" panose="02010601030101010101" pitchFamily="2" charset="-122"/>
              <a:ea typeface="方正姚体" panose="02010601030101010101" pitchFamily="2" charset="-122"/>
            </a:endParaRPr>
          </a:p>
        </p:txBody>
      </p:sp>
      <p:sp>
        <p:nvSpPr>
          <p:cNvPr id="61454" name="文本框 24"/>
          <p:cNvSpPr txBox="1"/>
          <p:nvPr/>
        </p:nvSpPr>
        <p:spPr>
          <a:xfrm>
            <a:off x="6410325" y="4017963"/>
            <a:ext cx="1390650" cy="2308225"/>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61455" name="文本框 25"/>
          <p:cNvSpPr txBox="1"/>
          <p:nvPr/>
        </p:nvSpPr>
        <p:spPr>
          <a:xfrm>
            <a:off x="10620375" y="4017963"/>
            <a:ext cx="1389063" cy="2308225"/>
          </a:xfrm>
          <a:prstGeom prst="rect">
            <a:avLst/>
          </a:prstGeom>
          <a:noFill/>
          <a:ln w="9525">
            <a:noFill/>
          </a:ln>
        </p:spPr>
        <p:txBody>
          <a:bodyPr>
            <a:spAutoFit/>
          </a:bodyPr>
          <a:lstStyle/>
          <a:p>
            <a:pPr algn="r" eaLnBrk="1" hangingPunct="1"/>
            <a:r>
              <a:rPr lang="zh-CN" altLang="en-US" dirty="0">
                <a:latin typeface="Calibri" panose="020F0502020204030204" pitchFamily="34" charset="0"/>
                <a:ea typeface="宋体" panose="02010600030101010101" pitchFamily="2" charset="-122"/>
              </a:rPr>
              <a:t>文字文字文字文字文字文字文字文字</a:t>
            </a:r>
          </a:p>
          <a:p>
            <a:pPr algn="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文本占位符 1"/>
          <p:cNvSpPr>
            <a:spLocks noGrp="1"/>
          </p:cNvSpPr>
          <p:nvPr>
            <p:ph type="body" sz="quarter"/>
          </p:nvPr>
        </p:nvSpPr>
        <p:spPr>
          <a:xfrm>
            <a:off x="1209675" y="55563"/>
            <a:ext cx="4886325" cy="565150"/>
          </a:xfrm>
        </p:spPr>
        <p:txBody>
          <a:bodyPr vert="horz" wrap="square" lIns="91440" tIns="45720" rIns="91440" bIns="45720" anchor="t"/>
          <a:lstStyle>
            <a:lvl1pPr lvl="0">
              <a:defRPr sz="2000"/>
            </a:lvl1pPr>
            <a:lvl2pPr lvl="1">
              <a:defRPr sz="1800"/>
            </a:lvl2pPr>
            <a:lvl3pPr lvl="2">
              <a:defRPr sz="1600"/>
            </a:lvl3pPr>
            <a:lvl4pPr lvl="3">
              <a:defRPr sz="1400"/>
            </a:lvl4pPr>
            <a:lvl5pPr lvl="4">
              <a:defRPr sz="1400"/>
            </a:lvl5pPr>
          </a:lstStyle>
          <a:p>
            <a:pPr lvl="0"/>
            <a:r>
              <a:rPr lang="zh-CN" altLang="en-US" sz="2800" dirty="0">
                <a:solidFill>
                  <a:schemeClr val="tx1"/>
                </a:solidFill>
              </a:rPr>
              <a:t>基本概念</a:t>
            </a:r>
          </a:p>
        </p:txBody>
      </p:sp>
      <p:sp>
        <p:nvSpPr>
          <p:cNvPr id="89091" name="内容占位符 2"/>
          <p:cNvSpPr>
            <a:spLocks noGrp="1"/>
          </p:cNvSpPr>
          <p:nvPr>
            <p:ph sz="quarter" idx="1"/>
          </p:nvPr>
        </p:nvSpPr>
        <p:spPr>
          <a:xfrm>
            <a:off x="0" y="28575"/>
            <a:ext cx="1254125" cy="536575"/>
          </a:xfrm>
        </p:spPr>
        <p:txBody>
          <a:bodyPr vert="horz" wrap="square" lIns="91440" tIns="45720" rIns="91440" bIns="45720" anchor="t"/>
          <a:lstStyle>
            <a:lvl1pPr lvl="0">
              <a:defRPr sz="2000"/>
            </a:lvl1pPr>
            <a:lvl2pPr lvl="1">
              <a:defRPr sz="1800"/>
            </a:lvl2pPr>
            <a:lvl3pPr lvl="2">
              <a:defRPr sz="1600"/>
            </a:lvl3pPr>
            <a:lvl4pPr lvl="3">
              <a:defRPr sz="1400"/>
            </a:lvl4pPr>
            <a:lvl5pPr lvl="4">
              <a:defRPr sz="1400"/>
            </a:lvl5pPr>
          </a:lstStyle>
          <a:p>
            <a:pPr marL="0" lvl="0" indent="0" algn="ctr">
              <a:buNone/>
            </a:pPr>
            <a:r>
              <a:rPr lang="en-US" altLang="zh-CN" sz="2800" b="1" dirty="0">
                <a:solidFill>
                  <a:srgbClr val="005479"/>
                </a:solidFill>
              </a:rPr>
              <a:t>1-1</a:t>
            </a:r>
            <a:endParaRPr lang="zh-CN" altLang="en-US" sz="2800" b="1" dirty="0">
              <a:solidFill>
                <a:srgbClr val="005479"/>
              </a:solidFill>
            </a:endParaRPr>
          </a:p>
        </p:txBody>
      </p:sp>
      <p:sp>
        <p:nvSpPr>
          <p:cNvPr id="89092" name="文本框 3"/>
          <p:cNvSpPr txBox="1"/>
          <p:nvPr/>
        </p:nvSpPr>
        <p:spPr>
          <a:xfrm>
            <a:off x="4857750" y="-19050"/>
            <a:ext cx="1416050" cy="584200"/>
          </a:xfrm>
          <a:prstGeom prst="rect">
            <a:avLst/>
          </a:prstGeom>
          <a:solidFill>
            <a:srgbClr val="0178B0"/>
          </a:solidFill>
          <a:ln w="9525">
            <a:noFill/>
          </a:ln>
        </p:spPr>
        <p:txBody>
          <a:bodyPr wrap="none">
            <a:spAutoFit/>
          </a:bodyPr>
          <a:lstStyle/>
          <a:p>
            <a:pPr eaLnBrk="1" hangingPunct="1"/>
            <a:r>
              <a:rPr lang="zh-CN" altLang="en-US" sz="3200" dirty="0">
                <a:solidFill>
                  <a:srgbClr val="FFFF00"/>
                </a:solidFill>
                <a:latin typeface="微软雅黑" panose="020B0503020204020204" pitchFamily="34" charset="-122"/>
                <a:ea typeface="微软雅黑" panose="020B0503020204020204" pitchFamily="34" charset="-122"/>
              </a:rPr>
              <a:t>语义网</a:t>
            </a:r>
          </a:p>
        </p:txBody>
      </p:sp>
      <p:pic>
        <p:nvPicPr>
          <p:cNvPr id="89093" name="图片 4"/>
          <p:cNvPicPr>
            <a:picLocks noChangeAspect="1"/>
          </p:cNvPicPr>
          <p:nvPr/>
        </p:nvPicPr>
        <p:blipFill>
          <a:blip r:embed="rId3" cstate="print"/>
          <a:stretch>
            <a:fillRect/>
          </a:stretch>
        </p:blipFill>
        <p:spPr>
          <a:xfrm>
            <a:off x="577850" y="928688"/>
            <a:ext cx="5106988" cy="5575300"/>
          </a:xfrm>
          <a:prstGeom prst="rect">
            <a:avLst/>
          </a:prstGeom>
          <a:noFill/>
          <a:ln w="9525">
            <a:noFill/>
          </a:ln>
        </p:spPr>
      </p:pic>
      <p:sp>
        <p:nvSpPr>
          <p:cNvPr id="6" name="矩形 5"/>
          <p:cNvSpPr/>
          <p:nvPr/>
        </p:nvSpPr>
        <p:spPr>
          <a:xfrm>
            <a:off x="377825" y="2112963"/>
            <a:ext cx="4840288" cy="2570163"/>
          </a:xfrm>
          <a:custGeom>
            <a:avLst/>
            <a:gdLst>
              <a:gd name="connsiteX0" fmla="*/ 0 w 4808483"/>
              <a:gd name="connsiteY0" fmla="*/ 0 h 2569776"/>
              <a:gd name="connsiteX1" fmla="*/ 4808483 w 4808483"/>
              <a:gd name="connsiteY1" fmla="*/ 0 h 2569776"/>
              <a:gd name="connsiteX2" fmla="*/ 4808483 w 4808483"/>
              <a:gd name="connsiteY2" fmla="*/ 2569776 h 2569776"/>
              <a:gd name="connsiteX3" fmla="*/ 0 w 4808483"/>
              <a:gd name="connsiteY3" fmla="*/ 2569776 h 2569776"/>
              <a:gd name="connsiteX4" fmla="*/ 0 w 4808483"/>
              <a:gd name="connsiteY4" fmla="*/ 0 h 2569776"/>
              <a:gd name="connsiteX0-1" fmla="*/ 0 w 4808483"/>
              <a:gd name="connsiteY0-2" fmla="*/ 0 h 2601307"/>
              <a:gd name="connsiteX1-3" fmla="*/ 4808483 w 4808483"/>
              <a:gd name="connsiteY1-4" fmla="*/ 0 h 2601307"/>
              <a:gd name="connsiteX2-5" fmla="*/ 4808483 w 4808483"/>
              <a:gd name="connsiteY2-6" fmla="*/ 2569776 h 2601307"/>
              <a:gd name="connsiteX3-7" fmla="*/ 4761187 w 4808483"/>
              <a:gd name="connsiteY3-8" fmla="*/ 2601307 h 2601307"/>
              <a:gd name="connsiteX4-9" fmla="*/ 0 w 4808483"/>
              <a:gd name="connsiteY4-10" fmla="*/ 2569776 h 2601307"/>
              <a:gd name="connsiteX5" fmla="*/ 0 w 4808483"/>
              <a:gd name="connsiteY5" fmla="*/ 0 h 2601307"/>
              <a:gd name="connsiteX0-11" fmla="*/ 0 w 4808483"/>
              <a:gd name="connsiteY0-12" fmla="*/ 0 h 2585541"/>
              <a:gd name="connsiteX1-13" fmla="*/ 4808483 w 4808483"/>
              <a:gd name="connsiteY1-14" fmla="*/ 0 h 2585541"/>
              <a:gd name="connsiteX2-15" fmla="*/ 4808483 w 4808483"/>
              <a:gd name="connsiteY2-16" fmla="*/ 2569776 h 2585541"/>
              <a:gd name="connsiteX3-17" fmla="*/ 1340069 w 4808483"/>
              <a:gd name="connsiteY3-18" fmla="*/ 2585541 h 2585541"/>
              <a:gd name="connsiteX4-19" fmla="*/ 0 w 4808483"/>
              <a:gd name="connsiteY4-20" fmla="*/ 2569776 h 2585541"/>
              <a:gd name="connsiteX5-21" fmla="*/ 0 w 4808483"/>
              <a:gd name="connsiteY5-22" fmla="*/ 0 h 2585541"/>
              <a:gd name="connsiteX0-23" fmla="*/ 0 w 4808483"/>
              <a:gd name="connsiteY0-24" fmla="*/ 0 h 2585541"/>
              <a:gd name="connsiteX1-25" fmla="*/ 4808483 w 4808483"/>
              <a:gd name="connsiteY1-26" fmla="*/ 0 h 2585541"/>
              <a:gd name="connsiteX2-27" fmla="*/ 1324303 w 4808483"/>
              <a:gd name="connsiteY2-28" fmla="*/ 2002217 h 2585541"/>
              <a:gd name="connsiteX3-29" fmla="*/ 1340069 w 4808483"/>
              <a:gd name="connsiteY3-30" fmla="*/ 2585541 h 2585541"/>
              <a:gd name="connsiteX4-31" fmla="*/ 0 w 4808483"/>
              <a:gd name="connsiteY4-32" fmla="*/ 2569776 h 2585541"/>
              <a:gd name="connsiteX5-33" fmla="*/ 0 w 4808483"/>
              <a:gd name="connsiteY5-34" fmla="*/ 0 h 2585541"/>
              <a:gd name="connsiteX0-35" fmla="*/ 0 w 4808483"/>
              <a:gd name="connsiteY0-36" fmla="*/ 0 h 2585541"/>
              <a:gd name="connsiteX1-37" fmla="*/ 4808483 w 4808483"/>
              <a:gd name="connsiteY1-38" fmla="*/ 0 h 2585541"/>
              <a:gd name="connsiteX2-39" fmla="*/ 1324303 w 4808483"/>
              <a:gd name="connsiteY2-40" fmla="*/ 2002217 h 2585541"/>
              <a:gd name="connsiteX3-41" fmla="*/ 1308538 w 4808483"/>
              <a:gd name="connsiteY3-42" fmla="*/ 1986451 h 2585541"/>
              <a:gd name="connsiteX4-43" fmla="*/ 1340069 w 4808483"/>
              <a:gd name="connsiteY4-44" fmla="*/ 2585541 h 2585541"/>
              <a:gd name="connsiteX5-45" fmla="*/ 0 w 4808483"/>
              <a:gd name="connsiteY5-46" fmla="*/ 2569776 h 2585541"/>
              <a:gd name="connsiteX6" fmla="*/ 0 w 4808483"/>
              <a:gd name="connsiteY6" fmla="*/ 0 h 2585541"/>
              <a:gd name="connsiteX0-47" fmla="*/ 0 w 4808483"/>
              <a:gd name="connsiteY0-48" fmla="*/ 0 h 2585541"/>
              <a:gd name="connsiteX1-49" fmla="*/ 4808483 w 4808483"/>
              <a:gd name="connsiteY1-50" fmla="*/ 0 h 2585541"/>
              <a:gd name="connsiteX2-51" fmla="*/ 1324303 w 4808483"/>
              <a:gd name="connsiteY2-52" fmla="*/ 2002217 h 2585541"/>
              <a:gd name="connsiteX3-53" fmla="*/ 1781503 w 4808483"/>
              <a:gd name="connsiteY3-54" fmla="*/ 2222934 h 2585541"/>
              <a:gd name="connsiteX4-55" fmla="*/ 1340069 w 4808483"/>
              <a:gd name="connsiteY4-56" fmla="*/ 2585541 h 2585541"/>
              <a:gd name="connsiteX5-57" fmla="*/ 0 w 4808483"/>
              <a:gd name="connsiteY5-58" fmla="*/ 2569776 h 2585541"/>
              <a:gd name="connsiteX6-59" fmla="*/ 0 w 4808483"/>
              <a:gd name="connsiteY6-60" fmla="*/ 0 h 2585541"/>
              <a:gd name="connsiteX0-61" fmla="*/ 0 w 4824248"/>
              <a:gd name="connsiteY0-62" fmla="*/ 0 h 2585541"/>
              <a:gd name="connsiteX1-63" fmla="*/ 4808483 w 4824248"/>
              <a:gd name="connsiteY1-64" fmla="*/ 0 h 2585541"/>
              <a:gd name="connsiteX2-65" fmla="*/ 4824248 w 4824248"/>
              <a:gd name="connsiteY2-66" fmla="*/ 2096811 h 2585541"/>
              <a:gd name="connsiteX3-67" fmla="*/ 1781503 w 4824248"/>
              <a:gd name="connsiteY3-68" fmla="*/ 2222934 h 2585541"/>
              <a:gd name="connsiteX4-69" fmla="*/ 1340069 w 4824248"/>
              <a:gd name="connsiteY4-70" fmla="*/ 2585541 h 2585541"/>
              <a:gd name="connsiteX5-71" fmla="*/ 0 w 4824248"/>
              <a:gd name="connsiteY5-72" fmla="*/ 2569776 h 2585541"/>
              <a:gd name="connsiteX6-73" fmla="*/ 0 w 4824248"/>
              <a:gd name="connsiteY6-74" fmla="*/ 0 h 2585541"/>
              <a:gd name="connsiteX0-75" fmla="*/ 0 w 4824248"/>
              <a:gd name="connsiteY0-76" fmla="*/ 0 h 2585541"/>
              <a:gd name="connsiteX1-77" fmla="*/ 4808483 w 4824248"/>
              <a:gd name="connsiteY1-78" fmla="*/ 0 h 2585541"/>
              <a:gd name="connsiteX2-79" fmla="*/ 4824248 w 4824248"/>
              <a:gd name="connsiteY2-80" fmla="*/ 2096811 h 2585541"/>
              <a:gd name="connsiteX3-81" fmla="*/ 1387365 w 4824248"/>
              <a:gd name="connsiteY3-82" fmla="*/ 2002217 h 2585541"/>
              <a:gd name="connsiteX4-83" fmla="*/ 1340069 w 4824248"/>
              <a:gd name="connsiteY4-84" fmla="*/ 2585541 h 2585541"/>
              <a:gd name="connsiteX5-85" fmla="*/ 0 w 4824248"/>
              <a:gd name="connsiteY5-86" fmla="*/ 2569776 h 2585541"/>
              <a:gd name="connsiteX6-87" fmla="*/ 0 w 4824248"/>
              <a:gd name="connsiteY6-88" fmla="*/ 0 h 2585541"/>
              <a:gd name="connsiteX0-89" fmla="*/ 0 w 4840013"/>
              <a:gd name="connsiteY0-90" fmla="*/ 0 h 2585541"/>
              <a:gd name="connsiteX1-91" fmla="*/ 4808483 w 4840013"/>
              <a:gd name="connsiteY1-92" fmla="*/ 0 h 2585541"/>
              <a:gd name="connsiteX2-93" fmla="*/ 4840013 w 4840013"/>
              <a:gd name="connsiteY2-94" fmla="*/ 1939155 h 2585541"/>
              <a:gd name="connsiteX3-95" fmla="*/ 1387365 w 4840013"/>
              <a:gd name="connsiteY3-96" fmla="*/ 2002217 h 2585541"/>
              <a:gd name="connsiteX4-97" fmla="*/ 1340069 w 4840013"/>
              <a:gd name="connsiteY4-98" fmla="*/ 2585541 h 2585541"/>
              <a:gd name="connsiteX5-99" fmla="*/ 0 w 4840013"/>
              <a:gd name="connsiteY5-100" fmla="*/ 2569776 h 2585541"/>
              <a:gd name="connsiteX6-101" fmla="*/ 0 w 4840013"/>
              <a:gd name="connsiteY6-102" fmla="*/ 0 h 2585541"/>
              <a:gd name="connsiteX0-103" fmla="*/ 0 w 4840013"/>
              <a:gd name="connsiteY0-104" fmla="*/ 0 h 2601306"/>
              <a:gd name="connsiteX1-105" fmla="*/ 4808483 w 4840013"/>
              <a:gd name="connsiteY1-106" fmla="*/ 0 h 2601306"/>
              <a:gd name="connsiteX2-107" fmla="*/ 4840013 w 4840013"/>
              <a:gd name="connsiteY2-108" fmla="*/ 1939155 h 2601306"/>
              <a:gd name="connsiteX3-109" fmla="*/ 1387365 w 4840013"/>
              <a:gd name="connsiteY3-110" fmla="*/ 2002217 h 2601306"/>
              <a:gd name="connsiteX4-111" fmla="*/ 1403131 w 4840013"/>
              <a:gd name="connsiteY4-112" fmla="*/ 2601306 h 2601306"/>
              <a:gd name="connsiteX5-113" fmla="*/ 0 w 4840013"/>
              <a:gd name="connsiteY5-114" fmla="*/ 2569776 h 2601306"/>
              <a:gd name="connsiteX6-115" fmla="*/ 0 w 4840013"/>
              <a:gd name="connsiteY6-116" fmla="*/ 0 h 2601306"/>
              <a:gd name="connsiteX0-117" fmla="*/ 0 w 4840013"/>
              <a:gd name="connsiteY0-118" fmla="*/ 0 h 2632838"/>
              <a:gd name="connsiteX1-119" fmla="*/ 4808483 w 4840013"/>
              <a:gd name="connsiteY1-120" fmla="*/ 0 h 2632838"/>
              <a:gd name="connsiteX2-121" fmla="*/ 4840013 w 4840013"/>
              <a:gd name="connsiteY2-122" fmla="*/ 1939155 h 2632838"/>
              <a:gd name="connsiteX3-123" fmla="*/ 1387365 w 4840013"/>
              <a:gd name="connsiteY3-124" fmla="*/ 2002217 h 2632838"/>
              <a:gd name="connsiteX4-125" fmla="*/ 1403131 w 4840013"/>
              <a:gd name="connsiteY4-126" fmla="*/ 2601306 h 2632838"/>
              <a:gd name="connsiteX5-127" fmla="*/ 0 w 4840013"/>
              <a:gd name="connsiteY5-128" fmla="*/ 2632838 h 2632838"/>
              <a:gd name="connsiteX6-129" fmla="*/ 0 w 4840013"/>
              <a:gd name="connsiteY6-130" fmla="*/ 0 h 2632838"/>
              <a:gd name="connsiteX0-131" fmla="*/ 0 w 4840013"/>
              <a:gd name="connsiteY0-132" fmla="*/ 0 h 2632838"/>
              <a:gd name="connsiteX1-133" fmla="*/ 4808483 w 4840013"/>
              <a:gd name="connsiteY1-134" fmla="*/ 0 h 2632838"/>
              <a:gd name="connsiteX2-135" fmla="*/ 4840013 w 4840013"/>
              <a:gd name="connsiteY2-136" fmla="*/ 1939155 h 2632838"/>
              <a:gd name="connsiteX3-137" fmla="*/ 1387365 w 4840013"/>
              <a:gd name="connsiteY3-138" fmla="*/ 2002217 h 2632838"/>
              <a:gd name="connsiteX4-139" fmla="*/ 1403131 w 4840013"/>
              <a:gd name="connsiteY4-140" fmla="*/ 2569775 h 2632838"/>
              <a:gd name="connsiteX5-141" fmla="*/ 0 w 4840013"/>
              <a:gd name="connsiteY5-142" fmla="*/ 2632838 h 2632838"/>
              <a:gd name="connsiteX6-143" fmla="*/ 0 w 4840013"/>
              <a:gd name="connsiteY6-144" fmla="*/ 0 h 2632838"/>
              <a:gd name="connsiteX0-145" fmla="*/ 0 w 4840013"/>
              <a:gd name="connsiteY0-146" fmla="*/ 0 h 2569775"/>
              <a:gd name="connsiteX1-147" fmla="*/ 4808483 w 4840013"/>
              <a:gd name="connsiteY1-148" fmla="*/ 0 h 2569775"/>
              <a:gd name="connsiteX2-149" fmla="*/ 4840013 w 4840013"/>
              <a:gd name="connsiteY2-150" fmla="*/ 1939155 h 2569775"/>
              <a:gd name="connsiteX3-151" fmla="*/ 1387365 w 4840013"/>
              <a:gd name="connsiteY3-152" fmla="*/ 2002217 h 2569775"/>
              <a:gd name="connsiteX4-153" fmla="*/ 1403131 w 4840013"/>
              <a:gd name="connsiteY4-154" fmla="*/ 2569775 h 2569775"/>
              <a:gd name="connsiteX5-155" fmla="*/ 0 w 4840013"/>
              <a:gd name="connsiteY5-156" fmla="*/ 2554011 h 2569775"/>
              <a:gd name="connsiteX6-157" fmla="*/ 0 w 4840013"/>
              <a:gd name="connsiteY6-158" fmla="*/ 0 h 2569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Lst>
            <a:rect l="l" t="t" r="r" b="b"/>
            <a:pathLst>
              <a:path w="4840013" h="2569775">
                <a:moveTo>
                  <a:pt x="0" y="0"/>
                </a:moveTo>
                <a:lnTo>
                  <a:pt x="4808483" y="0"/>
                </a:lnTo>
                <a:lnTo>
                  <a:pt x="4840013" y="1939155"/>
                </a:lnTo>
                <a:lnTo>
                  <a:pt x="1387365" y="2002217"/>
                </a:lnTo>
                <a:lnTo>
                  <a:pt x="1403131" y="2569775"/>
                </a:lnTo>
                <a:lnTo>
                  <a:pt x="0" y="2554011"/>
                </a:lnTo>
                <a:lnTo>
                  <a:pt x="0" y="0"/>
                </a:lnTo>
                <a:close/>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9095" name="矩形 6"/>
          <p:cNvSpPr/>
          <p:nvPr/>
        </p:nvSpPr>
        <p:spPr>
          <a:xfrm>
            <a:off x="7146925" y="1279525"/>
            <a:ext cx="4462463" cy="1939925"/>
          </a:xfrm>
          <a:prstGeom prst="rect">
            <a:avLst/>
          </a:prstGeom>
          <a:noFill/>
          <a:ln w="9525">
            <a:noFill/>
          </a:ln>
        </p:spPr>
        <p:txBody>
          <a:bodyPr>
            <a:spAutoFit/>
          </a:bodyPr>
          <a:lstStyle/>
          <a:p>
            <a:pPr eaLnBrk="1" hangingPunct="1">
              <a:lnSpc>
                <a:spcPct val="150000"/>
              </a:lnSpc>
            </a:pPr>
            <a:r>
              <a:rPr lang="zh-CN" altLang="en-US" sz="2000" dirty="0">
                <a:latin typeface="Arial" panose="020B0604020202020204" pitchFamily="34" charset="0"/>
                <a:ea typeface="微软雅黑" panose="020B0503020204020204" pitchFamily="34" charset="-122"/>
              </a:rPr>
              <a:t>语义网“不同于现存的万维网，其数据主要供人类使用，新一代</a:t>
            </a:r>
            <a:r>
              <a:rPr lang="en-US" altLang="zh-CN" sz="2000" dirty="0">
                <a:latin typeface="Arial" panose="020B0604020202020204" pitchFamily="34" charset="0"/>
                <a:ea typeface="微软雅黑" panose="020B0503020204020204" pitchFamily="34" charset="-122"/>
              </a:rPr>
              <a:t>WWW</a:t>
            </a:r>
            <a:r>
              <a:rPr lang="zh-CN" altLang="en-US" sz="2000" dirty="0">
                <a:latin typeface="Arial" panose="020B0604020202020204" pitchFamily="34" charset="0"/>
                <a:ea typeface="微软雅黑" panose="020B0503020204020204" pitchFamily="34" charset="-122"/>
              </a:rPr>
              <a:t>中将提供也能为计算机所处理的数据，这将使得大量的智能服务成为可能”</a:t>
            </a:r>
            <a:endParaRPr lang="en-US" altLang="zh-CN" sz="2000" dirty="0">
              <a:latin typeface="Arial" panose="020B0604020202020204" pitchFamily="34" charset="0"/>
              <a:ea typeface="微软雅黑" panose="020B0503020204020204" pitchFamily="34" charset="-122"/>
            </a:endParaRPr>
          </a:p>
        </p:txBody>
      </p:sp>
      <p:sp>
        <p:nvSpPr>
          <p:cNvPr id="89096" name="矩形 7"/>
          <p:cNvSpPr/>
          <p:nvPr/>
        </p:nvSpPr>
        <p:spPr>
          <a:xfrm>
            <a:off x="7146925" y="4108450"/>
            <a:ext cx="4462463" cy="1938338"/>
          </a:xfrm>
          <a:prstGeom prst="rect">
            <a:avLst/>
          </a:prstGeom>
          <a:noFill/>
          <a:ln w="9525">
            <a:noFill/>
          </a:ln>
        </p:spPr>
        <p:txBody>
          <a:bodyPr>
            <a:spAutoFit/>
          </a:bodyPr>
          <a:lstStyle/>
          <a:p>
            <a:pPr eaLnBrk="1" hangingPunct="1">
              <a:lnSpc>
                <a:spcPct val="150000"/>
              </a:lnSpc>
            </a:pPr>
            <a:r>
              <a:rPr lang="zh-CN" altLang="en-US" sz="2000" dirty="0">
                <a:latin typeface="Arial" panose="020B0604020202020204" pitchFamily="34" charset="0"/>
                <a:ea typeface="微软雅黑" panose="020B0503020204020204" pitchFamily="34" charset="-122"/>
              </a:rPr>
              <a:t>语义网研究活动的目标是“开发一系列计算机可理解和处理的表达语义信息的语言和技术，以支持网络环境下广泛有效的自动推理”</a:t>
            </a:r>
            <a:endParaRPr lang="zh-CN" altLang="en-US" sz="2000" dirty="0">
              <a:latin typeface="微软雅黑" panose="020B0503020204020204" pitchFamily="34" charset="-122"/>
              <a:ea typeface="微软雅黑" panose="020B0503020204020204" pitchFamily="34" charset="-122"/>
            </a:endParaRPr>
          </a:p>
        </p:txBody>
      </p:sp>
      <p:sp>
        <p:nvSpPr>
          <p:cNvPr id="89097" name="文本框 8"/>
          <p:cNvSpPr txBox="1"/>
          <p:nvPr/>
        </p:nvSpPr>
        <p:spPr>
          <a:xfrm>
            <a:off x="7146925" y="698500"/>
            <a:ext cx="1620838" cy="523875"/>
          </a:xfrm>
          <a:prstGeom prst="rect">
            <a:avLst/>
          </a:prstGeom>
          <a:noFill/>
          <a:ln w="9525">
            <a:noFill/>
          </a:ln>
        </p:spPr>
        <p:txBody>
          <a:bodyPr wrap="none">
            <a:spAutoFit/>
          </a:bodyPr>
          <a:lstStyle/>
          <a:p>
            <a:pPr eaLnBrk="1" hangingPunct="1"/>
            <a:r>
              <a:rPr lang="zh-CN" altLang="en-US" sz="2800" b="1" dirty="0">
                <a:latin typeface="微软雅黑" panose="020B0503020204020204" pitchFamily="34" charset="-122"/>
                <a:ea typeface="微软雅黑" panose="020B0503020204020204" pitchFamily="34" charset="-122"/>
              </a:rPr>
              <a:t>主要特点</a:t>
            </a:r>
          </a:p>
        </p:txBody>
      </p:sp>
      <p:sp>
        <p:nvSpPr>
          <p:cNvPr id="89098" name="文本框 9"/>
          <p:cNvSpPr txBox="1"/>
          <p:nvPr/>
        </p:nvSpPr>
        <p:spPr>
          <a:xfrm>
            <a:off x="7146925" y="3527425"/>
            <a:ext cx="1620838" cy="522288"/>
          </a:xfrm>
          <a:prstGeom prst="rect">
            <a:avLst/>
          </a:prstGeom>
          <a:noFill/>
          <a:ln w="9525">
            <a:noFill/>
          </a:ln>
        </p:spPr>
        <p:txBody>
          <a:bodyPr wrap="none">
            <a:spAutoFit/>
          </a:bodyPr>
          <a:lstStyle/>
          <a:p>
            <a:pPr eaLnBrk="1" hangingPunct="1"/>
            <a:r>
              <a:rPr lang="zh-CN" altLang="en-US" sz="2800" b="1" dirty="0">
                <a:latin typeface="微软雅黑" panose="020B0503020204020204" pitchFamily="34" charset="-122"/>
                <a:ea typeface="微软雅黑" panose="020B0503020204020204" pitchFamily="34" charset="-122"/>
              </a:rPr>
              <a:t>研究目标</a:t>
            </a:r>
          </a:p>
        </p:txBody>
      </p:sp>
      <p:sp>
        <p:nvSpPr>
          <p:cNvPr id="11" name="等腰三角形 10"/>
          <p:cNvSpPr/>
          <p:nvPr/>
        </p:nvSpPr>
        <p:spPr>
          <a:xfrm rot="5400000">
            <a:off x="6232525" y="484188"/>
            <a:ext cx="538163" cy="69691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等腰三角形 11"/>
          <p:cNvSpPr/>
          <p:nvPr/>
        </p:nvSpPr>
        <p:spPr>
          <a:xfrm rot="5400000">
            <a:off x="6232525" y="3432175"/>
            <a:ext cx="538163" cy="69691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9101" name="文本框 13"/>
          <p:cNvSpPr txBox="1"/>
          <p:nvPr/>
        </p:nvSpPr>
        <p:spPr>
          <a:xfrm>
            <a:off x="3917950" y="736600"/>
            <a:ext cx="5864225" cy="5384800"/>
          </a:xfrm>
          <a:prstGeom prst="rect">
            <a:avLst/>
          </a:prstGeom>
          <a:noFill/>
          <a:ln w="9525">
            <a:noFill/>
          </a:ln>
        </p:spPr>
        <p:txBody>
          <a:bodyPr>
            <a:spAutoFit/>
          </a:bodyPr>
          <a:lstStyle/>
          <a:p>
            <a:pPr eaLnBrk="1" hangingPunct="1"/>
            <a:r>
              <a:rPr lang="en-US" altLang="zh-CN" sz="34400" dirty="0">
                <a:solidFill>
                  <a:srgbClr val="C00000"/>
                </a:solidFill>
                <a:latin typeface="Calibri" panose="020F0502020204030204" pitchFamily="34" charset="0"/>
                <a:ea typeface="宋体" panose="02010600030101010101" pitchFamily="2" charset="-122"/>
              </a:rPr>
              <a:t>×</a:t>
            </a:r>
            <a:endParaRPr lang="zh-CN" altLang="en-US" sz="34400" dirty="0">
              <a:solidFill>
                <a:srgbClr val="C00000"/>
              </a:solidFill>
              <a:latin typeface="Calibri" panose="020F0502020204030204" pitchFamily="34" charset="0"/>
              <a:ea typeface="宋体" panose="02010600030101010101" pitchFamily="2" charset="-122"/>
            </a:endParaRPr>
          </a:p>
        </p:txBody>
      </p:sp>
    </p:spTree>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占位符 1"/>
          <p:cNvSpPr>
            <a:spLocks noGrp="1"/>
          </p:cNvSpPr>
          <p:nvPr>
            <p:ph type="body" sz="quarter" idx="13"/>
          </p:nvPr>
        </p:nvSpPr>
        <p:spPr>
          <a:xfrm>
            <a:off x="1387475" y="28575"/>
            <a:ext cx="4886325" cy="565150"/>
          </a:xfrm>
        </p:spPr>
        <p:txBody>
          <a:bodyPr vert="horz" wrap="square" lIns="91440" tIns="45720" rIns="91440" bIns="45720" anchor="t"/>
          <a:lstStyle/>
          <a:p>
            <a:pPr defTabSz="914400"/>
            <a:r>
              <a:rPr lang="zh-CN" altLang="en-US" kern="1200" dirty="0">
                <a:solidFill>
                  <a:srgbClr val="0178B0"/>
                </a:solidFill>
                <a:latin typeface="+mn-lt"/>
                <a:ea typeface="+mn-ea"/>
                <a:cs typeface="+mn-cs"/>
              </a:rPr>
              <a:t>基本概念</a:t>
            </a:r>
          </a:p>
        </p:txBody>
      </p:sp>
      <p:sp>
        <p:nvSpPr>
          <p:cNvPr id="91139" name="内容占位符 2"/>
          <p:cNvSpPr>
            <a:spLocks noGrp="1"/>
          </p:cNvSpPr>
          <p:nvPr>
            <p:ph sz="quarter" idx="1"/>
          </p:nvPr>
        </p:nvSpPr>
        <p:spPr>
          <a:xfrm>
            <a:off x="0" y="28575"/>
            <a:ext cx="1254125" cy="536575"/>
          </a:xfrm>
        </p:spPr>
        <p:txBody>
          <a:bodyPr vert="horz" wrap="square" lIns="91440" tIns="45720" rIns="91440" bIns="45720" anchor="t"/>
          <a:lstStyle>
            <a:lvl1pPr lvl="0">
              <a:defRPr sz="2000"/>
            </a:lvl1pPr>
            <a:lvl2pPr lvl="1">
              <a:defRPr sz="1800"/>
            </a:lvl2pPr>
            <a:lvl3pPr lvl="2">
              <a:defRPr sz="1600"/>
            </a:lvl3pPr>
            <a:lvl4pPr lvl="3">
              <a:defRPr sz="1400"/>
            </a:lvl4pPr>
            <a:lvl5pPr lvl="4">
              <a:defRPr sz="1400"/>
            </a:lvl5pPr>
          </a:lstStyle>
          <a:p>
            <a:pPr marL="0" lvl="0" indent="0" algn="ctr">
              <a:buNone/>
            </a:pPr>
            <a:r>
              <a:rPr lang="en-US" altLang="zh-CN" sz="2800" b="1" dirty="0">
                <a:solidFill>
                  <a:srgbClr val="005479"/>
                </a:solidFill>
              </a:rPr>
              <a:t>1-1</a:t>
            </a:r>
            <a:endParaRPr lang="zh-CN" altLang="en-US" sz="2800" b="1" dirty="0">
              <a:solidFill>
                <a:srgbClr val="005479"/>
              </a:solidFill>
            </a:endParaRPr>
          </a:p>
        </p:txBody>
      </p:sp>
      <p:sp>
        <p:nvSpPr>
          <p:cNvPr id="91140" name="文本框 3"/>
          <p:cNvSpPr txBox="1"/>
          <p:nvPr/>
        </p:nvSpPr>
        <p:spPr>
          <a:xfrm>
            <a:off x="4857750" y="-19050"/>
            <a:ext cx="1416050" cy="584200"/>
          </a:xfrm>
          <a:prstGeom prst="rect">
            <a:avLst/>
          </a:prstGeom>
          <a:solidFill>
            <a:srgbClr val="0178B0"/>
          </a:solidFill>
          <a:ln w="9525">
            <a:noFill/>
          </a:ln>
        </p:spPr>
        <p:txBody>
          <a:bodyPr wrap="none">
            <a:spAutoFit/>
          </a:bodyPr>
          <a:lstStyle/>
          <a:p>
            <a:pPr eaLnBrk="1" hangingPunct="1"/>
            <a:r>
              <a:rPr lang="zh-CN" altLang="en-US" sz="3200" dirty="0">
                <a:solidFill>
                  <a:srgbClr val="FFFF00"/>
                </a:solidFill>
                <a:latin typeface="微软雅黑" panose="020B0503020204020204" pitchFamily="34" charset="-122"/>
                <a:ea typeface="微软雅黑" panose="020B0503020204020204" pitchFamily="34" charset="-122"/>
              </a:rPr>
              <a:t>语义网</a:t>
            </a:r>
          </a:p>
        </p:txBody>
      </p:sp>
      <p:pic>
        <p:nvPicPr>
          <p:cNvPr id="91141" name="图片 4"/>
          <p:cNvPicPr>
            <a:picLocks noChangeAspect="1"/>
          </p:cNvPicPr>
          <p:nvPr/>
        </p:nvPicPr>
        <p:blipFill>
          <a:blip r:embed="rId3" cstate="print"/>
          <a:stretch>
            <a:fillRect/>
          </a:stretch>
        </p:blipFill>
        <p:spPr>
          <a:xfrm>
            <a:off x="577850" y="928688"/>
            <a:ext cx="5106988" cy="5575300"/>
          </a:xfrm>
          <a:prstGeom prst="rect">
            <a:avLst/>
          </a:prstGeom>
          <a:noFill/>
          <a:ln w="9525">
            <a:noFill/>
          </a:ln>
        </p:spPr>
      </p:pic>
      <p:sp>
        <p:nvSpPr>
          <p:cNvPr id="6" name="矩形 5"/>
          <p:cNvSpPr/>
          <p:nvPr/>
        </p:nvSpPr>
        <p:spPr>
          <a:xfrm>
            <a:off x="377825" y="2112963"/>
            <a:ext cx="4840288" cy="2570163"/>
          </a:xfrm>
          <a:custGeom>
            <a:avLst/>
            <a:gdLst>
              <a:gd name="connsiteX0" fmla="*/ 0 w 4808483"/>
              <a:gd name="connsiteY0" fmla="*/ 0 h 2569776"/>
              <a:gd name="connsiteX1" fmla="*/ 4808483 w 4808483"/>
              <a:gd name="connsiteY1" fmla="*/ 0 h 2569776"/>
              <a:gd name="connsiteX2" fmla="*/ 4808483 w 4808483"/>
              <a:gd name="connsiteY2" fmla="*/ 2569776 h 2569776"/>
              <a:gd name="connsiteX3" fmla="*/ 0 w 4808483"/>
              <a:gd name="connsiteY3" fmla="*/ 2569776 h 2569776"/>
              <a:gd name="connsiteX4" fmla="*/ 0 w 4808483"/>
              <a:gd name="connsiteY4" fmla="*/ 0 h 2569776"/>
              <a:gd name="connsiteX0-1" fmla="*/ 0 w 4808483"/>
              <a:gd name="connsiteY0-2" fmla="*/ 0 h 2601307"/>
              <a:gd name="connsiteX1-3" fmla="*/ 4808483 w 4808483"/>
              <a:gd name="connsiteY1-4" fmla="*/ 0 h 2601307"/>
              <a:gd name="connsiteX2-5" fmla="*/ 4808483 w 4808483"/>
              <a:gd name="connsiteY2-6" fmla="*/ 2569776 h 2601307"/>
              <a:gd name="connsiteX3-7" fmla="*/ 4761187 w 4808483"/>
              <a:gd name="connsiteY3-8" fmla="*/ 2601307 h 2601307"/>
              <a:gd name="connsiteX4-9" fmla="*/ 0 w 4808483"/>
              <a:gd name="connsiteY4-10" fmla="*/ 2569776 h 2601307"/>
              <a:gd name="connsiteX5" fmla="*/ 0 w 4808483"/>
              <a:gd name="connsiteY5" fmla="*/ 0 h 2601307"/>
              <a:gd name="connsiteX0-11" fmla="*/ 0 w 4808483"/>
              <a:gd name="connsiteY0-12" fmla="*/ 0 h 2585541"/>
              <a:gd name="connsiteX1-13" fmla="*/ 4808483 w 4808483"/>
              <a:gd name="connsiteY1-14" fmla="*/ 0 h 2585541"/>
              <a:gd name="connsiteX2-15" fmla="*/ 4808483 w 4808483"/>
              <a:gd name="connsiteY2-16" fmla="*/ 2569776 h 2585541"/>
              <a:gd name="connsiteX3-17" fmla="*/ 1340069 w 4808483"/>
              <a:gd name="connsiteY3-18" fmla="*/ 2585541 h 2585541"/>
              <a:gd name="connsiteX4-19" fmla="*/ 0 w 4808483"/>
              <a:gd name="connsiteY4-20" fmla="*/ 2569776 h 2585541"/>
              <a:gd name="connsiteX5-21" fmla="*/ 0 w 4808483"/>
              <a:gd name="connsiteY5-22" fmla="*/ 0 h 2585541"/>
              <a:gd name="connsiteX0-23" fmla="*/ 0 w 4808483"/>
              <a:gd name="connsiteY0-24" fmla="*/ 0 h 2585541"/>
              <a:gd name="connsiteX1-25" fmla="*/ 4808483 w 4808483"/>
              <a:gd name="connsiteY1-26" fmla="*/ 0 h 2585541"/>
              <a:gd name="connsiteX2-27" fmla="*/ 1324303 w 4808483"/>
              <a:gd name="connsiteY2-28" fmla="*/ 2002217 h 2585541"/>
              <a:gd name="connsiteX3-29" fmla="*/ 1340069 w 4808483"/>
              <a:gd name="connsiteY3-30" fmla="*/ 2585541 h 2585541"/>
              <a:gd name="connsiteX4-31" fmla="*/ 0 w 4808483"/>
              <a:gd name="connsiteY4-32" fmla="*/ 2569776 h 2585541"/>
              <a:gd name="connsiteX5-33" fmla="*/ 0 w 4808483"/>
              <a:gd name="connsiteY5-34" fmla="*/ 0 h 2585541"/>
              <a:gd name="connsiteX0-35" fmla="*/ 0 w 4808483"/>
              <a:gd name="connsiteY0-36" fmla="*/ 0 h 2585541"/>
              <a:gd name="connsiteX1-37" fmla="*/ 4808483 w 4808483"/>
              <a:gd name="connsiteY1-38" fmla="*/ 0 h 2585541"/>
              <a:gd name="connsiteX2-39" fmla="*/ 1324303 w 4808483"/>
              <a:gd name="connsiteY2-40" fmla="*/ 2002217 h 2585541"/>
              <a:gd name="connsiteX3-41" fmla="*/ 1308538 w 4808483"/>
              <a:gd name="connsiteY3-42" fmla="*/ 1986451 h 2585541"/>
              <a:gd name="connsiteX4-43" fmla="*/ 1340069 w 4808483"/>
              <a:gd name="connsiteY4-44" fmla="*/ 2585541 h 2585541"/>
              <a:gd name="connsiteX5-45" fmla="*/ 0 w 4808483"/>
              <a:gd name="connsiteY5-46" fmla="*/ 2569776 h 2585541"/>
              <a:gd name="connsiteX6" fmla="*/ 0 w 4808483"/>
              <a:gd name="connsiteY6" fmla="*/ 0 h 2585541"/>
              <a:gd name="connsiteX0-47" fmla="*/ 0 w 4808483"/>
              <a:gd name="connsiteY0-48" fmla="*/ 0 h 2585541"/>
              <a:gd name="connsiteX1-49" fmla="*/ 4808483 w 4808483"/>
              <a:gd name="connsiteY1-50" fmla="*/ 0 h 2585541"/>
              <a:gd name="connsiteX2-51" fmla="*/ 1324303 w 4808483"/>
              <a:gd name="connsiteY2-52" fmla="*/ 2002217 h 2585541"/>
              <a:gd name="connsiteX3-53" fmla="*/ 1781503 w 4808483"/>
              <a:gd name="connsiteY3-54" fmla="*/ 2222934 h 2585541"/>
              <a:gd name="connsiteX4-55" fmla="*/ 1340069 w 4808483"/>
              <a:gd name="connsiteY4-56" fmla="*/ 2585541 h 2585541"/>
              <a:gd name="connsiteX5-57" fmla="*/ 0 w 4808483"/>
              <a:gd name="connsiteY5-58" fmla="*/ 2569776 h 2585541"/>
              <a:gd name="connsiteX6-59" fmla="*/ 0 w 4808483"/>
              <a:gd name="connsiteY6-60" fmla="*/ 0 h 2585541"/>
              <a:gd name="connsiteX0-61" fmla="*/ 0 w 4824248"/>
              <a:gd name="connsiteY0-62" fmla="*/ 0 h 2585541"/>
              <a:gd name="connsiteX1-63" fmla="*/ 4808483 w 4824248"/>
              <a:gd name="connsiteY1-64" fmla="*/ 0 h 2585541"/>
              <a:gd name="connsiteX2-65" fmla="*/ 4824248 w 4824248"/>
              <a:gd name="connsiteY2-66" fmla="*/ 2096811 h 2585541"/>
              <a:gd name="connsiteX3-67" fmla="*/ 1781503 w 4824248"/>
              <a:gd name="connsiteY3-68" fmla="*/ 2222934 h 2585541"/>
              <a:gd name="connsiteX4-69" fmla="*/ 1340069 w 4824248"/>
              <a:gd name="connsiteY4-70" fmla="*/ 2585541 h 2585541"/>
              <a:gd name="connsiteX5-71" fmla="*/ 0 w 4824248"/>
              <a:gd name="connsiteY5-72" fmla="*/ 2569776 h 2585541"/>
              <a:gd name="connsiteX6-73" fmla="*/ 0 w 4824248"/>
              <a:gd name="connsiteY6-74" fmla="*/ 0 h 2585541"/>
              <a:gd name="connsiteX0-75" fmla="*/ 0 w 4824248"/>
              <a:gd name="connsiteY0-76" fmla="*/ 0 h 2585541"/>
              <a:gd name="connsiteX1-77" fmla="*/ 4808483 w 4824248"/>
              <a:gd name="connsiteY1-78" fmla="*/ 0 h 2585541"/>
              <a:gd name="connsiteX2-79" fmla="*/ 4824248 w 4824248"/>
              <a:gd name="connsiteY2-80" fmla="*/ 2096811 h 2585541"/>
              <a:gd name="connsiteX3-81" fmla="*/ 1387365 w 4824248"/>
              <a:gd name="connsiteY3-82" fmla="*/ 2002217 h 2585541"/>
              <a:gd name="connsiteX4-83" fmla="*/ 1340069 w 4824248"/>
              <a:gd name="connsiteY4-84" fmla="*/ 2585541 h 2585541"/>
              <a:gd name="connsiteX5-85" fmla="*/ 0 w 4824248"/>
              <a:gd name="connsiteY5-86" fmla="*/ 2569776 h 2585541"/>
              <a:gd name="connsiteX6-87" fmla="*/ 0 w 4824248"/>
              <a:gd name="connsiteY6-88" fmla="*/ 0 h 2585541"/>
              <a:gd name="connsiteX0-89" fmla="*/ 0 w 4840013"/>
              <a:gd name="connsiteY0-90" fmla="*/ 0 h 2585541"/>
              <a:gd name="connsiteX1-91" fmla="*/ 4808483 w 4840013"/>
              <a:gd name="connsiteY1-92" fmla="*/ 0 h 2585541"/>
              <a:gd name="connsiteX2-93" fmla="*/ 4840013 w 4840013"/>
              <a:gd name="connsiteY2-94" fmla="*/ 1939155 h 2585541"/>
              <a:gd name="connsiteX3-95" fmla="*/ 1387365 w 4840013"/>
              <a:gd name="connsiteY3-96" fmla="*/ 2002217 h 2585541"/>
              <a:gd name="connsiteX4-97" fmla="*/ 1340069 w 4840013"/>
              <a:gd name="connsiteY4-98" fmla="*/ 2585541 h 2585541"/>
              <a:gd name="connsiteX5-99" fmla="*/ 0 w 4840013"/>
              <a:gd name="connsiteY5-100" fmla="*/ 2569776 h 2585541"/>
              <a:gd name="connsiteX6-101" fmla="*/ 0 w 4840013"/>
              <a:gd name="connsiteY6-102" fmla="*/ 0 h 2585541"/>
              <a:gd name="connsiteX0-103" fmla="*/ 0 w 4840013"/>
              <a:gd name="connsiteY0-104" fmla="*/ 0 h 2601306"/>
              <a:gd name="connsiteX1-105" fmla="*/ 4808483 w 4840013"/>
              <a:gd name="connsiteY1-106" fmla="*/ 0 h 2601306"/>
              <a:gd name="connsiteX2-107" fmla="*/ 4840013 w 4840013"/>
              <a:gd name="connsiteY2-108" fmla="*/ 1939155 h 2601306"/>
              <a:gd name="connsiteX3-109" fmla="*/ 1387365 w 4840013"/>
              <a:gd name="connsiteY3-110" fmla="*/ 2002217 h 2601306"/>
              <a:gd name="connsiteX4-111" fmla="*/ 1403131 w 4840013"/>
              <a:gd name="connsiteY4-112" fmla="*/ 2601306 h 2601306"/>
              <a:gd name="connsiteX5-113" fmla="*/ 0 w 4840013"/>
              <a:gd name="connsiteY5-114" fmla="*/ 2569776 h 2601306"/>
              <a:gd name="connsiteX6-115" fmla="*/ 0 w 4840013"/>
              <a:gd name="connsiteY6-116" fmla="*/ 0 h 2601306"/>
              <a:gd name="connsiteX0-117" fmla="*/ 0 w 4840013"/>
              <a:gd name="connsiteY0-118" fmla="*/ 0 h 2632838"/>
              <a:gd name="connsiteX1-119" fmla="*/ 4808483 w 4840013"/>
              <a:gd name="connsiteY1-120" fmla="*/ 0 h 2632838"/>
              <a:gd name="connsiteX2-121" fmla="*/ 4840013 w 4840013"/>
              <a:gd name="connsiteY2-122" fmla="*/ 1939155 h 2632838"/>
              <a:gd name="connsiteX3-123" fmla="*/ 1387365 w 4840013"/>
              <a:gd name="connsiteY3-124" fmla="*/ 2002217 h 2632838"/>
              <a:gd name="connsiteX4-125" fmla="*/ 1403131 w 4840013"/>
              <a:gd name="connsiteY4-126" fmla="*/ 2601306 h 2632838"/>
              <a:gd name="connsiteX5-127" fmla="*/ 0 w 4840013"/>
              <a:gd name="connsiteY5-128" fmla="*/ 2632838 h 2632838"/>
              <a:gd name="connsiteX6-129" fmla="*/ 0 w 4840013"/>
              <a:gd name="connsiteY6-130" fmla="*/ 0 h 2632838"/>
              <a:gd name="connsiteX0-131" fmla="*/ 0 w 4840013"/>
              <a:gd name="connsiteY0-132" fmla="*/ 0 h 2632838"/>
              <a:gd name="connsiteX1-133" fmla="*/ 4808483 w 4840013"/>
              <a:gd name="connsiteY1-134" fmla="*/ 0 h 2632838"/>
              <a:gd name="connsiteX2-135" fmla="*/ 4840013 w 4840013"/>
              <a:gd name="connsiteY2-136" fmla="*/ 1939155 h 2632838"/>
              <a:gd name="connsiteX3-137" fmla="*/ 1387365 w 4840013"/>
              <a:gd name="connsiteY3-138" fmla="*/ 2002217 h 2632838"/>
              <a:gd name="connsiteX4-139" fmla="*/ 1403131 w 4840013"/>
              <a:gd name="connsiteY4-140" fmla="*/ 2569775 h 2632838"/>
              <a:gd name="connsiteX5-141" fmla="*/ 0 w 4840013"/>
              <a:gd name="connsiteY5-142" fmla="*/ 2632838 h 2632838"/>
              <a:gd name="connsiteX6-143" fmla="*/ 0 w 4840013"/>
              <a:gd name="connsiteY6-144" fmla="*/ 0 h 2632838"/>
              <a:gd name="connsiteX0-145" fmla="*/ 0 w 4840013"/>
              <a:gd name="connsiteY0-146" fmla="*/ 0 h 2569775"/>
              <a:gd name="connsiteX1-147" fmla="*/ 4808483 w 4840013"/>
              <a:gd name="connsiteY1-148" fmla="*/ 0 h 2569775"/>
              <a:gd name="connsiteX2-149" fmla="*/ 4840013 w 4840013"/>
              <a:gd name="connsiteY2-150" fmla="*/ 1939155 h 2569775"/>
              <a:gd name="connsiteX3-151" fmla="*/ 1387365 w 4840013"/>
              <a:gd name="connsiteY3-152" fmla="*/ 2002217 h 2569775"/>
              <a:gd name="connsiteX4-153" fmla="*/ 1403131 w 4840013"/>
              <a:gd name="connsiteY4-154" fmla="*/ 2569775 h 2569775"/>
              <a:gd name="connsiteX5-155" fmla="*/ 0 w 4840013"/>
              <a:gd name="connsiteY5-156" fmla="*/ 2554011 h 2569775"/>
              <a:gd name="connsiteX6-157" fmla="*/ 0 w 4840013"/>
              <a:gd name="connsiteY6-158" fmla="*/ 0 h 2569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Lst>
            <a:rect l="l" t="t" r="r" b="b"/>
            <a:pathLst>
              <a:path w="4840013" h="2569775">
                <a:moveTo>
                  <a:pt x="0" y="0"/>
                </a:moveTo>
                <a:lnTo>
                  <a:pt x="4808483" y="0"/>
                </a:lnTo>
                <a:lnTo>
                  <a:pt x="4840013" y="1939155"/>
                </a:lnTo>
                <a:lnTo>
                  <a:pt x="1387365" y="2002217"/>
                </a:lnTo>
                <a:lnTo>
                  <a:pt x="1403131" y="2569775"/>
                </a:lnTo>
                <a:lnTo>
                  <a:pt x="0" y="2554011"/>
                </a:lnTo>
                <a:lnTo>
                  <a:pt x="0" y="0"/>
                </a:lnTo>
                <a:close/>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1143" name="矩形 6"/>
          <p:cNvSpPr/>
          <p:nvPr/>
        </p:nvSpPr>
        <p:spPr>
          <a:xfrm>
            <a:off x="7146925" y="1279525"/>
            <a:ext cx="4462463" cy="1939925"/>
          </a:xfrm>
          <a:prstGeom prst="rect">
            <a:avLst/>
          </a:prstGeom>
          <a:noFill/>
          <a:ln w="9525">
            <a:noFill/>
          </a:ln>
        </p:spPr>
        <p:txBody>
          <a:bodyPr>
            <a:spAutoFit/>
          </a:bodyPr>
          <a:lstStyle/>
          <a:p>
            <a:pPr eaLnBrk="1" hangingPunct="1">
              <a:lnSpc>
                <a:spcPct val="150000"/>
              </a:lnSpc>
            </a:pPr>
            <a:r>
              <a:rPr lang="zh-CN" altLang="en-US" sz="2000" dirty="0">
                <a:solidFill>
                  <a:srgbClr val="FFFFFF"/>
                </a:solidFill>
                <a:latin typeface="Arial" panose="020B0604020202020204" pitchFamily="34" charset="0"/>
                <a:ea typeface="微软雅黑" panose="020B0503020204020204" pitchFamily="34" charset="-122"/>
              </a:rPr>
              <a:t>语义网“不同于现存的万维网，其数据主要供人类使用，新一代</a:t>
            </a:r>
            <a:r>
              <a:rPr lang="en-US" altLang="zh-CN" sz="2000" dirty="0">
                <a:solidFill>
                  <a:srgbClr val="FFFFFF"/>
                </a:solidFill>
                <a:latin typeface="Arial" panose="020B0604020202020204" pitchFamily="34" charset="0"/>
                <a:ea typeface="微软雅黑" panose="020B0503020204020204" pitchFamily="34" charset="-122"/>
              </a:rPr>
              <a:t>WWW</a:t>
            </a:r>
            <a:r>
              <a:rPr lang="zh-CN" altLang="en-US" sz="2000" dirty="0">
                <a:solidFill>
                  <a:srgbClr val="FFFFFF"/>
                </a:solidFill>
                <a:latin typeface="Arial" panose="020B0604020202020204" pitchFamily="34" charset="0"/>
                <a:ea typeface="微软雅黑" panose="020B0503020204020204" pitchFamily="34" charset="-122"/>
              </a:rPr>
              <a:t>中将提供也能为计算机所处理的数据，这将使得大量的</a:t>
            </a:r>
            <a:r>
              <a:rPr lang="zh-CN" altLang="en-US" sz="2000" dirty="0">
                <a:solidFill>
                  <a:srgbClr val="FFFF00"/>
                </a:solidFill>
                <a:latin typeface="Arial" panose="020B0604020202020204" pitchFamily="34" charset="0"/>
                <a:ea typeface="微软雅黑" panose="020B0503020204020204" pitchFamily="34" charset="-122"/>
              </a:rPr>
              <a:t>智能服务</a:t>
            </a:r>
            <a:r>
              <a:rPr lang="zh-CN" altLang="en-US" sz="2000" dirty="0">
                <a:solidFill>
                  <a:srgbClr val="FFFFFF"/>
                </a:solidFill>
                <a:latin typeface="Arial" panose="020B0604020202020204" pitchFamily="34" charset="0"/>
                <a:ea typeface="微软雅黑" panose="020B0503020204020204" pitchFamily="34" charset="-122"/>
              </a:rPr>
              <a:t>成为可能”</a:t>
            </a:r>
            <a:endParaRPr lang="en-US" altLang="zh-CN" sz="2000" dirty="0">
              <a:solidFill>
                <a:srgbClr val="FFFFFF"/>
              </a:solidFill>
              <a:latin typeface="Arial" panose="020B0604020202020204" pitchFamily="34" charset="0"/>
              <a:ea typeface="微软雅黑" panose="020B0503020204020204" pitchFamily="34" charset="-122"/>
            </a:endParaRPr>
          </a:p>
        </p:txBody>
      </p:sp>
      <p:sp>
        <p:nvSpPr>
          <p:cNvPr id="91144" name="矩形 7"/>
          <p:cNvSpPr/>
          <p:nvPr/>
        </p:nvSpPr>
        <p:spPr>
          <a:xfrm>
            <a:off x="7146925" y="4108450"/>
            <a:ext cx="4462463" cy="1938338"/>
          </a:xfrm>
          <a:prstGeom prst="rect">
            <a:avLst/>
          </a:prstGeom>
          <a:noFill/>
          <a:ln w="9525">
            <a:noFill/>
          </a:ln>
        </p:spPr>
        <p:txBody>
          <a:bodyPr>
            <a:spAutoFit/>
          </a:bodyPr>
          <a:lstStyle/>
          <a:p>
            <a:pPr eaLnBrk="1" hangingPunct="1">
              <a:lnSpc>
                <a:spcPct val="150000"/>
              </a:lnSpc>
            </a:pPr>
            <a:r>
              <a:rPr lang="zh-CN" altLang="en-US" sz="2000" dirty="0">
                <a:solidFill>
                  <a:srgbClr val="FFFFFF"/>
                </a:solidFill>
                <a:latin typeface="Arial" panose="020B0604020202020204" pitchFamily="34" charset="0"/>
                <a:ea typeface="微软雅黑" panose="020B0503020204020204" pitchFamily="34" charset="-122"/>
              </a:rPr>
              <a:t>语义网研究活动的目标是“开发一系列计算机可理解和处理的</a:t>
            </a:r>
            <a:r>
              <a:rPr lang="zh-CN" altLang="en-US" sz="2000" dirty="0">
                <a:solidFill>
                  <a:srgbClr val="FFFF00"/>
                </a:solidFill>
                <a:latin typeface="Arial" panose="020B0604020202020204" pitchFamily="34" charset="0"/>
                <a:ea typeface="微软雅黑" panose="020B0503020204020204" pitchFamily="34" charset="-122"/>
              </a:rPr>
              <a:t>表达语义信息</a:t>
            </a:r>
            <a:r>
              <a:rPr lang="zh-CN" altLang="en-US" sz="2000" dirty="0">
                <a:solidFill>
                  <a:srgbClr val="FFFFFF"/>
                </a:solidFill>
                <a:latin typeface="Arial" panose="020B0604020202020204" pitchFamily="34" charset="0"/>
                <a:ea typeface="微软雅黑" panose="020B0503020204020204" pitchFamily="34" charset="-122"/>
              </a:rPr>
              <a:t>的语言和技术，以支持网络环境下广泛有效的</a:t>
            </a:r>
            <a:r>
              <a:rPr lang="zh-CN" altLang="en-US" sz="2000" dirty="0">
                <a:solidFill>
                  <a:srgbClr val="FFFF00"/>
                </a:solidFill>
                <a:latin typeface="Arial" panose="020B0604020202020204" pitchFamily="34" charset="0"/>
                <a:ea typeface="微软雅黑" panose="020B0503020204020204" pitchFamily="34" charset="-122"/>
              </a:rPr>
              <a:t>自动推理</a:t>
            </a:r>
            <a:r>
              <a:rPr lang="zh-CN" altLang="en-US" sz="2000" dirty="0">
                <a:solidFill>
                  <a:srgbClr val="FFFFFF"/>
                </a:solidFill>
                <a:latin typeface="Arial" panose="020B0604020202020204" pitchFamily="34" charset="0"/>
                <a:ea typeface="微软雅黑" panose="020B0503020204020204" pitchFamily="34" charset="-122"/>
              </a:rPr>
              <a:t>”</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91145" name="文本框 8"/>
          <p:cNvSpPr txBox="1"/>
          <p:nvPr/>
        </p:nvSpPr>
        <p:spPr>
          <a:xfrm>
            <a:off x="7146925" y="698500"/>
            <a:ext cx="1620838" cy="523875"/>
          </a:xfrm>
          <a:prstGeom prst="rect">
            <a:avLst/>
          </a:prstGeom>
          <a:noFill/>
          <a:ln w="9525">
            <a:noFill/>
          </a:ln>
        </p:spPr>
        <p:txBody>
          <a:bodyPr wrap="none">
            <a:spAutoFit/>
          </a:body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主要特点</a:t>
            </a:r>
          </a:p>
        </p:txBody>
      </p:sp>
      <p:sp>
        <p:nvSpPr>
          <p:cNvPr id="91146" name="文本框 9"/>
          <p:cNvSpPr txBox="1"/>
          <p:nvPr/>
        </p:nvSpPr>
        <p:spPr>
          <a:xfrm>
            <a:off x="7146925" y="3527425"/>
            <a:ext cx="1620838" cy="522288"/>
          </a:xfrm>
          <a:prstGeom prst="rect">
            <a:avLst/>
          </a:prstGeom>
          <a:noFill/>
          <a:ln w="9525">
            <a:noFill/>
          </a:ln>
        </p:spPr>
        <p:txBody>
          <a:bodyPr wrap="none">
            <a:spAutoFit/>
          </a:body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研究目标</a:t>
            </a:r>
          </a:p>
        </p:txBody>
      </p:sp>
      <p:sp>
        <p:nvSpPr>
          <p:cNvPr id="11" name="等腰三角形 10"/>
          <p:cNvSpPr/>
          <p:nvPr/>
        </p:nvSpPr>
        <p:spPr>
          <a:xfrm rot="5400000">
            <a:off x="6232525" y="484188"/>
            <a:ext cx="538163" cy="69691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等腰三角形 11"/>
          <p:cNvSpPr/>
          <p:nvPr/>
        </p:nvSpPr>
        <p:spPr>
          <a:xfrm rot="5400000">
            <a:off x="6232525" y="3432175"/>
            <a:ext cx="538163" cy="69691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文本框 12"/>
          <p:cNvSpPr txBox="1"/>
          <p:nvPr/>
        </p:nvSpPr>
        <p:spPr>
          <a:xfrm>
            <a:off x="3748088" y="525463"/>
            <a:ext cx="5862638" cy="5386388"/>
          </a:xfrm>
          <a:prstGeom prst="rect">
            <a:avLst/>
          </a:prstGeom>
          <a:noFill/>
        </p:spPr>
        <p:txBody>
          <a:bodyPr wrap="square" rtlCol="0">
            <a:spAutoFit/>
          </a:bodyPr>
          <a:lstStyle/>
          <a:p>
            <a:pPr marR="0" defTabSz="914400" rtl="0" eaLnBrk="1" fontAlgn="auto" hangingPunct="1">
              <a:spcBef>
                <a:spcPts val="0"/>
              </a:spcBef>
              <a:spcAft>
                <a:spcPts val="0"/>
              </a:spcAft>
              <a:buClrTx/>
              <a:buSzTx/>
              <a:buFontTx/>
              <a:defRPr/>
            </a:pPr>
            <a:r>
              <a:rPr kumimoji="0" lang="zh-CN" altLang="en-US" sz="34400" kern="1200" cap="none" spc="0" normalizeH="0" baseline="0" noProof="0" dirty="0" smtClean="0">
                <a:solidFill>
                  <a:srgbClr val="FFC000"/>
                </a:solidFill>
                <a:latin typeface="+mj-ea"/>
                <a:ea typeface="+mj-ea"/>
                <a:cs typeface="+mn-cs"/>
              </a:rPr>
              <a:t>√</a:t>
            </a:r>
            <a:endParaRPr kumimoji="0" lang="zh-CN" altLang="en-US" sz="34400" kern="1200" cap="none" spc="0" normalizeH="0" baseline="0" noProof="0" dirty="0">
              <a:solidFill>
                <a:srgbClr val="FFC000"/>
              </a:solidFill>
              <a:latin typeface="+mj-ea"/>
              <a:ea typeface="+mj-ea"/>
              <a:cs typeface="+mn-cs"/>
            </a:endParaRPr>
          </a:p>
        </p:txBody>
      </p:sp>
    </p:spTree>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C4472"/>
        </a:solidFill>
        <a:effectLst/>
      </p:bgPr>
    </p:bg>
    <p:spTree>
      <p:nvGrpSpPr>
        <p:cNvPr id="1" name=""/>
        <p:cNvGrpSpPr/>
        <p:nvPr/>
      </p:nvGrpSpPr>
      <p:grpSpPr>
        <a:xfrm>
          <a:off x="0" y="0"/>
          <a:ext cx="0" cy="0"/>
          <a:chOff x="0" y="0"/>
          <a:chExt cx="0" cy="0"/>
        </a:xfrm>
      </p:grpSpPr>
      <p:sp>
        <p:nvSpPr>
          <p:cNvPr id="93186" name="文本框 4"/>
          <p:cNvSpPr txBox="1"/>
          <p:nvPr/>
        </p:nvSpPr>
        <p:spPr>
          <a:xfrm>
            <a:off x="4227513" y="665163"/>
            <a:ext cx="3262312" cy="1570037"/>
          </a:xfrm>
          <a:prstGeom prst="rect">
            <a:avLst/>
          </a:prstGeom>
          <a:noFill/>
          <a:ln w="9525">
            <a:noFill/>
          </a:ln>
        </p:spPr>
        <p:txBody>
          <a:bodyPr wrap="none">
            <a:spAutoFit/>
          </a:bodyPr>
          <a:lstStyle/>
          <a:p>
            <a:pPr eaLnBrk="1" hangingPunct="1"/>
            <a:r>
              <a:rPr lang="zh-CN" altLang="en-US" sz="9600" dirty="0">
                <a:solidFill>
                  <a:schemeClr val="bg1"/>
                </a:solidFill>
                <a:latin typeface="方正姚体" panose="02010601030101010101" pitchFamily="2" charset="-122"/>
                <a:ea typeface="方正姚体" panose="02010601030101010101" pitchFamily="2" charset="-122"/>
              </a:rPr>
              <a:t>要点</a:t>
            </a:r>
            <a:r>
              <a:rPr lang="en-US" altLang="zh-CN" sz="9600" dirty="0">
                <a:solidFill>
                  <a:schemeClr val="bg1"/>
                </a:solidFill>
                <a:latin typeface="方正姚体" panose="02010601030101010101" pitchFamily="2" charset="-122"/>
                <a:ea typeface="方正姚体" panose="02010601030101010101" pitchFamily="2" charset="-122"/>
              </a:rPr>
              <a:t>2</a:t>
            </a:r>
            <a:endParaRPr lang="zh-CN" altLang="en-US" sz="9600" dirty="0">
              <a:solidFill>
                <a:schemeClr val="bg1"/>
              </a:solidFill>
              <a:latin typeface="方正姚体" panose="02010601030101010101" pitchFamily="2" charset="-122"/>
              <a:ea typeface="方正姚体" panose="02010601030101010101" pitchFamily="2" charset="-122"/>
            </a:endParaRPr>
          </a:p>
        </p:txBody>
      </p:sp>
      <p:sp>
        <p:nvSpPr>
          <p:cNvPr id="93187" name="文本框 5"/>
          <p:cNvSpPr txBox="1"/>
          <p:nvPr/>
        </p:nvSpPr>
        <p:spPr>
          <a:xfrm>
            <a:off x="2686050" y="3182938"/>
            <a:ext cx="7262813" cy="2216150"/>
          </a:xfrm>
          <a:prstGeom prst="rect">
            <a:avLst/>
          </a:prstGeom>
          <a:noFill/>
          <a:ln w="9525">
            <a:noFill/>
          </a:ln>
        </p:spPr>
        <p:txBody>
          <a:bodyPr wrap="none">
            <a:spAutoFit/>
          </a:bodyPr>
          <a:lstStyle/>
          <a:p>
            <a:pPr eaLnBrk="1" hangingPunct="1"/>
            <a:r>
              <a:rPr lang="zh-CN" altLang="en-US" sz="13800" dirty="0">
                <a:solidFill>
                  <a:schemeClr val="bg1"/>
                </a:solidFill>
                <a:latin typeface="方正姚体" panose="02010601030101010101" pitchFamily="2" charset="-122"/>
                <a:ea typeface="方正姚体" panose="02010601030101010101" pitchFamily="2" charset="-122"/>
              </a:rPr>
              <a:t>文字分类</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00" y="0"/>
            <a:ext cx="6096000" cy="6858000"/>
          </a:xfrm>
          <a:prstGeom prst="rect">
            <a:avLst/>
          </a:prstGeom>
          <a:solidFill>
            <a:srgbClr val="0C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 name="直接连接符 2"/>
          <p:cNvCxnSpPr/>
          <p:nvPr/>
        </p:nvCxnSpPr>
        <p:spPr>
          <a:xfrm>
            <a:off x="6096000" y="0"/>
            <a:ext cx="0" cy="7126288"/>
          </a:xfrm>
          <a:prstGeom prst="line">
            <a:avLst/>
          </a:prstGeom>
          <a:ln w="57150">
            <a:solidFill>
              <a:srgbClr val="0C4472"/>
            </a:solidFill>
            <a:tailEnd type="triangle"/>
          </a:ln>
        </p:spPr>
        <p:style>
          <a:lnRef idx="1">
            <a:schemeClr val="accent1"/>
          </a:lnRef>
          <a:fillRef idx="0">
            <a:schemeClr val="accent1"/>
          </a:fillRef>
          <a:effectRef idx="0">
            <a:schemeClr val="accent1"/>
          </a:effectRef>
          <a:fontRef idx="minor">
            <a:schemeClr val="tx1"/>
          </a:fontRef>
        </p:style>
      </p:cxnSp>
      <p:sp>
        <p:nvSpPr>
          <p:cNvPr id="94212" name="文本框 3"/>
          <p:cNvSpPr txBox="1"/>
          <p:nvPr/>
        </p:nvSpPr>
        <p:spPr>
          <a:xfrm>
            <a:off x="644525" y="1439863"/>
            <a:ext cx="4830763" cy="4246562"/>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文字文字文字文字文字文字文字文字文字文字文字文字文字文字文字文字文字文字文字文字文字文字文字文字文字文字文字文字文字文字文字文字文字文字文字文字文字文字文字文字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文字文字文字文字文字文字文字文字文字文字文字文字文字文字文字文字文字文字文字文字文字文字文字文字</a:t>
            </a:r>
            <a:endParaRPr lang="en-US" altLang="zh-CN" dirty="0">
              <a:latin typeface="Calibri" panose="020F0502020204030204" pitchFamily="34" charset="0"/>
              <a:ea typeface="宋体" panose="02010600030101010101" pitchFamily="2" charset="-122"/>
            </a:endParaRPr>
          </a:p>
          <a:p>
            <a:pPr eaLnBrk="1" hangingPunct="1"/>
            <a:r>
              <a:rPr lang="zh-CN" altLang="en-US" dirty="0">
                <a:latin typeface="Calibri" panose="020F0502020204030204" pitchFamily="34" charset="0"/>
                <a:ea typeface="宋体" panose="02010600030101010101" pitchFamily="2" charset="-122"/>
              </a:rPr>
              <a:t>文字文字文字文字文字文字文字文字文字文字文字文字文字文字文字文字文字文字文字文字文字文字文字文字文字文字文字文字文字文字文字文字文字文字文字文字文字文字文字文字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文字文字文字文字文字文字文字文字文字文字文字文字文字文字文字文字文字文字文字文字文字文字文字文字</a:t>
            </a:r>
          </a:p>
          <a:p>
            <a:pPr eaLnBrk="1" hangingPunct="1"/>
            <a:endParaRPr lang="zh-CN" altLang="en-US" dirty="0">
              <a:latin typeface="Calibri" panose="020F0502020204030204" pitchFamily="34" charset="0"/>
              <a:ea typeface="宋体" panose="02010600030101010101" pitchFamily="2" charset="-122"/>
            </a:endParaRPr>
          </a:p>
        </p:txBody>
      </p:sp>
      <p:sp>
        <p:nvSpPr>
          <p:cNvPr id="94213" name="文本框 9"/>
          <p:cNvSpPr txBox="1"/>
          <p:nvPr/>
        </p:nvSpPr>
        <p:spPr>
          <a:xfrm>
            <a:off x="6729413" y="1439863"/>
            <a:ext cx="4829175" cy="4246562"/>
          </a:xfrm>
          <a:prstGeom prst="rect">
            <a:avLst/>
          </a:prstGeom>
          <a:noFill/>
          <a:ln w="9525">
            <a:noFill/>
          </a:ln>
        </p:spPr>
        <p:txBody>
          <a:bodyPr>
            <a:spAutoFit/>
          </a:bodyPr>
          <a:lstStyle/>
          <a:p>
            <a:pPr eaLnBrk="1" hangingPunct="1"/>
            <a:r>
              <a:rPr lang="zh-CN" altLang="en-US" dirty="0">
                <a:solidFill>
                  <a:schemeClr val="bg1"/>
                </a:solidFill>
                <a:latin typeface="Calibri" panose="020F0502020204030204" pitchFamily="34" charset="0"/>
                <a:ea typeface="宋体" panose="02010600030101010101" pitchFamily="2" charset="-122"/>
              </a:rPr>
              <a:t>文字文字文字文字文字文字文字文字文字文字文字文字文字文字文字文字文字文字文字文字文字文字文字文字文字文字文字文字文字文字文字文字文字文字文字文字文字文字文字文字</a:t>
            </a:r>
          </a:p>
          <a:p>
            <a:pPr eaLnBrk="1" hangingPunct="1"/>
            <a:r>
              <a:rPr lang="zh-CN" altLang="en-US" dirty="0">
                <a:solidFill>
                  <a:schemeClr val="bg1"/>
                </a:solidFill>
                <a:latin typeface="Calibri" panose="020F0502020204030204" pitchFamily="34" charset="0"/>
                <a:ea typeface="宋体" panose="02010600030101010101" pitchFamily="2" charset="-122"/>
              </a:rPr>
              <a:t>文字文字文字文字文字文字文字文字文字文字文字文字文字文字文字文字文字文字文字文字文字文字文字文字</a:t>
            </a:r>
            <a:endParaRPr lang="en-US" altLang="zh-CN" dirty="0">
              <a:solidFill>
                <a:schemeClr val="bg1"/>
              </a:solidFill>
              <a:latin typeface="Calibri" panose="020F0502020204030204" pitchFamily="34" charset="0"/>
              <a:ea typeface="宋体" panose="02010600030101010101" pitchFamily="2" charset="-122"/>
            </a:endParaRPr>
          </a:p>
          <a:p>
            <a:pPr eaLnBrk="1" hangingPunct="1"/>
            <a:r>
              <a:rPr lang="zh-CN" altLang="en-US" dirty="0">
                <a:solidFill>
                  <a:schemeClr val="bg1"/>
                </a:solidFill>
                <a:latin typeface="Calibri" panose="020F0502020204030204" pitchFamily="34" charset="0"/>
                <a:ea typeface="宋体" panose="02010600030101010101" pitchFamily="2" charset="-122"/>
              </a:rPr>
              <a:t>文字文字文字文字文字文字文字文字文字文字文字文字文字文字文字文字文字文字文字文字文字文字文字文字文字文字文字文字文字文字文字文字文字文字文字文字文字文字文字文字</a:t>
            </a:r>
          </a:p>
          <a:p>
            <a:pPr eaLnBrk="1" hangingPunct="1"/>
            <a:r>
              <a:rPr lang="zh-CN" altLang="en-US" dirty="0">
                <a:solidFill>
                  <a:schemeClr val="bg1"/>
                </a:solidFill>
                <a:latin typeface="Calibri" panose="020F0502020204030204" pitchFamily="34" charset="0"/>
                <a:ea typeface="宋体" panose="02010600030101010101" pitchFamily="2" charset="-122"/>
              </a:rPr>
              <a:t>文字文字文字文字文字文字文字文字文字文字文字文字文字文字文字文字文字文字文字文字文字文字文字文字</a:t>
            </a:r>
          </a:p>
          <a:p>
            <a:pPr eaLnBrk="1" hangingPunct="1"/>
            <a:endParaRPr lang="zh-CN" altLang="en-US" dirty="0">
              <a:solidFill>
                <a:schemeClr val="bg1"/>
              </a:solidFill>
              <a:latin typeface="Calibri" panose="020F0502020204030204" pitchFamily="34" charset="0"/>
              <a:ea typeface="宋体" panose="02010600030101010101" pitchFamily="2" charset="-122"/>
            </a:endParaRPr>
          </a:p>
        </p:txBody>
      </p:sp>
      <p:sp>
        <p:nvSpPr>
          <p:cNvPr id="94214" name="文本框 8"/>
          <p:cNvSpPr txBox="1"/>
          <p:nvPr/>
        </p:nvSpPr>
        <p:spPr>
          <a:xfrm>
            <a:off x="3797300" y="736600"/>
            <a:ext cx="5864225" cy="5384800"/>
          </a:xfrm>
          <a:prstGeom prst="rect">
            <a:avLst/>
          </a:prstGeom>
          <a:noFill/>
          <a:ln w="9525">
            <a:noFill/>
          </a:ln>
        </p:spPr>
        <p:txBody>
          <a:bodyPr>
            <a:spAutoFit/>
          </a:bodyPr>
          <a:lstStyle/>
          <a:p>
            <a:pPr eaLnBrk="1" hangingPunct="1"/>
            <a:r>
              <a:rPr lang="en-US" altLang="zh-CN" sz="34400" dirty="0">
                <a:solidFill>
                  <a:srgbClr val="C00000"/>
                </a:solidFill>
                <a:latin typeface="Calibri" panose="020F0502020204030204" pitchFamily="34" charset="0"/>
                <a:ea typeface="宋体" panose="02010600030101010101" pitchFamily="2" charset="-122"/>
              </a:rPr>
              <a:t>×</a:t>
            </a:r>
            <a:endParaRPr lang="zh-CN" altLang="en-US" sz="34400" dirty="0">
              <a:solidFill>
                <a:srgbClr val="C00000"/>
              </a:solidFill>
              <a:latin typeface="Calibri" panose="020F050202020403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00" y="0"/>
            <a:ext cx="6096000" cy="6858000"/>
          </a:xfrm>
          <a:prstGeom prst="rect">
            <a:avLst/>
          </a:prstGeom>
          <a:solidFill>
            <a:srgbClr val="0C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 name="直接连接符 2"/>
          <p:cNvCxnSpPr/>
          <p:nvPr/>
        </p:nvCxnSpPr>
        <p:spPr>
          <a:xfrm>
            <a:off x="6096000" y="0"/>
            <a:ext cx="0" cy="7126288"/>
          </a:xfrm>
          <a:prstGeom prst="line">
            <a:avLst/>
          </a:prstGeom>
          <a:ln w="57150">
            <a:solidFill>
              <a:srgbClr val="0C4472"/>
            </a:solidFill>
            <a:tailEnd type="triangle"/>
          </a:ln>
        </p:spPr>
        <p:style>
          <a:lnRef idx="1">
            <a:schemeClr val="accent1"/>
          </a:lnRef>
          <a:fillRef idx="0">
            <a:schemeClr val="accent1"/>
          </a:fillRef>
          <a:effectRef idx="0">
            <a:schemeClr val="accent1"/>
          </a:effectRef>
          <a:fontRef idx="minor">
            <a:schemeClr val="tx1"/>
          </a:fontRef>
        </p:style>
      </p:cxnSp>
      <p:sp>
        <p:nvSpPr>
          <p:cNvPr id="95236" name="文本框 3"/>
          <p:cNvSpPr txBox="1"/>
          <p:nvPr/>
        </p:nvSpPr>
        <p:spPr>
          <a:xfrm>
            <a:off x="857250" y="715963"/>
            <a:ext cx="4164013" cy="5694362"/>
          </a:xfrm>
          <a:prstGeom prst="rect">
            <a:avLst/>
          </a:prstGeom>
          <a:noFill/>
          <a:ln w="9525">
            <a:noFill/>
          </a:ln>
        </p:spPr>
        <p:txBody>
          <a:bodyPr>
            <a:spAutoFit/>
          </a:bodyPr>
          <a:lstStyle/>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latin typeface="Calibri" panose="020F0502020204030204" pitchFamily="34" charset="0"/>
                <a:ea typeface="宋体" panose="02010600030101010101" pitchFamily="2" charset="-122"/>
              </a:rPr>
              <a:t>文字文字文字文字文字文字文字文字</a:t>
            </a: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latin typeface="Calibri" panose="020F0502020204030204" pitchFamily="34" charset="0"/>
                <a:ea typeface="宋体" panose="02010600030101010101" pitchFamily="2" charset="-122"/>
              </a:rPr>
              <a:t>文字文字文字文字文字文字文字文字</a:t>
            </a:r>
            <a:endParaRPr lang="en-US" altLang="zh-CN" sz="2400" dirty="0">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latin typeface="Calibri" panose="020F0502020204030204" pitchFamily="34" charset="0"/>
                <a:ea typeface="宋体" panose="02010600030101010101" pitchFamily="2" charset="-122"/>
              </a:rPr>
              <a:t>文字文字文字文字文字文字文字文字</a:t>
            </a:r>
            <a:endParaRPr lang="en-US" altLang="zh-CN" sz="2400" dirty="0">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latin typeface="Calibri" panose="020F0502020204030204" pitchFamily="34" charset="0"/>
                <a:ea typeface="宋体" panose="02010600030101010101" pitchFamily="2" charset="-122"/>
              </a:rPr>
              <a:t>文字文字文字文字文字文字文字文字</a:t>
            </a:r>
            <a:endParaRPr lang="en-US" altLang="zh-CN" sz="2400" dirty="0">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endParaRPr lang="zh-CN" altLang="en-US" sz="2400" dirty="0">
              <a:latin typeface="Calibri" panose="020F0502020204030204" pitchFamily="34" charset="0"/>
              <a:ea typeface="宋体" panose="02010600030101010101" pitchFamily="2" charset="-122"/>
            </a:endParaRPr>
          </a:p>
        </p:txBody>
      </p:sp>
      <p:sp>
        <p:nvSpPr>
          <p:cNvPr id="10" name="文本框 9"/>
          <p:cNvSpPr txBox="1"/>
          <p:nvPr/>
        </p:nvSpPr>
        <p:spPr>
          <a:xfrm>
            <a:off x="3629025" y="319088"/>
            <a:ext cx="5864225" cy="5386388"/>
          </a:xfrm>
          <a:prstGeom prst="rect">
            <a:avLst/>
          </a:prstGeom>
          <a:noFill/>
        </p:spPr>
        <p:txBody>
          <a:bodyPr wrap="square" rtlCol="0">
            <a:spAutoFit/>
          </a:bodyPr>
          <a:lstStyle/>
          <a:p>
            <a:pPr marR="0" defTabSz="914400" rtl="0" eaLnBrk="1" fontAlgn="auto" hangingPunct="1">
              <a:spcBef>
                <a:spcPts val="0"/>
              </a:spcBef>
              <a:spcAft>
                <a:spcPts val="0"/>
              </a:spcAft>
              <a:buClrTx/>
              <a:buSzTx/>
              <a:buFontTx/>
              <a:defRPr/>
            </a:pPr>
            <a:r>
              <a:rPr kumimoji="0" lang="zh-CN" altLang="en-US" sz="34400" kern="1200" cap="none" spc="0" normalizeH="0" baseline="0" noProof="0" dirty="0" smtClean="0">
                <a:solidFill>
                  <a:srgbClr val="FFC000"/>
                </a:solidFill>
                <a:latin typeface="+mj-ea"/>
                <a:ea typeface="+mj-ea"/>
                <a:cs typeface="+mn-cs"/>
              </a:rPr>
              <a:t>√</a:t>
            </a:r>
            <a:endParaRPr kumimoji="0" lang="zh-CN" altLang="en-US" sz="34400" kern="1200" cap="none" spc="0" normalizeH="0" baseline="0" noProof="0" dirty="0">
              <a:solidFill>
                <a:srgbClr val="FFC000"/>
              </a:solidFill>
              <a:latin typeface="+mj-ea"/>
              <a:ea typeface="+mj-ea"/>
              <a:cs typeface="+mn-cs"/>
            </a:endParaRPr>
          </a:p>
        </p:txBody>
      </p:sp>
      <p:sp>
        <p:nvSpPr>
          <p:cNvPr id="95238" name="文本框 10"/>
          <p:cNvSpPr txBox="1"/>
          <p:nvPr/>
        </p:nvSpPr>
        <p:spPr>
          <a:xfrm>
            <a:off x="7026275" y="715963"/>
            <a:ext cx="4165600" cy="5694362"/>
          </a:xfrm>
          <a:prstGeom prst="rect">
            <a:avLst/>
          </a:prstGeom>
          <a:noFill/>
          <a:ln w="9525">
            <a:noFill/>
          </a:ln>
        </p:spPr>
        <p:txBody>
          <a:bodyPr>
            <a:spAutoFit/>
          </a:bodyPr>
          <a:lstStyle/>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endParaRPr lang="en-US" altLang="zh-CN" sz="2400" dirty="0">
              <a:solidFill>
                <a:schemeClr val="bg1"/>
              </a:solidFill>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endParaRPr lang="en-US" altLang="zh-CN" sz="2400" dirty="0">
              <a:solidFill>
                <a:schemeClr val="bg1"/>
              </a:solidFill>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endParaRPr lang="en-US" altLang="zh-CN" sz="2400" dirty="0">
              <a:solidFill>
                <a:schemeClr val="bg1"/>
              </a:solidFill>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endParaRPr lang="zh-CN" altLang="en-US" sz="2400" dirty="0">
              <a:solidFill>
                <a:schemeClr val="bg1"/>
              </a:solidFill>
              <a:latin typeface="Calibri" panose="020F050202020403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l="-8346" t="-18556" r="8346" b="18556"/>
          <a:stretch>
            <a:fillRect/>
          </a:stretch>
        </p:blipFill>
        <p:spPr>
          <a:xfrm>
            <a:off x="5277574" y="672308"/>
            <a:ext cx="1636851" cy="2044849"/>
          </a:xfrm>
          <a:prstGeom prst="ellipse">
            <a:avLst/>
          </a:prstGeom>
        </p:spPr>
      </p:pic>
      <p:sp>
        <p:nvSpPr>
          <p:cNvPr id="96259" name="文本框 2"/>
          <p:cNvSpPr txBox="1"/>
          <p:nvPr/>
        </p:nvSpPr>
        <p:spPr>
          <a:xfrm>
            <a:off x="3463925" y="3214688"/>
            <a:ext cx="5264150" cy="1446212"/>
          </a:xfrm>
          <a:prstGeom prst="rect">
            <a:avLst/>
          </a:prstGeom>
          <a:noFill/>
          <a:ln w="9525">
            <a:noFill/>
          </a:ln>
        </p:spPr>
        <p:txBody>
          <a:bodyPr wrap="none">
            <a:spAutoFit/>
          </a:bodyPr>
          <a:lstStyle/>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案例</a:t>
            </a:r>
            <a:r>
              <a:rPr lang="en-US" altLang="zh-CN" sz="8800" dirty="0">
                <a:solidFill>
                  <a:srgbClr val="0C4472"/>
                </a:solidFill>
                <a:latin typeface="方正姚体" panose="02010601030101010101" pitchFamily="2" charset="-122"/>
                <a:ea typeface="方正姚体" panose="02010601030101010101" pitchFamily="2" charset="-122"/>
              </a:rPr>
              <a:t>2</a:t>
            </a:r>
            <a:r>
              <a:rPr lang="zh-CN" altLang="en-US" sz="8800" dirty="0">
                <a:solidFill>
                  <a:srgbClr val="0C4472"/>
                </a:solidFill>
                <a:latin typeface="方正姚体" panose="02010601030101010101" pitchFamily="2" charset="-122"/>
                <a:ea typeface="方正姚体" panose="02010601030101010101" pitchFamily="2" charset="-122"/>
              </a:rPr>
              <a:t>解析</a:t>
            </a:r>
            <a:endParaRPr lang="en-US" altLang="zh-CN" sz="8800" dirty="0">
              <a:solidFill>
                <a:srgbClr val="0C4472"/>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文本占位符 1"/>
          <p:cNvSpPr>
            <a:spLocks noGrp="1"/>
          </p:cNvSpPr>
          <p:nvPr>
            <p:ph type="body" sz="quarter" idx="13"/>
          </p:nvPr>
        </p:nvSpPr>
        <p:spPr>
          <a:xfrm>
            <a:off x="1387475" y="28575"/>
            <a:ext cx="4886325" cy="565150"/>
          </a:xfrm>
        </p:spPr>
        <p:txBody>
          <a:bodyPr vert="horz" wrap="square" lIns="91440" tIns="45720" rIns="91440" bIns="45720" anchor="t"/>
          <a:lstStyle/>
          <a:p>
            <a:pPr defTabSz="914400"/>
            <a:r>
              <a:rPr lang="zh-CN" altLang="en-US" kern="1200" dirty="0">
                <a:solidFill>
                  <a:srgbClr val="0178B0"/>
                </a:solidFill>
                <a:latin typeface="+mn-lt"/>
                <a:ea typeface="+mn-ea"/>
                <a:cs typeface="+mn-cs"/>
              </a:rPr>
              <a:t>传感网本体模型</a:t>
            </a:r>
          </a:p>
        </p:txBody>
      </p:sp>
      <p:sp>
        <p:nvSpPr>
          <p:cNvPr id="97283" name="内容占位符 2"/>
          <p:cNvSpPr txBox="1"/>
          <p:nvPr/>
        </p:nvSpPr>
        <p:spPr>
          <a:xfrm>
            <a:off x="0" y="28575"/>
            <a:ext cx="1254125" cy="536575"/>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stStyle>
          <a:p>
            <a:pPr marL="0" lvl="0" indent="0" algn="ctr">
              <a:buNone/>
            </a:pPr>
            <a:r>
              <a:rPr lang="en-US" altLang="zh-CN" b="1" dirty="0">
                <a:solidFill>
                  <a:srgbClr val="005479"/>
                </a:solidFill>
              </a:rPr>
              <a:t>2-1</a:t>
            </a:r>
            <a:endParaRPr lang="zh-CN" altLang="en-US" b="1" dirty="0">
              <a:solidFill>
                <a:srgbClr val="005479"/>
              </a:solidFill>
            </a:endParaRPr>
          </a:p>
        </p:txBody>
      </p:sp>
      <p:sp>
        <p:nvSpPr>
          <p:cNvPr id="4" name="等腰三角形 3"/>
          <p:cNvSpPr/>
          <p:nvPr/>
        </p:nvSpPr>
        <p:spPr>
          <a:xfrm rot="5400000">
            <a:off x="6175375" y="-69850"/>
            <a:ext cx="538163" cy="69691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7285" name="矩形 12"/>
          <p:cNvSpPr/>
          <p:nvPr/>
        </p:nvSpPr>
        <p:spPr>
          <a:xfrm>
            <a:off x="6792913" y="1281113"/>
            <a:ext cx="5313362" cy="1938337"/>
          </a:xfrm>
          <a:prstGeom prst="rect">
            <a:avLst/>
          </a:prstGeom>
          <a:noFill/>
          <a:ln w="9525">
            <a:noFill/>
          </a:ln>
        </p:spPr>
        <p:txBody>
          <a:bodyPr>
            <a:spAutoFit/>
          </a:bodyPr>
          <a:lstStyle/>
          <a:p>
            <a:pPr eaLnBrk="1" hangingPunct="1">
              <a:lnSpc>
                <a:spcPct val="150000"/>
              </a:lnSpc>
            </a:pPr>
            <a:r>
              <a:rPr lang="en-US" altLang="zh-CN" sz="2000" dirty="0">
                <a:solidFill>
                  <a:schemeClr val="bg1"/>
                </a:solidFill>
                <a:latin typeface="Arial" panose="020B0604020202020204" pitchFamily="34" charset="0"/>
                <a:ea typeface="微软雅黑" panose="020B0503020204020204" pitchFamily="34" charset="-122"/>
              </a:rPr>
              <a:t>1</a:t>
            </a:r>
            <a:r>
              <a:rPr lang="zh-CN" altLang="en-US" sz="2000" dirty="0">
                <a:solidFill>
                  <a:schemeClr val="bg1"/>
                </a:solidFill>
                <a:latin typeface="Arial" panose="020B0604020202020204" pitchFamily="34" charset="0"/>
                <a:ea typeface="微软雅黑" panose="020B0503020204020204" pitchFamily="34" charset="-122"/>
              </a:rPr>
              <a:t>、存储更为完备的传感器信息；</a:t>
            </a:r>
            <a:endParaRPr lang="en-US" altLang="zh-CN" sz="2000" dirty="0">
              <a:solidFill>
                <a:schemeClr val="bg1"/>
              </a:solidFill>
              <a:latin typeface="Arial" panose="020B0604020202020204" pitchFamily="34" charset="0"/>
              <a:ea typeface="微软雅黑" panose="020B0503020204020204" pitchFamily="34" charset="-122"/>
            </a:endParaRPr>
          </a:p>
          <a:p>
            <a:pPr eaLnBrk="1" hangingPunct="1">
              <a:lnSpc>
                <a:spcPct val="150000"/>
              </a:lnSpc>
            </a:pPr>
            <a:r>
              <a:rPr lang="en-US" altLang="zh-CN" sz="2000" dirty="0">
                <a:solidFill>
                  <a:schemeClr val="bg1"/>
                </a:solidFill>
                <a:latin typeface="Arial" panose="020B0604020202020204" pitchFamily="34" charset="0"/>
                <a:ea typeface="微软雅黑" panose="020B0503020204020204" pitchFamily="34" charset="-122"/>
              </a:rPr>
              <a:t>2</a:t>
            </a:r>
            <a:r>
              <a:rPr lang="zh-CN" altLang="en-US" sz="2000" dirty="0">
                <a:solidFill>
                  <a:schemeClr val="bg1"/>
                </a:solidFill>
                <a:latin typeface="Arial" panose="020B0604020202020204" pitchFamily="34" charset="0"/>
                <a:ea typeface="微软雅黑" panose="020B0503020204020204" pitchFamily="34" charset="-122"/>
              </a:rPr>
              <a:t>、详细描述传感器与观测数据关系；</a:t>
            </a:r>
            <a:endParaRPr lang="en-US" altLang="zh-CN" sz="2000" dirty="0">
              <a:solidFill>
                <a:schemeClr val="bg1"/>
              </a:solidFill>
              <a:latin typeface="Arial" panose="020B0604020202020204" pitchFamily="34" charset="0"/>
              <a:ea typeface="微软雅黑" panose="020B0503020204020204" pitchFamily="34" charset="-122"/>
            </a:endParaRPr>
          </a:p>
          <a:p>
            <a:pPr eaLnBrk="1" hangingPunct="1">
              <a:lnSpc>
                <a:spcPct val="150000"/>
              </a:lnSpc>
            </a:pPr>
            <a:r>
              <a:rPr lang="en-US" altLang="zh-CN" sz="2000" dirty="0">
                <a:solidFill>
                  <a:schemeClr val="bg1"/>
                </a:solidFill>
                <a:latin typeface="Arial" panose="020B0604020202020204" pitchFamily="34" charset="0"/>
                <a:ea typeface="微软雅黑" panose="020B0503020204020204" pitchFamily="34" charset="-122"/>
              </a:rPr>
              <a:t>3</a:t>
            </a:r>
            <a:r>
              <a:rPr lang="zh-CN" altLang="en-US" sz="2000" dirty="0">
                <a:solidFill>
                  <a:schemeClr val="bg1"/>
                </a:solidFill>
                <a:latin typeface="Arial" panose="020B0604020202020204" pitchFamily="34" charset="0"/>
                <a:ea typeface="微软雅黑" panose="020B0503020204020204" pitchFamily="34" charset="-122"/>
              </a:rPr>
              <a:t>、包括可以支持建立传感器与应用之间推理关系时所需的要素</a:t>
            </a:r>
            <a:endParaRPr lang="en-US" altLang="zh-CN" sz="2000" dirty="0">
              <a:solidFill>
                <a:schemeClr val="bg1"/>
              </a:solidFill>
              <a:latin typeface="Arial" panose="020B0604020202020204" pitchFamily="34" charset="0"/>
              <a:ea typeface="微软雅黑" panose="020B0503020204020204" pitchFamily="34" charset="-122"/>
            </a:endParaRPr>
          </a:p>
        </p:txBody>
      </p:sp>
      <p:sp>
        <p:nvSpPr>
          <p:cNvPr id="97286" name="文本框 13"/>
          <p:cNvSpPr txBox="1"/>
          <p:nvPr/>
        </p:nvSpPr>
        <p:spPr>
          <a:xfrm>
            <a:off x="6792913" y="593725"/>
            <a:ext cx="901700" cy="522288"/>
          </a:xfrm>
          <a:prstGeom prst="rect">
            <a:avLst/>
          </a:prstGeom>
          <a:noFill/>
          <a:ln w="9525">
            <a:noFill/>
          </a:ln>
        </p:spPr>
        <p:txBody>
          <a:bodyPr wrap="non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rPr>
              <a:t>需求</a:t>
            </a:r>
          </a:p>
        </p:txBody>
      </p:sp>
      <p:sp>
        <p:nvSpPr>
          <p:cNvPr id="97287" name="矩形 14"/>
          <p:cNvSpPr/>
          <p:nvPr/>
        </p:nvSpPr>
        <p:spPr>
          <a:xfrm>
            <a:off x="6792913" y="4616450"/>
            <a:ext cx="4473575" cy="1477963"/>
          </a:xfrm>
          <a:prstGeom prst="rect">
            <a:avLst/>
          </a:prstGeom>
          <a:noFill/>
          <a:ln w="9525">
            <a:noFill/>
          </a:ln>
        </p:spPr>
        <p:txBody>
          <a:bodyPr>
            <a:spAutoFit/>
          </a:bodyPr>
          <a:lstStyle/>
          <a:p>
            <a:pPr eaLnBrk="1" hangingPunct="1">
              <a:lnSpc>
                <a:spcPct val="150000"/>
              </a:lnSpc>
            </a:pPr>
            <a:r>
              <a:rPr lang="en-US" altLang="zh-CN" sz="2000" dirty="0">
                <a:solidFill>
                  <a:schemeClr val="bg1"/>
                </a:solidFill>
                <a:latin typeface="Arial" panose="020B0604020202020204" pitchFamily="34" charset="0"/>
                <a:ea typeface="微软雅黑" panose="020B0503020204020204" pitchFamily="34" charset="-122"/>
              </a:rPr>
              <a:t>1</a:t>
            </a:r>
            <a:r>
              <a:rPr lang="zh-CN" altLang="en-US" sz="2000" dirty="0">
                <a:solidFill>
                  <a:schemeClr val="bg1"/>
                </a:solidFill>
                <a:latin typeface="Arial" panose="020B0604020202020204" pitchFamily="34" charset="0"/>
                <a:ea typeface="微软雅黑" panose="020B0503020204020204" pitchFamily="34" charset="-122"/>
              </a:rPr>
              <a:t>、构建传感网时空谱语义模型，扩展</a:t>
            </a:r>
            <a:r>
              <a:rPr lang="en-US" altLang="zh-CN" sz="2000" dirty="0">
                <a:solidFill>
                  <a:schemeClr val="bg1"/>
                </a:solidFill>
                <a:latin typeface="Arial" panose="020B0604020202020204" pitchFamily="34" charset="0"/>
                <a:ea typeface="微软雅黑" panose="020B0503020204020204" pitchFamily="34" charset="-122"/>
              </a:rPr>
              <a:t>SSN</a:t>
            </a:r>
            <a:r>
              <a:rPr lang="zh-CN" altLang="en-US" sz="2000" dirty="0">
                <a:solidFill>
                  <a:schemeClr val="bg1"/>
                </a:solidFill>
                <a:latin typeface="Arial" panose="020B0604020202020204" pitchFamily="34" charset="0"/>
                <a:ea typeface="微软雅黑" panose="020B0503020204020204" pitchFamily="34" charset="-122"/>
              </a:rPr>
              <a:t>，构建</a:t>
            </a:r>
            <a:r>
              <a:rPr lang="en-US" altLang="zh-CN" sz="2000" dirty="0">
                <a:solidFill>
                  <a:schemeClr val="bg1"/>
                </a:solidFill>
                <a:latin typeface="Arial" panose="020B0604020202020204" pitchFamily="34" charset="0"/>
                <a:ea typeface="微软雅黑" panose="020B0503020204020204" pitchFamily="34" charset="-122"/>
              </a:rPr>
              <a:t>GSW-</a:t>
            </a:r>
            <a:r>
              <a:rPr lang="zh-CN" altLang="en-US" sz="2000" dirty="0">
                <a:solidFill>
                  <a:schemeClr val="bg1"/>
                </a:solidFill>
                <a:latin typeface="Arial" panose="020B0604020202020204" pitchFamily="34" charset="0"/>
                <a:ea typeface="微软雅黑" panose="020B0503020204020204" pitchFamily="34" charset="-122"/>
              </a:rPr>
              <a:t>领域本体</a:t>
            </a:r>
            <a:r>
              <a:rPr lang="en-US" altLang="zh-CN" sz="2000" dirty="0">
                <a:solidFill>
                  <a:schemeClr val="bg1"/>
                </a:solidFill>
                <a:latin typeface="Arial" panose="020B0604020202020204" pitchFamily="34" charset="0"/>
                <a:ea typeface="微软雅黑" panose="020B0503020204020204" pitchFamily="34" charset="-122"/>
              </a:rPr>
              <a:t>;</a:t>
            </a:r>
          </a:p>
          <a:p>
            <a:pPr eaLnBrk="1" hangingPunct="1">
              <a:lnSpc>
                <a:spcPct val="150000"/>
              </a:lnSpc>
            </a:pPr>
            <a:r>
              <a:rPr lang="en-US" altLang="zh-CN" sz="2000" dirty="0">
                <a:solidFill>
                  <a:schemeClr val="bg1"/>
                </a:solidFill>
                <a:latin typeface="Arial" panose="020B0604020202020204" pitchFamily="34" charset="0"/>
                <a:ea typeface="微软雅黑" panose="020B0503020204020204" pitchFamily="34" charset="-122"/>
              </a:rPr>
              <a:t>2</a:t>
            </a:r>
            <a:r>
              <a:rPr lang="zh-CN" altLang="en-US" sz="2000" dirty="0">
                <a:solidFill>
                  <a:schemeClr val="bg1"/>
                </a:solidFill>
                <a:latin typeface="Arial" panose="020B0604020202020204" pitchFamily="34" charset="0"/>
                <a:ea typeface="微软雅黑" panose="020B0503020204020204" pitchFamily="34" charset="-122"/>
              </a:rPr>
              <a:t>、针对特定应用，构建应用本体</a:t>
            </a:r>
            <a:endParaRPr lang="en-US" altLang="zh-CN" sz="2000" dirty="0">
              <a:solidFill>
                <a:schemeClr val="bg1"/>
              </a:solidFill>
              <a:latin typeface="Arial" panose="020B0604020202020204" pitchFamily="34" charset="0"/>
              <a:ea typeface="微软雅黑" panose="020B0503020204020204" pitchFamily="34" charset="-122"/>
            </a:endParaRPr>
          </a:p>
        </p:txBody>
      </p:sp>
      <p:sp>
        <p:nvSpPr>
          <p:cNvPr id="97288" name="文本框 15"/>
          <p:cNvSpPr txBox="1"/>
          <p:nvPr/>
        </p:nvSpPr>
        <p:spPr>
          <a:xfrm>
            <a:off x="6792913" y="3922713"/>
            <a:ext cx="901700" cy="522287"/>
          </a:xfrm>
          <a:prstGeom prst="rect">
            <a:avLst/>
          </a:prstGeom>
          <a:noFill/>
          <a:ln w="9525">
            <a:noFill/>
          </a:ln>
        </p:spPr>
        <p:txBody>
          <a:bodyPr wrap="none">
            <a:spAutoFit/>
          </a:bodyPr>
          <a:lstStyle/>
          <a:p>
            <a:pPr eaLnBrk="1" hangingPunct="1"/>
            <a:r>
              <a:rPr lang="zh-CN" altLang="en-US" sz="2800" b="1" dirty="0">
                <a:solidFill>
                  <a:schemeClr val="bg1"/>
                </a:solidFill>
                <a:latin typeface="微软雅黑" panose="020B0503020204020204" pitchFamily="34" charset="-122"/>
                <a:ea typeface="微软雅黑" panose="020B0503020204020204" pitchFamily="34" charset="-122"/>
              </a:rPr>
              <a:t>应对</a:t>
            </a:r>
          </a:p>
        </p:txBody>
      </p:sp>
      <p:sp>
        <p:nvSpPr>
          <p:cNvPr id="5" name="矩形 4"/>
          <p:cNvSpPr/>
          <p:nvPr/>
        </p:nvSpPr>
        <p:spPr>
          <a:xfrm>
            <a:off x="558800" y="809625"/>
            <a:ext cx="5370513" cy="120015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srgbClr val="00B0F0"/>
                </a:solidFill>
                <a:effectLst/>
                <a:uLnTx/>
                <a:uFillTx/>
                <a:latin typeface="+mn-ea"/>
                <a:ea typeface="+mn-ea"/>
                <a:cs typeface="+mn-cs"/>
              </a:rPr>
              <a:t>MMI Device Ontology</a:t>
            </a:r>
            <a:r>
              <a:rPr kumimoji="0" lang="zh-CN" altLang="en-US" sz="1800" b="0" i="0" u="none" strike="noStrike" kern="1200" cap="none" spc="0" normalizeH="0" baseline="0" noProof="0" dirty="0" smtClean="0">
                <a:ln>
                  <a:noFill/>
                </a:ln>
                <a:solidFill>
                  <a:srgbClr val="00B0F0"/>
                </a:solidFill>
                <a:effectLst/>
                <a:uLnTx/>
                <a:uFillTx/>
                <a:latin typeface="+mn-ea"/>
                <a:ea typeface="+mn-ea"/>
                <a:cs typeface="+mn-cs"/>
              </a:rPr>
              <a:t>，</a:t>
            </a:r>
            <a:r>
              <a:rPr kumimoji="0" lang="zh-CN" altLang="en-US" sz="1800" b="0" i="0" u="none" strike="noStrike" kern="1200" cap="none" spc="0" normalizeH="0" baseline="0" noProof="0" dirty="0" smtClean="0">
                <a:ln>
                  <a:noFill/>
                </a:ln>
                <a:solidFill>
                  <a:schemeClr val="tx1"/>
                </a:solidFill>
                <a:effectLst/>
                <a:uLnTx/>
                <a:uFillTx/>
                <a:latin typeface="+mn-ea"/>
                <a:ea typeface="+mn-ea"/>
                <a:cs typeface="+mn-cs"/>
              </a:rPr>
              <a:t>主要内容</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系统</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传感器</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 </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测量能力</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处理</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过程、</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操作</a:t>
            </a:r>
            <a:r>
              <a:rPr kumimoji="0" lang="zh-CN" altLang="zh-CN" sz="1800" b="0" i="0" u="none" strike="noStrike" kern="1200" cap="none" spc="0" normalizeH="0" baseline="0" noProof="0" dirty="0" smtClean="0">
                <a:ln>
                  <a:noFill/>
                </a:ln>
                <a:solidFill>
                  <a:schemeClr val="tx1"/>
                </a:solidFill>
                <a:effectLst/>
                <a:uLnTx/>
                <a:uFillTx/>
                <a:latin typeface="+mn-ea"/>
                <a:ea typeface="+mn-ea"/>
                <a:cs typeface="+mn-cs"/>
              </a:rPr>
              <a:t>限制</a:t>
            </a:r>
            <a:r>
              <a:rPr kumimoji="0" lang="zh-CN" altLang="en-US" sz="1800" b="0" i="0" u="none" strike="noStrike" kern="1200" cap="none" spc="0" normalizeH="0" baseline="0" noProof="0" dirty="0" smtClean="0">
                <a:ln>
                  <a:noFill/>
                </a:ln>
                <a:solidFill>
                  <a:schemeClr val="tx1"/>
                </a:solidFill>
                <a:effectLst/>
                <a:uLnTx/>
                <a:uFillTx/>
                <a:latin typeface="+mn-ea"/>
                <a:ea typeface="+mn-ea"/>
                <a:cs typeface="+mn-cs"/>
              </a:rPr>
              <a:t>，优点</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系统和能力概念的层次结构设计</a:t>
            </a:r>
            <a:r>
              <a:rPr kumimoji="0" lang="zh-CN" altLang="zh-CN" sz="1800" b="0" i="0" u="none" strike="noStrike" kern="1200" cap="none" spc="0" normalizeH="0" baseline="0" noProof="0" dirty="0" smtClean="0">
                <a:ln>
                  <a:noFill/>
                </a:ln>
                <a:solidFill>
                  <a:schemeClr val="tx1"/>
                </a:solidFill>
                <a:effectLst/>
                <a:uLnTx/>
                <a:uFillTx/>
                <a:latin typeface="+mn-lt"/>
                <a:ea typeface="+mn-ea"/>
                <a:cs typeface="+mn-cs"/>
              </a:rPr>
              <a:t>合理</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，缺点</a:t>
            </a:r>
            <a:r>
              <a:rPr kumimoji="0" lang="zh-CN" altLang="zh-CN" sz="1800" b="0" i="0" u="none" strike="noStrike" kern="1200" cap="none" spc="0" normalizeH="0" baseline="0" noProof="0" dirty="0" smtClean="0">
                <a:ln>
                  <a:noFill/>
                </a:ln>
                <a:solidFill>
                  <a:schemeClr val="tx1"/>
                </a:solidFill>
                <a:effectLst/>
                <a:uLnTx/>
                <a:uFillTx/>
                <a:latin typeface="+mn-lt"/>
                <a:ea typeface="+mn-ea"/>
                <a:cs typeface="+mn-cs"/>
              </a:rPr>
              <a:t>传感器</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描述范围较</a:t>
            </a:r>
            <a:r>
              <a:rPr kumimoji="0" lang="zh-CN" altLang="zh-CN" sz="1800" b="0" i="0" u="none" strike="noStrike" kern="1200" cap="none" spc="0" normalizeH="0" baseline="0" noProof="0" dirty="0" smtClean="0">
                <a:ln>
                  <a:noFill/>
                </a:ln>
                <a:solidFill>
                  <a:schemeClr val="tx1"/>
                </a:solidFill>
                <a:effectLst/>
                <a:uLnTx/>
                <a:uFillTx/>
                <a:latin typeface="+mn-lt"/>
                <a:ea typeface="+mn-ea"/>
                <a:cs typeface="+mn-cs"/>
              </a:rPr>
              <a:t>窄</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1800" b="0" i="0" u="none" strike="noStrike" kern="1200" cap="none" spc="0" normalizeH="0" baseline="0" noProof="0" dirty="0" smtClean="0">
                <a:ln>
                  <a:noFill/>
                </a:ln>
                <a:solidFill>
                  <a:schemeClr val="tx1"/>
                </a:solidFill>
                <a:effectLst/>
                <a:uLnTx/>
                <a:uFillTx/>
                <a:latin typeface="+mn-lt"/>
                <a:ea typeface="+mn-ea"/>
                <a:cs typeface="+mn-cs"/>
              </a:rPr>
              <a:t>只</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包含测量能力和标定</a:t>
            </a:r>
            <a:r>
              <a:rPr kumimoji="0" lang="zh-CN" altLang="zh-CN" sz="1800" b="0" i="0" u="none" strike="noStrike" kern="1200" cap="none" spc="0" normalizeH="0" baseline="0" noProof="0" dirty="0" smtClean="0">
                <a:ln>
                  <a:noFill/>
                </a:ln>
                <a:solidFill>
                  <a:schemeClr val="tx1"/>
                </a:solidFill>
                <a:effectLst/>
                <a:uLnTx/>
                <a:uFillTx/>
                <a:latin typeface="+mn-lt"/>
                <a:ea typeface="+mn-ea"/>
                <a:cs typeface="+mn-cs"/>
              </a:rPr>
              <a:t>参数</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zh-CN" sz="1800" b="0" i="0" u="none" strike="noStrike" kern="1200" cap="none" spc="0" normalizeH="0" baseline="0" noProof="0" dirty="0">
              <a:ln>
                <a:noFill/>
              </a:ln>
              <a:solidFill>
                <a:srgbClr val="00B0F0"/>
              </a:solidFill>
              <a:effectLst/>
              <a:uLnTx/>
              <a:uFillTx/>
              <a:latin typeface="+mn-ea"/>
              <a:ea typeface="+mn-ea"/>
              <a:cs typeface="+mn-cs"/>
            </a:endParaRPr>
          </a:p>
        </p:txBody>
      </p:sp>
      <p:sp>
        <p:nvSpPr>
          <p:cNvPr id="17" name="矩形 16"/>
          <p:cNvSpPr/>
          <p:nvPr/>
        </p:nvSpPr>
        <p:spPr>
          <a:xfrm>
            <a:off x="558800" y="2103438"/>
            <a:ext cx="5370513" cy="1647825"/>
          </a:xfrm>
          <a:prstGeom prst="rect">
            <a:avLst/>
          </a:prstGeom>
        </p:spPr>
        <p:txBody>
          <a:bodyPr wrap="square">
            <a:spAutoFit/>
          </a:bodyPr>
          <a:lstStyle/>
          <a:p>
            <a:pPr marL="0" marR="0" lvl="0" indent="0" algn="just" defTabSz="914400" rtl="0" eaLnBrk="1" fontAlgn="base" latinLnBrk="0" hangingPunct="1">
              <a:lnSpc>
                <a:spcPct val="114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B0F0"/>
                </a:solidFill>
                <a:effectLst/>
                <a:uLnTx/>
                <a:uFillTx/>
                <a:latin typeface="+mn-ea"/>
                <a:ea typeface="+mn-ea"/>
                <a:cs typeface="+mn-cs"/>
              </a:rPr>
              <a:t>CSIRO Sensor </a:t>
            </a:r>
            <a:r>
              <a:rPr kumimoji="0" lang="en-US" altLang="zh-CN" sz="1800" b="0" i="0" u="none" strike="noStrike" kern="1200" cap="none" spc="0" normalizeH="0" baseline="0" noProof="0" dirty="0" smtClean="0">
                <a:ln>
                  <a:noFill/>
                </a:ln>
                <a:solidFill>
                  <a:srgbClr val="00B0F0"/>
                </a:solidFill>
                <a:effectLst/>
                <a:uLnTx/>
                <a:uFillTx/>
                <a:latin typeface="+mn-ea"/>
                <a:ea typeface="+mn-ea"/>
                <a:cs typeface="+mn-cs"/>
              </a:rPr>
              <a:t>Ontology</a:t>
            </a:r>
            <a:r>
              <a:rPr kumimoji="0" lang="zh-CN" altLang="en-US" sz="1800" b="0" i="0" u="none" strike="noStrike" kern="1200" cap="none" spc="0" normalizeH="0" baseline="0" noProof="0" dirty="0" smtClean="0">
                <a:ln>
                  <a:noFill/>
                </a:ln>
                <a:solidFill>
                  <a:srgbClr val="00B0F0"/>
                </a:solidFill>
                <a:effectLst/>
                <a:uLnTx/>
                <a:uFillTx/>
                <a:latin typeface="+mn-ea"/>
                <a:ea typeface="+mn-ea"/>
                <a:cs typeface="+mn-cs"/>
              </a:rPr>
              <a:t>，</a:t>
            </a:r>
            <a:r>
              <a:rPr kumimoji="0" lang="zh-CN" altLang="en-US" sz="1800" b="0" i="0" u="none" strike="noStrike" kern="1200" cap="none" spc="0" normalizeH="0" baseline="0" noProof="0" dirty="0" smtClean="0">
                <a:ln>
                  <a:noFill/>
                </a:ln>
                <a:solidFill>
                  <a:schemeClr val="tx1"/>
                </a:solidFill>
                <a:effectLst/>
                <a:uLnTx/>
                <a:uFillTx/>
                <a:latin typeface="+mn-ea"/>
                <a:ea typeface="+mn-ea"/>
                <a:cs typeface="+mn-cs"/>
              </a:rPr>
              <a:t>主要内容</a:t>
            </a:r>
            <a:r>
              <a:rPr kumimoji="0" lang="zh-CN" altLang="zh-CN" sz="1800" b="0" i="0" u="none" strike="noStrike" kern="1200" cap="none" spc="0" normalizeH="0" baseline="0" noProof="0" dirty="0">
                <a:ln>
                  <a:noFill/>
                </a:ln>
                <a:solidFill>
                  <a:srgbClr val="000000"/>
                </a:solidFill>
                <a:effectLst/>
                <a:uLnTx/>
                <a:uFillTx/>
                <a:latin typeface="+mn-ea"/>
                <a:ea typeface="+mn-ea"/>
                <a:cs typeface="+mn-cs"/>
              </a:rPr>
              <a:t>传感器的</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地理位置</a:t>
            </a:r>
            <a:r>
              <a:rPr kumimoji="0" lang="zh-CN" altLang="en-US" sz="1800" b="0" i="0" u="none" strike="noStrike" kern="1200" cap="none" spc="0" normalizeH="0" baseline="0" noProof="0" dirty="0" smtClean="0">
                <a:ln>
                  <a:noFill/>
                </a:ln>
                <a:solidFill>
                  <a:srgbClr val="000000"/>
                </a:solidFill>
                <a:effectLst/>
                <a:uLnTx/>
                <a:uFillTx/>
                <a:latin typeface="+mn-ea"/>
                <a:ea typeface="+mn-ea"/>
                <a:cs typeface="+mn-cs"/>
              </a:rPr>
              <a:t>、</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地面</a:t>
            </a:r>
            <a:r>
              <a:rPr kumimoji="0" lang="zh-CN" altLang="zh-CN" sz="1800" b="0" i="0" u="none" strike="noStrike" kern="1200" cap="none" spc="0" normalizeH="0" baseline="0" noProof="0" dirty="0">
                <a:ln>
                  <a:noFill/>
                </a:ln>
                <a:solidFill>
                  <a:srgbClr val="000000"/>
                </a:solidFill>
                <a:effectLst/>
                <a:uLnTx/>
                <a:uFillTx/>
                <a:latin typeface="+mn-ea"/>
                <a:ea typeface="+mn-ea"/>
                <a:cs typeface="+mn-cs"/>
              </a:rPr>
              <a:t>设施</a:t>
            </a:r>
            <a:r>
              <a:rPr kumimoji="0" lang="zh-CN" altLang="en-US" sz="1800" b="0" i="0" u="none" strike="noStrike" kern="1200" cap="none" spc="0" normalizeH="0" baseline="0" noProof="0" dirty="0">
                <a:ln>
                  <a:noFill/>
                </a:ln>
                <a:solidFill>
                  <a:srgbClr val="000000"/>
                </a:solidFill>
                <a:effectLst/>
                <a:uLnTx/>
                <a:uFillTx/>
                <a:latin typeface="+mn-ea"/>
                <a:ea typeface="+mn-ea"/>
                <a:cs typeface="+mn-cs"/>
              </a:rPr>
              <a:t>、</a:t>
            </a:r>
            <a:r>
              <a:rPr kumimoji="0" lang="zh-CN" altLang="zh-CN" sz="1800" b="0" i="0" u="none" strike="noStrike" kern="1200" cap="none" spc="0" normalizeH="0" baseline="0" noProof="0" dirty="0">
                <a:ln>
                  <a:noFill/>
                </a:ln>
                <a:solidFill>
                  <a:srgbClr val="000000"/>
                </a:solidFill>
                <a:effectLst/>
                <a:uLnTx/>
                <a:uFillTx/>
                <a:latin typeface="+mn-ea"/>
                <a:ea typeface="+mn-ea"/>
                <a:cs typeface="+mn-cs"/>
              </a:rPr>
              <a:t>操作</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模式</a:t>
            </a:r>
            <a:r>
              <a:rPr kumimoji="0" lang="zh-CN" altLang="en-US" sz="1800" b="0" i="0" u="none" strike="noStrike" kern="1200" cap="none" spc="0" normalizeH="0" baseline="0" noProof="0" dirty="0" smtClean="0">
                <a:ln>
                  <a:noFill/>
                </a:ln>
                <a:solidFill>
                  <a:srgbClr val="000000"/>
                </a:solidFill>
                <a:effectLst/>
                <a:uLnTx/>
                <a:uFillTx/>
                <a:latin typeface="+mn-ea"/>
                <a:ea typeface="+mn-ea"/>
                <a:cs typeface="+mn-cs"/>
              </a:rPr>
              <a:t>、</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处理</a:t>
            </a:r>
            <a:r>
              <a:rPr kumimoji="0" lang="zh-CN" altLang="en-US" sz="1800" b="0" i="0" u="none" strike="noStrike" kern="1200" cap="none" spc="0" normalizeH="0" baseline="0" noProof="0" dirty="0" smtClean="0">
                <a:ln>
                  <a:noFill/>
                </a:ln>
                <a:solidFill>
                  <a:schemeClr val="tx1"/>
                </a:solidFill>
                <a:effectLst/>
                <a:uLnTx/>
                <a:uFillTx/>
                <a:latin typeface="+mn-ea"/>
                <a:ea typeface="+mn-ea"/>
                <a:cs typeface="+mn-cs"/>
              </a:rPr>
              <a:t>，优点</a:t>
            </a:r>
            <a:r>
              <a:rPr kumimoji="0" lang="zh-CN" altLang="zh-CN" sz="1800" b="0" i="0" u="none" strike="noStrike" kern="1200" cap="none" spc="0" normalizeH="0" baseline="0" noProof="0" dirty="0">
                <a:ln>
                  <a:noFill/>
                </a:ln>
                <a:solidFill>
                  <a:srgbClr val="000000"/>
                </a:solidFill>
                <a:effectLst/>
                <a:uLnTx/>
                <a:uFillTx/>
                <a:latin typeface="+mn-ea"/>
                <a:ea typeface="+mn-ea"/>
                <a:cs typeface="+mn-cs"/>
              </a:rPr>
              <a:t>本体的组成结构</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合理</a:t>
            </a:r>
            <a:r>
              <a:rPr kumimoji="0" lang="zh-CN" altLang="en-US" sz="1800" b="0" i="0" u="none" strike="noStrike" kern="1200" cap="none" spc="0" normalizeH="0" baseline="0" noProof="0" dirty="0" smtClean="0">
                <a:ln>
                  <a:noFill/>
                </a:ln>
                <a:solidFill>
                  <a:srgbClr val="000000"/>
                </a:solidFill>
                <a:effectLst/>
                <a:uLnTx/>
                <a:uFillTx/>
                <a:latin typeface="+mn-ea"/>
                <a:ea typeface="+mn-ea"/>
                <a:cs typeface="+mn-cs"/>
              </a:rPr>
              <a:t>、</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良好</a:t>
            </a:r>
            <a:r>
              <a:rPr kumimoji="0" lang="zh-CN" altLang="zh-CN" sz="1800" b="0" i="0" u="none" strike="noStrike" kern="1200" cap="none" spc="0" normalizeH="0" baseline="0" noProof="0" dirty="0">
                <a:ln>
                  <a:noFill/>
                </a:ln>
                <a:solidFill>
                  <a:srgbClr val="000000"/>
                </a:solidFill>
                <a:effectLst/>
                <a:uLnTx/>
                <a:uFillTx/>
                <a:latin typeface="+mn-ea"/>
                <a:ea typeface="+mn-ea"/>
                <a:cs typeface="+mn-cs"/>
              </a:rPr>
              <a:t>的即插即用</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特征</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，缺点</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某些属性表示的模块化特征不适用于构建语义传感器网络</a:t>
            </a:r>
            <a:r>
              <a:rPr kumimoji="0" lang="zh-CN" altLang="zh-CN" sz="1800" b="0" i="0" u="none" strike="noStrike" kern="1200" cap="none" spc="0" normalizeH="0" baseline="0" noProof="0" dirty="0" smtClean="0">
                <a:ln>
                  <a:noFill/>
                </a:ln>
                <a:solidFill>
                  <a:schemeClr val="tx1"/>
                </a:solidFill>
                <a:effectLst/>
                <a:uLnTx/>
                <a:uFillTx/>
                <a:latin typeface="+mn-ea"/>
                <a:ea typeface="+mn-ea"/>
                <a:cs typeface="+mn-cs"/>
              </a:rPr>
              <a:t>本体</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zh-CN" sz="1800" b="0" i="0" u="none" strike="noStrike" kern="1200" cap="none" spc="0" normalizeH="0" baseline="0" noProof="0" dirty="0">
              <a:ln>
                <a:noFill/>
              </a:ln>
              <a:solidFill>
                <a:srgbClr val="00B0F0"/>
              </a:solidFill>
              <a:effectLst/>
              <a:uLnTx/>
              <a:uFillTx/>
              <a:latin typeface="+mn-ea"/>
              <a:ea typeface="+mn-ea"/>
              <a:cs typeface="+mn-cs"/>
            </a:endParaRPr>
          </a:p>
        </p:txBody>
      </p:sp>
      <p:sp>
        <p:nvSpPr>
          <p:cNvPr id="18" name="矩形 17"/>
          <p:cNvSpPr/>
          <p:nvPr/>
        </p:nvSpPr>
        <p:spPr>
          <a:xfrm>
            <a:off x="558800" y="3844925"/>
            <a:ext cx="5370513" cy="120015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srgbClr val="00B0F0"/>
                </a:solidFill>
                <a:effectLst/>
                <a:uLnTx/>
                <a:uFillTx/>
                <a:latin typeface="+mn-ea"/>
                <a:ea typeface="+mn-ea"/>
                <a:cs typeface="+mn-cs"/>
              </a:rPr>
              <a:t>MMI Device Ontology</a:t>
            </a:r>
            <a:r>
              <a:rPr kumimoji="0" lang="zh-CN" altLang="en-US" sz="1800" b="0" i="0" u="none" strike="noStrike" kern="1200" cap="none" spc="0" normalizeH="0" baseline="0" noProof="0" dirty="0" smtClean="0">
                <a:ln>
                  <a:noFill/>
                </a:ln>
                <a:solidFill>
                  <a:srgbClr val="00B0F0"/>
                </a:solidFill>
                <a:effectLst/>
                <a:uLnTx/>
                <a:uFillTx/>
                <a:latin typeface="+mn-ea"/>
                <a:ea typeface="+mn-ea"/>
                <a:cs typeface="+mn-cs"/>
              </a:rPr>
              <a:t>，</a:t>
            </a:r>
            <a:r>
              <a:rPr kumimoji="0" lang="zh-CN" altLang="en-US" sz="1800" b="0" i="0" u="none" strike="noStrike" kern="1200" cap="none" spc="0" normalizeH="0" baseline="0" noProof="0" dirty="0" smtClean="0">
                <a:ln>
                  <a:noFill/>
                </a:ln>
                <a:solidFill>
                  <a:schemeClr val="tx1"/>
                </a:solidFill>
                <a:effectLst/>
                <a:uLnTx/>
                <a:uFillTx/>
                <a:latin typeface="+mn-ea"/>
                <a:ea typeface="+mn-ea"/>
                <a:cs typeface="+mn-cs"/>
              </a:rPr>
              <a:t>主要内容</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系统</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传感器</a:t>
            </a:r>
            <a:r>
              <a:rPr kumimoji="0" lang="en-US" altLang="zh-CN" sz="1800" b="0" i="0" u="none" strike="noStrike" kern="1200" cap="none" spc="0" normalizeH="0" baseline="0" noProof="0" dirty="0">
                <a:ln>
                  <a:noFill/>
                </a:ln>
                <a:solidFill>
                  <a:schemeClr val="tx1"/>
                </a:solidFill>
                <a:effectLst/>
                <a:uLnTx/>
                <a:uFillTx/>
                <a:latin typeface="+mn-ea"/>
                <a:ea typeface="+mn-ea"/>
                <a:cs typeface="+mn-cs"/>
              </a:rPr>
              <a:t> </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测量能力</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处理</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过程、</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操作</a:t>
            </a:r>
            <a:r>
              <a:rPr kumimoji="0" lang="zh-CN" altLang="zh-CN" sz="1800" b="0" i="0" u="none" strike="noStrike" kern="1200" cap="none" spc="0" normalizeH="0" baseline="0" noProof="0" dirty="0" smtClean="0">
                <a:ln>
                  <a:noFill/>
                </a:ln>
                <a:solidFill>
                  <a:schemeClr val="tx1"/>
                </a:solidFill>
                <a:effectLst/>
                <a:uLnTx/>
                <a:uFillTx/>
                <a:latin typeface="+mn-ea"/>
                <a:ea typeface="+mn-ea"/>
                <a:cs typeface="+mn-cs"/>
              </a:rPr>
              <a:t>限制</a:t>
            </a:r>
            <a:r>
              <a:rPr kumimoji="0" lang="zh-CN" altLang="en-US" sz="1800" b="0" i="0" u="none" strike="noStrike" kern="1200" cap="none" spc="0" normalizeH="0" baseline="0" noProof="0" dirty="0" smtClean="0">
                <a:ln>
                  <a:noFill/>
                </a:ln>
                <a:solidFill>
                  <a:schemeClr val="tx1"/>
                </a:solidFill>
                <a:effectLst/>
                <a:uLnTx/>
                <a:uFillTx/>
                <a:latin typeface="+mn-ea"/>
                <a:ea typeface="+mn-ea"/>
                <a:cs typeface="+mn-cs"/>
              </a:rPr>
              <a:t>，优点</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系统和能力概念的层次结构设计</a:t>
            </a:r>
            <a:r>
              <a:rPr kumimoji="0" lang="zh-CN" altLang="zh-CN" sz="1800" b="0" i="0" u="none" strike="noStrike" kern="1200" cap="none" spc="0" normalizeH="0" baseline="0" noProof="0" dirty="0" smtClean="0">
                <a:ln>
                  <a:noFill/>
                </a:ln>
                <a:solidFill>
                  <a:schemeClr val="tx1"/>
                </a:solidFill>
                <a:effectLst/>
                <a:uLnTx/>
                <a:uFillTx/>
                <a:latin typeface="+mn-lt"/>
                <a:ea typeface="+mn-ea"/>
                <a:cs typeface="+mn-cs"/>
              </a:rPr>
              <a:t>合理</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，缺点</a:t>
            </a:r>
            <a:r>
              <a:rPr kumimoji="0" lang="zh-CN" altLang="zh-CN" sz="1800" b="0" i="0" u="none" strike="noStrike" kern="1200" cap="none" spc="0" normalizeH="0" baseline="0" noProof="0" dirty="0" smtClean="0">
                <a:ln>
                  <a:noFill/>
                </a:ln>
                <a:solidFill>
                  <a:schemeClr val="tx1"/>
                </a:solidFill>
                <a:effectLst/>
                <a:uLnTx/>
                <a:uFillTx/>
                <a:latin typeface="+mn-lt"/>
                <a:ea typeface="+mn-ea"/>
                <a:cs typeface="+mn-cs"/>
              </a:rPr>
              <a:t>传感器</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描述范围较</a:t>
            </a:r>
            <a:r>
              <a:rPr kumimoji="0" lang="zh-CN" altLang="zh-CN" sz="1800" b="0" i="0" u="none" strike="noStrike" kern="1200" cap="none" spc="0" normalizeH="0" baseline="0" noProof="0" dirty="0" smtClean="0">
                <a:ln>
                  <a:noFill/>
                </a:ln>
                <a:solidFill>
                  <a:schemeClr val="tx1"/>
                </a:solidFill>
                <a:effectLst/>
                <a:uLnTx/>
                <a:uFillTx/>
                <a:latin typeface="+mn-lt"/>
                <a:ea typeface="+mn-ea"/>
                <a:cs typeface="+mn-cs"/>
              </a:rPr>
              <a:t>窄</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1800" b="0" i="0" u="none" strike="noStrike" kern="1200" cap="none" spc="0" normalizeH="0" baseline="0" noProof="0" dirty="0" smtClean="0">
                <a:ln>
                  <a:noFill/>
                </a:ln>
                <a:solidFill>
                  <a:schemeClr val="tx1"/>
                </a:solidFill>
                <a:effectLst/>
                <a:uLnTx/>
                <a:uFillTx/>
                <a:latin typeface="+mn-lt"/>
                <a:ea typeface="+mn-ea"/>
                <a:cs typeface="+mn-cs"/>
              </a:rPr>
              <a:t>只</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包含测量能力和标定</a:t>
            </a:r>
            <a:r>
              <a:rPr kumimoji="0" lang="zh-CN" altLang="zh-CN" sz="1800" b="0" i="0" u="none" strike="noStrike" kern="1200" cap="none" spc="0" normalizeH="0" baseline="0" noProof="0" dirty="0" smtClean="0">
                <a:ln>
                  <a:noFill/>
                </a:ln>
                <a:solidFill>
                  <a:schemeClr val="tx1"/>
                </a:solidFill>
                <a:effectLst/>
                <a:uLnTx/>
                <a:uFillTx/>
                <a:latin typeface="+mn-lt"/>
                <a:ea typeface="+mn-ea"/>
                <a:cs typeface="+mn-cs"/>
              </a:rPr>
              <a:t>参数</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zh-CN" sz="1800" b="0" i="0" u="none" strike="noStrike" kern="1200" cap="none" spc="0" normalizeH="0" baseline="0" noProof="0" dirty="0">
              <a:ln>
                <a:noFill/>
              </a:ln>
              <a:solidFill>
                <a:srgbClr val="00B0F0"/>
              </a:solidFill>
              <a:effectLst/>
              <a:uLnTx/>
              <a:uFillTx/>
              <a:latin typeface="+mn-ea"/>
              <a:ea typeface="+mn-ea"/>
              <a:cs typeface="+mn-cs"/>
            </a:endParaRPr>
          </a:p>
        </p:txBody>
      </p:sp>
      <p:sp>
        <p:nvSpPr>
          <p:cNvPr id="19" name="矩形 18"/>
          <p:cNvSpPr/>
          <p:nvPr/>
        </p:nvSpPr>
        <p:spPr>
          <a:xfrm>
            <a:off x="558800" y="5140325"/>
            <a:ext cx="5370513" cy="1354138"/>
          </a:xfrm>
          <a:prstGeom prst="rect">
            <a:avLst/>
          </a:prstGeom>
        </p:spPr>
        <p:txBody>
          <a:bodyPr wrap="square">
            <a:spAutoFit/>
          </a:bodyPr>
          <a:lstStyle/>
          <a:p>
            <a:pPr marL="0" marR="0" lvl="0" indent="0" algn="just" defTabSz="914400" rtl="0" eaLnBrk="1" fontAlgn="base" latinLnBrk="0" hangingPunct="1">
              <a:lnSpc>
                <a:spcPct val="114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B0F0"/>
                </a:solidFill>
                <a:effectLst/>
                <a:uLnTx/>
                <a:uFillTx/>
                <a:latin typeface="+mn-ea"/>
                <a:ea typeface="+mn-ea"/>
                <a:cs typeface="+mn-cs"/>
              </a:rPr>
              <a:t>CSIRO Sensor </a:t>
            </a:r>
            <a:r>
              <a:rPr kumimoji="0" lang="en-US" altLang="zh-CN" sz="1800" b="0" i="0" u="none" strike="noStrike" kern="1200" cap="none" spc="0" normalizeH="0" baseline="0" noProof="0" dirty="0" smtClean="0">
                <a:ln>
                  <a:noFill/>
                </a:ln>
                <a:solidFill>
                  <a:srgbClr val="00B0F0"/>
                </a:solidFill>
                <a:effectLst/>
                <a:uLnTx/>
                <a:uFillTx/>
                <a:latin typeface="+mn-ea"/>
                <a:ea typeface="+mn-ea"/>
                <a:cs typeface="+mn-cs"/>
              </a:rPr>
              <a:t>Ontology</a:t>
            </a:r>
            <a:r>
              <a:rPr kumimoji="0" lang="zh-CN" altLang="en-US" sz="1800" b="0" i="0" u="none" strike="noStrike" kern="1200" cap="none" spc="0" normalizeH="0" baseline="0" noProof="0" dirty="0" smtClean="0">
                <a:ln>
                  <a:noFill/>
                </a:ln>
                <a:solidFill>
                  <a:srgbClr val="00B0F0"/>
                </a:solidFill>
                <a:effectLst/>
                <a:uLnTx/>
                <a:uFillTx/>
                <a:latin typeface="+mn-ea"/>
                <a:ea typeface="+mn-ea"/>
                <a:cs typeface="+mn-cs"/>
              </a:rPr>
              <a:t>，</a:t>
            </a:r>
            <a:r>
              <a:rPr kumimoji="0" lang="zh-CN" altLang="en-US" sz="1800" b="0" i="0" u="none" strike="noStrike" kern="1200" cap="none" spc="0" normalizeH="0" baseline="0" noProof="0" dirty="0" smtClean="0">
                <a:ln>
                  <a:noFill/>
                </a:ln>
                <a:solidFill>
                  <a:schemeClr val="tx1"/>
                </a:solidFill>
                <a:effectLst/>
                <a:uLnTx/>
                <a:uFillTx/>
                <a:latin typeface="+mn-ea"/>
                <a:ea typeface="+mn-ea"/>
                <a:cs typeface="+mn-cs"/>
              </a:rPr>
              <a:t>主要内容</a:t>
            </a:r>
            <a:r>
              <a:rPr kumimoji="0" lang="zh-CN" altLang="zh-CN" sz="1800" b="0" i="0" u="none" strike="noStrike" kern="1200" cap="none" spc="0" normalizeH="0" baseline="0" noProof="0" dirty="0">
                <a:ln>
                  <a:noFill/>
                </a:ln>
                <a:solidFill>
                  <a:srgbClr val="000000"/>
                </a:solidFill>
                <a:effectLst/>
                <a:uLnTx/>
                <a:uFillTx/>
                <a:latin typeface="+mn-ea"/>
                <a:ea typeface="+mn-ea"/>
                <a:cs typeface="+mn-cs"/>
              </a:rPr>
              <a:t>传感器的</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地理位置</a:t>
            </a:r>
            <a:r>
              <a:rPr kumimoji="0" lang="zh-CN" altLang="en-US" sz="1800" b="0" i="0" u="none" strike="noStrike" kern="1200" cap="none" spc="0" normalizeH="0" baseline="0" noProof="0" dirty="0" smtClean="0">
                <a:ln>
                  <a:noFill/>
                </a:ln>
                <a:solidFill>
                  <a:srgbClr val="000000"/>
                </a:solidFill>
                <a:effectLst/>
                <a:uLnTx/>
                <a:uFillTx/>
                <a:latin typeface="+mn-ea"/>
                <a:ea typeface="+mn-ea"/>
                <a:cs typeface="+mn-cs"/>
              </a:rPr>
              <a:t>、</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地面</a:t>
            </a:r>
            <a:r>
              <a:rPr kumimoji="0" lang="zh-CN" altLang="zh-CN" sz="1800" b="0" i="0" u="none" strike="noStrike" kern="1200" cap="none" spc="0" normalizeH="0" baseline="0" noProof="0" dirty="0">
                <a:ln>
                  <a:noFill/>
                </a:ln>
                <a:solidFill>
                  <a:srgbClr val="000000"/>
                </a:solidFill>
                <a:effectLst/>
                <a:uLnTx/>
                <a:uFillTx/>
                <a:latin typeface="+mn-ea"/>
                <a:ea typeface="+mn-ea"/>
                <a:cs typeface="+mn-cs"/>
              </a:rPr>
              <a:t>设施</a:t>
            </a:r>
            <a:r>
              <a:rPr kumimoji="0" lang="zh-CN" altLang="en-US" sz="1800" b="0" i="0" u="none" strike="noStrike" kern="1200" cap="none" spc="0" normalizeH="0" baseline="0" noProof="0" dirty="0">
                <a:ln>
                  <a:noFill/>
                </a:ln>
                <a:solidFill>
                  <a:srgbClr val="000000"/>
                </a:solidFill>
                <a:effectLst/>
                <a:uLnTx/>
                <a:uFillTx/>
                <a:latin typeface="+mn-ea"/>
                <a:ea typeface="+mn-ea"/>
                <a:cs typeface="+mn-cs"/>
              </a:rPr>
              <a:t>、</a:t>
            </a:r>
            <a:r>
              <a:rPr kumimoji="0" lang="zh-CN" altLang="zh-CN" sz="1800" b="0" i="0" u="none" strike="noStrike" kern="1200" cap="none" spc="0" normalizeH="0" baseline="0" noProof="0" dirty="0">
                <a:ln>
                  <a:noFill/>
                </a:ln>
                <a:solidFill>
                  <a:srgbClr val="000000"/>
                </a:solidFill>
                <a:effectLst/>
                <a:uLnTx/>
                <a:uFillTx/>
                <a:latin typeface="+mn-ea"/>
                <a:ea typeface="+mn-ea"/>
                <a:cs typeface="+mn-cs"/>
              </a:rPr>
              <a:t>操作</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模式</a:t>
            </a:r>
            <a:r>
              <a:rPr kumimoji="0" lang="zh-CN" altLang="en-US" sz="1800" b="0" i="0" u="none" strike="noStrike" kern="1200" cap="none" spc="0" normalizeH="0" baseline="0" noProof="0" dirty="0" smtClean="0">
                <a:ln>
                  <a:noFill/>
                </a:ln>
                <a:solidFill>
                  <a:srgbClr val="000000"/>
                </a:solidFill>
                <a:effectLst/>
                <a:uLnTx/>
                <a:uFillTx/>
                <a:latin typeface="+mn-ea"/>
                <a:ea typeface="+mn-ea"/>
                <a:cs typeface="+mn-cs"/>
              </a:rPr>
              <a:t>、</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处理</a:t>
            </a:r>
            <a:r>
              <a:rPr kumimoji="0" lang="zh-CN" altLang="en-US" sz="1800" b="0" i="0" u="none" strike="noStrike" kern="1200" cap="none" spc="0" normalizeH="0" baseline="0" noProof="0" dirty="0" smtClean="0">
                <a:ln>
                  <a:noFill/>
                </a:ln>
                <a:solidFill>
                  <a:schemeClr val="tx1"/>
                </a:solidFill>
                <a:effectLst/>
                <a:uLnTx/>
                <a:uFillTx/>
                <a:latin typeface="+mn-ea"/>
                <a:ea typeface="+mn-ea"/>
                <a:cs typeface="+mn-cs"/>
              </a:rPr>
              <a:t>，优点</a:t>
            </a:r>
            <a:r>
              <a:rPr kumimoji="0" lang="zh-CN" altLang="zh-CN" sz="1800" b="0" i="0" u="none" strike="noStrike" kern="1200" cap="none" spc="0" normalizeH="0" baseline="0" noProof="0" dirty="0">
                <a:ln>
                  <a:noFill/>
                </a:ln>
                <a:solidFill>
                  <a:srgbClr val="000000"/>
                </a:solidFill>
                <a:effectLst/>
                <a:uLnTx/>
                <a:uFillTx/>
                <a:latin typeface="+mn-ea"/>
                <a:ea typeface="+mn-ea"/>
                <a:cs typeface="+mn-cs"/>
              </a:rPr>
              <a:t>本体的组成结构</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合理</a:t>
            </a:r>
            <a:r>
              <a:rPr kumimoji="0" lang="zh-CN" altLang="en-US" sz="1800" b="0" i="0" u="none" strike="noStrike" kern="1200" cap="none" spc="0" normalizeH="0" baseline="0" noProof="0" dirty="0" smtClean="0">
                <a:ln>
                  <a:noFill/>
                </a:ln>
                <a:solidFill>
                  <a:srgbClr val="000000"/>
                </a:solidFill>
                <a:effectLst/>
                <a:uLnTx/>
                <a:uFillTx/>
                <a:latin typeface="+mn-ea"/>
                <a:ea typeface="+mn-ea"/>
                <a:cs typeface="+mn-cs"/>
              </a:rPr>
              <a:t>、</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良好</a:t>
            </a:r>
            <a:r>
              <a:rPr kumimoji="0" lang="zh-CN" altLang="zh-CN" sz="1800" b="0" i="0" u="none" strike="noStrike" kern="1200" cap="none" spc="0" normalizeH="0" baseline="0" noProof="0" dirty="0">
                <a:ln>
                  <a:noFill/>
                </a:ln>
                <a:solidFill>
                  <a:srgbClr val="000000"/>
                </a:solidFill>
                <a:effectLst/>
                <a:uLnTx/>
                <a:uFillTx/>
                <a:latin typeface="+mn-ea"/>
                <a:ea typeface="+mn-ea"/>
                <a:cs typeface="+mn-cs"/>
              </a:rPr>
              <a:t>的即插即用</a:t>
            </a:r>
            <a:r>
              <a:rPr kumimoji="0" lang="zh-CN" altLang="zh-CN" sz="1800" b="0" i="0" u="none" strike="noStrike" kern="1200" cap="none" spc="0" normalizeH="0" baseline="0" noProof="0" dirty="0" smtClean="0">
                <a:ln>
                  <a:noFill/>
                </a:ln>
                <a:solidFill>
                  <a:srgbClr val="000000"/>
                </a:solidFill>
                <a:effectLst/>
                <a:uLnTx/>
                <a:uFillTx/>
                <a:latin typeface="+mn-ea"/>
                <a:ea typeface="+mn-ea"/>
                <a:cs typeface="+mn-cs"/>
              </a:rPr>
              <a:t>特征</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，缺点</a:t>
            </a:r>
            <a:r>
              <a:rPr kumimoji="0" lang="zh-CN" altLang="zh-CN" sz="1800" b="0" i="0" u="none" strike="noStrike" kern="1200" cap="none" spc="0" normalizeH="0" baseline="0" noProof="0" dirty="0">
                <a:ln>
                  <a:noFill/>
                </a:ln>
                <a:solidFill>
                  <a:schemeClr val="tx1"/>
                </a:solidFill>
                <a:effectLst/>
                <a:uLnTx/>
                <a:uFillTx/>
                <a:latin typeface="+mn-ea"/>
                <a:ea typeface="+mn-ea"/>
                <a:cs typeface="+mn-cs"/>
              </a:rPr>
              <a:t>某些属性表示的模块化</a:t>
            </a:r>
            <a:r>
              <a:rPr kumimoji="0" lang="zh-CN" altLang="zh-CN" sz="1800" b="0" i="0" u="none" strike="noStrike" kern="1200" cap="none" spc="0" normalizeH="0" baseline="0" noProof="0" dirty="0" smtClean="0">
                <a:ln>
                  <a:noFill/>
                </a:ln>
                <a:solidFill>
                  <a:schemeClr val="tx1"/>
                </a:solidFill>
                <a:effectLst/>
                <a:uLnTx/>
                <a:uFillTx/>
                <a:latin typeface="+mn-ea"/>
                <a:ea typeface="+mn-ea"/>
                <a:cs typeface="+mn-cs"/>
              </a:rPr>
              <a:t>特征</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a:t>
            </a:r>
            <a:endParaRPr kumimoji="0" lang="zh-CN" altLang="zh-CN" sz="1800" b="0" i="0" u="none" strike="noStrike" kern="1200" cap="none" spc="0" normalizeH="0" baseline="0" noProof="0" dirty="0">
              <a:ln>
                <a:noFill/>
              </a:ln>
              <a:solidFill>
                <a:srgbClr val="00B0F0"/>
              </a:solidFill>
              <a:effectLst/>
              <a:uLnTx/>
              <a:uFillTx/>
              <a:latin typeface="+mn-ea"/>
              <a:ea typeface="+mn-ea"/>
              <a:cs typeface="+mn-cs"/>
            </a:endParaRPr>
          </a:p>
        </p:txBody>
      </p:sp>
      <p:sp>
        <p:nvSpPr>
          <p:cNvPr id="97293" name="文本框 19"/>
          <p:cNvSpPr txBox="1"/>
          <p:nvPr/>
        </p:nvSpPr>
        <p:spPr>
          <a:xfrm>
            <a:off x="4406900" y="527050"/>
            <a:ext cx="5864225" cy="5384800"/>
          </a:xfrm>
          <a:prstGeom prst="rect">
            <a:avLst/>
          </a:prstGeom>
          <a:noFill/>
          <a:ln w="9525">
            <a:noFill/>
          </a:ln>
        </p:spPr>
        <p:txBody>
          <a:bodyPr>
            <a:spAutoFit/>
          </a:bodyPr>
          <a:lstStyle/>
          <a:p>
            <a:pPr eaLnBrk="1" hangingPunct="1"/>
            <a:r>
              <a:rPr lang="en-US" altLang="zh-CN" sz="34400" dirty="0">
                <a:solidFill>
                  <a:srgbClr val="C00000"/>
                </a:solidFill>
                <a:latin typeface="微软雅黑" panose="020B0503020204020204" pitchFamily="34" charset="-122"/>
                <a:ea typeface="微软雅黑" panose="020B0503020204020204" pitchFamily="34" charset="-122"/>
              </a:rPr>
              <a:t>×</a:t>
            </a:r>
            <a:endParaRPr lang="zh-CN" altLang="en-US" sz="34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文本占位符 1"/>
          <p:cNvSpPr>
            <a:spLocks noGrp="1"/>
          </p:cNvSpPr>
          <p:nvPr>
            <p:ph type="body" sz="quarter" idx="13"/>
          </p:nvPr>
        </p:nvSpPr>
        <p:spPr>
          <a:xfrm>
            <a:off x="1387475" y="28575"/>
            <a:ext cx="4886325" cy="565150"/>
          </a:xfrm>
        </p:spPr>
        <p:txBody>
          <a:bodyPr vert="horz" wrap="square" lIns="91440" tIns="45720" rIns="91440" bIns="45720" anchor="t"/>
          <a:lstStyle/>
          <a:p>
            <a:pPr defTabSz="914400"/>
            <a:r>
              <a:rPr lang="zh-CN" altLang="en-US" kern="1200" dirty="0">
                <a:solidFill>
                  <a:srgbClr val="0178B0"/>
                </a:solidFill>
                <a:latin typeface="+mn-lt"/>
                <a:ea typeface="+mn-ea"/>
                <a:cs typeface="+mn-cs"/>
              </a:rPr>
              <a:t>传感网本体模型</a:t>
            </a:r>
          </a:p>
        </p:txBody>
      </p:sp>
      <p:sp>
        <p:nvSpPr>
          <p:cNvPr id="99331" name="内容占位符 2"/>
          <p:cNvSpPr txBox="1"/>
          <p:nvPr/>
        </p:nvSpPr>
        <p:spPr>
          <a:xfrm>
            <a:off x="0" y="28575"/>
            <a:ext cx="1254125" cy="536575"/>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stStyle>
          <a:p>
            <a:pPr marL="0" lvl="0" indent="0" algn="ctr">
              <a:buNone/>
            </a:pPr>
            <a:r>
              <a:rPr lang="en-US" altLang="zh-CN" b="1" dirty="0">
                <a:solidFill>
                  <a:srgbClr val="005479"/>
                </a:solidFill>
              </a:rPr>
              <a:t>2-1</a:t>
            </a:r>
            <a:endParaRPr lang="zh-CN" altLang="en-US" b="1" dirty="0">
              <a:solidFill>
                <a:srgbClr val="005479"/>
              </a:solidFill>
            </a:endParaRPr>
          </a:p>
        </p:txBody>
      </p:sp>
      <p:graphicFrame>
        <p:nvGraphicFramePr>
          <p:cNvPr id="6" name="表格 5"/>
          <p:cNvGraphicFramePr>
            <a:graphicFrameLocks noGrp="1"/>
          </p:cNvGraphicFramePr>
          <p:nvPr/>
        </p:nvGraphicFramePr>
        <p:xfrm>
          <a:off x="211138" y="482600"/>
          <a:ext cx="8306943" cy="6396039"/>
        </p:xfrm>
        <a:graphic>
          <a:graphicData uri="http://schemas.openxmlformats.org/drawingml/2006/table">
            <a:tbl>
              <a:tblPr/>
              <a:tblGrid>
                <a:gridCol w="1342500"/>
                <a:gridCol w="2165352"/>
                <a:gridCol w="2421240"/>
                <a:gridCol w="2377851"/>
              </a:tblGrid>
              <a:tr h="534205">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dirty="0" smtClean="0">
                          <a:ln>
                            <a:noFill/>
                          </a:ln>
                          <a:solidFill>
                            <a:srgbClr val="000000"/>
                          </a:solidFill>
                          <a:effectLst/>
                          <a:latin typeface="+mn-ea"/>
                          <a:ea typeface="+mn-ea"/>
                        </a:rPr>
                        <a:t>本体名称</a:t>
                      </a:r>
                      <a:endParaRPr kumimoji="0" lang="zh-CN" sz="1800" b="0" i="0" u="none" strike="noStrike" cap="none" normalizeH="0" baseline="0" dirty="0" smtClean="0">
                        <a:ln>
                          <a:noFill/>
                        </a:ln>
                        <a:solidFill>
                          <a:schemeClr val="tx1"/>
                        </a:solidFill>
                        <a:effectLst/>
                        <a:latin typeface="+mn-ea"/>
                        <a:ea typeface="+mn-ea"/>
                      </a:endParaRPr>
                    </a:p>
                  </a:txBody>
                  <a:tcPr marL="85014" marR="85014" marT="42502" marB="42502"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dirty="0" smtClean="0">
                          <a:ln>
                            <a:noFill/>
                          </a:ln>
                          <a:solidFill>
                            <a:srgbClr val="000000"/>
                          </a:solidFill>
                          <a:effectLst/>
                          <a:latin typeface="+mn-ea"/>
                          <a:ea typeface="+mn-ea"/>
                        </a:rPr>
                        <a:t>主要内容</a:t>
                      </a:r>
                      <a:endParaRPr kumimoji="0" lang="zh-CN" sz="1800" b="0" i="0" u="none" strike="noStrike" cap="none" normalizeH="0" baseline="0" dirty="0" smtClean="0">
                        <a:ln>
                          <a:noFill/>
                        </a:ln>
                        <a:solidFill>
                          <a:schemeClr val="tx1"/>
                        </a:solidFill>
                        <a:effectLst/>
                        <a:latin typeface="+mn-ea"/>
                        <a:ea typeface="+mn-ea"/>
                      </a:endParaRPr>
                    </a:p>
                  </a:txBody>
                  <a:tcPr marL="85014" marR="85014" marT="42502" marB="42502"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843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dirty="0" smtClean="0">
                          <a:ln>
                            <a:noFill/>
                          </a:ln>
                          <a:solidFill>
                            <a:srgbClr val="000000"/>
                          </a:solidFill>
                          <a:effectLst/>
                          <a:latin typeface="+mn-ea"/>
                          <a:ea typeface="+mn-ea"/>
                        </a:rPr>
                        <a:t>优点</a:t>
                      </a:r>
                      <a:endParaRPr kumimoji="0" lang="zh-CN" sz="1800" b="0" i="0" u="none" strike="noStrike" cap="none" normalizeH="0" baseline="0" dirty="0" smtClean="0">
                        <a:ln>
                          <a:noFill/>
                        </a:ln>
                        <a:solidFill>
                          <a:schemeClr val="tx1"/>
                        </a:solidFill>
                        <a:effectLst/>
                        <a:latin typeface="+mn-ea"/>
                        <a:ea typeface="+mn-ea"/>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dirty="0" smtClean="0">
                          <a:ln>
                            <a:noFill/>
                          </a:ln>
                          <a:solidFill>
                            <a:schemeClr val="bg1"/>
                          </a:solidFill>
                          <a:effectLst/>
                          <a:latin typeface="+mn-ea"/>
                          <a:ea typeface="+mn-ea"/>
                        </a:rPr>
                        <a:t>缺点</a:t>
                      </a:r>
                    </a:p>
                  </a:txBody>
                  <a:tcPr marL="85014" marR="85014" marT="42502" marB="4250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78B0"/>
                    </a:solidFill>
                  </a:tcPr>
                </a:tc>
              </a:tr>
              <a:tr h="115073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B0F0"/>
                          </a:solidFill>
                          <a:effectLst/>
                          <a:latin typeface="+mn-ea"/>
                          <a:ea typeface="+mn-ea"/>
                        </a:rPr>
                        <a:t>MMI</a:t>
                      </a:r>
                      <a:endParaRPr kumimoji="0" lang="zh-CN" altLang="zh-CN" sz="1600" b="0" i="0" u="none" strike="noStrike" cap="none" normalizeH="0" baseline="0" dirty="0" smtClean="0">
                        <a:ln>
                          <a:noFill/>
                        </a:ln>
                        <a:solidFill>
                          <a:srgbClr val="00B0F0"/>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B0F0"/>
                          </a:solidFill>
                          <a:effectLst/>
                          <a:latin typeface="+mn-ea"/>
                          <a:ea typeface="+mn-ea"/>
                        </a:rPr>
                        <a:t>Device</a:t>
                      </a:r>
                      <a:endParaRPr kumimoji="0" lang="zh-CN" altLang="zh-CN" sz="1600" b="0" i="0" u="none" strike="noStrike" cap="none" normalizeH="0" baseline="0" dirty="0" smtClean="0">
                        <a:ln>
                          <a:noFill/>
                        </a:ln>
                        <a:solidFill>
                          <a:srgbClr val="00B0F0"/>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B0F0"/>
                          </a:solidFill>
                          <a:effectLst/>
                          <a:latin typeface="+mn-ea"/>
                          <a:ea typeface="+mn-ea"/>
                        </a:rPr>
                        <a:t>Ontology</a:t>
                      </a:r>
                      <a:endParaRPr kumimoji="0" lang="zh-CN" altLang="zh-CN" sz="1600" b="0" i="0" u="none" strike="noStrike" cap="none" normalizeH="0" baseline="0" dirty="0" smtClean="0">
                        <a:ln>
                          <a:noFill/>
                        </a:ln>
                        <a:solidFill>
                          <a:srgbClr val="00B0F0"/>
                        </a:solidFill>
                        <a:effectLst/>
                        <a:latin typeface="+mn-ea"/>
                        <a:ea typeface="+mn-ea"/>
                      </a:endParaRPr>
                    </a:p>
                  </a:txBody>
                  <a:tcPr marL="85014" marR="85014" marT="42502" marB="42502"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rgbClr val="000000"/>
                          </a:solidFill>
                          <a:effectLst/>
                          <a:latin typeface="+mn-ea"/>
                          <a:ea typeface="+mn-ea"/>
                        </a:rPr>
                        <a:t>系统</a:t>
                      </a:r>
                      <a:r>
                        <a:rPr kumimoji="0" lang="zh-CN" altLang="en-US" sz="1600" b="0" i="0" u="none" strike="noStrike" cap="none" normalizeH="0" baseline="0" dirty="0" smtClean="0">
                          <a:ln>
                            <a:noFill/>
                          </a:ln>
                          <a:solidFill>
                            <a:srgbClr val="000000"/>
                          </a:solidFill>
                          <a:effectLst/>
                          <a:latin typeface="+mn-ea"/>
                          <a:ea typeface="+mn-ea"/>
                        </a:rPr>
                        <a:t>、</a:t>
                      </a:r>
                      <a:r>
                        <a:rPr kumimoji="0" lang="zh-CN" sz="1600" b="0" i="0" u="none" strike="noStrike" cap="none" normalizeH="0" baseline="0" dirty="0" smtClean="0">
                          <a:ln>
                            <a:noFill/>
                          </a:ln>
                          <a:solidFill>
                            <a:srgbClr val="000000"/>
                          </a:solidFill>
                          <a:effectLst/>
                          <a:latin typeface="+mn-ea"/>
                          <a:ea typeface="+mn-ea"/>
                        </a:rPr>
                        <a:t>传感器</a:t>
                      </a:r>
                      <a:r>
                        <a:rPr kumimoji="0" lang="en-US" altLang="zh-CN" sz="1600" b="0" i="0" u="none" strike="noStrike" cap="none" normalizeH="0" baseline="0" dirty="0" smtClean="0">
                          <a:ln>
                            <a:noFill/>
                          </a:ln>
                          <a:solidFill>
                            <a:srgbClr val="000000"/>
                          </a:solidFill>
                          <a:effectLst/>
                          <a:latin typeface="+mn-ea"/>
                          <a:ea typeface="+mn-ea"/>
                        </a:rPr>
                        <a:t> </a:t>
                      </a:r>
                      <a:r>
                        <a:rPr kumimoji="0" lang="zh-CN" altLang="en-US" sz="1600" b="0" i="0" u="none" strike="noStrike" cap="none" normalizeH="0" baseline="0" dirty="0" smtClean="0">
                          <a:ln>
                            <a:noFill/>
                          </a:ln>
                          <a:solidFill>
                            <a:srgbClr val="000000"/>
                          </a:solidFill>
                          <a:effectLst/>
                          <a:latin typeface="+mn-ea"/>
                          <a:ea typeface="+mn-ea"/>
                        </a:rPr>
                        <a:t>、</a:t>
                      </a:r>
                      <a:r>
                        <a:rPr kumimoji="0" lang="zh-CN" sz="1600" b="0" i="0" u="none" strike="noStrike" cap="none" normalizeH="0" baseline="0" dirty="0" smtClean="0">
                          <a:ln>
                            <a:noFill/>
                          </a:ln>
                          <a:solidFill>
                            <a:srgbClr val="000000"/>
                          </a:solidFill>
                          <a:effectLst/>
                          <a:latin typeface="+mn-ea"/>
                          <a:ea typeface="+mn-ea"/>
                        </a:rPr>
                        <a:t>测量能力</a:t>
                      </a:r>
                      <a:r>
                        <a:rPr kumimoji="0" lang="zh-CN" altLang="en-US" sz="1600" b="0" i="0" u="none" strike="noStrike" cap="none" normalizeH="0" baseline="0" dirty="0" smtClean="0">
                          <a:ln>
                            <a:noFill/>
                          </a:ln>
                          <a:solidFill>
                            <a:srgbClr val="000000"/>
                          </a:solidFill>
                          <a:effectLst/>
                          <a:latin typeface="+mn-ea"/>
                          <a:ea typeface="+mn-ea"/>
                        </a:rPr>
                        <a:t>、</a:t>
                      </a:r>
                      <a:r>
                        <a:rPr kumimoji="0" lang="zh-CN" sz="1600" b="0" i="0" u="none" strike="noStrike" cap="none" normalizeH="0" baseline="0" dirty="0" smtClean="0">
                          <a:ln>
                            <a:noFill/>
                          </a:ln>
                          <a:solidFill>
                            <a:srgbClr val="000000"/>
                          </a:solidFill>
                          <a:effectLst/>
                          <a:latin typeface="+mn-ea"/>
                          <a:ea typeface="+mn-ea"/>
                        </a:rPr>
                        <a:t>处理</a:t>
                      </a:r>
                      <a:r>
                        <a:rPr kumimoji="0" lang="zh-CN" altLang="en-US" sz="1600" b="0" i="0" u="none" strike="noStrike" cap="none" normalizeH="0" baseline="0" dirty="0" smtClean="0">
                          <a:ln>
                            <a:noFill/>
                          </a:ln>
                          <a:solidFill>
                            <a:srgbClr val="000000"/>
                          </a:solidFill>
                          <a:effectLst/>
                          <a:latin typeface="+mn-ea"/>
                          <a:ea typeface="+mn-ea"/>
                        </a:rPr>
                        <a:t>过程、</a:t>
                      </a:r>
                      <a:r>
                        <a:rPr kumimoji="0" lang="zh-CN" sz="1600" b="0" i="0" u="none" strike="noStrike" cap="none" normalizeH="0" baseline="0" dirty="0" smtClean="0">
                          <a:ln>
                            <a:noFill/>
                          </a:ln>
                          <a:solidFill>
                            <a:srgbClr val="000000"/>
                          </a:solidFill>
                          <a:effectLst/>
                          <a:latin typeface="+mn-ea"/>
                          <a:ea typeface="+mn-ea"/>
                        </a:rPr>
                        <a:t>操作限制</a:t>
                      </a:r>
                      <a:endParaRPr kumimoji="0" lang="zh-CN" sz="1600" b="0" i="0" u="none" strike="noStrike" cap="none" normalizeH="0" baseline="0" dirty="0" smtClean="0">
                        <a:ln>
                          <a:noFill/>
                        </a:ln>
                        <a:solidFill>
                          <a:schemeClr val="tx1"/>
                        </a:solidFill>
                        <a:effectLst/>
                        <a:latin typeface="+mn-ea"/>
                        <a:ea typeface="+mn-ea"/>
                      </a:endParaRPr>
                    </a:p>
                  </a:txBody>
                  <a:tcPr marL="137149" marR="137149" marT="137133" marB="13713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rgbClr val="000000"/>
                          </a:solidFill>
                          <a:effectLst/>
                          <a:latin typeface="+mn-ea"/>
                          <a:ea typeface="+mn-ea"/>
                        </a:rPr>
                        <a:t>系统和能力概念的层次结构设计</a:t>
                      </a:r>
                      <a:r>
                        <a:rPr kumimoji="0" lang="zh-CN" altLang="en-US" sz="1600" b="0" i="0" u="none" strike="noStrike" cap="none" normalizeH="0" baseline="0" dirty="0" smtClean="0">
                          <a:ln>
                            <a:noFill/>
                          </a:ln>
                          <a:solidFill>
                            <a:srgbClr val="000000"/>
                          </a:solidFill>
                          <a:effectLst/>
                          <a:latin typeface="+mn-ea"/>
                          <a:ea typeface="+mn-ea"/>
                        </a:rPr>
                        <a:t>合理</a:t>
                      </a:r>
                      <a:endParaRPr kumimoji="0" lang="zh-CN" sz="1600" b="0" i="0" u="none" strike="noStrike" cap="none" normalizeH="0" baseline="0" dirty="0" smtClean="0">
                        <a:ln>
                          <a:noFill/>
                        </a:ln>
                        <a:solidFill>
                          <a:schemeClr val="tx1"/>
                        </a:solidFill>
                        <a:effectLst/>
                        <a:latin typeface="+mn-ea"/>
                        <a:ea typeface="+mn-ea"/>
                      </a:endParaRPr>
                    </a:p>
                  </a:txBody>
                  <a:tcPr marL="137149" marR="137149" marT="137133" marB="13713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chemeClr val="bg1"/>
                          </a:solidFill>
                          <a:effectLst/>
                          <a:latin typeface="+mn-ea"/>
                          <a:ea typeface="+mn-ea"/>
                        </a:rPr>
                        <a:t>传感器描述范围较窄</a:t>
                      </a:r>
                      <a:endParaRPr kumimoji="0" lang="en-US" altLang="zh-CN" sz="1600" b="0" i="0" u="none" strike="noStrike" cap="none" normalizeH="0" baseline="0" dirty="0" smtClean="0">
                        <a:ln>
                          <a:noFill/>
                        </a:ln>
                        <a:solidFill>
                          <a:schemeClr val="bg1"/>
                        </a:solidFill>
                        <a:effectLst/>
                        <a:latin typeface="+mn-ea"/>
                        <a:ea typeface="+mn-ea"/>
                      </a:endParaRPr>
                    </a:p>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chemeClr val="bg1"/>
                          </a:solidFill>
                          <a:effectLst/>
                          <a:latin typeface="+mn-ea"/>
                          <a:ea typeface="+mn-ea"/>
                        </a:rPr>
                        <a:t>只包含测量能力和标定参数</a:t>
                      </a:r>
                    </a:p>
                  </a:txBody>
                  <a:tcPr marL="137149" marR="137149" marT="137133" marB="137133"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rgbClr val="0178B0"/>
                    </a:solidFill>
                  </a:tcPr>
                </a:tc>
              </a:tr>
              <a:tr h="92235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B0F0"/>
                          </a:solidFill>
                          <a:effectLst/>
                          <a:latin typeface="+mn-ea"/>
                          <a:ea typeface="+mn-ea"/>
                        </a:rPr>
                        <a:t>CSIRO Sensor Ontology</a:t>
                      </a:r>
                      <a:endParaRPr kumimoji="0" lang="zh-CN" altLang="zh-CN" sz="1600" b="0" i="0" u="none" strike="noStrike" cap="none" normalizeH="0" baseline="0" dirty="0" smtClean="0">
                        <a:ln>
                          <a:noFill/>
                        </a:ln>
                        <a:solidFill>
                          <a:srgbClr val="00B0F0"/>
                        </a:solidFill>
                        <a:effectLst/>
                        <a:latin typeface="+mn-ea"/>
                        <a:ea typeface="+mn-ea"/>
                      </a:endParaRPr>
                    </a:p>
                  </a:txBody>
                  <a:tcPr marL="85014" marR="85014" marT="42502" marB="42502" anchor="ctr" horzOverflow="overflow">
                    <a:lnL>
                      <a:noFill/>
                    </a:lnL>
                    <a:lnR>
                      <a:noFill/>
                    </a:lnR>
                    <a:lnT>
                      <a:noFill/>
                    </a:lnT>
                    <a:lnB>
                      <a:noFill/>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rgbClr val="000000"/>
                          </a:solidFill>
                          <a:effectLst/>
                          <a:latin typeface="+mn-ea"/>
                          <a:ea typeface="+mn-ea"/>
                        </a:rPr>
                        <a:t>传感器的地理位置</a:t>
                      </a:r>
                      <a:endParaRPr kumimoji="0" lang="zh-CN" sz="1600" b="0" i="0" u="none" strike="noStrike" cap="none" normalizeH="0" baseline="0" dirty="0" smtClean="0">
                        <a:ln>
                          <a:noFill/>
                        </a:ln>
                        <a:solidFill>
                          <a:schemeClr val="tx1"/>
                        </a:solidFill>
                        <a:effectLst/>
                        <a:latin typeface="+mn-ea"/>
                        <a:ea typeface="+mn-ea"/>
                      </a:endParaRPr>
                    </a:p>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rgbClr val="000000"/>
                          </a:solidFill>
                          <a:effectLst/>
                          <a:latin typeface="+mn-ea"/>
                          <a:ea typeface="+mn-ea"/>
                        </a:rPr>
                        <a:t>地面设施</a:t>
                      </a:r>
                      <a:r>
                        <a:rPr kumimoji="0" lang="zh-CN" altLang="en-US" sz="1600" b="0" i="0" u="none" strike="noStrike" cap="none" normalizeH="0" baseline="0" dirty="0" smtClean="0">
                          <a:ln>
                            <a:noFill/>
                          </a:ln>
                          <a:solidFill>
                            <a:srgbClr val="000000"/>
                          </a:solidFill>
                          <a:effectLst/>
                          <a:latin typeface="+mn-ea"/>
                          <a:ea typeface="+mn-ea"/>
                        </a:rPr>
                        <a:t>、</a:t>
                      </a:r>
                      <a:r>
                        <a:rPr kumimoji="0" lang="zh-CN" sz="1600" b="0" i="0" u="none" strike="noStrike" cap="none" normalizeH="0" baseline="0" dirty="0" smtClean="0">
                          <a:ln>
                            <a:noFill/>
                          </a:ln>
                          <a:solidFill>
                            <a:srgbClr val="000000"/>
                          </a:solidFill>
                          <a:effectLst/>
                          <a:latin typeface="+mn-ea"/>
                          <a:ea typeface="+mn-ea"/>
                        </a:rPr>
                        <a:t>操作模式</a:t>
                      </a:r>
                      <a:endParaRPr kumimoji="0" lang="zh-CN" sz="1600" b="0" i="0" u="none" strike="noStrike" cap="none" normalizeH="0" baseline="0" dirty="0" smtClean="0">
                        <a:ln>
                          <a:noFill/>
                        </a:ln>
                        <a:solidFill>
                          <a:schemeClr val="tx1"/>
                        </a:solidFill>
                        <a:effectLst/>
                        <a:latin typeface="+mn-ea"/>
                        <a:ea typeface="+mn-ea"/>
                      </a:endParaRPr>
                    </a:p>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rgbClr val="000000"/>
                          </a:solidFill>
                          <a:effectLst/>
                          <a:latin typeface="+mn-ea"/>
                          <a:ea typeface="+mn-ea"/>
                        </a:rPr>
                        <a:t>处理</a:t>
                      </a:r>
                      <a:endParaRPr kumimoji="0" lang="zh-CN" sz="1600" b="0" i="0" u="none" strike="noStrike" cap="none" normalizeH="0" baseline="0" dirty="0" smtClean="0">
                        <a:ln>
                          <a:noFill/>
                        </a:ln>
                        <a:solidFill>
                          <a:schemeClr val="tx1"/>
                        </a:solidFill>
                        <a:effectLst/>
                        <a:latin typeface="+mn-ea"/>
                        <a:ea typeface="+mn-ea"/>
                      </a:endParaRPr>
                    </a:p>
                  </a:txBody>
                  <a:tcPr marL="137149" marR="137149" marT="137133" marB="137133" anchor="ctr" horzOverflow="overflow">
                    <a:lnL>
                      <a:noFill/>
                    </a:lnL>
                    <a:lnR>
                      <a:noFill/>
                    </a:lnR>
                    <a:lnT>
                      <a:noFill/>
                    </a:lnT>
                    <a:lnB>
                      <a:noFill/>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rgbClr val="000000"/>
                          </a:solidFill>
                          <a:effectLst/>
                          <a:latin typeface="+mn-ea"/>
                          <a:ea typeface="+mn-ea"/>
                        </a:rPr>
                        <a:t>本体的组成结构合理</a:t>
                      </a:r>
                      <a:endParaRPr kumimoji="0" lang="zh-CN" sz="1600" b="0" i="0" u="none" strike="noStrike" cap="none" normalizeH="0" baseline="0" dirty="0" smtClean="0">
                        <a:ln>
                          <a:noFill/>
                        </a:ln>
                        <a:solidFill>
                          <a:schemeClr val="tx1"/>
                        </a:solidFill>
                        <a:effectLst/>
                        <a:latin typeface="+mn-ea"/>
                        <a:ea typeface="+mn-ea"/>
                      </a:endParaRPr>
                    </a:p>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rgbClr val="000000"/>
                          </a:solidFill>
                          <a:effectLst/>
                          <a:latin typeface="+mn-ea"/>
                          <a:ea typeface="+mn-ea"/>
                        </a:rPr>
                        <a:t>良好的即插即用特征</a:t>
                      </a:r>
                      <a:endParaRPr kumimoji="0" lang="zh-CN" sz="1600" b="0" i="0" u="none" strike="noStrike" cap="none" normalizeH="0" baseline="0" dirty="0" smtClean="0">
                        <a:ln>
                          <a:noFill/>
                        </a:ln>
                        <a:solidFill>
                          <a:schemeClr val="tx1"/>
                        </a:solidFill>
                        <a:effectLst/>
                        <a:latin typeface="+mn-ea"/>
                        <a:ea typeface="+mn-ea"/>
                      </a:endParaRPr>
                    </a:p>
                  </a:txBody>
                  <a:tcPr marL="137149" marR="137149" marT="137133" marB="137133" anchor="ctr" horzOverflow="overflow">
                    <a:lnL>
                      <a:noFill/>
                    </a:lnL>
                    <a:lnR>
                      <a:noFill/>
                    </a:lnR>
                    <a:lnT>
                      <a:noFill/>
                    </a:lnT>
                    <a:lnB>
                      <a:noFill/>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chemeClr val="bg1"/>
                          </a:solidFill>
                          <a:effectLst/>
                          <a:latin typeface="+mn-ea"/>
                          <a:ea typeface="+mn-ea"/>
                        </a:rPr>
                        <a:t>某些属性表示的模块化特征不适用于构建语义传感器网络本体</a:t>
                      </a:r>
                    </a:p>
                  </a:txBody>
                  <a:tcPr marL="137149" marR="137149" marT="137133" marB="137133" anchor="ctr" horzOverflow="overflow">
                    <a:lnL>
                      <a:noFill/>
                    </a:lnL>
                    <a:lnR>
                      <a:noFill/>
                    </a:lnR>
                    <a:lnT>
                      <a:noFill/>
                    </a:lnT>
                    <a:lnB>
                      <a:noFill/>
                    </a:lnB>
                    <a:lnTlToBr>
                      <a:noFill/>
                    </a:lnTlToBr>
                    <a:lnBlToTr>
                      <a:noFill/>
                    </a:lnBlToTr>
                    <a:solidFill>
                      <a:srgbClr val="0178B0"/>
                    </a:solidFill>
                  </a:tcPr>
                </a:tc>
              </a:tr>
              <a:tr h="110822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B0F0"/>
                          </a:solidFill>
                          <a:effectLst/>
                          <a:latin typeface="+mn-ea"/>
                          <a:ea typeface="+mn-ea"/>
                        </a:rPr>
                        <a:t>CESN</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B0F0"/>
                          </a:solidFill>
                          <a:effectLst/>
                          <a:latin typeface="+mn-ea"/>
                          <a:ea typeface="+mn-ea"/>
                        </a:rPr>
                        <a:t>Ontology</a:t>
                      </a:r>
                      <a:endParaRPr kumimoji="0" lang="zh-CN" altLang="zh-CN" sz="1600" b="0" i="0" u="none" strike="noStrike" cap="none" normalizeH="0" baseline="0" dirty="0" smtClean="0">
                        <a:ln>
                          <a:noFill/>
                        </a:ln>
                        <a:solidFill>
                          <a:srgbClr val="00B0F0"/>
                        </a:solidFill>
                        <a:effectLst/>
                        <a:latin typeface="+mn-ea"/>
                        <a:ea typeface="+mn-ea"/>
                      </a:endParaRPr>
                    </a:p>
                  </a:txBody>
                  <a:tcPr marL="85014" marR="85014" marT="42502" marB="42502"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rgbClr val="000000"/>
                          </a:solidFill>
                          <a:effectLst/>
                          <a:latin typeface="+mn-ea"/>
                          <a:ea typeface="+mn-ea"/>
                        </a:rPr>
                        <a:t>传感器的设备</a:t>
                      </a:r>
                      <a:r>
                        <a:rPr kumimoji="0" lang="zh-CN" altLang="en-US" sz="1600" b="0" i="0" u="none" strike="noStrike" cap="none" normalizeH="0" baseline="0" dirty="0" smtClean="0">
                          <a:ln>
                            <a:noFill/>
                          </a:ln>
                          <a:solidFill>
                            <a:srgbClr val="000000"/>
                          </a:solidFill>
                          <a:effectLst/>
                          <a:latin typeface="+mn-ea"/>
                          <a:ea typeface="+mn-ea"/>
                        </a:rPr>
                        <a:t>、</a:t>
                      </a:r>
                      <a:endParaRPr kumimoji="0" lang="en-US" altLang="zh-CN" sz="1600" b="0" i="0" u="none" strike="noStrike" cap="none" normalizeH="0" baseline="0" dirty="0" smtClean="0">
                        <a:ln>
                          <a:noFill/>
                        </a:ln>
                        <a:solidFill>
                          <a:srgbClr val="000000"/>
                        </a:solidFill>
                        <a:effectLst/>
                        <a:latin typeface="+mn-ea"/>
                        <a:ea typeface="+mn-ea"/>
                      </a:endParaRPr>
                    </a:p>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rgbClr val="000000"/>
                          </a:solidFill>
                          <a:effectLst/>
                          <a:latin typeface="+mn-ea"/>
                          <a:ea typeface="+mn-ea"/>
                        </a:rPr>
                        <a:t>物理属性</a:t>
                      </a:r>
                      <a:r>
                        <a:rPr kumimoji="0" lang="zh-CN" altLang="en-US" sz="1600" b="0" i="0" u="none" strike="noStrike" cap="none" normalizeH="0" baseline="0" dirty="0" smtClean="0">
                          <a:ln>
                            <a:noFill/>
                          </a:ln>
                          <a:solidFill>
                            <a:srgbClr val="000000"/>
                          </a:solidFill>
                          <a:effectLst/>
                          <a:latin typeface="+mn-ea"/>
                          <a:ea typeface="+mn-ea"/>
                        </a:rPr>
                        <a:t>、</a:t>
                      </a:r>
                      <a:r>
                        <a:rPr kumimoji="0" lang="zh-CN" sz="1600" b="0" i="0" u="none" strike="noStrike" cap="none" normalizeH="0" baseline="0" dirty="0" smtClean="0">
                          <a:ln>
                            <a:noFill/>
                          </a:ln>
                          <a:solidFill>
                            <a:srgbClr val="000000"/>
                          </a:solidFill>
                          <a:effectLst/>
                          <a:latin typeface="+mn-ea"/>
                          <a:ea typeface="+mn-ea"/>
                        </a:rPr>
                        <a:t>位置和部署信息</a:t>
                      </a:r>
                      <a:endParaRPr kumimoji="0" lang="zh-CN" sz="1600" b="0" i="0" u="none" strike="noStrike" cap="none" normalizeH="0" baseline="0" dirty="0" smtClean="0">
                        <a:ln>
                          <a:noFill/>
                        </a:ln>
                        <a:solidFill>
                          <a:schemeClr val="tx1"/>
                        </a:solidFill>
                        <a:effectLst/>
                        <a:latin typeface="+mn-ea"/>
                        <a:ea typeface="+mn-ea"/>
                      </a:endParaRPr>
                    </a:p>
                  </a:txBody>
                  <a:tcPr marL="137149" marR="137149" marT="137133" marB="137133"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4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mn-ea"/>
                          <a:ea typeface="+mn-ea"/>
                        </a:rPr>
                        <a:t>“</a:t>
                      </a:r>
                      <a:r>
                        <a:rPr kumimoji="0" lang="zh-CN" sz="1600" b="0" i="0" u="none" strike="noStrike" cap="none" normalizeH="0" baseline="0" dirty="0" smtClean="0">
                          <a:ln>
                            <a:noFill/>
                          </a:ln>
                          <a:solidFill>
                            <a:srgbClr val="000000"/>
                          </a:solidFill>
                          <a:effectLst/>
                          <a:latin typeface="+mn-ea"/>
                          <a:ea typeface="+mn-ea"/>
                        </a:rPr>
                        <a:t>传感器</a:t>
                      </a:r>
                      <a:r>
                        <a:rPr kumimoji="0" lang="en-US" altLang="zh-CN" sz="1600" b="0" i="0" u="none" strike="noStrike" cap="none" normalizeH="0" baseline="0" dirty="0" smtClean="0">
                          <a:ln>
                            <a:noFill/>
                          </a:ln>
                          <a:solidFill>
                            <a:srgbClr val="000000"/>
                          </a:solidFill>
                          <a:effectLst/>
                          <a:latin typeface="+mn-ea"/>
                          <a:ea typeface="+mn-ea"/>
                        </a:rPr>
                        <a:t>-</a:t>
                      </a:r>
                      <a:r>
                        <a:rPr kumimoji="0" lang="zh-CN" sz="1600" b="0" i="0" u="none" strike="noStrike" cap="none" normalizeH="0" baseline="0" dirty="0" smtClean="0">
                          <a:ln>
                            <a:noFill/>
                          </a:ln>
                          <a:solidFill>
                            <a:srgbClr val="000000"/>
                          </a:solidFill>
                          <a:effectLst/>
                          <a:latin typeface="+mn-ea"/>
                          <a:ea typeface="+mn-ea"/>
                        </a:rPr>
                        <a:t>设备</a:t>
                      </a:r>
                      <a:r>
                        <a:rPr kumimoji="0" lang="en-US" altLang="zh-CN" sz="1600" b="0" i="0" u="none" strike="noStrike" cap="none" normalizeH="0" baseline="0" dirty="0" smtClean="0">
                          <a:ln>
                            <a:noFill/>
                          </a:ln>
                          <a:solidFill>
                            <a:srgbClr val="000000"/>
                          </a:solidFill>
                          <a:effectLst/>
                          <a:latin typeface="+mn-ea"/>
                          <a:ea typeface="+mn-ea"/>
                        </a:rPr>
                        <a:t>-</a:t>
                      </a:r>
                      <a:r>
                        <a:rPr kumimoji="0" lang="zh-CN" sz="1600" b="0" i="0" u="none" strike="noStrike" cap="none" normalizeH="0" baseline="0" dirty="0" smtClean="0">
                          <a:ln>
                            <a:noFill/>
                          </a:ln>
                          <a:solidFill>
                            <a:srgbClr val="000000"/>
                          </a:solidFill>
                          <a:effectLst/>
                          <a:latin typeface="+mn-ea"/>
                          <a:ea typeface="+mn-ea"/>
                        </a:rPr>
                        <a:t>部署</a:t>
                      </a:r>
                      <a:r>
                        <a:rPr kumimoji="0" lang="zh-CN" altLang="en-US" sz="1600" b="0" i="0" u="none" strike="noStrike" cap="none" normalizeH="0" baseline="0" dirty="0" smtClean="0">
                          <a:ln>
                            <a:noFill/>
                          </a:ln>
                          <a:solidFill>
                            <a:srgbClr val="000000"/>
                          </a:solidFill>
                          <a:effectLst/>
                          <a:latin typeface="+mn-ea"/>
                          <a:ea typeface="+mn-ea"/>
                        </a:rPr>
                        <a:t>”</a:t>
                      </a:r>
                      <a:r>
                        <a:rPr kumimoji="0" lang="en-US" altLang="zh-CN" sz="1600" b="0" i="0" u="none" strike="noStrike" cap="none" normalizeH="0" baseline="0" dirty="0" smtClean="0">
                          <a:ln>
                            <a:noFill/>
                          </a:ln>
                          <a:solidFill>
                            <a:srgbClr val="000000"/>
                          </a:solidFill>
                          <a:effectLst/>
                          <a:latin typeface="+mn-ea"/>
                          <a:ea typeface="+mn-ea"/>
                        </a:rPr>
                        <a:t> </a:t>
                      </a:r>
                      <a:r>
                        <a:rPr kumimoji="0" lang="zh-CN" sz="1600" b="0" i="0" u="none" strike="noStrike" cap="none" normalizeH="0" baseline="0" dirty="0" smtClean="0">
                          <a:ln>
                            <a:noFill/>
                          </a:ln>
                          <a:solidFill>
                            <a:srgbClr val="000000"/>
                          </a:solidFill>
                          <a:effectLst/>
                          <a:latin typeface="+mn-ea"/>
                          <a:ea typeface="+mn-ea"/>
                        </a:rPr>
                        <a:t>层次</a:t>
                      </a:r>
                      <a:r>
                        <a:rPr kumimoji="0" lang="zh-CN" altLang="en-US" sz="1600" b="0" i="0" u="none" strike="noStrike" cap="none" normalizeH="0" baseline="0" dirty="0" smtClean="0">
                          <a:ln>
                            <a:noFill/>
                          </a:ln>
                          <a:solidFill>
                            <a:srgbClr val="000000"/>
                          </a:solidFill>
                          <a:effectLst/>
                          <a:latin typeface="+mn-ea"/>
                          <a:ea typeface="+mn-ea"/>
                        </a:rPr>
                        <a:t>结构</a:t>
                      </a:r>
                      <a:r>
                        <a:rPr kumimoji="0" lang="zh-CN" sz="1600" b="0" i="0" u="none" strike="noStrike" cap="none" normalizeH="0" baseline="0" dirty="0" smtClean="0">
                          <a:ln>
                            <a:noFill/>
                          </a:ln>
                          <a:solidFill>
                            <a:srgbClr val="000000"/>
                          </a:solidFill>
                          <a:effectLst/>
                          <a:latin typeface="+mn-ea"/>
                          <a:ea typeface="+mn-ea"/>
                        </a:rPr>
                        <a:t>合理</a:t>
                      </a:r>
                      <a:endParaRPr kumimoji="0" lang="zh-CN" sz="1600" b="0" i="0" u="none" strike="noStrike" cap="none" normalizeH="0" baseline="0" dirty="0" smtClean="0">
                        <a:ln>
                          <a:noFill/>
                        </a:ln>
                        <a:solidFill>
                          <a:schemeClr val="tx1"/>
                        </a:solidFill>
                        <a:effectLst/>
                        <a:latin typeface="+mn-ea"/>
                        <a:ea typeface="+mn-ea"/>
                      </a:endParaRPr>
                    </a:p>
                  </a:txBody>
                  <a:tcPr marL="137149" marR="137149" marT="137133" marB="137133"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sz="1600" b="0" i="0" u="none" strike="noStrike" cap="none" normalizeH="0" baseline="0" dirty="0" smtClean="0">
                          <a:ln>
                            <a:noFill/>
                          </a:ln>
                          <a:solidFill>
                            <a:schemeClr val="bg1"/>
                          </a:solidFill>
                          <a:effectLst/>
                          <a:latin typeface="+mn-ea"/>
                          <a:ea typeface="+mn-ea"/>
                        </a:rPr>
                        <a:t>传感器的描述不完整</a:t>
                      </a:r>
                    </a:p>
                  </a:txBody>
                  <a:tcPr marL="137149" marR="137149" marT="137133" marB="137133"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0178B0"/>
                    </a:solidFill>
                  </a:tcPr>
                </a:tc>
              </a:tr>
              <a:tr h="6466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err="1" smtClean="0">
                          <a:ln>
                            <a:noFill/>
                          </a:ln>
                          <a:solidFill>
                            <a:srgbClr val="00B0F0"/>
                          </a:solidFill>
                          <a:effectLst/>
                          <a:latin typeface="+mn-ea"/>
                          <a:ea typeface="+mn-ea"/>
                          <a:cs typeface="+mn-cs"/>
                        </a:rPr>
                        <a:t>OOSTethys</a:t>
                      </a:r>
                      <a:endParaRPr kumimoji="0" lang="zh-CN" altLang="en-US" sz="1600" b="0" i="0" u="none" strike="noStrike" kern="1200" cap="none" normalizeH="0" baseline="0" dirty="0">
                        <a:ln>
                          <a:noFill/>
                        </a:ln>
                        <a:solidFill>
                          <a:srgbClr val="00B0F0"/>
                        </a:solidFill>
                        <a:effectLst/>
                        <a:latin typeface="+mn-ea"/>
                        <a:ea typeface="+mn-ea"/>
                        <a:cs typeface="+mn-cs"/>
                      </a:endParaRPr>
                    </a:p>
                  </a:txBody>
                  <a:tcPr marL="91443" marR="91443" marT="45723" marB="45723" anchor="ctr">
                    <a:lnL>
                      <a:noFill/>
                    </a:lnL>
                    <a:lnR>
                      <a:noFill/>
                    </a:lnR>
                    <a:ln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altLang="en-US" sz="1600" b="0" i="0" u="none" strike="noStrike" kern="1200" cap="none" normalizeH="0" baseline="0" dirty="0" smtClean="0">
                          <a:ln>
                            <a:noFill/>
                          </a:ln>
                          <a:solidFill>
                            <a:srgbClr val="000000"/>
                          </a:solidFill>
                          <a:effectLst/>
                          <a:latin typeface="+mn-ea"/>
                          <a:ea typeface="+mn-ea"/>
                          <a:cs typeface="+mn-cs"/>
                        </a:rPr>
                        <a:t>关注于进程的一般观测模型</a:t>
                      </a:r>
                      <a:endParaRPr kumimoji="0" lang="zh-CN" altLang="en-US" sz="1600" b="0" i="0" u="none" strike="noStrike" kern="1200" cap="none" normalizeH="0" baseline="0" dirty="0">
                        <a:ln>
                          <a:noFill/>
                        </a:ln>
                        <a:solidFill>
                          <a:srgbClr val="000000"/>
                        </a:solidFill>
                        <a:effectLst/>
                        <a:latin typeface="+mn-ea"/>
                        <a:ea typeface="+mn-ea"/>
                        <a:cs typeface="+mn-cs"/>
                      </a:endParaRPr>
                    </a:p>
                  </a:txBody>
                  <a:tcPr marL="137149" marR="137149" marT="137133" marB="137133"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altLang="en-US" sz="1600" b="0" i="0" u="none" strike="noStrike" kern="1200" cap="none" normalizeH="0" baseline="0" dirty="0" smtClean="0">
                          <a:ln>
                            <a:noFill/>
                          </a:ln>
                          <a:solidFill>
                            <a:srgbClr val="000000"/>
                          </a:solidFill>
                          <a:effectLst/>
                          <a:latin typeface="+mn-ea"/>
                          <a:ea typeface="+mn-ea"/>
                          <a:cs typeface="+mn-cs"/>
                        </a:rPr>
                        <a:t>观测模型和进程和系统的层次结构</a:t>
                      </a:r>
                      <a:endParaRPr kumimoji="0" lang="zh-CN" altLang="en-US" sz="1600" b="0" i="0" u="none" strike="noStrike" kern="1200" cap="none" normalizeH="0" baseline="0" dirty="0">
                        <a:ln>
                          <a:noFill/>
                        </a:ln>
                        <a:solidFill>
                          <a:srgbClr val="000000"/>
                        </a:solidFill>
                        <a:effectLst/>
                        <a:latin typeface="+mn-ea"/>
                        <a:ea typeface="+mn-ea"/>
                        <a:cs typeface="+mn-cs"/>
                      </a:endParaRPr>
                    </a:p>
                  </a:txBody>
                  <a:tcPr marL="91443" marR="91443" marT="45723" marB="45723" anchor="ctr">
                    <a:lnL>
                      <a:noFill/>
                    </a:lnL>
                    <a:lnR>
                      <a:noFill/>
                    </a:lnR>
                    <a:ln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altLang="en-US" sz="1600" b="0" i="0" u="none" strike="noStrike" cap="none" normalizeH="0" baseline="0" dirty="0" smtClean="0">
                          <a:ln>
                            <a:noFill/>
                          </a:ln>
                          <a:solidFill>
                            <a:schemeClr val="bg1"/>
                          </a:solidFill>
                          <a:effectLst/>
                          <a:latin typeface="+mn-ea"/>
                          <a:ea typeface="+mn-ea"/>
                        </a:rPr>
                        <a:t>偏重观测，忽略传感器描述</a:t>
                      </a:r>
                      <a:endParaRPr kumimoji="0" lang="zh-CN" sz="1600" b="0" i="0" u="none" strike="noStrike" cap="none" normalizeH="0" baseline="0" dirty="0" smtClean="0">
                        <a:ln>
                          <a:noFill/>
                        </a:ln>
                        <a:solidFill>
                          <a:schemeClr val="bg1"/>
                        </a:solidFill>
                        <a:effectLst/>
                        <a:latin typeface="+mn-ea"/>
                        <a:ea typeface="+mn-ea"/>
                      </a:endParaRPr>
                    </a:p>
                  </a:txBody>
                  <a:tcPr marL="137149" marR="137149" marT="137133" marB="137133"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0178B0"/>
                    </a:solidFill>
                  </a:tcPr>
                </a:tc>
              </a:tr>
              <a:tr h="1515802">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kern="1200" cap="none" normalizeH="0" baseline="0" dirty="0" smtClean="0">
                          <a:ln>
                            <a:noFill/>
                          </a:ln>
                          <a:solidFill>
                            <a:srgbClr val="00B0F0"/>
                          </a:solidFill>
                          <a:effectLst/>
                          <a:latin typeface="+mn-ea"/>
                          <a:ea typeface="+mn-ea"/>
                          <a:cs typeface="+mn-cs"/>
                        </a:rPr>
                        <a:t>SSN</a:t>
                      </a:r>
                      <a:endParaRPr kumimoji="0" lang="zh-CN" altLang="en-US" sz="1600" b="0" i="0" u="none" strike="noStrike" kern="1200" cap="none" normalizeH="0" baseline="0" dirty="0">
                        <a:ln>
                          <a:noFill/>
                        </a:ln>
                        <a:solidFill>
                          <a:srgbClr val="00B0F0"/>
                        </a:solidFill>
                        <a:effectLst/>
                        <a:latin typeface="+mn-ea"/>
                        <a:ea typeface="+mn-ea"/>
                        <a:cs typeface="+mn-cs"/>
                      </a:endParaRPr>
                    </a:p>
                  </a:txBody>
                  <a:tcPr marL="91443" marR="91443" marT="45723" marB="45723" anchor="ctr">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altLang="en-US" sz="1600" b="0" i="0" u="none" strike="noStrike" kern="1200" cap="none" normalizeH="0" baseline="0" dirty="0" smtClean="0">
                          <a:ln>
                            <a:noFill/>
                          </a:ln>
                          <a:solidFill>
                            <a:srgbClr val="000000"/>
                          </a:solidFill>
                          <a:effectLst/>
                          <a:latin typeface="+mn-ea"/>
                          <a:ea typeface="+mn-ea"/>
                          <a:cs typeface="+mn-cs"/>
                        </a:rPr>
                        <a:t>传感器、观测数据、观测属性、观测设备等</a:t>
                      </a:r>
                      <a:endParaRPr kumimoji="0" lang="zh-CN" altLang="en-US" sz="1600" b="0" i="0" u="none" strike="noStrike" kern="1200" cap="none" normalizeH="0" baseline="0" dirty="0">
                        <a:ln>
                          <a:noFill/>
                        </a:ln>
                        <a:solidFill>
                          <a:srgbClr val="000000"/>
                        </a:solidFill>
                        <a:effectLst/>
                        <a:latin typeface="+mn-ea"/>
                        <a:ea typeface="+mn-ea"/>
                        <a:cs typeface="+mn-cs"/>
                      </a:endParaRPr>
                    </a:p>
                  </a:txBody>
                  <a:tcPr marL="137149" marR="137149" marT="137133" marB="137133"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altLang="en-US" sz="1600" b="0" i="0" u="none" strike="noStrike" kern="1200" cap="none" normalizeH="0" baseline="0" dirty="0" smtClean="0">
                          <a:ln>
                            <a:noFill/>
                          </a:ln>
                          <a:solidFill>
                            <a:srgbClr val="000000"/>
                          </a:solidFill>
                          <a:effectLst/>
                          <a:latin typeface="+mn-ea"/>
                          <a:ea typeface="+mn-ea"/>
                          <a:cs typeface="+mn-cs"/>
                        </a:rPr>
                        <a:t>针对传感器网络中相关概念描述详尽，是大多数相关本体构建的基础</a:t>
                      </a:r>
                      <a:endParaRPr kumimoji="0" lang="zh-CN" altLang="en-US" sz="1600" b="0" i="0" u="none" strike="noStrike" kern="1200" cap="none" normalizeH="0" baseline="0" dirty="0">
                        <a:ln>
                          <a:noFill/>
                        </a:ln>
                        <a:solidFill>
                          <a:srgbClr val="000000"/>
                        </a:solidFill>
                        <a:effectLst/>
                        <a:latin typeface="+mn-ea"/>
                        <a:ea typeface="+mn-ea"/>
                        <a:cs typeface="+mn-cs"/>
                      </a:endParaRPr>
                    </a:p>
                  </a:txBody>
                  <a:tcPr marL="91443" marR="91443" marT="45723" marB="45723" anchor="ctr">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4000"/>
                        </a:lnSpc>
                        <a:spcBef>
                          <a:spcPct val="0"/>
                        </a:spcBef>
                        <a:spcAft>
                          <a:spcPct val="0"/>
                        </a:spcAft>
                        <a:buClrTx/>
                        <a:buSzTx/>
                        <a:buFontTx/>
                        <a:buNone/>
                      </a:pPr>
                      <a:r>
                        <a:rPr kumimoji="0" lang="zh-CN" altLang="en-US" sz="1600" b="0" i="0" u="none" strike="noStrike" cap="none" normalizeH="0" baseline="0" dirty="0" smtClean="0">
                          <a:ln>
                            <a:noFill/>
                          </a:ln>
                          <a:solidFill>
                            <a:schemeClr val="bg1"/>
                          </a:solidFill>
                          <a:effectLst/>
                          <a:latin typeface="+mn-ea"/>
                          <a:ea typeface="+mn-ea"/>
                        </a:rPr>
                        <a:t>由于重点侧重传感器硬件，</a:t>
                      </a:r>
                      <a:r>
                        <a:rPr kumimoji="0" lang="zh-CN" altLang="en-US" sz="1600" b="0" i="0" u="none" strike="noStrike" cap="none" normalizeH="0" baseline="0" dirty="0" smtClean="0">
                          <a:ln>
                            <a:noFill/>
                          </a:ln>
                          <a:solidFill>
                            <a:srgbClr val="FFDF6B"/>
                          </a:solidFill>
                          <a:effectLst/>
                          <a:latin typeface="+mn-ea"/>
                          <a:ea typeface="+mn-ea"/>
                        </a:rPr>
                        <a:t>针对传感器与观测数据之间关系简单，不足以支持特定服务快速查找所需传感器的需求</a:t>
                      </a:r>
                      <a:endParaRPr kumimoji="0" lang="zh-CN" sz="1600" b="0" i="0" u="none" strike="noStrike" cap="none" normalizeH="0" baseline="0" dirty="0" smtClean="0">
                        <a:ln>
                          <a:noFill/>
                        </a:ln>
                        <a:solidFill>
                          <a:srgbClr val="FFDF6B"/>
                        </a:solidFill>
                        <a:effectLst/>
                        <a:latin typeface="+mn-ea"/>
                        <a:ea typeface="+mn-ea"/>
                      </a:endParaRPr>
                    </a:p>
                  </a:txBody>
                  <a:tcPr marL="137149" marR="137149" marT="137133" marB="137133"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0178B0"/>
                    </a:solidFill>
                  </a:tcPr>
                </a:tc>
              </a:tr>
            </a:tbl>
          </a:graphicData>
        </a:graphic>
      </p:graphicFrame>
      <p:sp>
        <p:nvSpPr>
          <p:cNvPr id="12" name="单圆角矩形 11"/>
          <p:cNvSpPr/>
          <p:nvPr/>
        </p:nvSpPr>
        <p:spPr>
          <a:xfrm flipH="1">
            <a:off x="8785225" y="0"/>
            <a:ext cx="3406775" cy="6858000"/>
          </a:xfrm>
          <a:prstGeom prst="round1Rect">
            <a:avLst>
              <a:gd name="adj" fmla="val 489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4" name="等腰三角形 3"/>
          <p:cNvSpPr/>
          <p:nvPr/>
        </p:nvSpPr>
        <p:spPr>
          <a:xfrm rot="5400000">
            <a:off x="6175375" y="-69850"/>
            <a:ext cx="538163" cy="69691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9362" name="矩形 12"/>
          <p:cNvSpPr/>
          <p:nvPr/>
        </p:nvSpPr>
        <p:spPr>
          <a:xfrm>
            <a:off x="9020175" y="1135063"/>
            <a:ext cx="2936875" cy="2401887"/>
          </a:xfrm>
          <a:prstGeom prst="rect">
            <a:avLst/>
          </a:prstGeom>
          <a:noFill/>
          <a:ln w="9525">
            <a:noFill/>
          </a:ln>
        </p:spPr>
        <p:txBody>
          <a:bodyPr>
            <a:spAutoFit/>
          </a:bodyPr>
          <a:lstStyle/>
          <a:p>
            <a:pPr eaLnBrk="1" hangingPunct="1">
              <a:lnSpc>
                <a:spcPct val="150000"/>
              </a:lnSpc>
            </a:pPr>
            <a:r>
              <a:rPr lang="en-US" altLang="zh-CN" sz="2000" dirty="0">
                <a:solidFill>
                  <a:srgbClr val="000000"/>
                </a:solidFill>
                <a:latin typeface="Arial" panose="020B0604020202020204" pitchFamily="34" charset="0"/>
                <a:ea typeface="微软雅黑" panose="020B0503020204020204" pitchFamily="34" charset="-122"/>
              </a:rPr>
              <a:t>1</a:t>
            </a:r>
            <a:r>
              <a:rPr lang="zh-CN" altLang="en-US" sz="2000" dirty="0">
                <a:solidFill>
                  <a:srgbClr val="000000"/>
                </a:solidFill>
                <a:latin typeface="Arial" panose="020B0604020202020204" pitchFamily="34" charset="0"/>
                <a:ea typeface="微软雅黑" panose="020B0503020204020204" pitchFamily="34" charset="-122"/>
              </a:rPr>
              <a:t>、存储信息；</a:t>
            </a:r>
            <a:endParaRPr lang="en-US" altLang="zh-CN" sz="2000" dirty="0">
              <a:solidFill>
                <a:srgbClr val="000000"/>
              </a:solidFill>
              <a:latin typeface="Arial" panose="020B0604020202020204" pitchFamily="34" charset="0"/>
              <a:ea typeface="微软雅黑" panose="020B0503020204020204" pitchFamily="34" charset="-122"/>
            </a:endParaRPr>
          </a:p>
          <a:p>
            <a:pPr eaLnBrk="1" hangingPunct="1">
              <a:lnSpc>
                <a:spcPct val="150000"/>
              </a:lnSpc>
            </a:pPr>
            <a:r>
              <a:rPr lang="en-US" altLang="zh-CN" sz="2000" dirty="0">
                <a:solidFill>
                  <a:srgbClr val="000000"/>
                </a:solidFill>
                <a:latin typeface="Arial" panose="020B0604020202020204" pitchFamily="34" charset="0"/>
                <a:ea typeface="微软雅黑" panose="020B0503020204020204" pitchFamily="34" charset="-122"/>
              </a:rPr>
              <a:t>2</a:t>
            </a:r>
            <a:r>
              <a:rPr lang="zh-CN" altLang="en-US" sz="2000" dirty="0">
                <a:solidFill>
                  <a:srgbClr val="000000"/>
                </a:solidFill>
                <a:latin typeface="Arial" panose="020B0604020202020204" pitchFamily="34" charset="0"/>
                <a:ea typeface="微软雅黑" panose="020B0503020204020204" pitchFamily="34" charset="-122"/>
              </a:rPr>
              <a:t>、详细关系；</a:t>
            </a:r>
            <a:endParaRPr lang="en-US" altLang="zh-CN" sz="2000" dirty="0">
              <a:solidFill>
                <a:srgbClr val="000000"/>
              </a:solidFill>
              <a:latin typeface="Arial" panose="020B0604020202020204" pitchFamily="34" charset="0"/>
              <a:ea typeface="微软雅黑" panose="020B0503020204020204" pitchFamily="34" charset="-122"/>
            </a:endParaRPr>
          </a:p>
          <a:p>
            <a:pPr eaLnBrk="1" hangingPunct="1">
              <a:lnSpc>
                <a:spcPct val="150000"/>
              </a:lnSpc>
            </a:pPr>
            <a:r>
              <a:rPr lang="en-US" altLang="zh-CN" sz="2000" dirty="0">
                <a:solidFill>
                  <a:srgbClr val="000000"/>
                </a:solidFill>
                <a:latin typeface="Arial" panose="020B0604020202020204" pitchFamily="34" charset="0"/>
                <a:ea typeface="微软雅黑" panose="020B0503020204020204" pitchFamily="34" charset="-122"/>
              </a:rPr>
              <a:t>3</a:t>
            </a:r>
            <a:r>
              <a:rPr lang="zh-CN" altLang="en-US" sz="2000" dirty="0">
                <a:solidFill>
                  <a:srgbClr val="000000"/>
                </a:solidFill>
                <a:latin typeface="Arial" panose="020B0604020202020204" pitchFamily="34" charset="0"/>
                <a:ea typeface="微软雅黑" panose="020B0503020204020204" pitchFamily="34" charset="-122"/>
              </a:rPr>
              <a:t>、支持建立传感器与应用之间推理关系时所需的要素</a:t>
            </a:r>
            <a:endParaRPr lang="en-US" altLang="zh-CN" sz="2000" dirty="0">
              <a:solidFill>
                <a:srgbClr val="000000"/>
              </a:solidFill>
              <a:latin typeface="Arial" panose="020B0604020202020204" pitchFamily="34" charset="0"/>
              <a:ea typeface="微软雅黑" panose="020B0503020204020204" pitchFamily="34" charset="-122"/>
            </a:endParaRPr>
          </a:p>
        </p:txBody>
      </p:sp>
      <p:sp>
        <p:nvSpPr>
          <p:cNvPr id="99363" name="文本框 13"/>
          <p:cNvSpPr txBox="1"/>
          <p:nvPr/>
        </p:nvSpPr>
        <p:spPr>
          <a:xfrm>
            <a:off x="9026525" y="547688"/>
            <a:ext cx="901700" cy="523875"/>
          </a:xfrm>
          <a:prstGeom prst="rect">
            <a:avLst/>
          </a:prstGeom>
          <a:noFill/>
          <a:ln w="9525">
            <a:noFill/>
          </a:ln>
        </p:spPr>
        <p:txBody>
          <a:bodyPr wrap="none">
            <a:spAutoFit/>
          </a:bodyPr>
          <a:lstStyle/>
          <a:p>
            <a:pPr eaLnBrk="1" hangingPunct="1"/>
            <a:r>
              <a:rPr lang="zh-CN" altLang="en-US" sz="2800" b="1" dirty="0">
                <a:solidFill>
                  <a:srgbClr val="FF0000"/>
                </a:solidFill>
                <a:latin typeface="微软雅黑" panose="020B0503020204020204" pitchFamily="34" charset="-122"/>
                <a:ea typeface="微软雅黑" panose="020B0503020204020204" pitchFamily="34" charset="-122"/>
              </a:rPr>
              <a:t>需求</a:t>
            </a:r>
          </a:p>
        </p:txBody>
      </p:sp>
      <p:sp>
        <p:nvSpPr>
          <p:cNvPr id="99364" name="矩形 14"/>
          <p:cNvSpPr/>
          <p:nvPr/>
        </p:nvSpPr>
        <p:spPr>
          <a:xfrm>
            <a:off x="9020175" y="4713288"/>
            <a:ext cx="2935288" cy="1939925"/>
          </a:xfrm>
          <a:prstGeom prst="rect">
            <a:avLst/>
          </a:prstGeom>
          <a:noFill/>
          <a:ln w="9525">
            <a:noFill/>
          </a:ln>
        </p:spPr>
        <p:txBody>
          <a:bodyPr>
            <a:spAutoFit/>
          </a:bodyPr>
          <a:lstStyle/>
          <a:p>
            <a:pPr eaLnBrk="1" hangingPunct="1">
              <a:lnSpc>
                <a:spcPct val="150000"/>
              </a:lnSpc>
            </a:pPr>
            <a:r>
              <a:rPr lang="en-US" altLang="zh-CN" sz="2000" dirty="0">
                <a:latin typeface="Arial" panose="020B0604020202020204" pitchFamily="34" charset="0"/>
                <a:ea typeface="微软雅黑" panose="020B0503020204020204" pitchFamily="34" charset="-122"/>
              </a:rPr>
              <a:t>1</a:t>
            </a:r>
            <a:r>
              <a:rPr lang="zh-CN" altLang="en-US" sz="2000" dirty="0">
                <a:latin typeface="Arial" panose="020B0604020202020204" pitchFamily="34" charset="0"/>
                <a:ea typeface="微软雅黑" panose="020B0503020204020204" pitchFamily="34" charset="-122"/>
              </a:rPr>
              <a:t>、扩展</a:t>
            </a:r>
            <a:r>
              <a:rPr lang="en-US" altLang="zh-CN" sz="2000" dirty="0">
                <a:latin typeface="Arial" panose="020B0604020202020204" pitchFamily="34" charset="0"/>
                <a:ea typeface="微软雅黑" panose="020B0503020204020204" pitchFamily="34" charset="-122"/>
              </a:rPr>
              <a:t>SSN</a:t>
            </a:r>
            <a:r>
              <a:rPr lang="zh-CN" altLang="en-US" sz="2000" dirty="0">
                <a:latin typeface="Arial" panose="020B0604020202020204" pitchFamily="34" charset="0"/>
                <a:ea typeface="微软雅黑" panose="020B0503020204020204" pitchFamily="34" charset="-122"/>
              </a:rPr>
              <a:t>，构建</a:t>
            </a:r>
            <a:r>
              <a:rPr lang="en-US" altLang="zh-CN" sz="2000" dirty="0">
                <a:latin typeface="Arial" panose="020B0604020202020204" pitchFamily="34" charset="0"/>
                <a:ea typeface="微软雅黑" panose="020B0503020204020204" pitchFamily="34" charset="-122"/>
              </a:rPr>
              <a:t>GSW-</a:t>
            </a:r>
            <a:r>
              <a:rPr lang="zh-CN" altLang="en-US" sz="2000" dirty="0">
                <a:latin typeface="Arial" panose="020B0604020202020204" pitchFamily="34" charset="0"/>
                <a:ea typeface="微软雅黑" panose="020B0503020204020204" pitchFamily="34" charset="-122"/>
              </a:rPr>
              <a:t>领域本体</a:t>
            </a:r>
            <a:r>
              <a:rPr lang="en-US" altLang="zh-CN" sz="2000" dirty="0">
                <a:latin typeface="Arial" panose="020B0604020202020204" pitchFamily="34" charset="0"/>
                <a:ea typeface="微软雅黑" panose="020B0503020204020204" pitchFamily="34" charset="-122"/>
              </a:rPr>
              <a:t>;</a:t>
            </a:r>
          </a:p>
          <a:p>
            <a:pPr eaLnBrk="1" hangingPunct="1">
              <a:lnSpc>
                <a:spcPct val="150000"/>
              </a:lnSpc>
            </a:pPr>
            <a:r>
              <a:rPr lang="en-US" altLang="zh-CN" sz="2000" dirty="0">
                <a:latin typeface="Arial" panose="020B0604020202020204" pitchFamily="34" charset="0"/>
                <a:ea typeface="微软雅黑" panose="020B0503020204020204" pitchFamily="34" charset="-122"/>
              </a:rPr>
              <a:t>2</a:t>
            </a:r>
            <a:r>
              <a:rPr lang="zh-CN" altLang="en-US" sz="2000" dirty="0">
                <a:latin typeface="Arial" panose="020B0604020202020204" pitchFamily="34" charset="0"/>
                <a:ea typeface="微软雅黑" panose="020B0503020204020204" pitchFamily="34" charset="-122"/>
              </a:rPr>
              <a:t>、针对特定应用，构建应用本体</a:t>
            </a:r>
            <a:endParaRPr lang="en-US" altLang="zh-CN" sz="2000" dirty="0">
              <a:latin typeface="Arial" panose="020B0604020202020204" pitchFamily="34" charset="0"/>
              <a:ea typeface="微软雅黑" panose="020B0503020204020204" pitchFamily="34" charset="-122"/>
            </a:endParaRPr>
          </a:p>
        </p:txBody>
      </p:sp>
      <p:sp>
        <p:nvSpPr>
          <p:cNvPr id="99365" name="文本框 15"/>
          <p:cNvSpPr txBox="1"/>
          <p:nvPr/>
        </p:nvSpPr>
        <p:spPr>
          <a:xfrm>
            <a:off x="9026525" y="3984625"/>
            <a:ext cx="901700" cy="523875"/>
          </a:xfrm>
          <a:prstGeom prst="rect">
            <a:avLst/>
          </a:prstGeom>
          <a:noFill/>
          <a:ln w="9525">
            <a:noFill/>
          </a:ln>
        </p:spPr>
        <p:txBody>
          <a:bodyPr wrap="none">
            <a:spAutoFit/>
          </a:bodyPr>
          <a:lstStyle/>
          <a:p>
            <a:pPr eaLnBrk="1" hangingPunct="1"/>
            <a:r>
              <a:rPr lang="zh-CN" altLang="en-US" sz="2800" b="1" dirty="0">
                <a:solidFill>
                  <a:srgbClr val="FF0000"/>
                </a:solidFill>
                <a:latin typeface="微软雅黑" panose="020B0503020204020204" pitchFamily="34" charset="-122"/>
                <a:ea typeface="微软雅黑" panose="020B0503020204020204" pitchFamily="34" charset="-122"/>
              </a:rPr>
              <a:t>应对</a:t>
            </a:r>
          </a:p>
        </p:txBody>
      </p:sp>
      <p:sp>
        <p:nvSpPr>
          <p:cNvPr id="11" name="文本框 10"/>
          <p:cNvSpPr txBox="1"/>
          <p:nvPr/>
        </p:nvSpPr>
        <p:spPr>
          <a:xfrm>
            <a:off x="3629025" y="319088"/>
            <a:ext cx="5864225" cy="5386388"/>
          </a:xfrm>
          <a:prstGeom prst="rect">
            <a:avLst/>
          </a:prstGeom>
          <a:noFill/>
        </p:spPr>
        <p:txBody>
          <a:bodyPr wrap="square" rtlCol="0">
            <a:spAutoFit/>
          </a:bodyPr>
          <a:lstStyle/>
          <a:p>
            <a:pPr marR="0" defTabSz="914400" rtl="0" eaLnBrk="1" fontAlgn="auto" hangingPunct="1">
              <a:spcBef>
                <a:spcPts val="0"/>
              </a:spcBef>
              <a:spcAft>
                <a:spcPts val="0"/>
              </a:spcAft>
              <a:buClrTx/>
              <a:buSzTx/>
              <a:buFontTx/>
              <a:defRPr/>
            </a:pPr>
            <a:r>
              <a:rPr kumimoji="0" lang="zh-CN" altLang="en-US" sz="34400" kern="1200" cap="none" spc="0" normalizeH="0" baseline="0" noProof="0" dirty="0" smtClean="0">
                <a:solidFill>
                  <a:srgbClr val="FFC000"/>
                </a:solidFill>
                <a:latin typeface="+mj-ea"/>
                <a:ea typeface="+mj-ea"/>
                <a:cs typeface="+mn-cs"/>
              </a:rPr>
              <a:t>√</a:t>
            </a:r>
            <a:endParaRPr kumimoji="0" lang="zh-CN" altLang="en-US" sz="34400" kern="1200" cap="none" spc="0" normalizeH="0" baseline="0" noProof="0" dirty="0">
              <a:solidFill>
                <a:srgbClr val="FFC000"/>
              </a:solidFill>
              <a:latin typeface="+mj-ea"/>
              <a:ea typeface="+mj-ea"/>
              <a:cs typeface="+mn-cs"/>
            </a:endParaRPr>
          </a:p>
        </p:txBody>
      </p:sp>
    </p:spTree>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C4472"/>
        </a:solidFill>
        <a:effectLst/>
      </p:bgPr>
    </p:bg>
    <p:spTree>
      <p:nvGrpSpPr>
        <p:cNvPr id="1" name=""/>
        <p:cNvGrpSpPr/>
        <p:nvPr/>
      </p:nvGrpSpPr>
      <p:grpSpPr>
        <a:xfrm>
          <a:off x="0" y="0"/>
          <a:ext cx="0" cy="0"/>
          <a:chOff x="0" y="0"/>
          <a:chExt cx="0" cy="0"/>
        </a:xfrm>
      </p:grpSpPr>
      <p:sp>
        <p:nvSpPr>
          <p:cNvPr id="101378" name="文本框 4"/>
          <p:cNvSpPr txBox="1"/>
          <p:nvPr/>
        </p:nvSpPr>
        <p:spPr>
          <a:xfrm>
            <a:off x="4227513" y="665163"/>
            <a:ext cx="3262312" cy="1570037"/>
          </a:xfrm>
          <a:prstGeom prst="rect">
            <a:avLst/>
          </a:prstGeom>
          <a:noFill/>
          <a:ln w="9525">
            <a:noFill/>
          </a:ln>
        </p:spPr>
        <p:txBody>
          <a:bodyPr wrap="none">
            <a:spAutoFit/>
          </a:bodyPr>
          <a:lstStyle/>
          <a:p>
            <a:pPr eaLnBrk="1" hangingPunct="1"/>
            <a:r>
              <a:rPr lang="zh-CN" altLang="en-US" sz="9600" dirty="0">
                <a:solidFill>
                  <a:schemeClr val="bg1"/>
                </a:solidFill>
                <a:latin typeface="方正姚体" panose="02010601030101010101" pitchFamily="2" charset="-122"/>
                <a:ea typeface="方正姚体" panose="02010601030101010101" pitchFamily="2" charset="-122"/>
              </a:rPr>
              <a:t>要点</a:t>
            </a:r>
            <a:r>
              <a:rPr lang="en-US" altLang="zh-CN" sz="9600" dirty="0">
                <a:solidFill>
                  <a:schemeClr val="bg1"/>
                </a:solidFill>
                <a:latin typeface="方正姚体" panose="02010601030101010101" pitchFamily="2" charset="-122"/>
                <a:ea typeface="方正姚体" panose="02010601030101010101" pitchFamily="2" charset="-122"/>
              </a:rPr>
              <a:t>3</a:t>
            </a:r>
            <a:endParaRPr lang="zh-CN" altLang="en-US" sz="9600" dirty="0">
              <a:solidFill>
                <a:schemeClr val="bg1"/>
              </a:solidFill>
              <a:latin typeface="方正姚体" panose="02010601030101010101" pitchFamily="2" charset="-122"/>
              <a:ea typeface="方正姚体" panose="02010601030101010101" pitchFamily="2" charset="-122"/>
            </a:endParaRPr>
          </a:p>
        </p:txBody>
      </p:sp>
      <p:sp>
        <p:nvSpPr>
          <p:cNvPr id="101379" name="文本框 5"/>
          <p:cNvSpPr txBox="1"/>
          <p:nvPr/>
        </p:nvSpPr>
        <p:spPr>
          <a:xfrm>
            <a:off x="2686050" y="3182938"/>
            <a:ext cx="7262813" cy="2216150"/>
          </a:xfrm>
          <a:prstGeom prst="rect">
            <a:avLst/>
          </a:prstGeom>
          <a:noFill/>
          <a:ln w="9525">
            <a:noFill/>
          </a:ln>
        </p:spPr>
        <p:txBody>
          <a:bodyPr wrap="none">
            <a:spAutoFit/>
          </a:bodyPr>
          <a:lstStyle/>
          <a:p>
            <a:pPr eaLnBrk="1" hangingPunct="1"/>
            <a:r>
              <a:rPr lang="zh-CN" altLang="en-US" sz="13800" dirty="0">
                <a:solidFill>
                  <a:schemeClr val="bg1"/>
                </a:solidFill>
                <a:latin typeface="方正姚体" panose="02010601030101010101" pitchFamily="2" charset="-122"/>
                <a:ea typeface="方正姚体" panose="02010601030101010101" pitchFamily="2" charset="-122"/>
              </a:rPr>
              <a:t>图片标注</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图表 20"/>
          <p:cNvGraphicFramePr>
            <a:graphicFrameLocks/>
          </p:cNvGraphicFramePr>
          <p:nvPr/>
        </p:nvGraphicFramePr>
        <p:xfrm>
          <a:off x="238125" y="1095375"/>
          <a:ext cx="5907088" cy="4935538"/>
        </p:xfrm>
        <a:graphic>
          <a:graphicData uri="http://schemas.openxmlformats.org/presentationml/2006/ole">
            <p:oleObj spid="_x0000_s3076" r:id="rId3" imgW="5919729" imgH="4944285" progId="">
              <p:embed/>
            </p:oleObj>
          </a:graphicData>
        </a:graphic>
      </p:graphicFrame>
      <p:sp>
        <p:nvSpPr>
          <p:cNvPr id="2" name="矩形 1"/>
          <p:cNvSpPr/>
          <p:nvPr/>
        </p:nvSpPr>
        <p:spPr>
          <a:xfrm>
            <a:off x="6096000" y="0"/>
            <a:ext cx="6096000" cy="6858000"/>
          </a:xfrm>
          <a:prstGeom prst="rect">
            <a:avLst/>
          </a:prstGeom>
          <a:solidFill>
            <a:srgbClr val="0C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 name="直接连接符 2"/>
          <p:cNvCxnSpPr/>
          <p:nvPr/>
        </p:nvCxnSpPr>
        <p:spPr>
          <a:xfrm>
            <a:off x="6096000" y="0"/>
            <a:ext cx="0" cy="7126288"/>
          </a:xfrm>
          <a:prstGeom prst="line">
            <a:avLst/>
          </a:prstGeom>
          <a:ln w="57150">
            <a:solidFill>
              <a:srgbClr val="0C4472"/>
            </a:solidFill>
            <a:tailEnd type="triangle"/>
          </a:ln>
        </p:spPr>
        <p:style>
          <a:lnRef idx="1">
            <a:schemeClr val="accent1"/>
          </a:lnRef>
          <a:fillRef idx="0">
            <a:schemeClr val="accent1"/>
          </a:fillRef>
          <a:effectRef idx="0">
            <a:schemeClr val="accent1"/>
          </a:effectRef>
          <a:fontRef idx="minor">
            <a:schemeClr val="tx1"/>
          </a:fontRef>
        </p:style>
      </p:cxnSp>
      <p:sp>
        <p:nvSpPr>
          <p:cNvPr id="102405" name="文本框 21"/>
          <p:cNvSpPr txBox="1"/>
          <p:nvPr/>
        </p:nvSpPr>
        <p:spPr>
          <a:xfrm>
            <a:off x="7026275" y="715963"/>
            <a:ext cx="4165600" cy="5694362"/>
          </a:xfrm>
          <a:prstGeom prst="rect">
            <a:avLst/>
          </a:prstGeom>
          <a:noFill/>
          <a:ln w="9525">
            <a:noFill/>
          </a:ln>
        </p:spPr>
        <p:txBody>
          <a:bodyPr>
            <a:spAutoFit/>
          </a:bodyPr>
          <a:lstStyle/>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endParaRPr lang="en-US" altLang="zh-CN" sz="2400" dirty="0">
              <a:solidFill>
                <a:schemeClr val="bg1"/>
              </a:solidFill>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endParaRPr lang="en-US" altLang="zh-CN" sz="2400" dirty="0">
              <a:solidFill>
                <a:schemeClr val="bg1"/>
              </a:solidFill>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endParaRPr lang="en-US" altLang="zh-CN" sz="2400" dirty="0">
              <a:solidFill>
                <a:schemeClr val="bg1"/>
              </a:solidFill>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102406" name="文本框 8"/>
          <p:cNvSpPr txBox="1"/>
          <p:nvPr/>
        </p:nvSpPr>
        <p:spPr>
          <a:xfrm>
            <a:off x="3797300" y="736600"/>
            <a:ext cx="5864225" cy="5384800"/>
          </a:xfrm>
          <a:prstGeom prst="rect">
            <a:avLst/>
          </a:prstGeom>
          <a:noFill/>
          <a:ln w="9525">
            <a:noFill/>
          </a:ln>
        </p:spPr>
        <p:txBody>
          <a:bodyPr>
            <a:spAutoFit/>
          </a:bodyPr>
          <a:lstStyle/>
          <a:p>
            <a:pPr eaLnBrk="1" hangingPunct="1"/>
            <a:r>
              <a:rPr lang="en-US" altLang="zh-CN" sz="34400" dirty="0">
                <a:solidFill>
                  <a:srgbClr val="C00000"/>
                </a:solidFill>
                <a:latin typeface="Calibri" panose="020F0502020204030204" pitchFamily="34" charset="0"/>
                <a:ea typeface="宋体" panose="02010600030101010101" pitchFamily="2" charset="-122"/>
              </a:rPr>
              <a:t>×</a:t>
            </a:r>
            <a:endParaRPr lang="zh-CN" altLang="en-US" sz="34400" dirty="0">
              <a:solidFill>
                <a:srgbClr val="C00000"/>
              </a:solidFill>
              <a:latin typeface="Calibri" panose="020F050202020403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081713" y="0"/>
            <a:ext cx="0" cy="7126288"/>
          </a:xfrm>
          <a:prstGeom prst="line">
            <a:avLst/>
          </a:prstGeom>
          <a:ln w="57150">
            <a:solidFill>
              <a:srgbClr val="0C4472"/>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3429000"/>
            <a:ext cx="12511088" cy="0"/>
          </a:xfrm>
          <a:prstGeom prst="line">
            <a:avLst/>
          </a:prstGeom>
          <a:ln w="57150">
            <a:solidFill>
              <a:srgbClr val="0C4472"/>
            </a:solidFill>
            <a:tailEnd type="triangle"/>
          </a:ln>
        </p:spPr>
        <p:style>
          <a:lnRef idx="1">
            <a:schemeClr val="accent1"/>
          </a:lnRef>
          <a:fillRef idx="0">
            <a:schemeClr val="accent1"/>
          </a:fillRef>
          <a:effectRef idx="0">
            <a:schemeClr val="accent1"/>
          </a:effectRef>
          <a:fontRef idx="minor">
            <a:schemeClr val="tx1"/>
          </a:fontRef>
        </p:style>
      </p:cxnSp>
      <p:sp>
        <p:nvSpPr>
          <p:cNvPr id="62468" name="文本框 11"/>
          <p:cNvSpPr txBox="1"/>
          <p:nvPr/>
        </p:nvSpPr>
        <p:spPr>
          <a:xfrm>
            <a:off x="395288" y="1803400"/>
            <a:ext cx="2052637" cy="120015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62469" name="文本框 12"/>
          <p:cNvSpPr txBox="1"/>
          <p:nvPr/>
        </p:nvSpPr>
        <p:spPr>
          <a:xfrm>
            <a:off x="1516063" y="1128713"/>
            <a:ext cx="2955925" cy="922337"/>
          </a:xfrm>
          <a:prstGeom prst="rect">
            <a:avLst/>
          </a:prstGeom>
          <a:noFill/>
          <a:ln w="9525">
            <a:noFill/>
          </a:ln>
        </p:spPr>
        <p:txBody>
          <a:bodyPr wrap="none">
            <a:spAutoFit/>
          </a:bodyPr>
          <a:lstStyle/>
          <a:p>
            <a:pPr algn="ctr" eaLnBrk="1" hangingPunct="1"/>
            <a:r>
              <a:rPr lang="zh-CN" altLang="en-US" sz="5400" dirty="0">
                <a:solidFill>
                  <a:srgbClr val="0C4472"/>
                </a:solidFill>
                <a:latin typeface="方正姚体" panose="02010601030101010101" pitchFamily="2" charset="-122"/>
                <a:ea typeface="方正姚体" panose="02010601030101010101" pitchFamily="2" charset="-122"/>
              </a:rPr>
              <a:t>左对角线</a:t>
            </a:r>
            <a:endParaRPr lang="en-US" altLang="zh-CN" sz="5400" dirty="0">
              <a:solidFill>
                <a:srgbClr val="0C4472"/>
              </a:solidFill>
              <a:latin typeface="方正姚体" panose="02010601030101010101" pitchFamily="2" charset="-122"/>
              <a:ea typeface="方正姚体" panose="02010601030101010101" pitchFamily="2" charset="-122"/>
            </a:endParaRPr>
          </a:p>
        </p:txBody>
      </p:sp>
      <p:sp>
        <p:nvSpPr>
          <p:cNvPr id="62470" name="文本框 23"/>
          <p:cNvSpPr txBox="1"/>
          <p:nvPr/>
        </p:nvSpPr>
        <p:spPr>
          <a:xfrm>
            <a:off x="1830388" y="4557713"/>
            <a:ext cx="2262187" cy="922337"/>
          </a:xfrm>
          <a:prstGeom prst="rect">
            <a:avLst/>
          </a:prstGeom>
          <a:noFill/>
          <a:ln w="9525">
            <a:noFill/>
          </a:ln>
        </p:spPr>
        <p:txBody>
          <a:bodyPr wrap="none">
            <a:spAutoFit/>
          </a:bodyPr>
          <a:lstStyle/>
          <a:p>
            <a:pPr algn="ctr" eaLnBrk="1" hangingPunct="1"/>
            <a:r>
              <a:rPr lang="zh-CN" altLang="en-US" sz="5400" dirty="0">
                <a:solidFill>
                  <a:srgbClr val="0C4472"/>
                </a:solidFill>
                <a:latin typeface="方正姚体" panose="02010601030101010101" pitchFamily="2" charset="-122"/>
                <a:ea typeface="方正姚体" panose="02010601030101010101" pitchFamily="2" charset="-122"/>
              </a:rPr>
              <a:t>三等分</a:t>
            </a:r>
            <a:endParaRPr lang="en-US" altLang="zh-CN" sz="5400" dirty="0">
              <a:solidFill>
                <a:srgbClr val="0C4472"/>
              </a:solidFill>
              <a:latin typeface="方正姚体" panose="02010601030101010101" pitchFamily="2" charset="-122"/>
              <a:ea typeface="方正姚体" panose="02010601030101010101" pitchFamily="2" charset="-122"/>
            </a:endParaRPr>
          </a:p>
        </p:txBody>
      </p:sp>
      <p:sp>
        <p:nvSpPr>
          <p:cNvPr id="62471" name="文本框 24"/>
          <p:cNvSpPr/>
          <p:nvPr/>
        </p:nvSpPr>
        <p:spPr>
          <a:xfrm>
            <a:off x="6813550" y="3792538"/>
            <a:ext cx="1736725" cy="1687512"/>
          </a:xfrm>
          <a:prstGeom prst="ellipse">
            <a:avLst/>
          </a:prstGeom>
          <a:noFill/>
          <a:ln w="9525" cap="flat" cmpd="sng">
            <a:solidFill>
              <a:srgbClr val="0070C0"/>
            </a:solidFill>
            <a:prstDash val="solid"/>
            <a:headEnd type="none" w="med" len="med"/>
            <a:tailEnd type="none" w="med" len="med"/>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cxnSp>
        <p:nvCxnSpPr>
          <p:cNvPr id="16" name="直接连接符 15"/>
          <p:cNvCxnSpPr/>
          <p:nvPr/>
        </p:nvCxnSpPr>
        <p:spPr>
          <a:xfrm>
            <a:off x="-14287" y="0"/>
            <a:ext cx="6096000" cy="3429000"/>
          </a:xfrm>
          <a:prstGeom prst="line">
            <a:avLst/>
          </a:prstGeom>
          <a:ln w="28575">
            <a:solidFill>
              <a:srgbClr val="0C447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473" name="文本框 18"/>
          <p:cNvSpPr txBox="1"/>
          <p:nvPr/>
        </p:nvSpPr>
        <p:spPr>
          <a:xfrm>
            <a:off x="3684588" y="173038"/>
            <a:ext cx="2052637" cy="120015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cxnSp>
        <p:nvCxnSpPr>
          <p:cNvPr id="20" name="直接连接符 19"/>
          <p:cNvCxnSpPr/>
          <p:nvPr/>
        </p:nvCxnSpPr>
        <p:spPr>
          <a:xfrm flipV="1">
            <a:off x="6081713" y="0"/>
            <a:ext cx="6110288" cy="3357563"/>
          </a:xfrm>
          <a:prstGeom prst="line">
            <a:avLst/>
          </a:prstGeom>
          <a:ln w="28575">
            <a:solidFill>
              <a:srgbClr val="0C447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475" name="文本框 26"/>
          <p:cNvSpPr txBox="1"/>
          <p:nvPr/>
        </p:nvSpPr>
        <p:spPr>
          <a:xfrm>
            <a:off x="6219825" y="176213"/>
            <a:ext cx="2054225" cy="120015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62476" name="文本框 27"/>
          <p:cNvSpPr txBox="1"/>
          <p:nvPr/>
        </p:nvSpPr>
        <p:spPr>
          <a:xfrm>
            <a:off x="7612063" y="1133475"/>
            <a:ext cx="2955925" cy="922338"/>
          </a:xfrm>
          <a:prstGeom prst="rect">
            <a:avLst/>
          </a:prstGeom>
          <a:noFill/>
          <a:ln w="9525">
            <a:noFill/>
          </a:ln>
        </p:spPr>
        <p:txBody>
          <a:bodyPr wrap="none">
            <a:spAutoFit/>
          </a:bodyPr>
          <a:lstStyle/>
          <a:p>
            <a:pPr algn="ctr" eaLnBrk="1" hangingPunct="1"/>
            <a:r>
              <a:rPr lang="zh-CN" altLang="en-US" sz="5400" dirty="0">
                <a:solidFill>
                  <a:srgbClr val="0C4472"/>
                </a:solidFill>
                <a:latin typeface="方正姚体" panose="02010601030101010101" pitchFamily="2" charset="-122"/>
                <a:ea typeface="方正姚体" panose="02010601030101010101" pitchFamily="2" charset="-122"/>
              </a:rPr>
              <a:t>右对角线</a:t>
            </a:r>
            <a:endParaRPr lang="en-US" altLang="zh-CN" sz="5400" dirty="0">
              <a:solidFill>
                <a:srgbClr val="0C4472"/>
              </a:solidFill>
              <a:latin typeface="方正姚体" panose="02010601030101010101" pitchFamily="2" charset="-122"/>
              <a:ea typeface="方正姚体" panose="02010601030101010101" pitchFamily="2" charset="-122"/>
            </a:endParaRPr>
          </a:p>
        </p:txBody>
      </p:sp>
      <p:sp>
        <p:nvSpPr>
          <p:cNvPr id="62477" name="文本框 28"/>
          <p:cNvSpPr txBox="1"/>
          <p:nvPr/>
        </p:nvSpPr>
        <p:spPr>
          <a:xfrm>
            <a:off x="9604375" y="1830388"/>
            <a:ext cx="2054225" cy="120015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a:t>
            </a:r>
          </a:p>
          <a:p>
            <a:pPr eaLnBrk="1" hangingPunct="1"/>
            <a:r>
              <a:rPr lang="zh-CN" altLang="en-US" dirty="0">
                <a:latin typeface="Calibri" panose="020F0502020204030204" pitchFamily="34" charset="0"/>
                <a:ea typeface="宋体" panose="02010600030101010101" pitchFamily="2" charset="-122"/>
              </a:rPr>
              <a:t>文字文字文字文字文字文字文字文字</a:t>
            </a:r>
          </a:p>
        </p:txBody>
      </p:sp>
      <p:sp>
        <p:nvSpPr>
          <p:cNvPr id="62478" name="文本框 29"/>
          <p:cNvSpPr txBox="1"/>
          <p:nvPr/>
        </p:nvSpPr>
        <p:spPr>
          <a:xfrm>
            <a:off x="4452938" y="4227513"/>
            <a:ext cx="896937" cy="203200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文字文字文字文字文字文字文字文字文字文字</a:t>
            </a:r>
          </a:p>
        </p:txBody>
      </p:sp>
      <p:cxnSp>
        <p:nvCxnSpPr>
          <p:cNvPr id="31" name="直接连接符 30"/>
          <p:cNvCxnSpPr/>
          <p:nvPr/>
        </p:nvCxnSpPr>
        <p:spPr>
          <a:xfrm>
            <a:off x="1978025" y="3429000"/>
            <a:ext cx="0" cy="3429000"/>
          </a:xfrm>
          <a:prstGeom prst="line">
            <a:avLst/>
          </a:prstGeom>
          <a:ln w="28575">
            <a:solidFill>
              <a:srgbClr val="0C447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067175" y="3429000"/>
            <a:ext cx="0" cy="3429000"/>
          </a:xfrm>
          <a:prstGeom prst="line">
            <a:avLst/>
          </a:prstGeom>
          <a:ln w="28575">
            <a:solidFill>
              <a:srgbClr val="0C447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481" name="文本框 32"/>
          <p:cNvSpPr txBox="1"/>
          <p:nvPr/>
        </p:nvSpPr>
        <p:spPr>
          <a:xfrm>
            <a:off x="547688" y="4279900"/>
            <a:ext cx="896937" cy="2032000"/>
          </a:xfrm>
          <a:prstGeom prst="rect">
            <a:avLst/>
          </a:prstGeom>
          <a:noFill/>
          <a:ln w="9525">
            <a:noFill/>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文字文字文字文字文字文字文字文字文字文字</a:t>
            </a:r>
          </a:p>
        </p:txBody>
      </p:sp>
      <p:sp>
        <p:nvSpPr>
          <p:cNvPr id="62482" name="文本框 33"/>
          <p:cNvSpPr/>
          <p:nvPr/>
        </p:nvSpPr>
        <p:spPr>
          <a:xfrm>
            <a:off x="9871075" y="4564063"/>
            <a:ext cx="1560513" cy="1833562"/>
          </a:xfrm>
          <a:prstGeom prst="triangle">
            <a:avLst>
              <a:gd name="adj" fmla="val 49167"/>
            </a:avLst>
          </a:prstGeom>
          <a:noFill/>
          <a:ln w="9525" cap="flat" cmpd="sng">
            <a:solidFill>
              <a:srgbClr val="0070C0"/>
            </a:solidFill>
            <a:prstDash val="solid"/>
            <a:miter/>
            <a:headEnd type="none" w="med" len="med"/>
            <a:tailEnd type="none" w="med" len="med"/>
          </a:ln>
        </p:spPr>
        <p:txBody>
          <a:bodyPr>
            <a:spAutoFit/>
          </a:bodyPr>
          <a:lstStyle/>
          <a:p>
            <a:pPr eaLnBrk="1" hangingPunct="1"/>
            <a:r>
              <a:rPr lang="zh-CN" altLang="en-US" dirty="0">
                <a:latin typeface="Calibri" panose="020F0502020204030204" pitchFamily="34" charset="0"/>
                <a:ea typeface="宋体" panose="02010600030101010101" pitchFamily="2" charset="-122"/>
              </a:rPr>
              <a:t>文字文字文字</a:t>
            </a:r>
          </a:p>
        </p:txBody>
      </p:sp>
      <p:sp>
        <p:nvSpPr>
          <p:cNvPr id="62483" name="文本框 34"/>
          <p:cNvSpPr txBox="1"/>
          <p:nvPr/>
        </p:nvSpPr>
        <p:spPr>
          <a:xfrm>
            <a:off x="8005763" y="4859338"/>
            <a:ext cx="2262187" cy="923925"/>
          </a:xfrm>
          <a:prstGeom prst="rect">
            <a:avLst/>
          </a:prstGeom>
          <a:noFill/>
          <a:ln w="9525">
            <a:noFill/>
          </a:ln>
        </p:spPr>
        <p:txBody>
          <a:bodyPr wrap="none">
            <a:spAutoFit/>
          </a:bodyPr>
          <a:lstStyle/>
          <a:p>
            <a:pPr algn="ctr" eaLnBrk="1" hangingPunct="1"/>
            <a:r>
              <a:rPr lang="zh-CN" altLang="en-US" sz="5400" dirty="0">
                <a:solidFill>
                  <a:srgbClr val="0C4472"/>
                </a:solidFill>
                <a:latin typeface="方正姚体" panose="02010601030101010101" pitchFamily="2" charset="-122"/>
                <a:ea typeface="方正姚体" panose="02010601030101010101" pitchFamily="2" charset="-122"/>
              </a:rPr>
              <a:t>任性的</a:t>
            </a:r>
            <a:endParaRPr lang="en-US" altLang="zh-CN" sz="5400" dirty="0">
              <a:solidFill>
                <a:srgbClr val="0C4472"/>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6000" y="0"/>
            <a:ext cx="6096000" cy="6858000"/>
          </a:xfrm>
          <a:prstGeom prst="rect">
            <a:avLst/>
          </a:prstGeom>
          <a:solidFill>
            <a:srgbClr val="0C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 name="直接连接符 2"/>
          <p:cNvCxnSpPr/>
          <p:nvPr/>
        </p:nvCxnSpPr>
        <p:spPr>
          <a:xfrm>
            <a:off x="6096000" y="0"/>
            <a:ext cx="0" cy="7126288"/>
          </a:xfrm>
          <a:prstGeom prst="line">
            <a:avLst/>
          </a:prstGeom>
          <a:ln w="57150">
            <a:solidFill>
              <a:srgbClr val="0C4472"/>
            </a:solidFill>
            <a:tailEnd type="triangle"/>
          </a:ln>
        </p:spPr>
        <p:style>
          <a:lnRef idx="1">
            <a:schemeClr val="accent1"/>
          </a:lnRef>
          <a:fillRef idx="0">
            <a:schemeClr val="accent1"/>
          </a:fillRef>
          <a:effectRef idx="0">
            <a:schemeClr val="accent1"/>
          </a:effectRef>
          <a:fontRef idx="minor">
            <a:schemeClr val="tx1"/>
          </a:fontRef>
        </p:style>
      </p:cxnSp>
      <p:sp>
        <p:nvSpPr>
          <p:cNvPr id="103428" name="文本框 10"/>
          <p:cNvSpPr txBox="1"/>
          <p:nvPr/>
        </p:nvSpPr>
        <p:spPr>
          <a:xfrm>
            <a:off x="7026275" y="715963"/>
            <a:ext cx="4165600" cy="5694362"/>
          </a:xfrm>
          <a:prstGeom prst="rect">
            <a:avLst/>
          </a:prstGeom>
          <a:noFill/>
          <a:ln w="9525">
            <a:noFill/>
          </a:ln>
        </p:spPr>
        <p:txBody>
          <a:bodyPr>
            <a:spAutoFit/>
          </a:bodyPr>
          <a:lstStyle/>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endParaRPr lang="en-US" altLang="zh-CN" sz="2400" dirty="0">
              <a:solidFill>
                <a:schemeClr val="bg1"/>
              </a:solidFill>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endParaRPr lang="en-US" altLang="zh-CN" sz="2400" dirty="0">
              <a:solidFill>
                <a:schemeClr val="bg1"/>
              </a:solidFill>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r>
              <a:rPr lang="zh-CN" altLang="en-US" sz="2400" dirty="0">
                <a:solidFill>
                  <a:schemeClr val="bg1"/>
                </a:solidFill>
                <a:latin typeface="Calibri" panose="020F0502020204030204" pitchFamily="34" charset="0"/>
                <a:ea typeface="宋体" panose="02010600030101010101" pitchFamily="2" charset="-122"/>
              </a:rPr>
              <a:t>文字文字文字文字文字文字文字文字</a:t>
            </a:r>
            <a:endParaRPr lang="en-US" altLang="zh-CN" sz="2400" dirty="0">
              <a:solidFill>
                <a:schemeClr val="bg1"/>
              </a:solidFill>
              <a:latin typeface="Calibri" panose="020F0502020204030204" pitchFamily="34" charset="0"/>
              <a:ea typeface="宋体" panose="02010600030101010101" pitchFamily="2" charset="-122"/>
            </a:endParaRPr>
          </a:p>
          <a:p>
            <a:pPr marL="285750" indent="-285750" eaLnBrk="1" hangingPunct="1">
              <a:lnSpc>
                <a:spcPct val="150000"/>
              </a:lnSpc>
              <a:spcBef>
                <a:spcPts val="600"/>
              </a:spcBef>
              <a:spcAft>
                <a:spcPts val="600"/>
              </a:spcAft>
              <a:buFont typeface="Arial" panose="020B0604020202020204" pitchFamily="34" charset="0"/>
              <a:buChar char="•"/>
            </a:pPr>
            <a:endParaRPr lang="zh-CN" altLang="en-US" sz="2400" dirty="0">
              <a:solidFill>
                <a:schemeClr val="bg1"/>
              </a:solidFill>
              <a:latin typeface="Calibri" panose="020F0502020204030204" pitchFamily="34" charset="0"/>
              <a:ea typeface="宋体" panose="02010600030101010101" pitchFamily="2" charset="-122"/>
            </a:endParaRPr>
          </a:p>
        </p:txBody>
      </p:sp>
      <p:graphicFrame>
        <p:nvGraphicFramePr>
          <p:cNvPr id="103429" name="图表 6"/>
          <p:cNvGraphicFramePr>
            <a:graphicFrameLocks/>
          </p:cNvGraphicFramePr>
          <p:nvPr/>
        </p:nvGraphicFramePr>
        <p:xfrm>
          <a:off x="238125" y="1095375"/>
          <a:ext cx="5907088" cy="4935538"/>
        </p:xfrm>
        <a:graphic>
          <a:graphicData uri="http://schemas.openxmlformats.org/presentationml/2006/ole">
            <p:oleObj spid="_x0000_s148481" r:id="rId3" imgW="5919729" imgH="4944285" progId="">
              <p:embed/>
            </p:oleObj>
          </a:graphicData>
        </a:graphic>
      </p:graphicFrame>
      <p:sp>
        <p:nvSpPr>
          <p:cNvPr id="10" name="文本框 9"/>
          <p:cNvSpPr txBox="1"/>
          <p:nvPr/>
        </p:nvSpPr>
        <p:spPr>
          <a:xfrm>
            <a:off x="3629025" y="319088"/>
            <a:ext cx="5864225" cy="5386388"/>
          </a:xfrm>
          <a:prstGeom prst="rect">
            <a:avLst/>
          </a:prstGeom>
          <a:noFill/>
        </p:spPr>
        <p:txBody>
          <a:bodyPr wrap="square" rtlCol="0">
            <a:spAutoFit/>
          </a:bodyPr>
          <a:lstStyle/>
          <a:p>
            <a:pPr marR="0" defTabSz="914400" rtl="0" eaLnBrk="1" fontAlgn="auto" hangingPunct="1">
              <a:spcBef>
                <a:spcPts val="0"/>
              </a:spcBef>
              <a:spcAft>
                <a:spcPts val="0"/>
              </a:spcAft>
              <a:buClrTx/>
              <a:buSzTx/>
              <a:buFontTx/>
              <a:defRPr/>
            </a:pPr>
            <a:r>
              <a:rPr kumimoji="0" lang="zh-CN" altLang="en-US" sz="34400" kern="1200" cap="none" spc="0" normalizeH="0" baseline="0" noProof="0" dirty="0" smtClean="0">
                <a:solidFill>
                  <a:srgbClr val="FFC000"/>
                </a:solidFill>
                <a:latin typeface="+mj-ea"/>
                <a:ea typeface="+mj-ea"/>
                <a:cs typeface="+mn-cs"/>
              </a:rPr>
              <a:t>√</a:t>
            </a:r>
            <a:endParaRPr kumimoji="0" lang="zh-CN" altLang="en-US" sz="34400" kern="1200" cap="none" spc="0" normalizeH="0" baseline="0" noProof="0" dirty="0">
              <a:solidFill>
                <a:srgbClr val="FFC000"/>
              </a:solidFill>
              <a:latin typeface="+mj-ea"/>
              <a:ea typeface="+mj-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l="-8346" t="-18556" r="8346" b="18556"/>
          <a:stretch>
            <a:fillRect/>
          </a:stretch>
        </p:blipFill>
        <p:spPr>
          <a:xfrm>
            <a:off x="5277574" y="672308"/>
            <a:ext cx="1636851" cy="2044849"/>
          </a:xfrm>
          <a:prstGeom prst="ellipse">
            <a:avLst/>
          </a:prstGeom>
        </p:spPr>
      </p:pic>
      <p:sp>
        <p:nvSpPr>
          <p:cNvPr id="104451" name="文本框 2"/>
          <p:cNvSpPr txBox="1"/>
          <p:nvPr/>
        </p:nvSpPr>
        <p:spPr>
          <a:xfrm>
            <a:off x="3463925" y="3214688"/>
            <a:ext cx="5264150" cy="1446212"/>
          </a:xfrm>
          <a:prstGeom prst="rect">
            <a:avLst/>
          </a:prstGeom>
          <a:noFill/>
          <a:ln w="9525">
            <a:noFill/>
          </a:ln>
        </p:spPr>
        <p:txBody>
          <a:bodyPr wrap="none">
            <a:spAutoFit/>
          </a:bodyPr>
          <a:lstStyle/>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案例</a:t>
            </a:r>
            <a:r>
              <a:rPr lang="en-US" altLang="zh-CN" sz="8800" dirty="0">
                <a:solidFill>
                  <a:srgbClr val="0C4472"/>
                </a:solidFill>
                <a:latin typeface="方正姚体" panose="02010601030101010101" pitchFamily="2" charset="-122"/>
                <a:ea typeface="方正姚体" panose="02010601030101010101" pitchFamily="2" charset="-122"/>
              </a:rPr>
              <a:t>3</a:t>
            </a:r>
            <a:r>
              <a:rPr lang="zh-CN" altLang="en-US" sz="8800" dirty="0">
                <a:solidFill>
                  <a:srgbClr val="0C4472"/>
                </a:solidFill>
                <a:latin typeface="方正姚体" panose="02010601030101010101" pitchFamily="2" charset="-122"/>
                <a:ea typeface="方正姚体" panose="02010601030101010101" pitchFamily="2" charset="-122"/>
              </a:rPr>
              <a:t>解析</a:t>
            </a:r>
            <a:endParaRPr lang="en-US" altLang="zh-CN" sz="8800" dirty="0">
              <a:solidFill>
                <a:srgbClr val="0C4472"/>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文本占位符 7"/>
          <p:cNvSpPr>
            <a:spLocks noGrp="1"/>
          </p:cNvSpPr>
          <p:nvPr>
            <p:ph type="body" sz="quarter" idx="13"/>
          </p:nvPr>
        </p:nvSpPr>
        <p:spPr>
          <a:xfrm>
            <a:off x="1387475" y="28575"/>
            <a:ext cx="4886325" cy="565150"/>
          </a:xfrm>
        </p:spPr>
        <p:txBody>
          <a:bodyPr vert="horz" wrap="square" lIns="91440" tIns="45720" rIns="91440" bIns="45720" anchor="t"/>
          <a:lstStyle/>
          <a:p>
            <a:pPr defTabSz="914400"/>
            <a:r>
              <a:rPr lang="zh-CN" altLang="en-US" kern="1200" dirty="0">
                <a:solidFill>
                  <a:srgbClr val="0178B0"/>
                </a:solidFill>
                <a:latin typeface="+mn-lt"/>
                <a:ea typeface="+mn-ea"/>
                <a:cs typeface="+mn-cs"/>
              </a:rPr>
              <a:t>传感网本体模型</a:t>
            </a:r>
          </a:p>
        </p:txBody>
      </p:sp>
      <p:sp>
        <p:nvSpPr>
          <p:cNvPr id="105475" name="Rectangle 2"/>
          <p:cNvSpPr/>
          <p:nvPr/>
        </p:nvSpPr>
        <p:spPr>
          <a:xfrm>
            <a:off x="1343025" y="908050"/>
            <a:ext cx="16032163" cy="0"/>
          </a:xfrm>
          <a:prstGeom prst="rect">
            <a:avLst/>
          </a:prstGeom>
          <a:noFill/>
          <a:ln w="9525">
            <a:noFill/>
          </a:ln>
        </p:spPr>
        <p:txBody>
          <a:bodyPr anchor="ctr">
            <a:spAutoFit/>
          </a:bodyPr>
          <a:lstStyle/>
          <a:p>
            <a:pPr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graphicFrame>
        <p:nvGraphicFramePr>
          <p:cNvPr id="105476" name="对象 2"/>
          <p:cNvGraphicFramePr>
            <a:graphicFrameLocks/>
          </p:cNvGraphicFramePr>
          <p:nvPr/>
        </p:nvGraphicFramePr>
        <p:xfrm>
          <a:off x="9318625" y="593725"/>
          <a:ext cx="2384425" cy="1638300"/>
        </p:xfrm>
        <a:graphic>
          <a:graphicData uri="http://schemas.openxmlformats.org/presentationml/2006/ole">
            <p:oleObj spid="_x0000_s149505" r:id="rId4" imgW="10256457" imgH="7056064" progId="">
              <p:embed/>
            </p:oleObj>
          </a:graphicData>
        </a:graphic>
      </p:graphicFrame>
      <p:pic>
        <p:nvPicPr>
          <p:cNvPr id="105477" name="图片 5"/>
          <p:cNvPicPr>
            <a:picLocks noChangeAspect="1"/>
          </p:cNvPicPr>
          <p:nvPr/>
        </p:nvPicPr>
        <p:blipFill>
          <a:blip r:embed="rId5" cstate="print"/>
          <a:stretch>
            <a:fillRect/>
          </a:stretch>
        </p:blipFill>
        <p:spPr>
          <a:xfrm>
            <a:off x="9455150" y="4830763"/>
            <a:ext cx="2538413" cy="1685925"/>
          </a:xfrm>
          <a:prstGeom prst="rect">
            <a:avLst/>
          </a:prstGeom>
          <a:noFill/>
          <a:ln w="9525">
            <a:noFill/>
          </a:ln>
        </p:spPr>
      </p:pic>
      <p:pic>
        <p:nvPicPr>
          <p:cNvPr id="105478" name="图片 6"/>
          <p:cNvPicPr>
            <a:picLocks noChangeAspect="1"/>
          </p:cNvPicPr>
          <p:nvPr/>
        </p:nvPicPr>
        <p:blipFill>
          <a:blip r:embed="rId6" cstate="print"/>
          <a:stretch>
            <a:fillRect/>
          </a:stretch>
        </p:blipFill>
        <p:spPr>
          <a:xfrm>
            <a:off x="9455150" y="2584450"/>
            <a:ext cx="2111375" cy="1692275"/>
          </a:xfrm>
          <a:prstGeom prst="rect">
            <a:avLst/>
          </a:prstGeom>
          <a:noFill/>
          <a:ln w="9525">
            <a:noFill/>
          </a:ln>
        </p:spPr>
      </p:pic>
      <p:sp>
        <p:nvSpPr>
          <p:cNvPr id="4" name="文本框 3"/>
          <p:cNvSpPr txBox="1"/>
          <p:nvPr/>
        </p:nvSpPr>
        <p:spPr>
          <a:xfrm>
            <a:off x="6205538" y="114300"/>
            <a:ext cx="2800350" cy="6370638"/>
          </a:xfrm>
          <a:prstGeom prst="rect">
            <a:avLst/>
          </a:prstGeom>
          <a:solidFill>
            <a:schemeClr val="accent1">
              <a:lumMod val="20000"/>
              <a:lumOff val="80000"/>
            </a:schemeClr>
          </a:solidFill>
        </p:spPr>
        <p:txBody>
          <a:bodyPr wrap="square" rtlCol="0">
            <a:spAutoFit/>
          </a:bodyPr>
          <a:lstStyle/>
          <a:p>
            <a:pPr marR="0" defTabSz="914400" rtl="0" eaLnBrk="1" fontAlgn="auto" hangingPunct="1">
              <a:spcBef>
                <a:spcPts val="0"/>
              </a:spcBef>
              <a:spcAft>
                <a:spcPts val="0"/>
              </a:spcAft>
              <a:buClrTx/>
              <a:buSzTx/>
              <a:buFontTx/>
              <a:defRPr/>
            </a:pPr>
            <a:r>
              <a:rPr kumimoji="0" lang="zh-CN" altLang="en-US" sz="2400" kern="1200" cap="none" spc="0" normalizeH="0" baseline="0" noProof="0" dirty="0" smtClean="0">
                <a:solidFill>
                  <a:prstClr val="black"/>
                </a:solidFill>
                <a:latin typeface="+mn-lt"/>
                <a:ea typeface="+mn-ea"/>
                <a:cs typeface="+mn-cs"/>
              </a:rPr>
              <a:t>构建地理空间传感网本体模型</a:t>
            </a:r>
            <a:endParaRPr kumimoji="0" lang="en-US" altLang="zh-CN" sz="2400" kern="1200" cap="none" spc="0" normalizeH="0" baseline="0" noProof="0" dirty="0" smtClean="0">
              <a:solidFill>
                <a:prstClr val="black"/>
              </a:solidFill>
              <a:latin typeface="+mn-lt"/>
              <a:ea typeface="+mn-ea"/>
              <a:cs typeface="+mn-cs"/>
            </a:endParaRPr>
          </a:p>
          <a:p>
            <a:pPr marL="342900" marR="0" indent="-342900" defTabSz="914400" rtl="0" eaLnBrk="1" fontAlgn="auto" hangingPunct="1">
              <a:spcBef>
                <a:spcPts val="0"/>
              </a:spcBef>
              <a:spcAft>
                <a:spcPts val="0"/>
              </a:spcAft>
              <a:buClrTx/>
              <a:buSzTx/>
              <a:buFont typeface="Wingdings" panose="05000000000000000000" pitchFamily="2" charset="2"/>
              <a:buChar char="ü"/>
              <a:defRPr/>
            </a:pPr>
            <a:r>
              <a:rPr kumimoji="0" lang="zh-CN" altLang="en-US" sz="2400" kern="1200" cap="none" spc="0" normalizeH="0" baseline="0" noProof="0" dirty="0" smtClean="0">
                <a:solidFill>
                  <a:prstClr val="black"/>
                </a:solidFill>
                <a:latin typeface="+mn-lt"/>
                <a:ea typeface="+mn-ea"/>
                <a:cs typeface="+mn-cs"/>
              </a:rPr>
              <a:t>结合传感器时空谱语义模型，传感网本体模型在</a:t>
            </a:r>
            <a:r>
              <a:rPr kumimoji="0" lang="en-US" altLang="zh-CN" sz="2400" kern="1200" cap="none" spc="0" normalizeH="0" baseline="0" noProof="0" dirty="0" smtClean="0">
                <a:solidFill>
                  <a:prstClr val="black"/>
                </a:solidFill>
                <a:latin typeface="+mn-lt"/>
                <a:ea typeface="+mn-ea"/>
                <a:cs typeface="+mn-cs"/>
              </a:rPr>
              <a:t>W3C-SSN</a:t>
            </a:r>
            <a:r>
              <a:rPr kumimoji="0" lang="zh-CN" altLang="en-US" sz="2400" kern="1200" cap="none" spc="0" normalizeH="0" baseline="0" noProof="0" dirty="0" smtClean="0">
                <a:solidFill>
                  <a:prstClr val="black"/>
                </a:solidFill>
                <a:latin typeface="+mn-lt"/>
                <a:ea typeface="+mn-ea"/>
                <a:cs typeface="+mn-cs"/>
              </a:rPr>
              <a:t>基础上进行扩展与综合，扩展内容包括传感器与观测数据关联</a:t>
            </a:r>
            <a:endParaRPr kumimoji="0" lang="en-US" altLang="zh-CN" sz="2400" kern="1200" cap="none" spc="0" normalizeH="0" baseline="0" noProof="0" dirty="0" smtClean="0">
              <a:solidFill>
                <a:prstClr val="black"/>
              </a:solidFill>
              <a:latin typeface="+mn-lt"/>
              <a:ea typeface="+mn-ea"/>
              <a:cs typeface="+mn-cs"/>
            </a:endParaRPr>
          </a:p>
          <a:p>
            <a:pPr marL="342900" marR="0" indent="-342900" defTabSz="914400" rtl="0" eaLnBrk="1" fontAlgn="auto" hangingPunct="1">
              <a:spcBef>
                <a:spcPts val="0"/>
              </a:spcBef>
              <a:spcAft>
                <a:spcPts val="0"/>
              </a:spcAft>
              <a:buClrTx/>
              <a:buSzTx/>
              <a:buFont typeface="Wingdings" panose="05000000000000000000" pitchFamily="2" charset="2"/>
              <a:buChar char="ü"/>
              <a:defRPr/>
            </a:pPr>
            <a:r>
              <a:rPr kumimoji="0" lang="zh-CN" altLang="en-US" sz="2400" kern="1200" cap="none" spc="0" normalizeH="0" baseline="0" noProof="0" dirty="0" smtClean="0">
                <a:solidFill>
                  <a:prstClr val="black"/>
                </a:solidFill>
                <a:latin typeface="+mn-lt"/>
                <a:ea typeface="+mn-ea"/>
                <a:cs typeface="+mn-cs"/>
              </a:rPr>
              <a:t>领域本体，建立描述传感网资源分类信息的本体</a:t>
            </a:r>
            <a:endParaRPr kumimoji="0" lang="en-US" altLang="zh-CN" sz="2400" kern="1200" cap="none" spc="0" normalizeH="0" baseline="0" noProof="0" dirty="0" smtClean="0">
              <a:solidFill>
                <a:prstClr val="black"/>
              </a:solidFill>
              <a:latin typeface="+mn-lt"/>
              <a:ea typeface="+mn-ea"/>
              <a:cs typeface="+mn-cs"/>
            </a:endParaRPr>
          </a:p>
          <a:p>
            <a:pPr marL="342900" marR="0" indent="-342900" defTabSz="914400" rtl="0" eaLnBrk="1" fontAlgn="auto" hangingPunct="1">
              <a:spcBef>
                <a:spcPts val="0"/>
              </a:spcBef>
              <a:spcAft>
                <a:spcPts val="0"/>
              </a:spcAft>
              <a:buClrTx/>
              <a:buSzTx/>
              <a:buFont typeface="Wingdings" panose="05000000000000000000" pitchFamily="2" charset="2"/>
              <a:buChar char="ü"/>
              <a:defRPr/>
            </a:pPr>
            <a:r>
              <a:rPr kumimoji="0" lang="zh-CN" altLang="en-US" sz="2400" kern="1200" cap="none" spc="0" normalizeH="0" baseline="0" noProof="0" dirty="0" smtClean="0">
                <a:solidFill>
                  <a:prstClr val="black"/>
                </a:solidFill>
                <a:latin typeface="+mn-lt"/>
                <a:ea typeface="+mn-ea"/>
                <a:cs typeface="+mn-cs"/>
              </a:rPr>
              <a:t>针对土壤墒情和洪水监测应用领域，建立应用本体</a:t>
            </a:r>
          </a:p>
        </p:txBody>
      </p:sp>
      <p:sp>
        <p:nvSpPr>
          <p:cNvPr id="11" name="椭圆 10"/>
          <p:cNvSpPr/>
          <p:nvPr/>
        </p:nvSpPr>
        <p:spPr>
          <a:xfrm>
            <a:off x="9469438" y="1416050"/>
            <a:ext cx="427038" cy="466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mn-lt"/>
                <a:ea typeface="+mn-ea"/>
                <a:cs typeface="+mn-cs"/>
              </a:rPr>
              <a:t>1</a:t>
            </a:r>
            <a:endParaRPr kumimoji="0" lang="zh-CN" altLang="en-US" sz="2400" b="1" i="0" u="none" strike="noStrike" kern="1200" cap="none" spc="0" normalizeH="0" baseline="0" noProof="0" dirty="0">
              <a:ln>
                <a:noFill/>
              </a:ln>
              <a:solidFill>
                <a:prstClr val="white"/>
              </a:solidFill>
              <a:effectLst/>
              <a:uLnTx/>
              <a:uFillTx/>
              <a:latin typeface="+mn-lt"/>
              <a:ea typeface="+mn-ea"/>
              <a:cs typeface="+mn-cs"/>
            </a:endParaRPr>
          </a:p>
        </p:txBody>
      </p:sp>
      <p:sp>
        <p:nvSpPr>
          <p:cNvPr id="12" name="文本框 11"/>
          <p:cNvSpPr txBox="1"/>
          <p:nvPr/>
        </p:nvSpPr>
        <p:spPr>
          <a:xfrm>
            <a:off x="9896475" y="1444625"/>
            <a:ext cx="1414463" cy="461963"/>
          </a:xfrm>
          <a:prstGeom prst="rect">
            <a:avLst/>
          </a:prstGeom>
          <a:solidFill>
            <a:schemeClr val="accent1">
              <a:lumMod val="60000"/>
              <a:lumOff val="40000"/>
            </a:schemeClr>
          </a:solidFill>
        </p:spPr>
        <p:txBody>
          <a:bodyPr wrap="none" rtlCol="0">
            <a:spAutoFit/>
          </a:bodyPr>
          <a:lstStyle/>
          <a:p>
            <a:pPr marR="0" defTabSz="914400" rtl="0" eaLnBrk="1" fontAlgn="auto" hangingPunct="1">
              <a:spcBef>
                <a:spcPts val="0"/>
              </a:spcBef>
              <a:spcAft>
                <a:spcPts val="0"/>
              </a:spcAft>
              <a:buClrTx/>
              <a:buSzTx/>
              <a:buFontTx/>
              <a:defRPr/>
            </a:pPr>
            <a:r>
              <a:rPr kumimoji="0" lang="zh-CN" altLang="en-US" sz="2400" kern="1200" cap="none" spc="0" normalizeH="0" baseline="0" noProof="0" dirty="0" smtClean="0">
                <a:solidFill>
                  <a:prstClr val="black"/>
                </a:solidFill>
                <a:latin typeface="+mn-lt"/>
                <a:ea typeface="+mn-ea"/>
                <a:cs typeface="+mn-cs"/>
              </a:rPr>
              <a:t>设计结构</a:t>
            </a:r>
          </a:p>
        </p:txBody>
      </p:sp>
      <p:sp>
        <p:nvSpPr>
          <p:cNvPr id="13" name="椭圆 12"/>
          <p:cNvSpPr/>
          <p:nvPr/>
        </p:nvSpPr>
        <p:spPr>
          <a:xfrm>
            <a:off x="9482138" y="3300413"/>
            <a:ext cx="427038" cy="466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mn-lt"/>
                <a:ea typeface="+mn-ea"/>
                <a:cs typeface="+mn-cs"/>
              </a:rPr>
              <a:t>2</a:t>
            </a:r>
            <a:endParaRPr kumimoji="0" lang="zh-CN" altLang="en-US" sz="2400" b="1" i="0" u="none" strike="noStrike" kern="1200" cap="none" spc="0" normalizeH="0" baseline="0" noProof="0" dirty="0">
              <a:ln>
                <a:noFill/>
              </a:ln>
              <a:solidFill>
                <a:prstClr val="white"/>
              </a:solidFill>
              <a:effectLst/>
              <a:uLnTx/>
              <a:uFillTx/>
              <a:latin typeface="+mn-lt"/>
              <a:ea typeface="+mn-ea"/>
              <a:cs typeface="+mn-cs"/>
            </a:endParaRPr>
          </a:p>
        </p:txBody>
      </p:sp>
      <p:sp>
        <p:nvSpPr>
          <p:cNvPr id="14" name="文本框 13"/>
          <p:cNvSpPr txBox="1"/>
          <p:nvPr/>
        </p:nvSpPr>
        <p:spPr>
          <a:xfrm>
            <a:off x="9909175" y="3328988"/>
            <a:ext cx="1882775" cy="461963"/>
          </a:xfrm>
          <a:prstGeom prst="rect">
            <a:avLst/>
          </a:prstGeom>
          <a:solidFill>
            <a:schemeClr val="accent1">
              <a:lumMod val="60000"/>
              <a:lumOff val="40000"/>
            </a:schemeClr>
          </a:solidFill>
        </p:spPr>
        <p:txBody>
          <a:bodyPr wrap="none" rtlCol="0">
            <a:spAutoFit/>
          </a:bodyPr>
          <a:lstStyle/>
          <a:p>
            <a:pPr marR="0" defTabSz="914400" rtl="0" eaLnBrk="1" fontAlgn="auto" hangingPunct="1">
              <a:spcBef>
                <a:spcPts val="0"/>
              </a:spcBef>
              <a:spcAft>
                <a:spcPts val="0"/>
              </a:spcAft>
              <a:buClrTx/>
              <a:buSzTx/>
              <a:buFontTx/>
              <a:defRPr/>
            </a:pPr>
            <a:r>
              <a:rPr kumimoji="0" lang="en-US" altLang="zh-CN" sz="2400" kern="1200" cap="none" spc="0" normalizeH="0" baseline="0" noProof="0" dirty="0" smtClean="0">
                <a:solidFill>
                  <a:prstClr val="black"/>
                </a:solidFill>
                <a:latin typeface="+mn-lt"/>
                <a:ea typeface="+mn-ea"/>
                <a:cs typeface="+mn-cs"/>
              </a:rPr>
              <a:t>PURL</a:t>
            </a:r>
            <a:r>
              <a:rPr kumimoji="0" lang="zh-CN" altLang="en-US" sz="2400" kern="1200" cap="none" spc="0" normalizeH="0" baseline="0" noProof="0" dirty="0" smtClean="0">
                <a:solidFill>
                  <a:prstClr val="black"/>
                </a:solidFill>
                <a:latin typeface="+mn-lt"/>
                <a:ea typeface="+mn-ea"/>
                <a:cs typeface="+mn-cs"/>
              </a:rPr>
              <a:t>中声明</a:t>
            </a:r>
          </a:p>
        </p:txBody>
      </p:sp>
      <p:sp>
        <p:nvSpPr>
          <p:cNvPr id="15" name="椭圆 14"/>
          <p:cNvSpPr/>
          <p:nvPr/>
        </p:nvSpPr>
        <p:spPr>
          <a:xfrm>
            <a:off x="9494838" y="5543550"/>
            <a:ext cx="427038" cy="468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prstClr val="white"/>
                </a:solidFill>
                <a:effectLst/>
                <a:uLnTx/>
                <a:uFillTx/>
                <a:latin typeface="+mn-lt"/>
                <a:ea typeface="+mn-ea"/>
                <a:cs typeface="+mn-cs"/>
              </a:rPr>
              <a:t>3</a:t>
            </a:r>
            <a:endParaRPr kumimoji="0" lang="zh-CN" altLang="en-US" sz="2400" b="1" i="0" u="none" strike="noStrike" kern="1200" cap="none" spc="0" normalizeH="0" baseline="0" noProof="0" dirty="0">
              <a:ln>
                <a:noFill/>
              </a:ln>
              <a:solidFill>
                <a:prstClr val="white"/>
              </a:solidFill>
              <a:effectLst/>
              <a:uLnTx/>
              <a:uFillTx/>
              <a:latin typeface="+mn-lt"/>
              <a:ea typeface="+mn-ea"/>
              <a:cs typeface="+mn-cs"/>
            </a:endParaRPr>
          </a:p>
        </p:txBody>
      </p:sp>
      <p:sp>
        <p:nvSpPr>
          <p:cNvPr id="16" name="文本框 15"/>
          <p:cNvSpPr txBox="1"/>
          <p:nvPr/>
        </p:nvSpPr>
        <p:spPr>
          <a:xfrm>
            <a:off x="9921875" y="5573713"/>
            <a:ext cx="2263775" cy="461963"/>
          </a:xfrm>
          <a:prstGeom prst="rect">
            <a:avLst/>
          </a:prstGeom>
          <a:solidFill>
            <a:schemeClr val="accent1">
              <a:lumMod val="60000"/>
              <a:lumOff val="40000"/>
            </a:schemeClr>
          </a:solidFill>
        </p:spPr>
        <p:txBody>
          <a:bodyPr wrap="none" rtlCol="0">
            <a:spAutoFit/>
          </a:bodyPr>
          <a:lstStyle/>
          <a:p>
            <a:pPr marR="0" defTabSz="914400" rtl="0" eaLnBrk="1" fontAlgn="auto" hangingPunct="1">
              <a:spcBef>
                <a:spcPts val="0"/>
              </a:spcBef>
              <a:spcAft>
                <a:spcPts val="0"/>
              </a:spcAft>
              <a:buClrTx/>
              <a:buSzTx/>
              <a:buFontTx/>
              <a:defRPr/>
            </a:pPr>
            <a:r>
              <a:rPr kumimoji="0" lang="en-US" altLang="zh-CN" sz="2400" kern="1200" cap="none" spc="0" normalizeH="0" baseline="0" noProof="0" dirty="0" smtClean="0">
                <a:solidFill>
                  <a:prstClr val="black"/>
                </a:solidFill>
                <a:latin typeface="+mn-lt"/>
                <a:ea typeface="+mn-ea"/>
                <a:cs typeface="+mn-cs"/>
              </a:rPr>
              <a:t>Protégé</a:t>
            </a:r>
            <a:r>
              <a:rPr kumimoji="0" lang="zh-CN" altLang="en-US" sz="2400" kern="1200" cap="none" spc="0" normalizeH="0" baseline="0" noProof="0" dirty="0" smtClean="0">
                <a:solidFill>
                  <a:prstClr val="black"/>
                </a:solidFill>
                <a:latin typeface="+mn-lt"/>
                <a:ea typeface="+mn-ea"/>
                <a:cs typeface="+mn-cs"/>
              </a:rPr>
              <a:t>中构建</a:t>
            </a:r>
          </a:p>
        </p:txBody>
      </p:sp>
      <p:sp>
        <p:nvSpPr>
          <p:cNvPr id="105486" name="内容占位符 2"/>
          <p:cNvSpPr txBox="1"/>
          <p:nvPr/>
        </p:nvSpPr>
        <p:spPr>
          <a:xfrm>
            <a:off x="0" y="28575"/>
            <a:ext cx="1254125" cy="536575"/>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stStyle>
          <a:p>
            <a:pPr marL="0" lvl="0" indent="0" algn="ctr">
              <a:buNone/>
            </a:pPr>
            <a:r>
              <a:rPr lang="en-US" altLang="zh-CN" b="1" dirty="0">
                <a:solidFill>
                  <a:srgbClr val="005479"/>
                </a:solidFill>
              </a:rPr>
              <a:t>3-5</a:t>
            </a:r>
            <a:endParaRPr lang="zh-CN" altLang="en-US" b="1" dirty="0">
              <a:solidFill>
                <a:srgbClr val="005479"/>
              </a:solidFill>
            </a:endParaRPr>
          </a:p>
        </p:txBody>
      </p:sp>
      <p:pic>
        <p:nvPicPr>
          <p:cNvPr id="105487" name="图片 18"/>
          <p:cNvPicPr>
            <a:picLocks noChangeAspect="1"/>
          </p:cNvPicPr>
          <p:nvPr/>
        </p:nvPicPr>
        <p:blipFill>
          <a:blip r:embed="rId7" cstate="print"/>
          <a:stretch>
            <a:fillRect/>
          </a:stretch>
        </p:blipFill>
        <p:spPr>
          <a:xfrm>
            <a:off x="627063" y="925513"/>
            <a:ext cx="4756150" cy="4764087"/>
          </a:xfrm>
          <a:prstGeom prst="rect">
            <a:avLst/>
          </a:prstGeom>
          <a:noFill/>
          <a:ln w="9525">
            <a:noFill/>
          </a:ln>
        </p:spPr>
      </p:pic>
      <p:sp>
        <p:nvSpPr>
          <p:cNvPr id="105488" name="文本框 19"/>
          <p:cNvSpPr txBox="1"/>
          <p:nvPr/>
        </p:nvSpPr>
        <p:spPr>
          <a:xfrm>
            <a:off x="4222750" y="649288"/>
            <a:ext cx="5864225" cy="5386387"/>
          </a:xfrm>
          <a:prstGeom prst="rect">
            <a:avLst/>
          </a:prstGeom>
          <a:noFill/>
          <a:ln w="9525">
            <a:noFill/>
          </a:ln>
        </p:spPr>
        <p:txBody>
          <a:bodyPr>
            <a:spAutoFit/>
          </a:bodyPr>
          <a:lstStyle/>
          <a:p>
            <a:pPr eaLnBrk="1" hangingPunct="1"/>
            <a:r>
              <a:rPr lang="en-US" altLang="zh-CN" sz="34400" dirty="0">
                <a:solidFill>
                  <a:srgbClr val="C00000"/>
                </a:solidFill>
                <a:latin typeface="微软雅黑" panose="020B0503020204020204" pitchFamily="34" charset="-122"/>
                <a:ea typeface="微软雅黑" panose="020B0503020204020204" pitchFamily="34" charset="-122"/>
              </a:rPr>
              <a:t>×</a:t>
            </a:r>
            <a:endParaRPr lang="zh-CN" altLang="en-US" sz="34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文本占位符 7"/>
          <p:cNvSpPr>
            <a:spLocks noGrp="1"/>
          </p:cNvSpPr>
          <p:nvPr>
            <p:ph type="body" sz="quarter" idx="13"/>
          </p:nvPr>
        </p:nvSpPr>
        <p:spPr>
          <a:xfrm>
            <a:off x="1387475" y="28575"/>
            <a:ext cx="4886325" cy="565150"/>
          </a:xfrm>
        </p:spPr>
        <p:txBody>
          <a:bodyPr vert="horz" wrap="square" lIns="91440" tIns="45720" rIns="91440" bIns="45720" anchor="t"/>
          <a:lstStyle/>
          <a:p>
            <a:pPr defTabSz="914400"/>
            <a:r>
              <a:rPr lang="zh-CN" altLang="en-US" kern="1200" dirty="0">
                <a:solidFill>
                  <a:srgbClr val="0178B0"/>
                </a:solidFill>
                <a:latin typeface="+mn-lt"/>
                <a:ea typeface="+mn-ea"/>
                <a:cs typeface="+mn-cs"/>
              </a:rPr>
              <a:t>传感网本体模型</a:t>
            </a:r>
          </a:p>
        </p:txBody>
      </p:sp>
      <p:sp>
        <p:nvSpPr>
          <p:cNvPr id="107523" name="Rectangle 2"/>
          <p:cNvSpPr/>
          <p:nvPr/>
        </p:nvSpPr>
        <p:spPr>
          <a:xfrm>
            <a:off x="1343025" y="908050"/>
            <a:ext cx="16032163" cy="0"/>
          </a:xfrm>
          <a:prstGeom prst="rect">
            <a:avLst/>
          </a:prstGeom>
          <a:noFill/>
          <a:ln w="9525">
            <a:noFill/>
          </a:ln>
        </p:spPr>
        <p:txBody>
          <a:bodyPr anchor="ctr">
            <a:spAutoFit/>
          </a:bodyPr>
          <a:lstStyle/>
          <a:p>
            <a:pPr eaLnBrk="1" hangingPunct="1"/>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972550" y="855663"/>
            <a:ext cx="2801938" cy="4708525"/>
          </a:xfrm>
          <a:prstGeom prst="rect">
            <a:avLst/>
          </a:prstGeom>
          <a:noFill/>
        </p:spPr>
        <p:txBody>
          <a:bodyPr wrap="square" rtlCol="0">
            <a:spAutoFit/>
          </a:bodyPr>
          <a:lstStyle/>
          <a:p>
            <a:pPr marR="0" defTabSz="914400" rtl="0" eaLnBrk="1" fontAlgn="auto" hangingPunct="1">
              <a:lnSpc>
                <a:spcPct val="150000"/>
              </a:lnSpc>
              <a:spcBef>
                <a:spcPts val="600"/>
              </a:spcBef>
              <a:spcAft>
                <a:spcPts val="600"/>
              </a:spcAft>
              <a:buClrTx/>
              <a:buSzTx/>
              <a:buFontTx/>
              <a:defRPr/>
            </a:pPr>
            <a:r>
              <a:rPr kumimoji="0" lang="zh-CN" altLang="en-US" sz="2000" kern="1200" cap="none" spc="0" normalizeH="0" baseline="0" noProof="0" dirty="0" smtClean="0">
                <a:solidFill>
                  <a:schemeClr val="bg1"/>
                </a:solidFill>
                <a:latin typeface="+mn-lt"/>
                <a:ea typeface="+mn-ea"/>
                <a:cs typeface="+mn-cs"/>
              </a:rPr>
              <a:t>构建地理空间传感网本体模型</a:t>
            </a:r>
            <a:endParaRPr kumimoji="0" lang="en-US" altLang="zh-CN" sz="2000" kern="1200" cap="none" spc="0" normalizeH="0" baseline="0" noProof="0" dirty="0" smtClean="0">
              <a:solidFill>
                <a:schemeClr val="bg1"/>
              </a:solidFill>
              <a:latin typeface="+mn-lt"/>
              <a:ea typeface="+mn-ea"/>
              <a:cs typeface="+mn-cs"/>
            </a:endParaRPr>
          </a:p>
          <a:p>
            <a:pPr marL="342900" marR="0" indent="-342900" defTabSz="914400" rtl="0" eaLnBrk="1" fontAlgn="auto" hangingPunct="1">
              <a:lnSpc>
                <a:spcPct val="150000"/>
              </a:lnSpc>
              <a:spcBef>
                <a:spcPts val="600"/>
              </a:spcBef>
              <a:spcAft>
                <a:spcPts val="600"/>
              </a:spcAft>
              <a:buClrTx/>
              <a:buSzTx/>
              <a:buFont typeface="Wingdings" panose="05000000000000000000" pitchFamily="2" charset="2"/>
              <a:buChar char="ü"/>
              <a:defRPr/>
            </a:pPr>
            <a:r>
              <a:rPr kumimoji="0" lang="zh-CN" altLang="en-US" sz="2000" kern="1200" cap="none" spc="0" normalizeH="0" baseline="0" noProof="0" dirty="0" smtClean="0">
                <a:solidFill>
                  <a:schemeClr val="bg1"/>
                </a:solidFill>
                <a:latin typeface="+mn-lt"/>
                <a:ea typeface="+mn-ea"/>
                <a:cs typeface="+mn-cs"/>
              </a:rPr>
              <a:t>传感与观测数据关联</a:t>
            </a:r>
            <a:endParaRPr kumimoji="0" lang="en-US" altLang="zh-CN" sz="2000" kern="1200" cap="none" spc="0" normalizeH="0" baseline="0" noProof="0" dirty="0" smtClean="0">
              <a:solidFill>
                <a:schemeClr val="bg1"/>
              </a:solidFill>
              <a:latin typeface="+mn-lt"/>
              <a:ea typeface="+mn-ea"/>
              <a:cs typeface="+mn-cs"/>
            </a:endParaRPr>
          </a:p>
          <a:p>
            <a:pPr marL="342900" marR="0" indent="-342900" defTabSz="914400" rtl="0" eaLnBrk="1" fontAlgn="auto" hangingPunct="1">
              <a:lnSpc>
                <a:spcPct val="150000"/>
              </a:lnSpc>
              <a:spcBef>
                <a:spcPts val="600"/>
              </a:spcBef>
              <a:spcAft>
                <a:spcPts val="600"/>
              </a:spcAft>
              <a:buClrTx/>
              <a:buSzTx/>
              <a:buFont typeface="Wingdings" panose="05000000000000000000" pitchFamily="2" charset="2"/>
              <a:buChar char="ü"/>
              <a:defRPr/>
            </a:pPr>
            <a:r>
              <a:rPr kumimoji="0" lang="zh-CN" altLang="en-US" sz="2000" kern="1200" cap="none" spc="0" normalizeH="0" baseline="0" noProof="0" dirty="0" smtClean="0">
                <a:solidFill>
                  <a:schemeClr val="bg1"/>
                </a:solidFill>
                <a:latin typeface="+mn-lt"/>
                <a:ea typeface="+mn-ea"/>
                <a:cs typeface="+mn-cs"/>
              </a:rPr>
              <a:t>建立描述传感网资源分类信息的本体</a:t>
            </a:r>
            <a:endParaRPr kumimoji="0" lang="en-US" altLang="zh-CN" sz="2000" kern="1200" cap="none" spc="0" normalizeH="0" baseline="0" noProof="0" dirty="0" smtClean="0">
              <a:solidFill>
                <a:schemeClr val="bg1"/>
              </a:solidFill>
              <a:latin typeface="+mn-lt"/>
              <a:ea typeface="+mn-ea"/>
              <a:cs typeface="+mn-cs"/>
            </a:endParaRPr>
          </a:p>
          <a:p>
            <a:pPr marL="342900" marR="0" indent="-342900" defTabSz="914400" rtl="0" eaLnBrk="1" fontAlgn="auto" hangingPunct="1">
              <a:lnSpc>
                <a:spcPct val="150000"/>
              </a:lnSpc>
              <a:spcBef>
                <a:spcPts val="600"/>
              </a:spcBef>
              <a:spcAft>
                <a:spcPts val="600"/>
              </a:spcAft>
              <a:buClrTx/>
              <a:buSzTx/>
              <a:buFont typeface="Wingdings" panose="05000000000000000000" pitchFamily="2" charset="2"/>
              <a:buChar char="ü"/>
              <a:defRPr/>
            </a:pPr>
            <a:r>
              <a:rPr kumimoji="0" lang="zh-CN" altLang="en-US" sz="2000" kern="1200" cap="none" spc="0" normalizeH="0" baseline="0" noProof="0" dirty="0" smtClean="0">
                <a:solidFill>
                  <a:schemeClr val="bg1"/>
                </a:solidFill>
                <a:latin typeface="+mn-lt"/>
                <a:ea typeface="+mn-ea"/>
                <a:cs typeface="+mn-cs"/>
              </a:rPr>
              <a:t>针对土壤墒情和洪水监测应用领域，建立应用本体</a:t>
            </a:r>
          </a:p>
        </p:txBody>
      </p:sp>
      <p:sp>
        <p:nvSpPr>
          <p:cNvPr id="17" name="文本框 16"/>
          <p:cNvSpPr txBox="1"/>
          <p:nvPr/>
        </p:nvSpPr>
        <p:spPr>
          <a:xfrm>
            <a:off x="0" y="6335713"/>
            <a:ext cx="12192000" cy="523875"/>
          </a:xfrm>
          <a:prstGeom prst="rect">
            <a:avLst/>
          </a:prstGeom>
          <a:solidFill>
            <a:schemeClr val="accent1">
              <a:lumMod val="60000"/>
              <a:lumOff val="40000"/>
            </a:schemeClr>
          </a:solidFill>
        </p:spPr>
        <p:txBody>
          <a:bodyPr wrap="square" rtlCol="0">
            <a:spAutoFit/>
          </a:bodyPr>
          <a:lstStyle>
            <a:defPPr>
              <a:defRPr lang="zh-CN"/>
            </a:defPPr>
            <a:lvl1pPr algn="ctr">
              <a:defRPr sz="2800"/>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smtClean="0">
                <a:ln>
                  <a:noFill/>
                </a:ln>
                <a:solidFill>
                  <a:prstClr val="black"/>
                </a:solidFill>
                <a:effectLst/>
                <a:uLnTx/>
                <a:uFillTx/>
                <a:latin typeface="+mn-lt"/>
                <a:ea typeface="+mn-ea"/>
                <a:cs typeface="+mn-cs"/>
              </a:rPr>
              <a:t>这些传感网</a:t>
            </a:r>
            <a:r>
              <a:rPr kumimoji="0" lang="zh-CN" altLang="en-US" sz="2800" b="0" i="0" u="none" strike="noStrike" kern="1200" cap="none" spc="0" normalizeH="0" baseline="0" noProof="0" dirty="0">
                <a:ln>
                  <a:noFill/>
                </a:ln>
                <a:solidFill>
                  <a:prstClr val="black"/>
                </a:solidFill>
                <a:effectLst/>
                <a:uLnTx/>
                <a:uFillTx/>
                <a:latin typeface="+mn-lt"/>
                <a:ea typeface="+mn-ea"/>
                <a:cs typeface="+mn-cs"/>
              </a:rPr>
              <a:t>本体模型</a:t>
            </a:r>
            <a:r>
              <a:rPr kumimoji="0" lang="zh-CN" altLang="en-US" sz="2800" b="0" i="0" u="none" strike="noStrike" kern="1200" cap="none" spc="0" normalizeH="0" baseline="0" noProof="0" dirty="0" smtClean="0">
                <a:ln>
                  <a:noFill/>
                </a:ln>
                <a:solidFill>
                  <a:prstClr val="black"/>
                </a:solidFill>
                <a:effectLst/>
                <a:uLnTx/>
                <a:uFillTx/>
                <a:latin typeface="+mn-lt"/>
                <a:ea typeface="+mn-ea"/>
                <a:cs typeface="+mn-cs"/>
              </a:rPr>
              <a:t>的实例化表达，作为时空谱关联推理的数据源</a:t>
            </a:r>
            <a:endParaRPr kumimoji="0" lang="zh-CN" altLang="en-US" sz="2800" b="0" i="0" u="none" strike="noStrike" kern="1200" cap="none" spc="0" normalizeH="0" baseline="0" noProof="0" dirty="0">
              <a:ln>
                <a:noFill/>
              </a:ln>
              <a:solidFill>
                <a:prstClr val="black"/>
              </a:solidFill>
              <a:effectLst/>
              <a:uLnTx/>
              <a:uFillTx/>
              <a:latin typeface="+mn-lt"/>
              <a:ea typeface="+mn-ea"/>
              <a:cs typeface="+mn-cs"/>
            </a:endParaRPr>
          </a:p>
        </p:txBody>
      </p:sp>
      <p:sp>
        <p:nvSpPr>
          <p:cNvPr id="107526" name="内容占位符 2"/>
          <p:cNvSpPr txBox="1"/>
          <p:nvPr/>
        </p:nvSpPr>
        <p:spPr>
          <a:xfrm>
            <a:off x="0" y="28575"/>
            <a:ext cx="1254125" cy="536575"/>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stStyle>
          <a:p>
            <a:pPr marL="0" lvl="0" indent="0" algn="ctr">
              <a:buNone/>
            </a:pPr>
            <a:r>
              <a:rPr lang="en-US" altLang="zh-CN" b="1" dirty="0">
                <a:solidFill>
                  <a:srgbClr val="005479"/>
                </a:solidFill>
              </a:rPr>
              <a:t>3-5</a:t>
            </a:r>
            <a:endParaRPr lang="zh-CN" altLang="en-US" b="1" dirty="0">
              <a:solidFill>
                <a:srgbClr val="005479"/>
              </a:solidFill>
            </a:endParaRPr>
          </a:p>
        </p:txBody>
      </p:sp>
      <p:graphicFrame>
        <p:nvGraphicFramePr>
          <p:cNvPr id="107527" name="对象 2"/>
          <p:cNvGraphicFramePr>
            <a:graphicFrameLocks/>
          </p:cNvGraphicFramePr>
          <p:nvPr/>
        </p:nvGraphicFramePr>
        <p:xfrm>
          <a:off x="6329363" y="1009650"/>
          <a:ext cx="1841500" cy="1263650"/>
        </p:xfrm>
        <a:graphic>
          <a:graphicData uri="http://schemas.openxmlformats.org/presentationml/2006/ole">
            <p:oleObj spid="_x0000_s151553" r:id="rId4" imgW="10256457" imgH="7056064" progId="">
              <p:embed/>
            </p:oleObj>
          </a:graphicData>
        </a:graphic>
      </p:graphicFrame>
      <p:pic>
        <p:nvPicPr>
          <p:cNvPr id="107528" name="图片 5"/>
          <p:cNvPicPr>
            <a:picLocks noChangeAspect="1"/>
          </p:cNvPicPr>
          <p:nvPr/>
        </p:nvPicPr>
        <p:blipFill>
          <a:blip r:embed="rId5" cstate="print"/>
          <a:stretch>
            <a:fillRect/>
          </a:stretch>
        </p:blipFill>
        <p:spPr>
          <a:xfrm>
            <a:off x="6283325" y="4565650"/>
            <a:ext cx="2109788" cy="1266825"/>
          </a:xfrm>
          <a:prstGeom prst="rect">
            <a:avLst/>
          </a:prstGeom>
          <a:noFill/>
          <a:ln w="9525">
            <a:noFill/>
          </a:ln>
        </p:spPr>
      </p:pic>
      <p:pic>
        <p:nvPicPr>
          <p:cNvPr id="107529" name="图片 6"/>
          <p:cNvPicPr>
            <a:picLocks noChangeAspect="1"/>
          </p:cNvPicPr>
          <p:nvPr/>
        </p:nvPicPr>
        <p:blipFill>
          <a:blip r:embed="rId6" cstate="print"/>
          <a:stretch>
            <a:fillRect/>
          </a:stretch>
        </p:blipFill>
        <p:spPr>
          <a:xfrm>
            <a:off x="6329363" y="2778125"/>
            <a:ext cx="1809750" cy="1163638"/>
          </a:xfrm>
          <a:prstGeom prst="rect">
            <a:avLst/>
          </a:prstGeom>
          <a:noFill/>
          <a:ln w="9525">
            <a:noFill/>
          </a:ln>
        </p:spPr>
      </p:pic>
      <p:sp>
        <p:nvSpPr>
          <p:cNvPr id="11" name="椭圆 10"/>
          <p:cNvSpPr/>
          <p:nvPr/>
        </p:nvSpPr>
        <p:spPr>
          <a:xfrm>
            <a:off x="6283325" y="871538"/>
            <a:ext cx="425450" cy="468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srgbClr val="C00000"/>
                </a:solidFill>
                <a:effectLst/>
                <a:uLnTx/>
                <a:uFillTx/>
                <a:latin typeface="+mn-lt"/>
                <a:ea typeface="+mn-ea"/>
                <a:cs typeface="+mn-cs"/>
              </a:rPr>
              <a:t>1</a:t>
            </a:r>
            <a:endParaRPr kumimoji="0" lang="zh-CN" altLang="en-US" sz="2400" b="1" i="0" u="none" strike="noStrike" kern="1200" cap="none" spc="0" normalizeH="0" baseline="0" noProof="0" dirty="0">
              <a:ln>
                <a:noFill/>
              </a:ln>
              <a:solidFill>
                <a:srgbClr val="C00000"/>
              </a:solidFill>
              <a:effectLst/>
              <a:uLnTx/>
              <a:uFillTx/>
              <a:latin typeface="+mn-lt"/>
              <a:ea typeface="+mn-ea"/>
              <a:cs typeface="+mn-cs"/>
            </a:endParaRPr>
          </a:p>
        </p:txBody>
      </p:sp>
      <p:sp>
        <p:nvSpPr>
          <p:cNvPr id="107531" name="文本框 11"/>
          <p:cNvSpPr txBox="1"/>
          <p:nvPr/>
        </p:nvSpPr>
        <p:spPr>
          <a:xfrm>
            <a:off x="6705600" y="931863"/>
            <a:ext cx="1209675" cy="400050"/>
          </a:xfrm>
          <a:prstGeom prst="rect">
            <a:avLst/>
          </a:prstGeom>
          <a:solidFill>
            <a:schemeClr val="bg1"/>
          </a:solidFill>
          <a:ln w="9525">
            <a:noFill/>
          </a:ln>
        </p:spPr>
        <p:txBody>
          <a:bodyPr wrap="none">
            <a:spAutoFit/>
          </a:bodyPr>
          <a:lstStyle/>
          <a:p>
            <a:pPr eaLnBrk="1" hangingPunct="1"/>
            <a:r>
              <a:rPr lang="zh-CN" altLang="en-US" sz="2000" dirty="0">
                <a:solidFill>
                  <a:srgbClr val="C00000"/>
                </a:solidFill>
                <a:latin typeface="微软雅黑" panose="020B0503020204020204" pitchFamily="34" charset="-122"/>
                <a:ea typeface="微软雅黑" panose="020B0503020204020204" pitchFamily="34" charset="-122"/>
              </a:rPr>
              <a:t>设计结构</a:t>
            </a:r>
          </a:p>
        </p:txBody>
      </p:sp>
      <p:sp>
        <p:nvSpPr>
          <p:cNvPr id="13" name="椭圆 12"/>
          <p:cNvSpPr/>
          <p:nvPr/>
        </p:nvSpPr>
        <p:spPr>
          <a:xfrm>
            <a:off x="6283325" y="2674938"/>
            <a:ext cx="425450" cy="466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srgbClr val="C00000"/>
                </a:solidFill>
                <a:effectLst/>
                <a:uLnTx/>
                <a:uFillTx/>
                <a:latin typeface="+mn-lt"/>
                <a:ea typeface="+mn-ea"/>
                <a:cs typeface="+mn-cs"/>
              </a:rPr>
              <a:t>2</a:t>
            </a:r>
            <a:endParaRPr kumimoji="0" lang="zh-CN" altLang="en-US" sz="2400" b="1" i="0" u="none" strike="noStrike" kern="1200" cap="none" spc="0" normalizeH="0" baseline="0" noProof="0" dirty="0">
              <a:ln>
                <a:noFill/>
              </a:ln>
              <a:solidFill>
                <a:srgbClr val="C00000"/>
              </a:solidFill>
              <a:effectLst/>
              <a:uLnTx/>
              <a:uFillTx/>
              <a:latin typeface="+mn-lt"/>
              <a:ea typeface="+mn-ea"/>
              <a:cs typeface="+mn-cs"/>
            </a:endParaRPr>
          </a:p>
        </p:txBody>
      </p:sp>
      <p:sp>
        <p:nvSpPr>
          <p:cNvPr id="107533" name="文本框 13"/>
          <p:cNvSpPr txBox="1"/>
          <p:nvPr/>
        </p:nvSpPr>
        <p:spPr>
          <a:xfrm>
            <a:off x="6705600" y="2735263"/>
            <a:ext cx="1600200" cy="400050"/>
          </a:xfrm>
          <a:prstGeom prst="rect">
            <a:avLst/>
          </a:prstGeom>
          <a:solidFill>
            <a:schemeClr val="bg1"/>
          </a:solidFill>
          <a:ln w="9525">
            <a:noFill/>
          </a:ln>
        </p:spPr>
        <p:txBody>
          <a:bodyPr wrap="none">
            <a:spAutoFit/>
          </a:bodyPr>
          <a:lstStyle/>
          <a:p>
            <a:pPr eaLnBrk="1" hangingPunct="1"/>
            <a:r>
              <a:rPr lang="en-US" altLang="zh-CN" sz="2000" dirty="0">
                <a:solidFill>
                  <a:srgbClr val="C00000"/>
                </a:solidFill>
                <a:latin typeface="微软雅黑" panose="020B0503020204020204" pitchFamily="34" charset="-122"/>
                <a:ea typeface="微软雅黑" panose="020B0503020204020204" pitchFamily="34" charset="-122"/>
              </a:rPr>
              <a:t>PURL</a:t>
            </a:r>
            <a:r>
              <a:rPr lang="zh-CN" altLang="en-US" sz="2000" dirty="0">
                <a:solidFill>
                  <a:srgbClr val="C00000"/>
                </a:solidFill>
                <a:latin typeface="微软雅黑" panose="020B0503020204020204" pitchFamily="34" charset="-122"/>
                <a:ea typeface="微软雅黑" panose="020B0503020204020204" pitchFamily="34" charset="-122"/>
              </a:rPr>
              <a:t>中声明</a:t>
            </a:r>
          </a:p>
        </p:txBody>
      </p:sp>
      <p:sp>
        <p:nvSpPr>
          <p:cNvPr id="107534" name="文本框 15"/>
          <p:cNvSpPr txBox="1"/>
          <p:nvPr/>
        </p:nvSpPr>
        <p:spPr>
          <a:xfrm>
            <a:off x="6657975" y="4387850"/>
            <a:ext cx="1917700" cy="400050"/>
          </a:xfrm>
          <a:prstGeom prst="rect">
            <a:avLst/>
          </a:prstGeom>
          <a:solidFill>
            <a:schemeClr val="bg1"/>
          </a:solidFill>
          <a:ln w="9525">
            <a:noFill/>
          </a:ln>
        </p:spPr>
        <p:txBody>
          <a:bodyPr wrap="none">
            <a:spAutoFit/>
          </a:bodyPr>
          <a:lstStyle/>
          <a:p>
            <a:pPr eaLnBrk="1" hangingPunct="1"/>
            <a:r>
              <a:rPr lang="en-US" altLang="zh-CN" sz="2000" dirty="0">
                <a:solidFill>
                  <a:srgbClr val="C00000"/>
                </a:solidFill>
                <a:latin typeface="微软雅黑" panose="020B0503020204020204" pitchFamily="34" charset="-122"/>
                <a:ea typeface="微软雅黑" panose="020B0503020204020204" pitchFamily="34" charset="-122"/>
              </a:rPr>
              <a:t>Protégé</a:t>
            </a:r>
            <a:r>
              <a:rPr lang="zh-CN" altLang="en-US" sz="2000" dirty="0">
                <a:solidFill>
                  <a:srgbClr val="C00000"/>
                </a:solidFill>
                <a:latin typeface="微软雅黑" panose="020B0503020204020204" pitchFamily="34" charset="-122"/>
                <a:ea typeface="微软雅黑" panose="020B0503020204020204" pitchFamily="34" charset="-122"/>
              </a:rPr>
              <a:t>中构建</a:t>
            </a:r>
          </a:p>
        </p:txBody>
      </p:sp>
      <p:sp>
        <p:nvSpPr>
          <p:cNvPr id="15" name="椭圆 14"/>
          <p:cNvSpPr/>
          <p:nvPr/>
        </p:nvSpPr>
        <p:spPr>
          <a:xfrm>
            <a:off x="6226175" y="4349750"/>
            <a:ext cx="427038" cy="466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srgbClr val="C00000"/>
                </a:solidFill>
                <a:effectLst/>
                <a:uLnTx/>
                <a:uFillTx/>
                <a:latin typeface="+mn-lt"/>
                <a:ea typeface="+mn-ea"/>
                <a:cs typeface="+mn-cs"/>
              </a:rPr>
              <a:t>3</a:t>
            </a:r>
            <a:endParaRPr kumimoji="0" lang="zh-CN" altLang="en-US" sz="2400" b="1" i="0" u="none" strike="noStrike" kern="1200" cap="none" spc="0" normalizeH="0" baseline="0" noProof="0" dirty="0">
              <a:ln>
                <a:noFill/>
              </a:ln>
              <a:solidFill>
                <a:srgbClr val="C00000"/>
              </a:solidFill>
              <a:effectLst/>
              <a:uLnTx/>
              <a:uFillTx/>
              <a:latin typeface="+mn-lt"/>
              <a:ea typeface="+mn-ea"/>
              <a:cs typeface="+mn-cs"/>
            </a:endParaRPr>
          </a:p>
        </p:txBody>
      </p:sp>
      <p:pic>
        <p:nvPicPr>
          <p:cNvPr id="107536" name="图片 8"/>
          <p:cNvPicPr>
            <a:picLocks noChangeAspect="1"/>
          </p:cNvPicPr>
          <p:nvPr/>
        </p:nvPicPr>
        <p:blipFill>
          <a:blip r:embed="rId7" cstate="print"/>
          <a:stretch>
            <a:fillRect/>
          </a:stretch>
        </p:blipFill>
        <p:spPr>
          <a:xfrm>
            <a:off x="968375" y="1009650"/>
            <a:ext cx="4421188" cy="4511675"/>
          </a:xfrm>
          <a:prstGeom prst="rect">
            <a:avLst/>
          </a:prstGeom>
          <a:noFill/>
          <a:ln w="9525">
            <a:noFill/>
          </a:ln>
        </p:spPr>
      </p:pic>
      <p:cxnSp>
        <p:nvCxnSpPr>
          <p:cNvPr id="24" name="曲线连接符 23"/>
          <p:cNvCxnSpPr>
            <a:endCxn id="11" idx="2"/>
          </p:cNvCxnSpPr>
          <p:nvPr/>
        </p:nvCxnSpPr>
        <p:spPr>
          <a:xfrm flipV="1">
            <a:off x="2982913" y="1106488"/>
            <a:ext cx="3300413" cy="174625"/>
          </a:xfrm>
          <a:prstGeom prst="curvedConnector3">
            <a:avLst>
              <a:gd name="adj1" fmla="val 508"/>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曲线连接符 27"/>
          <p:cNvCxnSpPr/>
          <p:nvPr/>
        </p:nvCxnSpPr>
        <p:spPr>
          <a:xfrm flipV="1">
            <a:off x="4217988" y="2908300"/>
            <a:ext cx="2065338" cy="596900"/>
          </a:xfrm>
          <a:prstGeom prst="curvedConnector3">
            <a:avLst>
              <a:gd name="adj1" fmla="val 287"/>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3786188" y="4624388"/>
            <a:ext cx="2347913" cy="14605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748088" y="666750"/>
            <a:ext cx="5862638" cy="5386388"/>
          </a:xfrm>
          <a:prstGeom prst="rect">
            <a:avLst/>
          </a:prstGeom>
          <a:noFill/>
        </p:spPr>
        <p:txBody>
          <a:bodyPr wrap="square" rtlCol="0">
            <a:spAutoFit/>
          </a:bodyPr>
          <a:lstStyle/>
          <a:p>
            <a:pPr marR="0" defTabSz="914400" rtl="0" eaLnBrk="1" fontAlgn="auto" hangingPunct="1">
              <a:spcBef>
                <a:spcPts val="0"/>
              </a:spcBef>
              <a:spcAft>
                <a:spcPts val="0"/>
              </a:spcAft>
              <a:buClrTx/>
              <a:buSzTx/>
              <a:buFontTx/>
              <a:defRPr/>
            </a:pPr>
            <a:r>
              <a:rPr kumimoji="0" lang="zh-CN" altLang="en-US" sz="34400" kern="1200" cap="none" spc="0" normalizeH="0" baseline="0" noProof="0" dirty="0" smtClean="0">
                <a:solidFill>
                  <a:srgbClr val="FFC000"/>
                </a:solidFill>
                <a:latin typeface="+mj-ea"/>
                <a:ea typeface="+mj-ea"/>
                <a:cs typeface="+mn-cs"/>
              </a:rPr>
              <a:t>√</a:t>
            </a:r>
            <a:endParaRPr kumimoji="0" lang="zh-CN" altLang="en-US" sz="34400" kern="1200" cap="none" spc="0" normalizeH="0" baseline="0" noProof="0" dirty="0">
              <a:solidFill>
                <a:srgbClr val="FFC000"/>
              </a:solidFill>
              <a:latin typeface="+mj-ea"/>
              <a:ea typeface="+mj-ea"/>
              <a:cs typeface="+mn-cs"/>
            </a:endParaRP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文本框 2"/>
          <p:cNvSpPr txBox="1"/>
          <p:nvPr/>
        </p:nvSpPr>
        <p:spPr>
          <a:xfrm>
            <a:off x="1614488" y="3006725"/>
            <a:ext cx="9212262" cy="2800350"/>
          </a:xfrm>
          <a:prstGeom prst="rect">
            <a:avLst/>
          </a:prstGeom>
          <a:noFill/>
          <a:ln w="9525">
            <a:noFill/>
          </a:ln>
        </p:spPr>
        <p:txBody>
          <a:bodyPr wrap="none">
            <a:spAutoFit/>
          </a:bodyPr>
          <a:lstStyle/>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那么</a:t>
            </a:r>
            <a:endParaRPr lang="en-US" altLang="zh-CN" sz="8800" dirty="0">
              <a:solidFill>
                <a:srgbClr val="0C4472"/>
              </a:solidFill>
              <a:latin typeface="方正姚体" panose="02010601030101010101" pitchFamily="2" charset="-122"/>
              <a:ea typeface="方正姚体" panose="02010601030101010101" pitchFamily="2" charset="-122"/>
            </a:endParaRPr>
          </a:p>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到底要选哪一个？</a:t>
            </a:r>
            <a:endParaRPr lang="en-US" altLang="zh-CN" sz="8800" dirty="0">
              <a:solidFill>
                <a:srgbClr val="0C4472"/>
              </a:solidFill>
              <a:latin typeface="方正姚体" panose="02010601030101010101" pitchFamily="2" charset="-122"/>
              <a:ea typeface="方正姚体" panose="02010601030101010101" pitchFamily="2" charset="-122"/>
            </a:endParaRPr>
          </a:p>
        </p:txBody>
      </p:sp>
      <p:pic>
        <p:nvPicPr>
          <p:cNvPr id="4" name="图片 3"/>
          <p:cNvPicPr>
            <a:picLocks noChangeAspect="1"/>
          </p:cNvPicPr>
          <p:nvPr/>
        </p:nvPicPr>
        <p:blipFill rotWithShape="1">
          <a:blip r:embed="rId2" cstate="print"/>
          <a:srcRect l="-7057" t="-1504" r="7648" b="44183"/>
          <a:stretch>
            <a:fillRect/>
          </a:stretch>
        </p:blipFill>
        <p:spPr>
          <a:xfrm>
            <a:off x="5155999" y="602668"/>
            <a:ext cx="1880001" cy="1951846"/>
          </a:xfrm>
          <a:prstGeom prst="ellipse">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4472"/>
        </a:solidFill>
        <a:effectLst/>
      </p:bgPr>
    </p:bg>
    <p:spTree>
      <p:nvGrpSpPr>
        <p:cNvPr id="1" name=""/>
        <p:cNvGrpSpPr/>
        <p:nvPr/>
      </p:nvGrpSpPr>
      <p:grpSpPr>
        <a:xfrm>
          <a:off x="0" y="0"/>
          <a:ext cx="0" cy="0"/>
          <a:chOff x="0" y="0"/>
          <a:chExt cx="0" cy="0"/>
        </a:xfrm>
      </p:grpSpPr>
      <p:sp>
        <p:nvSpPr>
          <p:cNvPr id="64514" name="文本框 4"/>
          <p:cNvSpPr txBox="1"/>
          <p:nvPr/>
        </p:nvSpPr>
        <p:spPr>
          <a:xfrm>
            <a:off x="5387975" y="709613"/>
            <a:ext cx="1416050" cy="1568450"/>
          </a:xfrm>
          <a:prstGeom prst="rect">
            <a:avLst/>
          </a:prstGeom>
          <a:noFill/>
          <a:ln w="9525">
            <a:noFill/>
          </a:ln>
        </p:spPr>
        <p:txBody>
          <a:bodyPr wrap="none">
            <a:spAutoFit/>
          </a:bodyPr>
          <a:lstStyle/>
          <a:p>
            <a:pPr eaLnBrk="1" hangingPunct="1"/>
            <a:r>
              <a:rPr lang="zh-CN" altLang="en-US" sz="9600" dirty="0">
                <a:solidFill>
                  <a:schemeClr val="bg1"/>
                </a:solidFill>
                <a:latin typeface="方正姚体" panose="02010601030101010101" pitchFamily="2" charset="-122"/>
                <a:ea typeface="方正姚体" panose="02010601030101010101" pitchFamily="2" charset="-122"/>
              </a:rPr>
              <a:t>答</a:t>
            </a:r>
          </a:p>
        </p:txBody>
      </p:sp>
      <p:sp>
        <p:nvSpPr>
          <p:cNvPr id="64515" name="文本框 5"/>
          <p:cNvSpPr txBox="1"/>
          <p:nvPr/>
        </p:nvSpPr>
        <p:spPr>
          <a:xfrm>
            <a:off x="2463800" y="2995613"/>
            <a:ext cx="7264400" cy="2214562"/>
          </a:xfrm>
          <a:prstGeom prst="rect">
            <a:avLst/>
          </a:prstGeom>
          <a:noFill/>
          <a:ln w="9525">
            <a:noFill/>
          </a:ln>
        </p:spPr>
        <p:txBody>
          <a:bodyPr wrap="none">
            <a:spAutoFit/>
          </a:bodyPr>
          <a:lstStyle/>
          <a:p>
            <a:pPr eaLnBrk="1" hangingPunct="1"/>
            <a:r>
              <a:rPr lang="zh-CN" altLang="en-US" sz="13800" dirty="0">
                <a:solidFill>
                  <a:schemeClr val="bg1"/>
                </a:solidFill>
                <a:latin typeface="方正姚体" panose="02010601030101010101" pitchFamily="2" charset="-122"/>
                <a:ea typeface="方正姚体" panose="02010601030101010101" pitchFamily="2" charset="-122"/>
              </a:rPr>
              <a:t>左右结构</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文本框 2"/>
          <p:cNvSpPr txBox="1"/>
          <p:nvPr/>
        </p:nvSpPr>
        <p:spPr>
          <a:xfrm>
            <a:off x="2178050" y="3006725"/>
            <a:ext cx="8085138" cy="1446213"/>
          </a:xfrm>
          <a:prstGeom prst="rect">
            <a:avLst/>
          </a:prstGeom>
          <a:noFill/>
          <a:ln w="9525">
            <a:noFill/>
          </a:ln>
        </p:spPr>
        <p:txBody>
          <a:bodyPr wrap="none">
            <a:spAutoFit/>
          </a:bodyPr>
          <a:lstStyle/>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为什么是左右？</a:t>
            </a:r>
            <a:endParaRPr lang="en-US" altLang="zh-CN" sz="8800" dirty="0">
              <a:solidFill>
                <a:srgbClr val="0C4472"/>
              </a:solidFill>
              <a:latin typeface="方正姚体" panose="02010601030101010101" pitchFamily="2" charset="-122"/>
              <a:ea typeface="方正姚体" panose="02010601030101010101" pitchFamily="2" charset="-122"/>
            </a:endParaRPr>
          </a:p>
        </p:txBody>
      </p:sp>
      <p:pic>
        <p:nvPicPr>
          <p:cNvPr id="4" name="图片 3"/>
          <p:cNvPicPr>
            <a:picLocks noChangeAspect="1"/>
          </p:cNvPicPr>
          <p:nvPr/>
        </p:nvPicPr>
        <p:blipFill rotWithShape="1">
          <a:blip r:embed="rId2" cstate="print"/>
          <a:srcRect l="-7057" t="-1504" r="7648" b="44183"/>
          <a:stretch>
            <a:fillRect/>
          </a:stretch>
        </p:blipFill>
        <p:spPr>
          <a:xfrm>
            <a:off x="5155999" y="602668"/>
            <a:ext cx="1880001" cy="1951846"/>
          </a:xfrm>
          <a:prstGeom prst="ellipse">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l="-8346" t="-18556" r="8346" b="18556"/>
          <a:stretch>
            <a:fillRect/>
          </a:stretch>
        </p:blipFill>
        <p:spPr>
          <a:xfrm>
            <a:off x="5269287" y="318347"/>
            <a:ext cx="1636851" cy="2044849"/>
          </a:xfrm>
          <a:prstGeom prst="ellipse">
            <a:avLst/>
          </a:prstGeom>
        </p:spPr>
      </p:pic>
      <p:sp>
        <p:nvSpPr>
          <p:cNvPr id="66563" name="文本框 2"/>
          <p:cNvSpPr txBox="1"/>
          <p:nvPr/>
        </p:nvSpPr>
        <p:spPr>
          <a:xfrm>
            <a:off x="2178050" y="3094038"/>
            <a:ext cx="8085138" cy="1446212"/>
          </a:xfrm>
          <a:prstGeom prst="rect">
            <a:avLst/>
          </a:prstGeom>
          <a:noFill/>
          <a:ln w="9525">
            <a:noFill/>
          </a:ln>
        </p:spPr>
        <p:txBody>
          <a:bodyPr wrap="none">
            <a:spAutoFit/>
          </a:bodyPr>
          <a:lstStyle/>
          <a:p>
            <a:pPr algn="ctr" eaLnBrk="1" hangingPunct="1"/>
            <a:r>
              <a:rPr lang="zh-CN" altLang="en-US" sz="8800" dirty="0">
                <a:solidFill>
                  <a:srgbClr val="0C4472"/>
                </a:solidFill>
                <a:latin typeface="方正姚体" panose="02010601030101010101" pitchFamily="2" charset="-122"/>
                <a:ea typeface="方正姚体" panose="02010601030101010101" pitchFamily="2" charset="-122"/>
              </a:rPr>
              <a:t>主要有三个原因</a:t>
            </a:r>
            <a:endParaRPr lang="en-US" altLang="zh-CN" sz="8800" dirty="0">
              <a:solidFill>
                <a:srgbClr val="0C4472"/>
              </a:solidFill>
              <a:latin typeface="方正姚体" panose="02010601030101010101" pitchFamily="2" charset="-122"/>
              <a:ea typeface="方正姚体" panose="02010601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C4472"/>
        </a:solidFill>
        <a:effectLst/>
      </p:bgPr>
    </p:bg>
    <p:spTree>
      <p:nvGrpSpPr>
        <p:cNvPr id="1" name=""/>
        <p:cNvGrpSpPr/>
        <p:nvPr/>
      </p:nvGrpSpPr>
      <p:grpSpPr>
        <a:xfrm>
          <a:off x="0" y="0"/>
          <a:ext cx="0" cy="0"/>
          <a:chOff x="0" y="0"/>
          <a:chExt cx="0" cy="0"/>
        </a:xfrm>
      </p:grpSpPr>
      <p:sp>
        <p:nvSpPr>
          <p:cNvPr id="67586" name="文本框 4"/>
          <p:cNvSpPr txBox="1"/>
          <p:nvPr/>
        </p:nvSpPr>
        <p:spPr>
          <a:xfrm>
            <a:off x="4227513" y="665163"/>
            <a:ext cx="3262312" cy="1570037"/>
          </a:xfrm>
          <a:prstGeom prst="rect">
            <a:avLst/>
          </a:prstGeom>
          <a:noFill/>
          <a:ln w="9525">
            <a:noFill/>
          </a:ln>
        </p:spPr>
        <p:txBody>
          <a:bodyPr wrap="none">
            <a:spAutoFit/>
          </a:bodyPr>
          <a:lstStyle/>
          <a:p>
            <a:pPr eaLnBrk="1" hangingPunct="1"/>
            <a:r>
              <a:rPr lang="zh-CN" altLang="en-US" sz="9600" dirty="0">
                <a:solidFill>
                  <a:schemeClr val="bg1"/>
                </a:solidFill>
                <a:latin typeface="方正姚体" panose="02010601030101010101" pitchFamily="2" charset="-122"/>
                <a:ea typeface="方正姚体" panose="02010601030101010101" pitchFamily="2" charset="-122"/>
              </a:rPr>
              <a:t>原因</a:t>
            </a:r>
            <a:r>
              <a:rPr lang="en-US" altLang="zh-CN" sz="9600" dirty="0">
                <a:solidFill>
                  <a:schemeClr val="bg1"/>
                </a:solidFill>
                <a:latin typeface="方正姚体" panose="02010601030101010101" pitchFamily="2" charset="-122"/>
                <a:ea typeface="方正姚体" panose="02010601030101010101" pitchFamily="2" charset="-122"/>
              </a:rPr>
              <a:t>1</a:t>
            </a:r>
            <a:endParaRPr lang="zh-CN" altLang="en-US" sz="9600" dirty="0">
              <a:solidFill>
                <a:schemeClr val="bg1"/>
              </a:solidFill>
              <a:latin typeface="方正姚体" panose="02010601030101010101" pitchFamily="2" charset="-122"/>
              <a:ea typeface="方正姚体" panose="02010601030101010101" pitchFamily="2" charset="-122"/>
            </a:endParaRPr>
          </a:p>
        </p:txBody>
      </p:sp>
      <p:sp>
        <p:nvSpPr>
          <p:cNvPr id="67587" name="文本框 5"/>
          <p:cNvSpPr txBox="1"/>
          <p:nvPr/>
        </p:nvSpPr>
        <p:spPr>
          <a:xfrm>
            <a:off x="2686050" y="3182938"/>
            <a:ext cx="6819900" cy="2216150"/>
          </a:xfrm>
          <a:prstGeom prst="rect">
            <a:avLst/>
          </a:prstGeom>
          <a:noFill/>
          <a:ln w="9525">
            <a:noFill/>
          </a:ln>
        </p:spPr>
        <p:txBody>
          <a:bodyPr wrap="none">
            <a:spAutoFit/>
          </a:bodyPr>
          <a:lstStyle/>
          <a:p>
            <a:pPr eaLnBrk="1" hangingPunct="1"/>
            <a:r>
              <a:rPr lang="en-US" altLang="zh-CN" sz="13800" dirty="0">
                <a:solidFill>
                  <a:schemeClr val="bg1"/>
                </a:solidFill>
                <a:latin typeface="方正姚体" panose="02010601030101010101" pitchFamily="2" charset="-122"/>
                <a:ea typeface="方正姚体" panose="02010601030101010101" pitchFamily="2" charset="-122"/>
              </a:rPr>
              <a:t>16:9</a:t>
            </a:r>
            <a:r>
              <a:rPr lang="zh-CN" altLang="en-US" sz="13800" dirty="0">
                <a:solidFill>
                  <a:schemeClr val="bg1"/>
                </a:solidFill>
                <a:latin typeface="方正姚体" panose="02010601030101010101" pitchFamily="2" charset="-122"/>
                <a:ea typeface="方正姚体" panose="02010601030101010101" pitchFamily="2" charset="-122"/>
              </a:rPr>
              <a:t>比例</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C447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rgbClr val="0C447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S1444_Windows Azure Template 16x9_r08a">
  <a:themeElements>
    <a:clrScheme name="自定义 17">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FFFFFF"/>
      </a:accent6>
      <a:hlink>
        <a:srgbClr val="FFFFFF"/>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lstStyle>
        <a:defPPr algn="ctr" defTabSz="913765"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自定义 2">
      <a:majorFont>
        <a:latin typeface="Impact"/>
        <a:ea typeface="黑体"/>
        <a:cs typeface=""/>
      </a:majorFont>
      <a:minorFont>
        <a:latin typeface="微软雅黑"/>
        <a:ea typeface="微软雅黑"/>
        <a:cs typeface=""/>
      </a:minorFont>
    </a:fontScheme>
    <a:fmtScheme name="上阴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4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亮亮图文旗舰店https://liangliangtuwen.tmall.com">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自定义 2">
      <a:majorFont>
        <a:latin typeface="Impact"/>
        <a:ea typeface="黑体"/>
        <a:cs typeface=""/>
      </a:majorFont>
      <a:minorFont>
        <a:latin typeface="微软雅黑"/>
        <a:ea typeface="微软雅黑"/>
        <a:cs typeface=""/>
      </a:minorFont>
    </a:fontScheme>
    <a:fmtScheme name="上阴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4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主题">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自定义 2">
      <a:majorFont>
        <a:latin typeface="Impact"/>
        <a:ea typeface="黑体"/>
        <a:cs typeface=""/>
      </a:majorFont>
      <a:minorFont>
        <a:latin typeface="微软雅黑"/>
        <a:ea typeface="微软雅黑"/>
        <a:cs typeface=""/>
      </a:minorFont>
    </a:fontScheme>
    <a:fmtScheme name="上阴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4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3868</Words>
  <Application>Microsoft Office PowerPoint</Application>
  <PresentationFormat>自定义</PresentationFormat>
  <Paragraphs>263</Paragraphs>
  <Slides>43</Slides>
  <Notes>7</Notes>
  <HiddenSlides>0</HiddenSlides>
  <MMClips>0</MMClips>
  <ScaleCrop>false</ScaleCrop>
  <HeadingPairs>
    <vt:vector size="6" baseType="variant">
      <vt:variant>
        <vt:lpstr>主题</vt:lpstr>
      </vt:variant>
      <vt:variant>
        <vt:i4>5</vt:i4>
      </vt:variant>
      <vt:variant>
        <vt:lpstr>嵌入 OLE 服务器</vt:lpstr>
      </vt:variant>
      <vt:variant>
        <vt:i4>0</vt:i4>
      </vt:variant>
      <vt:variant>
        <vt:lpstr>幻灯片标题</vt:lpstr>
      </vt:variant>
      <vt:variant>
        <vt:i4>43</vt:i4>
      </vt:variant>
    </vt:vector>
  </HeadingPairs>
  <TitlesOfParts>
    <vt:vector size="48" baseType="lpstr">
      <vt:lpstr>Office 主题</vt:lpstr>
      <vt:lpstr>MS1444_Windows Azure Template 16x9_r08a</vt:lpstr>
      <vt:lpstr>1_Office 主题</vt:lpstr>
      <vt:lpstr>亮亮图文旗舰店https://liangliangtuwen.tmall.com</vt:lpstr>
      <vt:lpstr>3_Office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Administrator</cp:lastModifiedBy>
  <cp:revision>121</cp:revision>
  <dcterms:created xsi:type="dcterms:W3CDTF">2016-03-17T06:30:00Z</dcterms:created>
  <dcterms:modified xsi:type="dcterms:W3CDTF">2017-07-08T17:58:18Z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毕业答辩版式.ppt</vt:lpwstr>
  </property>
  <property fmtid="{D5CDD505-2E9C-101B-9397-08002B2CF9AE}" pid="3" name="fileid">
    <vt:lpwstr>814554</vt:lpwstr>
  </property>
  <property fmtid="{D5CDD505-2E9C-101B-9397-08002B2CF9AE}" pid="4" name="KSOProductBuildVer">
    <vt:lpwstr>2052-10.1.0.6490</vt:lpwstr>
  </property>
</Properties>
</file>