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31"/>
  </p:notesMasterIdLst>
  <p:sldIdLst>
    <p:sldId id="419" r:id="rId3"/>
    <p:sldId id="386" r:id="rId4"/>
    <p:sldId id="421" r:id="rId5"/>
    <p:sldId id="422" r:id="rId6"/>
    <p:sldId id="423" r:id="rId7"/>
    <p:sldId id="425" r:id="rId8"/>
    <p:sldId id="428" r:id="rId9"/>
    <p:sldId id="426" r:id="rId10"/>
    <p:sldId id="427" r:id="rId11"/>
    <p:sldId id="429" r:id="rId12"/>
    <p:sldId id="430" r:id="rId13"/>
    <p:sldId id="431" r:id="rId14"/>
    <p:sldId id="436" r:id="rId15"/>
    <p:sldId id="432" r:id="rId16"/>
    <p:sldId id="433" r:id="rId17"/>
    <p:sldId id="434" r:id="rId18"/>
    <p:sldId id="435" r:id="rId19"/>
    <p:sldId id="437" r:id="rId20"/>
    <p:sldId id="438" r:id="rId21"/>
    <p:sldId id="439" r:id="rId22"/>
    <p:sldId id="440" r:id="rId23"/>
    <p:sldId id="441" r:id="rId24"/>
    <p:sldId id="442" r:id="rId25"/>
    <p:sldId id="443" r:id="rId26"/>
    <p:sldId id="444" r:id="rId27"/>
    <p:sldId id="445" r:id="rId28"/>
    <p:sldId id="447" r:id="rId29"/>
    <p:sldId id="446" r:id="rId30"/>
  </p:sldIdLst>
  <p:sldSz cx="12192000" cy="6858000"/>
  <p:notesSz cx="6858000" cy="9144000"/>
  <p:defaultTextStyle>
    <a:defPPr>
      <a:defRPr lang="zh-CN"/>
    </a:defPPr>
    <a:lvl1pPr marL="0" lvl="0"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5pPr>
    <a:lvl6pPr marL="2286000" lvl="5"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6pPr>
    <a:lvl7pPr marL="2743200" lvl="6"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7pPr>
    <a:lvl8pPr marL="3200400" lvl="7"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8pPr>
    <a:lvl9pPr marL="3657600" lvl="8"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518A"/>
    <a:srgbClr val="FF5050"/>
    <a:srgbClr val="3780A9"/>
    <a:srgbClr val="C15208"/>
    <a:srgbClr val="FFC24B"/>
    <a:srgbClr val="FF9999"/>
    <a:srgbClr val="5F3A9D"/>
    <a:srgbClr val="FF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p:restoredTop sz="98186" autoAdjust="0"/>
  </p:normalViewPr>
  <p:slideViewPr>
    <p:cSldViewPr snapToGrid="0" showGuides="1">
      <p:cViewPr varScale="1">
        <p:scale>
          <a:sx n="106" d="100"/>
          <a:sy n="106" d="100"/>
        </p:scale>
        <p:origin x="-702" y="-96"/>
      </p:cViewPr>
      <p:guideLst>
        <p:guide orient="horz" pos="2137"/>
        <p:guide orient="horz" pos="3294"/>
        <p:guide orient="horz" pos="3498"/>
        <p:guide orient="horz" pos="550"/>
        <p:guide pos="3840"/>
      </p:guideLst>
    </p:cSldViewPr>
  </p:slideViewPr>
  <p:notesTextViewPr>
    <p:cViewPr>
      <p:scale>
        <a:sx n="1" d="1"/>
        <a:sy n="1" d="1"/>
      </p:scale>
      <p:origin x="0" y="0"/>
    </p:cViewPr>
  </p:notesTextViewPr>
  <p:sorterViewPr showFormatting="0">
    <p:cViewPr>
      <p:scale>
        <a:sx n="25" d="100"/>
        <a:sy n="2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fld id="{26226A46-1040-42E8-8A27-3229920C0BA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1"/>
          <p:cNvSpPr>
            <a:spLocks noGrp="1" noRot="1" noChangeAspect="1" noTextEdit="1"/>
          </p:cNvSpPr>
          <p:nvPr>
            <p:ph type="sldImg"/>
          </p:nvPr>
        </p:nvSpPr>
        <p:spPr>
          <a:ln>
            <a:solidFill>
              <a:srgbClr val="000000"/>
            </a:solidFill>
            <a:miter/>
          </a:ln>
        </p:spPr>
      </p:sp>
      <p:sp>
        <p:nvSpPr>
          <p:cNvPr id="17411" name="备注占位符 2"/>
          <p:cNvSpPr>
            <a:spLocks noGrp="1"/>
          </p:cNvSpPr>
          <p:nvPr>
            <p:ph type="body" idx="1"/>
          </p:nvPr>
        </p:nvSpPr>
        <p:spPr>
          <a:noFill/>
          <a:ln>
            <a:noFill/>
          </a:ln>
        </p:spPr>
        <p:txBody>
          <a:bodyPr wrap="square" lIns="91440" tIns="45720" rIns="91440" bIns="45720" anchor="t"/>
          <a:lstStyle/>
          <a:p>
            <a:pPr lvl="0">
              <a:spcBef>
                <a:spcPct val="0"/>
              </a:spcBef>
            </a:pPr>
            <a:r>
              <a:rPr lang="zh-CN" altLang="en-US" dirty="0" smtClean="0"/>
              <a:t>亮亮图文旗舰店</a:t>
            </a:r>
            <a:r>
              <a:rPr lang="en-US" altLang="zh-CN" dirty="0" smtClean="0"/>
              <a:t>https://liangliangtuwen.tmall.com</a:t>
            </a:r>
            <a:endParaRPr lang="en-US" altLang="zh-CN" dirty="0"/>
          </a:p>
        </p:txBody>
      </p:sp>
      <p:sp>
        <p:nvSpPr>
          <p:cNvPr id="17412" name="灯片编号占位符 3"/>
          <p:cNvSpPr txBox="1">
            <a:spLocks noGrp="1"/>
          </p:cNvSpPr>
          <p:nvPr>
            <p:ph type="sldNum" sz="quarter"/>
          </p:nvPr>
        </p:nvSpPr>
        <p:spPr>
          <a:xfrm>
            <a:off x="3884613" y="8685213"/>
            <a:ext cx="2971800" cy="458787"/>
          </a:xfrm>
          <a:prstGeom prst="rect">
            <a:avLst/>
          </a:prstGeom>
          <a:noFill/>
          <a:ln w="9525">
            <a:noFill/>
          </a:ln>
        </p:spPr>
        <p:txBody>
          <a:bodyPr anchor="b"/>
          <a:lstStyle/>
          <a:p>
            <a:pPr lvl="0" algn="r"/>
            <a:fld id="{9A0DB2DC-4C9A-4742-B13C-FB6460FD3503}" type="slidenum">
              <a:rPr lang="zh-CN" altLang="en-US" sz="1200" dirty="0"/>
              <a:pPr lvl="0" algn="r"/>
              <a:t>1</a:t>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9249" y="2234114"/>
            <a:ext cx="8375702" cy="1359196"/>
          </a:xfrm>
        </p:spPr>
        <p:txBody>
          <a:bodyPr anchor="ctr" anchorCtr="0">
            <a:noAutofit/>
          </a:bodyPr>
          <a:lstStyle>
            <a:lvl1pPr>
              <a:lnSpc>
                <a:spcPct val="90000"/>
              </a:lnSpc>
              <a:defRPr sz="6600" baseline="0">
                <a:solidFill>
                  <a:schemeClr val="bg1">
                    <a:alpha val="99000"/>
                  </a:schemeClr>
                </a:solidFill>
                <a:latin typeface="Segoe UI Light" panose="020B0502040204020203" pitchFamily="34" charset="0"/>
              </a:defRPr>
            </a:lvl1pPr>
          </a:lstStyle>
          <a:p>
            <a:r>
              <a:rPr lang="zh-CN" altLang="en-US" smtClean="0"/>
              <a:t>单击此处编辑母版标题样式</a:t>
            </a:r>
            <a:endParaRPr lang="en-US" dirty="0"/>
          </a:p>
        </p:txBody>
      </p:sp>
      <p:sp>
        <p:nvSpPr>
          <p:cNvPr id="7" name="Text Placeholder 6"/>
          <p:cNvSpPr>
            <a:spLocks noGrp="1"/>
          </p:cNvSpPr>
          <p:nvPr>
            <p:ph type="body" sz="quarter" idx="11"/>
          </p:nvPr>
        </p:nvSpPr>
        <p:spPr>
          <a:xfrm>
            <a:off x="519249" y="4612342"/>
            <a:ext cx="5455754" cy="1144929"/>
          </a:xfrm>
        </p:spPr>
        <p:txBody>
          <a:bodyPr/>
          <a:lstStyle>
            <a:lvl1pPr marL="0" indent="0">
              <a:buFont typeface="Arial" panose="020B0604020202020204" pitchFamily="34" charset="0"/>
              <a:buNone/>
              <a:defRPr sz="2400">
                <a:solidFill>
                  <a:schemeClr val="bg1">
                    <a:alpha val="98000"/>
                  </a:schemeClr>
                </a:solidFill>
                <a:latin typeface="+mj-lt"/>
              </a:defRPr>
            </a:lvl1pPr>
            <a:lvl2pPr marL="460375" indent="0">
              <a:buFont typeface="Arial" panose="020B0604020202020204" pitchFamily="34" charset="0"/>
              <a:buNone/>
              <a:defRPr/>
            </a:lvl2pPr>
            <a:lvl3pPr marL="855980" indent="0">
              <a:buFont typeface="Arial" panose="020B0604020202020204" pitchFamily="34" charset="0"/>
              <a:buNone/>
              <a:defRPr/>
            </a:lvl3pPr>
            <a:lvl4pPr marL="1259205" indent="0">
              <a:buFont typeface="Arial" panose="020B0604020202020204" pitchFamily="34" charset="0"/>
              <a:buNone/>
              <a:defRPr/>
            </a:lvl4pPr>
            <a:lvl5pPr marL="1605280" indent="0">
              <a:buFont typeface="Arial" panose="020B0604020202020204" pitchFamily="34" charset="0"/>
              <a:buNone/>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
        <p:nvSpPr>
          <p:cNvPr id="3" name="日期占位符 2"/>
          <p:cNvSpPr>
            <a:spLocks noGrp="1"/>
          </p:cNvSpPr>
          <p:nvPr>
            <p:ph type="dt" sz="half"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9249" y="2234114"/>
            <a:ext cx="8375702" cy="1359196"/>
          </a:xfrm>
        </p:spPr>
        <p:txBody>
          <a:bodyPr anchor="ctr" anchorCtr="0">
            <a:noAutofit/>
          </a:bodyPr>
          <a:lstStyle>
            <a:lvl1pPr>
              <a:lnSpc>
                <a:spcPct val="90000"/>
              </a:lnSpc>
              <a:defRPr sz="6600" baseline="0">
                <a:solidFill>
                  <a:schemeClr val="bg1">
                    <a:alpha val="99000"/>
                  </a:schemeClr>
                </a:solidFill>
                <a:latin typeface="Segoe UI Light" panose="020B0502040204020203" pitchFamily="34" charset="0"/>
              </a:defRPr>
            </a:lvl1pPr>
          </a:lstStyle>
          <a:p>
            <a:r>
              <a:rPr lang="zh-CN" altLang="en-US" smtClean="0"/>
              <a:t>单击此处编辑母版标题样式</a:t>
            </a:r>
            <a:endParaRPr lang="en-US" dirty="0"/>
          </a:p>
        </p:txBody>
      </p:sp>
      <p:sp>
        <p:nvSpPr>
          <p:cNvPr id="7" name="Text Placeholder 6"/>
          <p:cNvSpPr>
            <a:spLocks noGrp="1"/>
          </p:cNvSpPr>
          <p:nvPr>
            <p:ph type="body" sz="quarter" idx="11"/>
          </p:nvPr>
        </p:nvSpPr>
        <p:spPr>
          <a:xfrm>
            <a:off x="519249" y="4612342"/>
            <a:ext cx="5455754" cy="1144929"/>
          </a:xfrm>
        </p:spPr>
        <p:txBody>
          <a:bodyPr/>
          <a:lstStyle>
            <a:lvl1pPr marL="0" indent="0">
              <a:buFont typeface="Arial" panose="020B0604020202020204" pitchFamily="34" charset="0"/>
              <a:buNone/>
              <a:defRPr sz="2400">
                <a:solidFill>
                  <a:schemeClr val="bg1">
                    <a:alpha val="98000"/>
                  </a:schemeClr>
                </a:solidFill>
                <a:latin typeface="+mj-lt"/>
              </a:defRPr>
            </a:lvl1pPr>
            <a:lvl2pPr marL="460375" indent="0">
              <a:buFont typeface="Arial" panose="020B0604020202020204" pitchFamily="34" charset="0"/>
              <a:buNone/>
              <a:defRPr/>
            </a:lvl2pPr>
            <a:lvl3pPr marL="855980" indent="0">
              <a:buFont typeface="Arial" panose="020B0604020202020204" pitchFamily="34" charset="0"/>
              <a:buNone/>
              <a:defRPr/>
            </a:lvl3pPr>
            <a:lvl4pPr marL="1259205" indent="0">
              <a:buFont typeface="Arial" panose="020B0604020202020204" pitchFamily="34" charset="0"/>
              <a:buNone/>
              <a:defRPr/>
            </a:lvl4pPr>
            <a:lvl5pPr marL="1605280" indent="0">
              <a:buFont typeface="Arial" panose="020B0604020202020204" pitchFamily="34" charset="0"/>
              <a:buNone/>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allouts - JB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stretch>
            <a:fillRect/>
          </a:stretch>
        </p:blipFill>
        <p:spPr>
          <a:xfrm>
            <a:off x="0" y="0"/>
            <a:ext cx="12192000" cy="6858000"/>
          </a:xfrm>
          <a:prstGeom prst="rect">
            <a:avLst/>
          </a:prstGeom>
          <a:noFill/>
          <a:ln w="9525">
            <a:noFill/>
          </a:ln>
        </p:spPr>
      </p:pic>
      <p:pic>
        <p:nvPicPr>
          <p:cNvPr id="5123" name="Picture 8"/>
          <p:cNvPicPr>
            <a:picLocks noChangeAspect="1"/>
          </p:cNvPicPr>
          <p:nvPr userDrawn="1"/>
        </p:nvPicPr>
        <p:blipFill>
          <a:blip r:embed="rId3" cstate="print"/>
          <a:stretch>
            <a:fillRect/>
          </a:stretch>
        </p:blipFill>
        <p:spPr>
          <a:xfrm>
            <a:off x="10302875" y="6311900"/>
            <a:ext cx="1619250" cy="388938"/>
          </a:xfrm>
          <a:prstGeom prst="rect">
            <a:avLst/>
          </a:prstGeom>
          <a:noFill/>
          <a:ln w="9525">
            <a:noFill/>
          </a:ln>
        </p:spPr>
      </p:pic>
      <p:sp>
        <p:nvSpPr>
          <p:cNvPr id="5" name="Text Placeholder 4"/>
          <p:cNvSpPr>
            <a:spLocks noGrp="1"/>
          </p:cNvSpPr>
          <p:nvPr>
            <p:ph type="body" sz="quarter" idx="10"/>
          </p:nvPr>
        </p:nvSpPr>
        <p:spPr>
          <a:xfrm>
            <a:off x="5132933" y="3271520"/>
            <a:ext cx="6223986"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par>
                                <p:cTn id="8" presetID="10" presetClass="exit" presetSubtype="0" fill="hold" nodeType="withEffect">
                                  <p:stCondLst>
                                    <p:cond delay="2500"/>
                                  </p:stCondLst>
                                  <p:childTnLst>
                                    <p:animEffect transition="out" filter="fade">
                                      <p:cBhvr>
                                        <p:cTn id="9" dur="1750"/>
                                        <p:tgtEl>
                                          <p:spTgt spid="4"/>
                                        </p:tgtEl>
                                      </p:cBhvr>
                                    </p:animEffect>
                                    <p:set>
                                      <p:cBhvr>
                                        <p:cTn id="10" dur="1" fill="hold">
                                          <p:stCondLst>
                                            <p:cond delay="174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agram Blank - JBS">
    <p:spTree>
      <p:nvGrpSpPr>
        <p:cNvPr id="1" name=""/>
        <p:cNvGrpSpPr/>
        <p:nvPr/>
      </p:nvGrpSpPr>
      <p:grpSpPr>
        <a:xfrm>
          <a:off x="0" y="0"/>
          <a:ext cx="0" cy="0"/>
          <a:chOff x="0" y="0"/>
          <a:chExt cx="0" cy="0"/>
        </a:xfrm>
      </p:grpSpPr>
      <p:sp>
        <p:nvSpPr>
          <p:cNvPr id="4" name="Rectangle 7"/>
          <p:cNvSpPr/>
          <p:nvPr/>
        </p:nvSpPr>
        <p:spPr bwMode="auto">
          <a:xfrm>
            <a:off x="0" y="0"/>
            <a:ext cx="12215813" cy="6858000"/>
          </a:xfrm>
          <a:prstGeom prst="rect">
            <a:avLst/>
          </a:prstGeom>
          <a:solidFill>
            <a:srgbClr val="000000">
              <a:alpha val="4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6147" name="Picture 6"/>
          <p:cNvPicPr>
            <a:picLocks noChangeAspect="1"/>
          </p:cNvPicPr>
          <p:nvPr userDrawn="1"/>
        </p:nvPicPr>
        <p:blipFill>
          <a:blip r:embed="rId2" cstate="print"/>
          <a:stretch>
            <a:fillRect/>
          </a:stretch>
        </p:blipFill>
        <p:spPr>
          <a:xfrm>
            <a:off x="10302875" y="6311900"/>
            <a:ext cx="1619250" cy="388938"/>
          </a:xfrm>
          <a:prstGeom prst="rect">
            <a:avLst/>
          </a:prstGeom>
          <a:noFill/>
          <a:ln w="9525">
            <a:noFill/>
          </a:ln>
        </p:spPr>
      </p:pic>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tement Slide - JBS">
    <p:spTree>
      <p:nvGrpSpPr>
        <p:cNvPr id="1" name=""/>
        <p:cNvGrpSpPr/>
        <p:nvPr/>
      </p:nvGrpSpPr>
      <p:grpSpPr>
        <a:xfrm>
          <a:off x="0" y="0"/>
          <a:ext cx="0" cy="0"/>
          <a:chOff x="0" y="0"/>
          <a:chExt cx="0" cy="0"/>
        </a:xfrm>
      </p:grpSpPr>
      <p:pic>
        <p:nvPicPr>
          <p:cNvPr id="7170" name="Picture 12"/>
          <p:cNvPicPr>
            <a:picLocks noChangeAspect="1"/>
          </p:cNvPicPr>
          <p:nvPr userDrawn="1"/>
        </p:nvPicPr>
        <p:blipFill>
          <a:blip r:embed="rId2" cstate="print"/>
          <a:stretch>
            <a:fillRect/>
          </a:stretch>
        </p:blipFill>
        <p:spPr>
          <a:xfrm>
            <a:off x="10302875" y="6311900"/>
            <a:ext cx="1619250" cy="388938"/>
          </a:xfrm>
          <a:prstGeom prst="rect">
            <a:avLst/>
          </a:prstGeom>
          <a:noFill/>
          <a:ln w="9525">
            <a:noFill/>
          </a:ln>
        </p:spPr>
      </p:pic>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194" name="Picture 6"/>
          <p:cNvPicPr>
            <a:picLocks noChangeAspect="1"/>
          </p:cNvPicPr>
          <p:nvPr userDrawn="1"/>
        </p:nvPicPr>
        <p:blipFill>
          <a:blip r:embed="rId2" cstate="print"/>
          <a:stretch>
            <a:fillRect/>
          </a:stretch>
        </p:blipFill>
        <p:spPr>
          <a:xfrm>
            <a:off x="10479088" y="6434138"/>
            <a:ext cx="1196975" cy="138112"/>
          </a:xfrm>
          <a:prstGeom prst="rect">
            <a:avLst/>
          </a:prstGeom>
          <a:noFill/>
          <a:ln w="9525">
            <a:noFill/>
          </a:ln>
        </p:spPr>
      </p:pic>
      <p:sp>
        <p:nvSpPr>
          <p:cNvPr id="3" name="Rectangle 7"/>
          <p:cNvSpPr/>
          <p:nvPr/>
        </p:nvSpPr>
        <p:spPr bwMode="auto">
          <a:xfrm>
            <a:off x="0" y="0"/>
            <a:ext cx="12192000" cy="46038"/>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8196" name="Picture 9"/>
          <p:cNvPicPr>
            <a:picLocks noChangeAspect="1"/>
          </p:cNvPicPr>
          <p:nvPr userDrawn="1"/>
        </p:nvPicPr>
        <p:blipFill>
          <a:blip r:embed="rId3" cstate="print"/>
          <a:srcRect r="49222"/>
          <a:stretch>
            <a:fillRect/>
          </a:stretch>
        </p:blipFill>
        <p:spPr>
          <a:xfrm>
            <a:off x="11358563" y="-7937"/>
            <a:ext cx="846137" cy="835025"/>
          </a:xfrm>
          <a:prstGeom prst="rect">
            <a:avLst/>
          </a:prstGeom>
          <a:noFill/>
          <a:ln w="9525">
            <a:noFill/>
          </a:ln>
        </p:spPr>
      </p:pic>
      <p:pic>
        <p:nvPicPr>
          <p:cNvPr id="8197" name="Picture 11"/>
          <p:cNvPicPr>
            <a:picLocks noChangeAspect="1"/>
          </p:cNvPicPr>
          <p:nvPr userDrawn="1"/>
        </p:nvPicPr>
        <p:blipFill>
          <a:blip r:embed="rId3" cstate="print"/>
          <a:stretch>
            <a:fillRect/>
          </a:stretch>
        </p:blipFill>
        <p:spPr>
          <a:xfrm>
            <a:off x="10136188" y="-7937"/>
            <a:ext cx="1665287" cy="835025"/>
          </a:xfrm>
          <a:prstGeom prst="rect">
            <a:avLst/>
          </a:prstGeom>
          <a:noFill/>
          <a:ln w="9525">
            <a:noFill/>
          </a:ln>
        </p:spPr>
      </p:pic>
      <p:pic>
        <p:nvPicPr>
          <p:cNvPr id="8198" name="Picture 12"/>
          <p:cNvPicPr>
            <a:picLocks noChangeAspect="1"/>
          </p:cNvPicPr>
          <p:nvPr userDrawn="1"/>
        </p:nvPicPr>
        <p:blipFill>
          <a:blip r:embed="rId3" cstate="print"/>
          <a:stretch>
            <a:fillRect/>
          </a:stretch>
        </p:blipFill>
        <p:spPr>
          <a:xfrm>
            <a:off x="8912225" y="-7937"/>
            <a:ext cx="1666875" cy="835025"/>
          </a:xfrm>
          <a:prstGeom prst="rect">
            <a:avLst/>
          </a:prstGeom>
          <a:noFill/>
          <a:ln w="9525">
            <a:noFill/>
          </a:ln>
        </p:spPr>
      </p:pic>
      <p:sp>
        <p:nvSpPr>
          <p:cNvPr id="2" name="Title 1"/>
          <p:cNvSpPr>
            <a:spLocks noGrp="1"/>
          </p:cNvSpPr>
          <p:nvPr>
            <p:ph type="title"/>
          </p:nvPr>
        </p:nvSpPr>
        <p:spPr>
          <a:xfrm>
            <a:off x="519248" y="402777"/>
            <a:ext cx="11151917" cy="747897"/>
          </a:xfrm>
        </p:spPr>
        <p:txBody>
          <a:bodyPr/>
          <a:lstStyle>
            <a:lvl1pPr>
              <a:defRPr sz="5400">
                <a:solidFill>
                  <a:schemeClr val="bg1"/>
                </a:solidFill>
              </a:defRPr>
            </a:lvl1pPr>
          </a:lstStyle>
          <a:p>
            <a:r>
              <a:rPr lang="zh-CN" altLang="en-US" smtClean="0"/>
              <a:t>单击此处编辑母版标题样式</a:t>
            </a:r>
            <a:endParaRPr lang="en-US" dirty="0"/>
          </a:p>
        </p:txBody>
      </p:sp>
      <p:sp>
        <p:nvSpPr>
          <p:cNvPr id="5" name="Text Placeholder 4"/>
          <p:cNvSpPr>
            <a:spLocks noGrp="1"/>
          </p:cNvSpPr>
          <p:nvPr>
            <p:ph type="body" sz="quarter" idx="10"/>
          </p:nvPr>
        </p:nvSpPr>
        <p:spPr>
          <a:xfrm>
            <a:off x="519248" y="1370526"/>
            <a:ext cx="11151917"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emo Background -JBS">
    <p:spTree>
      <p:nvGrpSpPr>
        <p:cNvPr id="1" name=""/>
        <p:cNvGrpSpPr/>
        <p:nvPr/>
      </p:nvGrpSpPr>
      <p:grpSpPr>
        <a:xfrm>
          <a:off x="0" y="0"/>
          <a:ext cx="0" cy="0"/>
          <a:chOff x="0" y="0"/>
          <a:chExt cx="0" cy="0"/>
        </a:xfrm>
      </p:grpSpPr>
      <p:grpSp>
        <p:nvGrpSpPr>
          <p:cNvPr id="7" name="Group 12"/>
          <p:cNvGrpSpPr/>
          <p:nvPr userDrawn="1"/>
        </p:nvGrpSpPr>
        <p:grpSpPr>
          <a:xfrm>
            <a:off x="0" y="2455863"/>
            <a:ext cx="2254250" cy="2103437"/>
            <a:chOff x="-1" y="2455231"/>
            <a:chExt cx="2253803" cy="2104837"/>
          </a:xfrm>
        </p:grpSpPr>
        <p:sp>
          <p:nvSpPr>
            <p:cNvPr id="8" name="Rectangle 16"/>
            <p:cNvSpPr/>
            <p:nvPr/>
          </p:nvSpPr>
          <p:spPr bwMode="auto">
            <a:xfrm>
              <a:off x="-1" y="2455231"/>
              <a:ext cx="2253803" cy="2104837"/>
            </a:xfrm>
            <a:prstGeom prst="rect">
              <a:avLst/>
            </a:prstGeom>
            <a:solidFill>
              <a:srgbClr val="92D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182880" numCol="1" rtlCol="0" anchor="b"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r>
                <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rPr>
                <a:t>demo</a:t>
              </a:r>
            </a:p>
          </p:txBody>
        </p:sp>
        <p:pic>
          <p:nvPicPr>
            <p:cNvPr id="9225" name="Picture 17"/>
            <p:cNvPicPr>
              <a:picLocks noChangeAspect="1"/>
            </p:cNvPicPr>
            <p:nvPr/>
          </p:nvPicPr>
          <p:blipFill>
            <a:blip r:embed="rId2" cstate="print"/>
            <a:stretch>
              <a:fillRect/>
            </a:stretch>
          </p:blipFill>
          <p:spPr>
            <a:xfrm>
              <a:off x="550988" y="2847133"/>
              <a:ext cx="1140731" cy="1140731"/>
            </a:xfrm>
            <a:prstGeom prst="rect">
              <a:avLst/>
            </a:prstGeom>
            <a:noFill/>
            <a:ln w="9525">
              <a:noFill/>
            </a:ln>
          </p:spPr>
        </p:pic>
      </p:grpSp>
      <p:pic>
        <p:nvPicPr>
          <p:cNvPr id="4" name="Picture 1"/>
          <p:cNvPicPr>
            <a:picLocks noChangeAspect="1"/>
          </p:cNvPicPr>
          <p:nvPr userDrawn="1"/>
        </p:nvPicPr>
        <p:blipFill>
          <a:blip r:embed="rId3" cstate="print"/>
          <a:stretch>
            <a:fillRect/>
          </a:stretch>
        </p:blipFill>
        <p:spPr>
          <a:xfrm>
            <a:off x="0" y="0"/>
            <a:ext cx="12192000" cy="6858000"/>
          </a:xfrm>
          <a:prstGeom prst="rect">
            <a:avLst/>
          </a:prstGeom>
          <a:noFill/>
          <a:ln w="9525">
            <a:noFill/>
          </a:ln>
        </p:spPr>
      </p:pic>
      <p:pic>
        <p:nvPicPr>
          <p:cNvPr id="9219" name="Picture 10"/>
          <p:cNvPicPr>
            <a:picLocks noChangeAspect="1"/>
          </p:cNvPicPr>
          <p:nvPr userDrawn="1"/>
        </p:nvPicPr>
        <p:blipFill>
          <a:blip r:embed="rId4" cstate="print"/>
          <a:stretch>
            <a:fillRect/>
          </a:stretch>
        </p:blipFill>
        <p:spPr>
          <a:xfrm>
            <a:off x="10302875" y="6311900"/>
            <a:ext cx="1619250" cy="388938"/>
          </a:xfrm>
          <a:prstGeom prst="rect">
            <a:avLst/>
          </a:prstGeom>
          <a:noFill/>
          <a:ln w="9525">
            <a:noFill/>
          </a:ln>
        </p:spPr>
      </p:pic>
      <p:sp>
        <p:nvSpPr>
          <p:cNvPr id="6" name="Rectangle 11"/>
          <p:cNvSpPr/>
          <p:nvPr/>
        </p:nvSpPr>
        <p:spPr bwMode="auto">
          <a:xfrm>
            <a:off x="2254250" y="2455863"/>
            <a:ext cx="9937750" cy="2103438"/>
          </a:xfrm>
          <a:prstGeom prst="rect">
            <a:avLst/>
          </a:prstGeom>
          <a:solidFill>
            <a:srgbClr val="00AEE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548640" tIns="45718" rIns="91436" bIns="45718" numCol="1" rtlCol="0" anchor="ctr" anchorCtr="0" compatLnSpc="1"/>
          <a:lstStyle/>
          <a:p>
            <a:pPr marL="0" marR="0" lvl="0" indent="0" algn="l" defTabSz="913765" rtl="0" eaLnBrk="1" fontAlgn="base" latinLnBrk="0" hangingPunct="1">
              <a:lnSpc>
                <a:spcPct val="100000"/>
              </a:lnSpc>
              <a:spcBef>
                <a:spcPct val="0"/>
              </a:spcBef>
              <a:spcAft>
                <a:spcPct val="0"/>
              </a:spcAft>
              <a:buClrTx/>
              <a:buSzTx/>
              <a:buFontTx/>
              <a:buNone/>
              <a:defRPr/>
            </a:pPr>
            <a:endParaRPr kumimoji="0" lang="en-US" sz="6600" b="0" i="0" u="none" strike="noStrike" kern="1200" cap="none" spc="0" normalizeH="0" baseline="0" noProof="0" dirty="0">
              <a:ln>
                <a:noFill/>
              </a:ln>
              <a:gradFill>
                <a:gsLst>
                  <a:gs pos="0">
                    <a:srgbClr val="FFFFFF"/>
                  </a:gs>
                  <a:gs pos="100000">
                    <a:srgbClr val="FFFFFF"/>
                  </a:gs>
                </a:gsLst>
                <a:lin ang="5400000" scaled="0"/>
              </a:gradFill>
              <a:effectLst/>
              <a:uLnTx/>
              <a:uFillTx/>
              <a:latin typeface="Meiryo" panose="020B0604030504040204" charset="-128"/>
              <a:ea typeface="Meiryo" panose="020B0604030504040204" charset="-128"/>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0"/>
                                        <p:tgtEl>
                                          <p:spTgt spid="4"/>
                                        </p:tgtEl>
                                      </p:cBhvr>
                                    </p:animEffect>
                                  </p:childTnLst>
                                </p:cTn>
                              </p:par>
                              <p:par>
                                <p:cTn id="8" presetID="2" presetClass="entr" presetSubtype="8" fill="hold" nodeType="withEffect">
                                  <p:stCondLst>
                                    <p:cond delay="75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0-#ppt_w/2"/>
                                          </p:val>
                                        </p:tav>
                                        <p:tav tm="100000">
                                          <p:val>
                                            <p:strVal val="#ppt_x"/>
                                          </p:val>
                                        </p:tav>
                                      </p:tavLst>
                                    </p:anim>
                                    <p:anim calcmode="lin" valueType="num">
                                      <p:cBhvr additive="base">
                                        <p:cTn id="11" dur="500" fill="hold"/>
                                        <p:tgtEl>
                                          <p:spTgt spid="7"/>
                                        </p:tgtEl>
                                        <p:attrNameLst>
                                          <p:attrName>ppt_y</p:attrName>
                                        </p:attrNameLst>
                                      </p:cBhvr>
                                      <p:tavLst>
                                        <p:tav tm="0">
                                          <p:val>
                                            <p:strVal val="#ppt_y"/>
                                          </p:val>
                                        </p:tav>
                                        <p:tav tm="100000">
                                          <p:val>
                                            <p:strVal val="#ppt_y"/>
                                          </p:val>
                                        </p:tav>
                                      </p:tavLst>
                                    </p:anim>
                                  </p:childTnLst>
                                </p:cTn>
                              </p:par>
                              <p:par>
                                <p:cTn id="12" presetID="16" presetClass="entr" presetSubtype="42" fill="hold" grpId="0" nodeType="withEffect">
                                  <p:stCondLst>
                                    <p:cond delay="1750"/>
                                  </p:stCondLst>
                                  <p:childTnLst>
                                    <p:set>
                                      <p:cBhvr>
                                        <p:cTn id="13" dur="1" fill="hold">
                                          <p:stCondLst>
                                            <p:cond delay="0"/>
                                          </p:stCondLst>
                                        </p:cTn>
                                        <p:tgtEl>
                                          <p:spTgt spid="6"/>
                                        </p:tgtEl>
                                        <p:attrNameLst>
                                          <p:attrName>style.visibility</p:attrName>
                                        </p:attrNameLst>
                                      </p:cBhvr>
                                      <p:to>
                                        <p:strVal val="visible"/>
                                      </p:to>
                                    </p:set>
                                    <p:animEffect transition="in" filter="barn(outHorizontal)">
                                      <p:cBhvr>
                                        <p:cTn id="14" dur="750"/>
                                        <p:tgtEl>
                                          <p:spTgt spid="6"/>
                                        </p:tgtEl>
                                      </p:cBhvr>
                                    </p:animEffect>
                                  </p:childTnLst>
                                </p:cTn>
                              </p:par>
                              <p:par>
                                <p:cTn id="15" presetID="10" presetClass="exit" presetSubtype="0" fill="hold" grpId="1" nodeType="withEffect">
                                  <p:stCondLst>
                                    <p:cond delay="250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allouts - JB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stretch>
            <a:fillRect/>
          </a:stretch>
        </p:blipFill>
        <p:spPr>
          <a:xfrm>
            <a:off x="0" y="0"/>
            <a:ext cx="12192000" cy="6858000"/>
          </a:xfrm>
          <a:prstGeom prst="rect">
            <a:avLst/>
          </a:prstGeom>
          <a:noFill/>
          <a:ln w="9525">
            <a:noFill/>
          </a:ln>
        </p:spPr>
      </p:pic>
      <p:pic>
        <p:nvPicPr>
          <p:cNvPr id="10243" name="Picture 8"/>
          <p:cNvPicPr>
            <a:picLocks noChangeAspect="1"/>
          </p:cNvPicPr>
          <p:nvPr userDrawn="1"/>
        </p:nvPicPr>
        <p:blipFill>
          <a:blip r:embed="rId3" cstate="print"/>
          <a:stretch>
            <a:fillRect/>
          </a:stretch>
        </p:blipFill>
        <p:spPr>
          <a:xfrm>
            <a:off x="10302875" y="6311900"/>
            <a:ext cx="1619250" cy="388938"/>
          </a:xfrm>
          <a:prstGeom prst="rect">
            <a:avLst/>
          </a:prstGeom>
          <a:noFill/>
          <a:ln w="9525">
            <a:noFill/>
          </a:ln>
        </p:spPr>
      </p:pic>
      <p:sp>
        <p:nvSpPr>
          <p:cNvPr id="2" name="Title 1"/>
          <p:cNvSpPr>
            <a:spLocks noGrp="1"/>
          </p:cNvSpPr>
          <p:nvPr>
            <p:ph type="title"/>
          </p:nvPr>
        </p:nvSpPr>
        <p:spPr>
          <a:xfrm>
            <a:off x="519248" y="402777"/>
            <a:ext cx="11151917" cy="747897"/>
          </a:xfrm>
        </p:spPr>
        <p:txBody>
          <a:bodyPr/>
          <a:lstStyle>
            <a:lvl1pPr>
              <a:defRPr sz="5400">
                <a:solidFill>
                  <a:schemeClr val="bg1"/>
                </a:solidFill>
              </a:defRPr>
            </a:lvl1pPr>
          </a:lstStyle>
          <a:p>
            <a:r>
              <a:rPr lang="zh-CN" altLang="en-US" smtClean="0"/>
              <a:t>单击此处编辑母版标题样式</a:t>
            </a:r>
            <a:endParaRPr lang="en-US" dirty="0"/>
          </a:p>
        </p:txBody>
      </p:sp>
      <p:sp>
        <p:nvSpPr>
          <p:cNvPr id="5" name="Text Placeholder 4"/>
          <p:cNvSpPr>
            <a:spLocks noGrp="1"/>
          </p:cNvSpPr>
          <p:nvPr>
            <p:ph type="body" sz="quarter" idx="10"/>
          </p:nvPr>
        </p:nvSpPr>
        <p:spPr>
          <a:xfrm>
            <a:off x="519248" y="1370526"/>
            <a:ext cx="11151917"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4"/>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par>
                                <p:cTn id="8" presetID="10" presetClass="exit" presetSubtype="0" fill="hold" nodeType="withEffect">
                                  <p:stCondLst>
                                    <p:cond delay="2500"/>
                                  </p:stCondLst>
                                  <p:childTnLst>
                                    <p:animEffect transition="out" filter="fade">
                                      <p:cBhvr>
                                        <p:cTn id="9" dur="1750"/>
                                        <p:tgtEl>
                                          <p:spTgt spid="4"/>
                                        </p:tgtEl>
                                      </p:cBhvr>
                                    </p:animEffect>
                                    <p:set>
                                      <p:cBhvr>
                                        <p:cTn id="10" dur="1" fill="hold">
                                          <p:stCondLst>
                                            <p:cond delay="174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randing">
    <p:spTree>
      <p:nvGrpSpPr>
        <p:cNvPr id="1" name=""/>
        <p:cNvGrpSpPr/>
        <p:nvPr/>
      </p:nvGrpSpPr>
      <p:grpSpPr>
        <a:xfrm>
          <a:off x="0" y="0"/>
          <a:ext cx="0" cy="0"/>
          <a:chOff x="0" y="0"/>
          <a:chExt cx="0" cy="0"/>
        </a:xfrm>
      </p:grpSpPr>
      <p:sp>
        <p:nvSpPr>
          <p:cNvPr id="4" name="Rectangle 3"/>
          <p:cNvSpPr/>
          <p:nvPr/>
        </p:nvSpPr>
        <p:spPr bwMode="auto">
          <a:xfrm>
            <a:off x="0" y="0"/>
            <a:ext cx="12215813" cy="6858000"/>
          </a:xfrm>
          <a:prstGeom prst="rect">
            <a:avLst/>
          </a:prstGeom>
          <a:solidFill>
            <a:srgbClr val="000000">
              <a:alpha val="4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11267" name="Picture 2"/>
          <p:cNvPicPr>
            <a:picLocks noChangeAspect="1"/>
          </p:cNvPicPr>
          <p:nvPr userDrawn="1"/>
        </p:nvPicPr>
        <p:blipFill>
          <a:blip r:embed="rId2" cstate="print"/>
          <a:stretch>
            <a:fillRect/>
          </a:stretch>
        </p:blipFill>
        <p:spPr>
          <a:xfrm>
            <a:off x="4322763" y="3140075"/>
            <a:ext cx="3546475" cy="577850"/>
          </a:xfrm>
          <a:prstGeom prst="rect">
            <a:avLst/>
          </a:prstGeom>
          <a:noFill/>
          <a:ln w="9525">
            <a:noFill/>
          </a:ln>
        </p:spPr>
      </p:pic>
      <p:sp>
        <p:nvSpPr>
          <p:cNvPr id="11268" name="Text Box 3"/>
          <p:cNvSpPr txBox="1"/>
          <p:nvPr userDrawn="1"/>
        </p:nvSpPr>
        <p:spPr>
          <a:xfrm>
            <a:off x="508000" y="6083300"/>
            <a:ext cx="11176000" cy="415925"/>
          </a:xfrm>
          <a:prstGeom prst="rect">
            <a:avLst/>
          </a:prstGeom>
          <a:noFill/>
          <a:ln w="12700">
            <a:noFill/>
          </a:ln>
        </p:spPr>
        <p:txBody>
          <a:bodyPr lIns="91425" tIns="45713" rIns="91425" bIns="45713">
            <a:spAutoFit/>
          </a:bodyPr>
          <a:lstStyle/>
          <a:p>
            <a:pPr lvl="0" algn="ctr" defTabSz="913130" eaLnBrk="0" hangingPunct="0"/>
            <a:r>
              <a:rPr lang="en-US" altLang="zh-CN" sz="700" dirty="0">
                <a:solidFill>
                  <a:srgbClr val="FFFFFF"/>
                </a:solidFill>
                <a:latin typeface="Segoe UI" panose="020B0502040204020203" pitchFamily="34" charset="0"/>
                <a:ea typeface="Arial" panose="020B0604020202020204" pitchFamily="34" charset="0"/>
              </a:rPr>
              <a:t>© 2011 Microsoft Corporation. All rights reserved. Microsoft, Windows, Windows Vista and other product names are or may be registered trademarks and/or trademarks in the U.S. and/or other countries.</a:t>
            </a:r>
          </a:p>
          <a:p>
            <a:pPr lvl="0" algn="ctr" defTabSz="913130" eaLnBrk="0" hangingPunct="0"/>
            <a:r>
              <a:rPr lang="en-US" altLang="zh-CN" sz="700" dirty="0">
                <a:solidFill>
                  <a:srgbClr val="FFFFFF"/>
                </a:solidFill>
                <a:latin typeface="Segoe UI" panose="020B0502040204020203" pitchFamily="34" charset="0"/>
                <a:ea typeface="Arial" panose="020B0604020202020204"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12290" name="Freeform 6"/>
          <p:cNvSpPr>
            <a:spLocks noEditPoints="1"/>
          </p:cNvSpPr>
          <p:nvPr userDrawn="1"/>
        </p:nvSpPr>
        <p:spPr>
          <a:xfrm>
            <a:off x="7177088" y="1503363"/>
            <a:ext cx="3890962" cy="3721100"/>
          </a:xfrm>
          <a:custGeom>
            <a:avLst/>
            <a:gdLst/>
            <a:ahLst/>
            <a:cxnLst>
              <a:cxn ang="0">
                <a:pos x="3790531" y="1005419"/>
              </a:cxn>
              <a:cxn ang="0">
                <a:pos x="2299589" y="1005419"/>
              </a:cxn>
              <a:cxn ang="0">
                <a:pos x="3133506" y="75406"/>
              </a:cxn>
              <a:cxn ang="0">
                <a:pos x="3032425" y="0"/>
              </a:cxn>
              <a:cxn ang="0">
                <a:pos x="1945806" y="980284"/>
              </a:cxn>
              <a:cxn ang="0">
                <a:pos x="909727" y="0"/>
              </a:cxn>
              <a:cxn ang="0">
                <a:pos x="808647" y="75406"/>
              </a:cxn>
              <a:cxn ang="0">
                <a:pos x="1667834" y="1005419"/>
              </a:cxn>
              <a:cxn ang="0">
                <a:pos x="101081" y="1005419"/>
              </a:cxn>
              <a:cxn ang="0">
                <a:pos x="0" y="1105961"/>
              </a:cxn>
              <a:cxn ang="0">
                <a:pos x="0" y="3619509"/>
              </a:cxn>
              <a:cxn ang="0">
                <a:pos x="101081" y="3720051"/>
              </a:cxn>
              <a:cxn ang="0">
                <a:pos x="3790531" y="3720051"/>
              </a:cxn>
              <a:cxn ang="0">
                <a:pos x="3891612" y="3619509"/>
              </a:cxn>
              <a:cxn ang="0">
                <a:pos x="3891612" y="1105961"/>
              </a:cxn>
              <a:cxn ang="0">
                <a:pos x="3790531" y="1005419"/>
              </a:cxn>
              <a:cxn ang="0">
                <a:pos x="3664180" y="3393290"/>
              </a:cxn>
              <a:cxn ang="0">
                <a:pos x="3563099" y="3493832"/>
              </a:cxn>
              <a:cxn ang="0">
                <a:pos x="328513" y="3493832"/>
              </a:cxn>
              <a:cxn ang="0">
                <a:pos x="227432" y="3393290"/>
              </a:cxn>
              <a:cxn ang="0">
                <a:pos x="227432" y="1307045"/>
              </a:cxn>
              <a:cxn ang="0">
                <a:pos x="328513" y="1206503"/>
              </a:cxn>
              <a:cxn ang="0">
                <a:pos x="3563099" y="1206503"/>
              </a:cxn>
              <a:cxn ang="0">
                <a:pos x="3664180" y="1307045"/>
              </a:cxn>
              <a:cxn ang="0">
                <a:pos x="3664180" y="3393290"/>
              </a:cxn>
            </a:cxnLst>
            <a:rect l="0" t="0" r="0" b="0"/>
            <a:pathLst>
              <a:path w="154" h="148">
                <a:moveTo>
                  <a:pt x="150" y="40"/>
                </a:moveTo>
                <a:cubicBezTo>
                  <a:pt x="91" y="40"/>
                  <a:pt x="91" y="40"/>
                  <a:pt x="91" y="40"/>
                </a:cubicBezTo>
                <a:cubicBezTo>
                  <a:pt x="124" y="3"/>
                  <a:pt x="124" y="3"/>
                  <a:pt x="124" y="3"/>
                </a:cubicBezTo>
                <a:cubicBezTo>
                  <a:pt x="120" y="0"/>
                  <a:pt x="120" y="0"/>
                  <a:pt x="120" y="0"/>
                </a:cubicBezTo>
                <a:cubicBezTo>
                  <a:pt x="77" y="39"/>
                  <a:pt x="77" y="39"/>
                  <a:pt x="77" y="39"/>
                </a:cubicBezTo>
                <a:cubicBezTo>
                  <a:pt x="36" y="0"/>
                  <a:pt x="36" y="0"/>
                  <a:pt x="36" y="0"/>
                </a:cubicBezTo>
                <a:cubicBezTo>
                  <a:pt x="32" y="3"/>
                  <a:pt x="32" y="3"/>
                  <a:pt x="32" y="3"/>
                </a:cubicBezTo>
                <a:cubicBezTo>
                  <a:pt x="66" y="40"/>
                  <a:pt x="66" y="40"/>
                  <a:pt x="66" y="40"/>
                </a:cubicBezTo>
                <a:cubicBezTo>
                  <a:pt x="4" y="40"/>
                  <a:pt x="4" y="40"/>
                  <a:pt x="4" y="40"/>
                </a:cubicBezTo>
                <a:cubicBezTo>
                  <a:pt x="2" y="40"/>
                  <a:pt x="0" y="42"/>
                  <a:pt x="0" y="44"/>
                </a:cubicBezTo>
                <a:cubicBezTo>
                  <a:pt x="0" y="144"/>
                  <a:pt x="0" y="144"/>
                  <a:pt x="0" y="144"/>
                </a:cubicBezTo>
                <a:cubicBezTo>
                  <a:pt x="0" y="146"/>
                  <a:pt x="2" y="148"/>
                  <a:pt x="4" y="148"/>
                </a:cubicBezTo>
                <a:cubicBezTo>
                  <a:pt x="150" y="148"/>
                  <a:pt x="150" y="148"/>
                  <a:pt x="150" y="148"/>
                </a:cubicBezTo>
                <a:cubicBezTo>
                  <a:pt x="152" y="148"/>
                  <a:pt x="154" y="146"/>
                  <a:pt x="154" y="144"/>
                </a:cubicBezTo>
                <a:cubicBezTo>
                  <a:pt x="154" y="44"/>
                  <a:pt x="154" y="44"/>
                  <a:pt x="154" y="44"/>
                </a:cubicBezTo>
                <a:cubicBezTo>
                  <a:pt x="154" y="42"/>
                  <a:pt x="152" y="40"/>
                  <a:pt x="150" y="40"/>
                </a:cubicBezTo>
                <a:close/>
                <a:moveTo>
                  <a:pt x="145" y="135"/>
                </a:moveTo>
                <a:cubicBezTo>
                  <a:pt x="145" y="137"/>
                  <a:pt x="143" y="139"/>
                  <a:pt x="141" y="139"/>
                </a:cubicBezTo>
                <a:cubicBezTo>
                  <a:pt x="13" y="139"/>
                  <a:pt x="13" y="139"/>
                  <a:pt x="13" y="139"/>
                </a:cubicBezTo>
                <a:cubicBezTo>
                  <a:pt x="11" y="139"/>
                  <a:pt x="9" y="137"/>
                  <a:pt x="9" y="135"/>
                </a:cubicBezTo>
                <a:cubicBezTo>
                  <a:pt x="9" y="52"/>
                  <a:pt x="9" y="52"/>
                  <a:pt x="9" y="52"/>
                </a:cubicBezTo>
                <a:cubicBezTo>
                  <a:pt x="9" y="50"/>
                  <a:pt x="11" y="48"/>
                  <a:pt x="13" y="48"/>
                </a:cubicBezTo>
                <a:cubicBezTo>
                  <a:pt x="141" y="48"/>
                  <a:pt x="141" y="48"/>
                  <a:pt x="141" y="48"/>
                </a:cubicBezTo>
                <a:cubicBezTo>
                  <a:pt x="143" y="48"/>
                  <a:pt x="145" y="50"/>
                  <a:pt x="145" y="52"/>
                </a:cubicBezTo>
                <a:lnTo>
                  <a:pt x="145" y="135"/>
                </a:lnTo>
                <a:close/>
              </a:path>
            </a:pathLst>
          </a:custGeom>
          <a:solidFill>
            <a:srgbClr val="FFFFFF">
              <a:alpha val="100000"/>
            </a:srgbClr>
          </a:solidFill>
          <a:ln w="9525">
            <a:noFill/>
          </a:ln>
        </p:spPr>
        <p:txBody>
          <a:bodyPr/>
          <a:lstStyle/>
          <a:p>
            <a:endParaRPr lang="zh-CN" altLang="en-US"/>
          </a:p>
        </p:txBody>
      </p:sp>
      <p:sp>
        <p:nvSpPr>
          <p:cNvPr id="2" name="Title 1"/>
          <p:cNvSpPr>
            <a:spLocks noGrp="1"/>
          </p:cNvSpPr>
          <p:nvPr>
            <p:ph type="ctrTitle"/>
          </p:nvPr>
        </p:nvSpPr>
        <p:spPr>
          <a:xfrm>
            <a:off x="1866166" y="2602279"/>
            <a:ext cx="4206383" cy="1523494"/>
          </a:xfrm>
        </p:spPr>
        <p:txBody>
          <a:bodyPr anchor="ctr" anchorCtr="0">
            <a:noAutofit/>
          </a:bodyPr>
          <a:lstStyle>
            <a:lvl1pPr algn="l">
              <a:lnSpc>
                <a:spcPct val="90000"/>
              </a:lnSpc>
              <a:defRPr sz="4800" baseline="0">
                <a:solidFill>
                  <a:schemeClr val="bg1">
                    <a:alpha val="98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89617" y="4352657"/>
            <a:ext cx="4206384" cy="461665"/>
          </a:xfrm>
        </p:spPr>
        <p:txBody>
          <a:bodyPr>
            <a:noAutofit/>
          </a:bodyPr>
          <a:lstStyle>
            <a:lvl1pPr marL="0" indent="0" algn="l" defTabSz="913765" rtl="0" eaLnBrk="1" latinLnBrk="0" hangingPunct="1">
              <a:lnSpc>
                <a:spcPct val="90000"/>
              </a:lnSpc>
              <a:spcBef>
                <a:spcPts val="0"/>
              </a:spcBef>
              <a:buSzPct val="80000"/>
              <a:buFont typeface="Arial" panose="020B0604020202020204" pitchFamily="34" charset="0"/>
              <a:buNone/>
              <a:defRPr lang="en-US" sz="2400" kern="1200" dirty="0">
                <a:solidFill>
                  <a:schemeClr val="bg1">
                    <a:alpha val="99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422641" y="3364026"/>
            <a:ext cx="3341825" cy="1274538"/>
          </a:xfrm>
        </p:spPr>
        <p:txBody>
          <a:bodyPr anchor="t" anchorCtr="0">
            <a:noAutofit/>
            <a:scene3d>
              <a:camera prst="orthographicFront"/>
              <a:lightRig rig="flat" dir="t"/>
            </a:scene3d>
            <a:sp3d>
              <a:contourClr>
                <a:schemeClr val="bg2"/>
              </a:contourClr>
            </a:sp3d>
          </a:bodyPr>
          <a:lstStyle>
            <a:lvl1pPr marL="0" indent="0" algn="ctr">
              <a:buFont typeface="Arial" panose="020B0604020202020204" pitchFamily="34" charset="0"/>
              <a:buNone/>
              <a:defRPr lang="en-US" sz="6000" dirty="0" smtClean="0">
                <a:solidFill>
                  <a:srgbClr val="00B0F0"/>
                </a:solidFill>
                <a:latin typeface="Segoe UI Light" panose="020B0502040204020203" pitchFamily="34" charset="0"/>
              </a:defRPr>
            </a:lvl1pPr>
          </a:lstStyle>
          <a:p>
            <a:pPr lvl="0"/>
            <a:r>
              <a:rPr lang="zh-CN" altLang="en-US" smtClean="0"/>
              <a:t>单击此处编辑母版文本样式</a:t>
            </a:r>
          </a:p>
        </p:txBody>
      </p:sp>
    </p:spTree>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4" name="Hexagon 14"/>
          <p:cNvSpPr/>
          <p:nvPr/>
        </p:nvSpPr>
        <p:spPr bwMode="auto">
          <a:xfrm rot="19780699">
            <a:off x="2852004" y="1058871"/>
            <a:ext cx="2423987" cy="2089099"/>
          </a:xfrm>
          <a:prstGeom prst="hexagon">
            <a:avLst>
              <a:gd name="adj" fmla="val 28905"/>
              <a:gd name="vf" fmla="val 115470"/>
            </a:avLst>
          </a:prstGeom>
          <a:solidFill>
            <a:srgbClr val="00AEEF">
              <a:alpha val="20000"/>
            </a:srgbClr>
          </a:solidFill>
          <a:ln>
            <a:noFill/>
            <a:headEnd type="none" w="med" len="med"/>
            <a:tailEnd type="none" w="med" len="med"/>
          </a:ln>
          <a:effectLst>
            <a:softEdge rad="3175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5" name="Hexagon 15"/>
          <p:cNvSpPr/>
          <p:nvPr/>
        </p:nvSpPr>
        <p:spPr bwMode="auto">
          <a:xfrm rot="19780699">
            <a:off x="1719268" y="3260115"/>
            <a:ext cx="3017680" cy="2742701"/>
          </a:xfrm>
          <a:prstGeom prst="hexagon">
            <a:avLst>
              <a:gd name="adj" fmla="val 28905"/>
              <a:gd name="vf" fmla="val 115470"/>
            </a:avLst>
          </a:prstGeom>
          <a:solidFill>
            <a:srgbClr val="FF8A00">
              <a:alpha val="10196"/>
            </a:srgbClr>
          </a:solidFill>
          <a:ln>
            <a:noFill/>
            <a:headEnd type="none" w="med" len="med"/>
            <a:tailEnd type="none" w="med" len="med"/>
          </a:ln>
          <a:effectLst>
            <a:softEdge rad="1270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6" name="Hexagon 16"/>
          <p:cNvSpPr/>
          <p:nvPr/>
        </p:nvSpPr>
        <p:spPr bwMode="auto">
          <a:xfrm rot="19780699">
            <a:off x="682947" y="1413760"/>
            <a:ext cx="1100420" cy="948391"/>
          </a:xfrm>
          <a:prstGeom prst="hexagon">
            <a:avLst>
              <a:gd name="adj" fmla="val 28905"/>
              <a:gd name="vf" fmla="val 115470"/>
            </a:avLst>
          </a:prstGeom>
          <a:solidFill>
            <a:srgbClr val="ED1E79">
              <a:alpha val="30196"/>
            </a:srgbClr>
          </a:solidFill>
          <a:ln>
            <a:noFill/>
            <a:headEnd type="none" w="med" len="med"/>
            <a:tailEnd type="none" w="med" len="med"/>
          </a:ln>
          <a:effectLst>
            <a:softEdge rad="1270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7" name="Hexagon 17"/>
          <p:cNvSpPr/>
          <p:nvPr/>
        </p:nvSpPr>
        <p:spPr bwMode="auto">
          <a:xfrm rot="19780699">
            <a:off x="4787594" y="1481185"/>
            <a:ext cx="3404021" cy="2933738"/>
          </a:xfrm>
          <a:prstGeom prst="hexagon">
            <a:avLst>
              <a:gd name="adj" fmla="val 28905"/>
              <a:gd name="vf" fmla="val 115470"/>
            </a:avLst>
          </a:prstGeom>
          <a:solidFill>
            <a:srgbClr val="92D050">
              <a:alpha val="10196"/>
            </a:srgbClr>
          </a:solidFill>
          <a:ln>
            <a:noFill/>
            <a:headEnd type="none" w="med" len="med"/>
            <a:tailEnd type="none" w="med" len="med"/>
          </a:ln>
          <a:effectLst>
            <a:softEdge rad="127000"/>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sp>
        <p:nvSpPr>
          <p:cNvPr id="8" name="Rectangle 5"/>
          <p:cNvSpPr/>
          <p:nvPr/>
        </p:nvSpPr>
        <p:spPr bwMode="auto">
          <a:xfrm>
            <a:off x="0" y="0"/>
            <a:ext cx="12192000" cy="46038"/>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lstStyle/>
          <a:p>
            <a:pPr marL="0" marR="0" lvl="0" indent="0" algn="ctr" defTabSz="913765" rtl="0" eaLnBrk="1" fontAlgn="base" latinLnBrk="0" hangingPunct="1">
              <a:lnSpc>
                <a:spcPct val="100000"/>
              </a:lnSpc>
              <a:spcBef>
                <a:spcPct val="0"/>
              </a:spcBef>
              <a:spcAft>
                <a:spcPct val="0"/>
              </a:spcAft>
              <a:buClrTx/>
              <a:buSzTx/>
              <a:buFontTx/>
              <a:buNone/>
              <a:defRPr/>
            </a:pPr>
            <a:endParaRPr kumimoji="0" lang="en-US" sz="2200" b="0" i="0" u="none" strike="noStrike" kern="1200" cap="none" spc="0" normalizeH="0" baseline="0" noProof="0" dirty="0">
              <a:ln>
                <a:noFill/>
              </a:ln>
              <a:gradFill>
                <a:gsLst>
                  <a:gs pos="0">
                    <a:srgbClr val="FFFFFF"/>
                  </a:gs>
                  <a:gs pos="100000">
                    <a:srgbClr val="FFFFFF"/>
                  </a:gs>
                </a:gsLst>
                <a:lin ang="5400000" scaled="0"/>
              </a:gradFill>
              <a:effectLst/>
              <a:uLnTx/>
              <a:uFillTx/>
              <a:latin typeface="+mn-lt"/>
              <a:ea typeface="+mn-ea"/>
              <a:cs typeface="+mn-cs"/>
            </a:endParaRPr>
          </a:p>
        </p:txBody>
      </p:sp>
      <p:pic>
        <p:nvPicPr>
          <p:cNvPr id="13327" name="Picture 9"/>
          <p:cNvPicPr>
            <a:picLocks noChangeAspect="1"/>
          </p:cNvPicPr>
          <p:nvPr userDrawn="1"/>
        </p:nvPicPr>
        <p:blipFill>
          <a:blip r:embed="rId2" cstate="print"/>
          <a:srcRect r="49222"/>
          <a:stretch>
            <a:fillRect/>
          </a:stretch>
        </p:blipFill>
        <p:spPr>
          <a:xfrm>
            <a:off x="11358563" y="-7937"/>
            <a:ext cx="846137" cy="835025"/>
          </a:xfrm>
          <a:prstGeom prst="rect">
            <a:avLst/>
          </a:prstGeom>
          <a:noFill/>
          <a:ln w="9525">
            <a:noFill/>
          </a:ln>
        </p:spPr>
      </p:pic>
      <p:pic>
        <p:nvPicPr>
          <p:cNvPr id="13328" name="Picture 10"/>
          <p:cNvPicPr>
            <a:picLocks noChangeAspect="1"/>
          </p:cNvPicPr>
          <p:nvPr userDrawn="1"/>
        </p:nvPicPr>
        <p:blipFill>
          <a:blip r:embed="rId2" cstate="print"/>
          <a:stretch>
            <a:fillRect/>
          </a:stretch>
        </p:blipFill>
        <p:spPr>
          <a:xfrm>
            <a:off x="10136188" y="-7937"/>
            <a:ext cx="1665287" cy="835025"/>
          </a:xfrm>
          <a:prstGeom prst="rect">
            <a:avLst/>
          </a:prstGeom>
          <a:noFill/>
          <a:ln w="9525">
            <a:noFill/>
          </a:ln>
        </p:spPr>
      </p:pic>
      <p:pic>
        <p:nvPicPr>
          <p:cNvPr id="13329" name="Picture 11"/>
          <p:cNvPicPr>
            <a:picLocks noChangeAspect="1"/>
          </p:cNvPicPr>
          <p:nvPr userDrawn="1"/>
        </p:nvPicPr>
        <p:blipFill>
          <a:blip r:embed="rId2" cstate="print"/>
          <a:stretch>
            <a:fillRect/>
          </a:stretch>
        </p:blipFill>
        <p:spPr>
          <a:xfrm>
            <a:off x="8912225" y="-7937"/>
            <a:ext cx="1666875" cy="835025"/>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64" presetClass="path" presetSubtype="0" accel="50000" decel="50000" fill="hold" nodeType="withEffect">
                                  <p:stCondLst>
                                    <p:cond delay="0"/>
                                  </p:stCondLst>
                                  <p:childTnLst>
                                    <p:animMotion origin="layout" path="M -3.4193E-6 -3.05273E-7 L -3.4193E-6 -0.14662 " pathEditMode="relative" rAng="0" ptsTypes="AA">
                                      <p:cBhvr>
                                        <p:cTn id="9" dur="2000" fill="hold"/>
                                        <p:tgtEl>
                                          <p:spTgt spid="7"/>
                                        </p:tgtEl>
                                        <p:attrNameLst>
                                          <p:attrName>ppt_x</p:attrName>
                                          <p:attrName>ppt_y</p:attrName>
                                        </p:attrNameLst>
                                      </p:cBhvr>
                                      <p:rCtr x="0" y="-7300"/>
                                    </p:animMotion>
                                  </p:childTnLst>
                                </p:cTn>
                              </p:par>
                              <p:par>
                                <p:cTn id="10" presetID="10" presetClass="exit" presetSubtype="0" fill="hold" nodeType="withEffect">
                                  <p:stCondLst>
                                    <p:cond delay="150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par>
                                <p:cTn id="13" presetID="10" presetClass="entr" presetSubtype="0" fill="hold" nodeType="withEffect">
                                  <p:stCondLst>
                                    <p:cond delay="25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64" presetClass="path" presetSubtype="0" accel="50000" decel="50000" fill="hold" nodeType="withEffect">
                                  <p:stCondLst>
                                    <p:cond delay="250"/>
                                  </p:stCondLst>
                                  <p:childTnLst>
                                    <p:animMotion origin="layout" path="M 1.43025E-6 -3.18224E-6 L 1.43025E-6 -0.10083 " pathEditMode="relative" rAng="0" ptsTypes="AA">
                                      <p:cBhvr>
                                        <p:cTn id="17" dur="2500" fill="hold"/>
                                        <p:tgtEl>
                                          <p:spTgt spid="4"/>
                                        </p:tgtEl>
                                        <p:attrNameLst>
                                          <p:attrName>ppt_x</p:attrName>
                                          <p:attrName>ppt_y</p:attrName>
                                        </p:attrNameLst>
                                      </p:cBhvr>
                                      <p:rCtr x="0" y="-5000"/>
                                    </p:animMotion>
                                  </p:childTnLst>
                                </p:cTn>
                              </p:par>
                              <p:par>
                                <p:cTn id="18" presetID="10" presetClass="exit" presetSubtype="0" fill="hold" nodeType="withEffect">
                                  <p:stCondLst>
                                    <p:cond delay="2000"/>
                                  </p:stCondLst>
                                  <p:childTnLst>
                                    <p:animEffect transition="out" filter="fade">
                                      <p:cBhvr>
                                        <p:cTn id="19" dur="750"/>
                                        <p:tgtEl>
                                          <p:spTgt spid="4"/>
                                        </p:tgtEl>
                                      </p:cBhvr>
                                    </p:animEffect>
                                    <p:set>
                                      <p:cBhvr>
                                        <p:cTn id="20" dur="1" fill="hold">
                                          <p:stCondLst>
                                            <p:cond delay="749"/>
                                          </p:stCondLst>
                                        </p:cTn>
                                        <p:tgtEl>
                                          <p:spTgt spid="4"/>
                                        </p:tgtEl>
                                        <p:attrNameLst>
                                          <p:attrName>style.visibility</p:attrName>
                                        </p:attrNameLst>
                                      </p:cBhvr>
                                      <p:to>
                                        <p:strVal val="hidden"/>
                                      </p:to>
                                    </p:set>
                                  </p:childTnLst>
                                </p:cTn>
                              </p:par>
                              <p:par>
                                <p:cTn id="21" presetID="10" presetClass="entr" presetSubtype="0" fill="hold" nodeType="withEffect">
                                  <p:stCondLst>
                                    <p:cond delay="50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64" presetClass="path" presetSubtype="0" accel="50000" decel="50000" fill="hold" nodeType="withEffect">
                                  <p:stCondLst>
                                    <p:cond delay="500"/>
                                  </p:stCondLst>
                                  <p:childTnLst>
                                    <p:animMotion origin="layout" path="M 3.61209E-6 -8.23312E-7 L 3.61209E-6 -0.12488 " pathEditMode="relative" rAng="0" ptsTypes="AA">
                                      <p:cBhvr>
                                        <p:cTn id="25" dur="1500" fill="hold"/>
                                        <p:tgtEl>
                                          <p:spTgt spid="6"/>
                                        </p:tgtEl>
                                        <p:attrNameLst>
                                          <p:attrName>ppt_x</p:attrName>
                                          <p:attrName>ppt_y</p:attrName>
                                        </p:attrNameLst>
                                      </p:cBhvr>
                                      <p:rCtr x="0" y="-6200"/>
                                    </p:animMotion>
                                  </p:childTnLst>
                                </p:cTn>
                              </p:par>
                              <p:par>
                                <p:cTn id="26" presetID="10" presetClass="exit" presetSubtype="0" fill="hold" nodeType="withEffect">
                                  <p:stCondLst>
                                    <p:cond delay="1500"/>
                                  </p:stCondLst>
                                  <p:childTnLst>
                                    <p:animEffect transition="out" filter="fad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par>
                                <p:cTn id="29" presetID="10" presetClass="entr" presetSubtype="0" fill="hold" nodeType="withEffect">
                                  <p:stCondLst>
                                    <p:cond delay="50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750"/>
                                        <p:tgtEl>
                                          <p:spTgt spid="5"/>
                                        </p:tgtEl>
                                      </p:cBhvr>
                                    </p:animEffect>
                                  </p:childTnLst>
                                </p:cTn>
                              </p:par>
                              <p:par>
                                <p:cTn id="32" presetID="64" presetClass="path" presetSubtype="0" accel="50000" decel="50000" fill="hold" nodeType="withEffect">
                                  <p:stCondLst>
                                    <p:cond delay="500"/>
                                  </p:stCondLst>
                                  <p:childTnLst>
                                    <p:animMotion origin="layout" path="M -2.22222E-6 -2.0629E-6 L -2.22222E-6 -0.29972 " pathEditMode="relative" rAng="0" ptsTypes="AA">
                                      <p:cBhvr>
                                        <p:cTn id="33" dur="2000" fill="hold"/>
                                        <p:tgtEl>
                                          <p:spTgt spid="5"/>
                                        </p:tgtEl>
                                        <p:attrNameLst>
                                          <p:attrName>ppt_x</p:attrName>
                                          <p:attrName>ppt_y</p:attrName>
                                        </p:attrNameLst>
                                      </p:cBhvr>
                                      <p:rCtr x="0" y="-15000"/>
                                    </p:animMotion>
                                  </p:childTnLst>
                                </p:cTn>
                              </p:par>
                              <p:par>
                                <p:cTn id="34" presetID="10" presetClass="exit" presetSubtype="0" fill="hold" nodeType="withEffect">
                                  <p:stCondLst>
                                    <p:cond delay="2000"/>
                                  </p:stCondLst>
                                  <p:childTnLst>
                                    <p:animEffect transition="out" filter="fade">
                                      <p:cBhvr>
                                        <p:cTn id="35" dur="500"/>
                                        <p:tgtEl>
                                          <p:spTgt spid="5"/>
                                        </p:tgtEl>
                                      </p:cBhvr>
                                    </p:animEffect>
                                    <p:set>
                                      <p:cBhvr>
                                        <p:cTn id="3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Callouts - JBS">
    <p:spTree>
      <p:nvGrpSpPr>
        <p:cNvPr id="1" name=""/>
        <p:cNvGrpSpPr/>
        <p:nvPr/>
      </p:nvGrpSpPr>
      <p:grpSpPr>
        <a:xfrm>
          <a:off x="0" y="0"/>
          <a:ext cx="0" cy="0"/>
          <a:chOff x="0" y="0"/>
          <a:chExt cx="0" cy="0"/>
        </a:xfrm>
      </p:grpSpPr>
      <p:pic>
        <p:nvPicPr>
          <p:cNvPr id="14338" name="Picture 8"/>
          <p:cNvPicPr>
            <a:picLocks noChangeAspect="1"/>
          </p:cNvPicPr>
          <p:nvPr userDrawn="1"/>
        </p:nvPicPr>
        <p:blipFill>
          <a:blip r:embed="rId2" cstate="print"/>
          <a:stretch>
            <a:fillRect/>
          </a:stretch>
        </p:blipFill>
        <p:spPr>
          <a:xfrm>
            <a:off x="10302875" y="6311900"/>
            <a:ext cx="1619250" cy="388938"/>
          </a:xfrm>
          <a:prstGeom prst="rect">
            <a:avLst/>
          </a:prstGeom>
          <a:noFill/>
          <a:ln w="9525">
            <a:noFill/>
          </a:ln>
        </p:spPr>
      </p:pic>
      <p:sp>
        <p:nvSpPr>
          <p:cNvPr id="3" name="Footer Placeholder 2"/>
          <p:cNvSpPr txBox="1"/>
          <p:nvPr/>
        </p:nvSpPr>
        <p:spPr>
          <a:xfrm>
            <a:off x="1049338" y="6442075"/>
            <a:ext cx="4632325" cy="173038"/>
          </a:xfrm>
          <a:prstGeom prst="rect">
            <a:avLst/>
          </a:prstGeom>
        </p:spPr>
        <p:txBody>
          <a:bodyPr vert="horz" lIns="119461" tIns="59730" rIns="119461" bIns="59730" rtlCol="0" anchor="ctr"/>
          <a:lstStyle>
            <a:defPPr>
              <a:defRPr lang="en-US"/>
            </a:defPPr>
            <a:lvl1pPr marL="0" algn="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175" b="0" i="0" u="none" strike="noStrike" kern="1200" cap="none" spc="0" normalizeH="0" baseline="0" noProof="0" dirty="0">
                <a:ln>
                  <a:noFill/>
                </a:ln>
                <a:solidFill>
                  <a:srgbClr val="FFFFFF">
                    <a:lumMod val="20000"/>
                    <a:lumOff val="80000"/>
                  </a:srgbClr>
                </a:solidFill>
                <a:effectLst/>
                <a:uLnTx/>
                <a:uFillTx/>
                <a:latin typeface="Segoe UI" panose="020B0502040204020203"/>
                <a:ea typeface="+mn-ea"/>
                <a:cs typeface="Arial" panose="020B0604020202020204" pitchFamily="34" charset="0"/>
              </a:rPr>
              <a:t>MICROSOFT CONFIDENTIAL –  SUBJECT TO NDA </a:t>
            </a:r>
          </a:p>
        </p:txBody>
      </p:sp>
      <p:sp>
        <p:nvSpPr>
          <p:cNvPr id="6" name="Rectangle 6"/>
          <p:cNvSpPr/>
          <p:nvPr/>
        </p:nvSpPr>
        <p:spPr bwMode="auto">
          <a:xfrm rot="16200000">
            <a:off x="-3128962" y="3128963"/>
            <a:ext cx="6858000" cy="600075"/>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38" tIns="143391" rIns="179238" bIns="143391" numCol="1" spcCol="0" rtlCol="0" fromWordArt="0" anchor="t" anchorCtr="0" forceAA="0" compatLnSpc="1">
            <a:noAutofit/>
          </a:bodyPr>
          <a:lstStyle/>
          <a:p>
            <a:pPr lvl="0" algn="ctr" defTabSz="913130">
              <a:lnSpc>
                <a:spcPct val="90000"/>
              </a:lnSpc>
            </a:pPr>
            <a:endParaRPr lang="en-US" altLang="zh-CN" sz="2400" dirty="0">
              <a:latin typeface="Segoe UI" panose="020B0502040204020203" pitchFamily="34" charset="0"/>
              <a:ea typeface="Segoe UI" panose="020B0502040204020203" pitchFamily="34" charset="0"/>
            </a:endParaRPr>
          </a:p>
        </p:txBody>
      </p:sp>
      <p:sp>
        <p:nvSpPr>
          <p:cNvPr id="2" name="Title 1"/>
          <p:cNvSpPr>
            <a:spLocks noGrp="1"/>
          </p:cNvSpPr>
          <p:nvPr>
            <p:ph type="title"/>
          </p:nvPr>
        </p:nvSpPr>
        <p:spPr>
          <a:xfrm>
            <a:off x="1219518" y="515071"/>
            <a:ext cx="10451647" cy="747897"/>
          </a:xfrm>
        </p:spPr>
        <p:txBody>
          <a:bodyPr/>
          <a:lstStyle>
            <a:lvl1pPr>
              <a:defRPr sz="5400">
                <a:solidFill>
                  <a:schemeClr val="bg1"/>
                </a:solidFill>
              </a:defRPr>
            </a:lvl1pPr>
          </a:lstStyle>
          <a:p>
            <a:r>
              <a:rPr lang="zh-CN" altLang="en-US" smtClean="0"/>
              <a:t>单击此处编辑母版标题样式</a:t>
            </a:r>
            <a:endParaRPr lang="en-US" dirty="0"/>
          </a:p>
        </p:txBody>
      </p:sp>
      <p:sp>
        <p:nvSpPr>
          <p:cNvPr id="5" name="Text Placeholder 4"/>
          <p:cNvSpPr>
            <a:spLocks noGrp="1"/>
          </p:cNvSpPr>
          <p:nvPr>
            <p:ph type="body" sz="quarter" idx="10"/>
          </p:nvPr>
        </p:nvSpPr>
        <p:spPr>
          <a:xfrm>
            <a:off x="1219518" y="1895903"/>
            <a:ext cx="10451647" cy="946413"/>
          </a:xfrm>
        </p:spPr>
        <p:txBody>
          <a:bodyPr/>
          <a:lstStyle>
            <a:lvl1pPr marL="3175" indent="0">
              <a:spcBef>
                <a:spcPts val="0"/>
              </a:spcBef>
              <a:spcAft>
                <a:spcPts val="900"/>
              </a:spcAft>
              <a:buSzPct val="80000"/>
              <a:buFont typeface="Arial" panose="020B0604020202020204" pitchFamily="34" charset="0"/>
              <a:buNone/>
              <a:defRPr sz="4000" spc="-100" baseline="0">
                <a:solidFill>
                  <a:schemeClr val="bg1"/>
                </a:solidFill>
                <a:latin typeface="Segoe UI Light" panose="020B0502040204020203" pitchFamily="34" charset="0"/>
              </a:defRPr>
            </a:lvl1pPr>
            <a:lvl2pPr marL="3175" indent="0">
              <a:spcBef>
                <a:spcPts val="0"/>
              </a:spcBef>
              <a:buSzPct val="80000"/>
              <a:buFont typeface="Arial" panose="020B0604020202020204" pitchFamily="34" charset="0"/>
              <a:buNone/>
              <a:defRPr sz="2000" spc="-50" baseline="0">
                <a:solidFill>
                  <a:schemeClr val="bg1"/>
                </a:solidFill>
              </a:defRPr>
            </a:lvl2pPr>
            <a:lvl3pPr marL="1259205" indent="-403225">
              <a:buSzPct val="80000"/>
              <a:buFontTx/>
              <a:buBlip>
                <a:blip r:embed="rId3"/>
              </a:buBlip>
              <a:defRPr>
                <a:gradFill>
                  <a:gsLst>
                    <a:gs pos="0">
                      <a:schemeClr val="tx1">
                        <a:lumMod val="90000"/>
                        <a:lumOff val="10000"/>
                      </a:schemeClr>
                    </a:gs>
                    <a:gs pos="86000">
                      <a:schemeClr val="tx1">
                        <a:lumMod val="90000"/>
                        <a:lumOff val="10000"/>
                      </a:schemeClr>
                    </a:gs>
                  </a:gsLst>
                  <a:lin ang="5400000" scaled="0"/>
                </a:gradFill>
              </a:defRPr>
            </a:lvl3pPr>
            <a:lvl4pPr marL="1605280" indent="-346075">
              <a:buSzPct val="80000"/>
              <a:buFontTx/>
              <a:buBlip>
                <a:blip r:embed="rId3"/>
              </a:buBlip>
              <a:defRPr>
                <a:gradFill>
                  <a:gsLst>
                    <a:gs pos="0">
                      <a:schemeClr val="tx1">
                        <a:lumMod val="90000"/>
                        <a:lumOff val="10000"/>
                      </a:schemeClr>
                    </a:gs>
                    <a:gs pos="86000">
                      <a:schemeClr val="tx1">
                        <a:lumMod val="90000"/>
                        <a:lumOff val="10000"/>
                      </a:schemeClr>
                    </a:gs>
                  </a:gsLst>
                  <a:lin ang="5400000" scaled="0"/>
                </a:gradFill>
              </a:defRPr>
            </a:lvl4pPr>
            <a:lvl5pPr marL="1941830" indent="-336550">
              <a:buSzPct val="80000"/>
              <a:buFontTx/>
              <a:buBlip>
                <a:blip r:embed="rId3"/>
              </a:buBlip>
              <a:defRPr>
                <a:gradFill>
                  <a:gsLst>
                    <a:gs pos="0">
                      <a:schemeClr val="tx1">
                        <a:lumMod val="90000"/>
                        <a:lumOff val="10000"/>
                      </a:schemeClr>
                    </a:gs>
                    <a:gs pos="86000">
                      <a:schemeClr val="tx1">
                        <a:lumMod val="90000"/>
                        <a:lumOff val="10000"/>
                      </a:schemeClr>
                    </a:gs>
                  </a:gsLst>
                  <a:lin ang="5400000" scaled="0"/>
                </a:gradFill>
              </a:defRPr>
            </a:lvl5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5BEFB65-DB36-417A-A52F-61F3D7EC1177}"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2017/7/9</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lstStyle/>
          <a:p>
            <a:pPr lvl="0"/>
            <a:r>
              <a:rPr lang="zh-CN" altLang="en-US" dirty="0"/>
              <a:t>单击此处编辑母版标题样式</a:t>
            </a:r>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5BEFB65-DB36-417A-A52F-61F3D7EC1177}"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2017/7/9</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D6AD809A-285D-4ADC-AF1A-AE0616F52C3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3" y="495300"/>
            <a:ext cx="11152188" cy="747713"/>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1" name="Text Placeholder 2"/>
          <p:cNvSpPr>
            <a:spLocks noGrp="1"/>
          </p:cNvSpPr>
          <p:nvPr>
            <p:ph type="body" idx="1"/>
          </p:nvPr>
        </p:nvSpPr>
        <p:spPr>
          <a:xfrm>
            <a:off x="519113" y="1714500"/>
            <a:ext cx="11152187" cy="2978150"/>
          </a:xfrm>
          <a:prstGeom prst="rect">
            <a:avLst/>
          </a:prstGeom>
          <a:noFill/>
          <a:ln w="9525">
            <a:noFill/>
          </a:ln>
        </p:spPr>
        <p:txBody>
          <a:bodyPr lIns="0" tIns="0" rIns="0" bIns="0">
            <a:sp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fade/>
  </p:transition>
  <p:timing>
    <p:tnLst>
      <p:par>
        <p:cTn id="1" dur="indefinite" restart="never" nodeType="tmRoot"/>
      </p:par>
    </p:tnLst>
  </p:timing>
  <p:hf sldNum="0" hdr="0" ftr="0" dt="0"/>
  <p:txStyles>
    <p:titleStyle>
      <a:lvl1pPr algn="l" defTabSz="913765" rtl="0" eaLnBrk="1" latinLnBrk="0" hangingPunct="1">
        <a:lnSpc>
          <a:spcPct val="90000"/>
        </a:lnSpc>
        <a:spcBef>
          <a:spcPct val="0"/>
        </a:spcBef>
        <a:buNone/>
        <a:defRPr lang="en-US" sz="5400" b="0" kern="1200" cap="none" spc="-100" baseline="0" dirty="0" smtClean="0">
          <a:ln w="3175">
            <a:noFill/>
          </a:ln>
          <a:solidFill>
            <a:schemeClr val="bg1"/>
          </a:solidFill>
          <a:effectLst/>
          <a:latin typeface="Segoe UI Light" panose="020B0502040204020203" pitchFamily="34" charset="0"/>
          <a:ea typeface="+mn-ea"/>
          <a:cs typeface="Arial" panose="020B0604020202020204" pitchFamily="34" charset="0"/>
        </a:defRPr>
      </a:lvl1pPr>
    </p:titleStyle>
    <p:bodyStyle>
      <a:lvl1pPr marL="460375" indent="-460375" algn="l" defTabSz="913765" rtl="0" eaLnBrk="1" latinLnBrk="0" hangingPunct="1">
        <a:lnSpc>
          <a:spcPct val="90000"/>
        </a:lnSpc>
        <a:spcBef>
          <a:spcPct val="20000"/>
        </a:spcBef>
        <a:buClr>
          <a:srgbClr val="92D050"/>
        </a:buClr>
        <a:buSzPct val="120000"/>
        <a:buFont typeface="Arial" panose="020B0604020202020204" pitchFamily="34" charset="0"/>
        <a:buChar char="•"/>
        <a:defRPr sz="4400" kern="1200">
          <a:solidFill>
            <a:schemeClr val="bg1"/>
          </a:solidFill>
          <a:latin typeface="+mn-lt"/>
          <a:ea typeface="+mn-ea"/>
          <a:cs typeface="+mn-cs"/>
        </a:defRPr>
      </a:lvl1pPr>
      <a:lvl2pPr marL="855980" indent="-395605" algn="l" defTabSz="913765" rtl="0" eaLnBrk="1" latinLnBrk="0" hangingPunct="1">
        <a:lnSpc>
          <a:spcPct val="90000"/>
        </a:lnSpc>
        <a:spcBef>
          <a:spcPct val="20000"/>
        </a:spcBef>
        <a:buClr>
          <a:srgbClr val="92D050"/>
        </a:buClr>
        <a:buSzPct val="120000"/>
        <a:buFont typeface="Arial" panose="020B0604020202020204" pitchFamily="34" charset="0"/>
        <a:buChar char="•"/>
        <a:defRPr sz="4000" kern="1200">
          <a:solidFill>
            <a:schemeClr val="bg1"/>
          </a:solidFill>
          <a:latin typeface="+mn-lt"/>
          <a:ea typeface="+mn-ea"/>
          <a:cs typeface="+mn-cs"/>
        </a:defRPr>
      </a:lvl2pPr>
      <a:lvl3pPr marL="1259205" indent="-403225" algn="l" defTabSz="913765" rtl="0" eaLnBrk="1" latinLnBrk="0" hangingPunct="1">
        <a:lnSpc>
          <a:spcPct val="90000"/>
        </a:lnSpc>
        <a:spcBef>
          <a:spcPct val="20000"/>
        </a:spcBef>
        <a:buClr>
          <a:srgbClr val="92D050"/>
        </a:buClr>
        <a:buSzPct val="120000"/>
        <a:buFont typeface="Arial" panose="020B0604020202020204" pitchFamily="34" charset="0"/>
        <a:buChar char="•"/>
        <a:defRPr sz="3600" kern="1200">
          <a:solidFill>
            <a:schemeClr val="bg1"/>
          </a:solidFill>
          <a:latin typeface="+mn-lt"/>
          <a:ea typeface="+mn-ea"/>
          <a:cs typeface="+mn-cs"/>
        </a:defRPr>
      </a:lvl3pPr>
      <a:lvl4pPr marL="1605280" indent="-346075" algn="l" defTabSz="913765" rtl="0" eaLnBrk="1" latinLnBrk="0" hangingPunct="1">
        <a:lnSpc>
          <a:spcPct val="90000"/>
        </a:lnSpc>
        <a:spcBef>
          <a:spcPct val="20000"/>
        </a:spcBef>
        <a:buClr>
          <a:srgbClr val="92D050"/>
        </a:buClr>
        <a:buSzPct val="120000"/>
        <a:buFont typeface="Arial" panose="020B0604020202020204" pitchFamily="34" charset="0"/>
        <a:buChar char="•"/>
        <a:defRPr sz="3200" kern="1200">
          <a:solidFill>
            <a:schemeClr val="bg1"/>
          </a:solidFill>
          <a:latin typeface="+mn-lt"/>
          <a:ea typeface="+mn-ea"/>
          <a:cs typeface="+mn-cs"/>
        </a:defRPr>
      </a:lvl4pPr>
      <a:lvl5pPr marL="1941830" indent="-336550" algn="l" defTabSz="913765" rtl="0" eaLnBrk="1" latinLnBrk="0" hangingPunct="1">
        <a:lnSpc>
          <a:spcPct val="90000"/>
        </a:lnSpc>
        <a:spcBef>
          <a:spcPct val="20000"/>
        </a:spcBef>
        <a:buClr>
          <a:srgbClr val="92D050"/>
        </a:buClr>
        <a:buSzPct val="120000"/>
        <a:buFont typeface="Arial" panose="020B0604020202020204" pitchFamily="34" charset="0"/>
        <a:buChar char="•"/>
        <a:defRPr sz="3200" kern="1200">
          <a:solidFill>
            <a:schemeClr val="bg1"/>
          </a:solidFill>
          <a:latin typeface="+mn-lt"/>
          <a:ea typeface="+mn-ea"/>
          <a:cs typeface="+mn-cs"/>
        </a:defRPr>
      </a:lvl5pPr>
      <a:lvl6pPr marL="25146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36.png"/><Relationship Id="rId4" Type="http://schemas.openxmlformats.org/officeDocument/2006/relationships/image" Target="../media/image35.png"/></Relationships>
</file>

<file path=ppt/slides/_rels/slide1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2.png"/><Relationship Id="rId1" Type="http://schemas.openxmlformats.org/officeDocument/2006/relationships/slideLayout" Target="../slideLayouts/slideLayout7.xml"/><Relationship Id="rId4" Type="http://schemas.openxmlformats.org/officeDocument/2006/relationships/image" Target="../media/image3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39.png"/><Relationship Id="rId1" Type="http://schemas.openxmlformats.org/officeDocument/2006/relationships/slideLayout" Target="../slideLayouts/slideLayout7.xml"/><Relationship Id="rId4" Type="http://schemas.openxmlformats.org/officeDocument/2006/relationships/image" Target="../media/image42.png"/></Relationships>
</file>

<file path=ppt/slides/_rels/slide1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0.png"/><Relationship Id="rId1" Type="http://schemas.openxmlformats.org/officeDocument/2006/relationships/slideLayout" Target="../slideLayouts/slideLayout7.xml"/><Relationship Id="rId4" Type="http://schemas.openxmlformats.org/officeDocument/2006/relationships/image" Target="../media/image4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7.xml"/><Relationship Id="rId4" Type="http://schemas.openxmlformats.org/officeDocument/2006/relationships/image" Target="../media/image5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9.png"/><Relationship Id="rId1" Type="http://schemas.openxmlformats.org/officeDocument/2006/relationships/slideLayout" Target="../slideLayouts/slideLayout8.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1.png"/><Relationship Id="rId1" Type="http://schemas.openxmlformats.org/officeDocument/2006/relationships/slideLayout" Target="../slideLayouts/slideLayout7.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弦形 30"/>
          <p:cNvSpPr/>
          <p:nvPr/>
        </p:nvSpPr>
        <p:spPr>
          <a:xfrm rot="20249395" flipH="1">
            <a:off x="-4938712" y="-669925"/>
            <a:ext cx="8380413" cy="8685213"/>
          </a:xfrm>
          <a:prstGeom prst="chord">
            <a:avLst/>
          </a:prstGeom>
          <a:noFill/>
          <a:ln>
            <a:solidFill>
              <a:srgbClr val="5F3A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0" name="弦形 29"/>
          <p:cNvSpPr/>
          <p:nvPr/>
        </p:nvSpPr>
        <p:spPr>
          <a:xfrm rot="1350605">
            <a:off x="9094788" y="-966787"/>
            <a:ext cx="8380413" cy="8685213"/>
          </a:xfrm>
          <a:prstGeom prst="chord">
            <a:avLst/>
          </a:prstGeom>
          <a:noFill/>
          <a:ln>
            <a:solidFill>
              <a:srgbClr val="5F3A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Title 3"/>
          <p:cNvSpPr txBox="1"/>
          <p:nvPr/>
        </p:nvSpPr>
        <p:spPr>
          <a:xfrm>
            <a:off x="3881438" y="1589088"/>
            <a:ext cx="4700588" cy="28225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zh-CN" altLang="en-US" sz="12500" b="0" i="0" u="none" strike="noStrike" kern="1200" cap="all" spc="600" normalizeH="0" baseline="0" noProof="0" dirty="0" smtClean="0">
                <a:ln>
                  <a:noFill/>
                </a:ln>
                <a:solidFill>
                  <a:srgbClr val="5F3A9D"/>
                </a:solidFill>
                <a:effectLst/>
                <a:uLnTx/>
                <a:uFillTx/>
                <a:latin typeface="方正姚体" panose="02010601030101010101" pitchFamily="2" charset="-122"/>
                <a:ea typeface="方正姚体" panose="02010601030101010101" pitchFamily="2" charset="-122"/>
                <a:cs typeface="+mj-cs"/>
              </a:rPr>
              <a:t>答</a:t>
            </a:r>
            <a:r>
              <a:rPr kumimoji="0" lang="zh-CN" altLang="en-US" sz="12500" b="0" i="0" u="none" strike="noStrike" kern="1200" cap="all" spc="600" normalizeH="0" baseline="0" noProof="0" dirty="0" smtClean="0">
                <a:ln>
                  <a:noFill/>
                </a:ln>
                <a:solidFill>
                  <a:srgbClr val="FFC24B"/>
                </a:solidFill>
                <a:effectLst/>
                <a:uLnTx/>
                <a:uFillTx/>
                <a:latin typeface="方正姚体" panose="02010601030101010101" pitchFamily="2" charset="-122"/>
                <a:ea typeface="方正姚体" panose="02010601030101010101" pitchFamily="2" charset="-122"/>
                <a:cs typeface="+mj-cs"/>
              </a:rPr>
              <a:t>辩</a:t>
            </a:r>
            <a:endParaRPr kumimoji="0" lang="en-US" altLang="zh-CN" sz="12500" b="0" i="0" u="none" strike="noStrike" kern="1200" cap="all" spc="600" normalizeH="0" baseline="0" noProof="0" dirty="0" smtClean="0">
              <a:ln>
                <a:noFill/>
              </a:ln>
              <a:solidFill>
                <a:srgbClr val="FFC24B"/>
              </a:solidFill>
              <a:effectLst/>
              <a:uLnTx/>
              <a:uFillTx/>
              <a:latin typeface="方正姚体" panose="02010601030101010101" pitchFamily="2" charset="-122"/>
              <a:ea typeface="方正姚体" panose="02010601030101010101" pitchFamily="2" charset="-122"/>
              <a:cs typeface="+mj-cs"/>
            </a:endParaRPr>
          </a:p>
          <a:p>
            <a:pPr marL="0" marR="0" lvl="0" indent="0" algn="ctr" defTabSz="914400" rtl="0" eaLnBrk="1" fontAlgn="auto" latinLnBrk="0" hangingPunct="1">
              <a:lnSpc>
                <a:spcPct val="90000"/>
              </a:lnSpc>
              <a:spcBef>
                <a:spcPct val="0"/>
              </a:spcBef>
              <a:spcAft>
                <a:spcPts val="0"/>
              </a:spcAft>
              <a:buClrTx/>
              <a:buSzTx/>
              <a:buFontTx/>
              <a:buNone/>
              <a:defRPr/>
            </a:pPr>
            <a:r>
              <a:rPr kumimoji="0" lang="zh-CN" altLang="en-US" sz="12500" b="0" i="0" u="none" strike="noStrike" kern="1200" cap="all" spc="600" normalizeH="0" baseline="0" noProof="0" dirty="0" smtClean="0">
                <a:ln>
                  <a:noFill/>
                </a:ln>
                <a:solidFill>
                  <a:srgbClr val="5F3A9D"/>
                </a:solidFill>
                <a:effectLst/>
                <a:uLnTx/>
                <a:uFillTx/>
                <a:latin typeface="方正姚体" panose="02010601030101010101" pitchFamily="2" charset="-122"/>
                <a:ea typeface="方正姚体" panose="02010601030101010101" pitchFamily="2" charset="-122"/>
                <a:cs typeface="+mj-cs"/>
              </a:rPr>
              <a:t>技</a:t>
            </a:r>
            <a:r>
              <a:rPr kumimoji="0" lang="zh-CN" altLang="en-US" sz="12500" b="0" i="0" u="none" strike="noStrike" kern="1200" cap="all" spc="600" normalizeH="0" baseline="0" noProof="0" dirty="0" smtClean="0">
                <a:ln>
                  <a:noFill/>
                </a:ln>
                <a:solidFill>
                  <a:srgbClr val="FFC24B"/>
                </a:solidFill>
                <a:effectLst/>
                <a:uLnTx/>
                <a:uFillTx/>
                <a:latin typeface="方正姚体" panose="02010601030101010101" pitchFamily="2" charset="-122"/>
                <a:ea typeface="方正姚体" panose="02010601030101010101" pitchFamily="2" charset="-122"/>
                <a:cs typeface="+mj-cs"/>
              </a:rPr>
              <a:t>巧</a:t>
            </a:r>
            <a:endParaRPr kumimoji="0" lang="en-US" sz="12500" b="0" i="0" u="none" strike="noStrike" kern="1200" cap="all" spc="600" normalizeH="0" baseline="0" noProof="0" dirty="0">
              <a:ln>
                <a:noFill/>
              </a:ln>
              <a:solidFill>
                <a:srgbClr val="FFC24B"/>
              </a:solidFill>
              <a:effectLst/>
              <a:uLnTx/>
              <a:uFillTx/>
              <a:latin typeface="方正姚体" panose="02010601030101010101" pitchFamily="2" charset="-122"/>
              <a:ea typeface="方正姚体" panose="02010601030101010101" pitchFamily="2" charset="-122"/>
              <a:cs typeface="+mj-cs"/>
            </a:endParaRPr>
          </a:p>
        </p:txBody>
      </p:sp>
      <p:pic>
        <p:nvPicPr>
          <p:cNvPr id="10" name="图片 9"/>
          <p:cNvPicPr>
            <a:picLocks noChangeAspect="1"/>
          </p:cNvPicPr>
          <p:nvPr/>
        </p:nvPicPr>
        <p:blipFill rotWithShape="1">
          <a:blip r:embed="rId3" cstate="print">
            <a:extLst>
              <a:ext uri="{28A0092B-C50C-407E-A947-70E740481C1C}">
                <a14:useLocalDpi xmlns="" xmlns:a14="http://schemas.microsoft.com/office/drawing/2010/main" val="0"/>
              </a:ext>
            </a:extLst>
          </a:blip>
          <a:srcRect l="3134" t="2209" r="2025" b="2108"/>
          <a:stretch>
            <a:fillRect/>
          </a:stretch>
        </p:blipFill>
        <p:spPr>
          <a:xfrm>
            <a:off x="-35470" y="2627680"/>
            <a:ext cx="1695235" cy="1710306"/>
          </a:xfrm>
          <a:prstGeom prst="ellipse">
            <a:avLst/>
          </a:prstGeom>
        </p:spPr>
      </p:pic>
      <p:pic>
        <p:nvPicPr>
          <p:cNvPr id="13" name="图片 12"/>
          <p:cNvPicPr>
            <a:picLocks noChangeAspect="1"/>
          </p:cNvPicPr>
          <p:nvPr/>
        </p:nvPicPr>
        <p:blipFill rotWithShape="1">
          <a:blip r:embed="rId4" cstate="print">
            <a:extLst>
              <a:ext uri="{28A0092B-C50C-407E-A947-70E740481C1C}">
                <a14:useLocalDpi xmlns="" xmlns:a14="http://schemas.microsoft.com/office/drawing/2010/main" val="0"/>
              </a:ext>
            </a:extLst>
          </a:blip>
          <a:srcRect l="3134" t="2209" r="2025" b="2108"/>
          <a:stretch>
            <a:fillRect/>
          </a:stretch>
        </p:blipFill>
        <p:spPr>
          <a:xfrm>
            <a:off x="1309190" y="5268450"/>
            <a:ext cx="666427" cy="672351"/>
          </a:xfrm>
          <a:prstGeom prst="ellipse">
            <a:avLst/>
          </a:prstGeom>
        </p:spPr>
      </p:pic>
      <p:pic>
        <p:nvPicPr>
          <p:cNvPr id="14" name="图片 13"/>
          <p:cNvPicPr>
            <a:picLocks noChangeAspect="1"/>
          </p:cNvPicPr>
          <p:nvPr/>
        </p:nvPicPr>
        <p:blipFill rotWithShape="1">
          <a:blip r:embed="rId5" cstate="print">
            <a:extLst>
              <a:ext uri="{28A0092B-C50C-407E-A947-70E740481C1C}">
                <a14:useLocalDpi xmlns="" xmlns:a14="http://schemas.microsoft.com/office/drawing/2010/main" val="0"/>
              </a:ext>
            </a:extLst>
          </a:blip>
          <a:srcRect l="3134" t="2209" r="2025" b="2108"/>
          <a:stretch>
            <a:fillRect/>
          </a:stretch>
        </p:blipFill>
        <p:spPr>
          <a:xfrm>
            <a:off x="8788541" y="3000359"/>
            <a:ext cx="478223" cy="482474"/>
          </a:xfrm>
          <a:prstGeom prst="ellipse">
            <a:avLst/>
          </a:prstGeom>
        </p:spPr>
      </p:pic>
      <p:pic>
        <p:nvPicPr>
          <p:cNvPr id="22" name="图片 21"/>
          <p:cNvPicPr>
            <a:picLocks noChangeAspect="1"/>
          </p:cNvPicPr>
          <p:nvPr/>
        </p:nvPicPr>
        <p:blipFill rotWithShape="1">
          <a:blip r:embed="rId4" cstate="print">
            <a:extLst>
              <a:ext uri="{28A0092B-C50C-407E-A947-70E740481C1C}">
                <a14:useLocalDpi xmlns="" xmlns:a14="http://schemas.microsoft.com/office/drawing/2010/main" val="0"/>
              </a:ext>
            </a:extLst>
          </a:blip>
          <a:srcRect l="3134" t="2209" r="2025" b="2108"/>
          <a:stretch>
            <a:fillRect/>
          </a:stretch>
        </p:blipFill>
        <p:spPr>
          <a:xfrm>
            <a:off x="2248166" y="895807"/>
            <a:ext cx="666428" cy="672350"/>
          </a:xfrm>
          <a:prstGeom prst="ellipse">
            <a:avLst/>
          </a:prstGeom>
        </p:spPr>
      </p:pic>
      <p:pic>
        <p:nvPicPr>
          <p:cNvPr id="23" name="图片 22"/>
          <p:cNvPicPr>
            <a:picLocks noChangeAspect="1"/>
          </p:cNvPicPr>
          <p:nvPr/>
        </p:nvPicPr>
        <p:blipFill rotWithShape="1">
          <a:blip r:embed="rId4" cstate="print">
            <a:extLst>
              <a:ext uri="{28A0092B-C50C-407E-A947-70E740481C1C}">
                <a14:useLocalDpi xmlns="" xmlns:a14="http://schemas.microsoft.com/office/drawing/2010/main" val="0"/>
              </a:ext>
            </a:extLst>
          </a:blip>
          <a:srcRect l="3134" t="2209" r="2025" b="2108"/>
          <a:stretch>
            <a:fillRect/>
          </a:stretch>
        </p:blipFill>
        <p:spPr>
          <a:xfrm>
            <a:off x="3052097" y="3000358"/>
            <a:ext cx="666427" cy="672352"/>
          </a:xfrm>
          <a:prstGeom prst="ellipse">
            <a:avLst/>
          </a:prstGeom>
        </p:spPr>
      </p:pic>
      <p:pic>
        <p:nvPicPr>
          <p:cNvPr id="24" name="图片 23"/>
          <p:cNvPicPr>
            <a:picLocks noChangeAspect="1"/>
          </p:cNvPicPr>
          <p:nvPr/>
        </p:nvPicPr>
        <p:blipFill rotWithShape="1">
          <a:blip r:embed="rId4" cstate="print">
            <a:extLst>
              <a:ext uri="{28A0092B-C50C-407E-A947-70E740481C1C}">
                <a14:useLocalDpi xmlns="" xmlns:a14="http://schemas.microsoft.com/office/drawing/2010/main" val="0"/>
              </a:ext>
            </a:extLst>
          </a:blip>
          <a:srcRect l="3134" t="2209" r="2025" b="2108"/>
          <a:stretch>
            <a:fillRect/>
          </a:stretch>
        </p:blipFill>
        <p:spPr>
          <a:xfrm>
            <a:off x="993339" y="895806"/>
            <a:ext cx="666427" cy="672350"/>
          </a:xfrm>
          <a:prstGeom prst="ellipse">
            <a:avLst/>
          </a:prstGeom>
        </p:spPr>
      </p:pic>
      <p:pic>
        <p:nvPicPr>
          <p:cNvPr id="25" name="图片 24"/>
          <p:cNvPicPr>
            <a:picLocks noChangeAspect="1"/>
          </p:cNvPicPr>
          <p:nvPr/>
        </p:nvPicPr>
        <p:blipFill rotWithShape="1">
          <a:blip r:embed="rId4" cstate="print">
            <a:extLst>
              <a:ext uri="{28A0092B-C50C-407E-A947-70E740481C1C}">
                <a14:useLocalDpi xmlns="" xmlns:a14="http://schemas.microsoft.com/office/drawing/2010/main" val="0"/>
              </a:ext>
            </a:extLst>
          </a:blip>
          <a:srcRect l="3134" t="2209" r="2025" b="2108"/>
          <a:stretch>
            <a:fillRect/>
          </a:stretch>
        </p:blipFill>
        <p:spPr>
          <a:xfrm>
            <a:off x="2614044" y="5530920"/>
            <a:ext cx="666428" cy="672351"/>
          </a:xfrm>
          <a:prstGeom prst="ellipse">
            <a:avLst/>
          </a:prstGeom>
        </p:spPr>
      </p:pic>
      <p:pic>
        <p:nvPicPr>
          <p:cNvPr id="26" name="图片 25"/>
          <p:cNvPicPr>
            <a:picLocks noChangeAspect="1"/>
          </p:cNvPicPr>
          <p:nvPr/>
        </p:nvPicPr>
        <p:blipFill rotWithShape="1">
          <a:blip r:embed="rId5" cstate="print">
            <a:extLst>
              <a:ext uri="{28A0092B-C50C-407E-A947-70E740481C1C}">
                <a14:useLocalDpi xmlns="" xmlns:a14="http://schemas.microsoft.com/office/drawing/2010/main" val="0"/>
              </a:ext>
            </a:extLst>
          </a:blip>
          <a:srcRect l="3134" t="2209" r="2025" b="2108"/>
          <a:stretch>
            <a:fillRect/>
          </a:stretch>
        </p:blipFill>
        <p:spPr>
          <a:xfrm>
            <a:off x="9435778" y="5533634"/>
            <a:ext cx="478223" cy="482475"/>
          </a:xfrm>
          <a:prstGeom prst="ellipse">
            <a:avLst/>
          </a:prstGeom>
        </p:spPr>
      </p:pic>
      <p:pic>
        <p:nvPicPr>
          <p:cNvPr id="27" name="图片 26"/>
          <p:cNvPicPr>
            <a:picLocks noChangeAspect="1"/>
          </p:cNvPicPr>
          <p:nvPr/>
        </p:nvPicPr>
        <p:blipFill rotWithShape="1">
          <a:blip r:embed="rId5" cstate="print">
            <a:extLst>
              <a:ext uri="{28A0092B-C50C-407E-A947-70E740481C1C}">
                <a14:useLocalDpi xmlns="" xmlns:a14="http://schemas.microsoft.com/office/drawing/2010/main" val="0"/>
              </a:ext>
            </a:extLst>
          </a:blip>
          <a:srcRect l="3134" t="2209" r="2025" b="2108"/>
          <a:stretch>
            <a:fillRect/>
          </a:stretch>
        </p:blipFill>
        <p:spPr>
          <a:xfrm>
            <a:off x="10760470" y="5268451"/>
            <a:ext cx="478223" cy="482473"/>
          </a:xfrm>
          <a:prstGeom prst="ellipse">
            <a:avLst/>
          </a:prstGeom>
        </p:spPr>
      </p:pic>
      <p:pic>
        <p:nvPicPr>
          <p:cNvPr id="28" name="图片 27"/>
          <p:cNvPicPr>
            <a:picLocks noChangeAspect="1"/>
          </p:cNvPicPr>
          <p:nvPr/>
        </p:nvPicPr>
        <p:blipFill rotWithShape="1">
          <a:blip r:embed="rId5" cstate="print">
            <a:extLst>
              <a:ext uri="{28A0092B-C50C-407E-A947-70E740481C1C}">
                <a14:useLocalDpi xmlns="" xmlns:a14="http://schemas.microsoft.com/office/drawing/2010/main" val="0"/>
              </a:ext>
            </a:extLst>
          </a:blip>
          <a:srcRect l="3134" t="2209" r="2025" b="2108"/>
          <a:stretch>
            <a:fillRect/>
          </a:stretch>
        </p:blipFill>
        <p:spPr>
          <a:xfrm>
            <a:off x="10730092" y="895809"/>
            <a:ext cx="478223" cy="482474"/>
          </a:xfrm>
          <a:prstGeom prst="ellipse">
            <a:avLst/>
          </a:prstGeom>
        </p:spPr>
      </p:pic>
      <p:pic>
        <p:nvPicPr>
          <p:cNvPr id="29" name="图片 28"/>
          <p:cNvPicPr>
            <a:picLocks noChangeAspect="1"/>
          </p:cNvPicPr>
          <p:nvPr/>
        </p:nvPicPr>
        <p:blipFill rotWithShape="1">
          <a:blip r:embed="rId5" cstate="print">
            <a:extLst>
              <a:ext uri="{28A0092B-C50C-407E-A947-70E740481C1C}">
                <a14:useLocalDpi xmlns="" xmlns:a14="http://schemas.microsoft.com/office/drawing/2010/main" val="0"/>
              </a:ext>
            </a:extLst>
          </a:blip>
          <a:srcRect l="3134" t="2209" r="2025" b="2108"/>
          <a:stretch>
            <a:fillRect/>
          </a:stretch>
        </p:blipFill>
        <p:spPr>
          <a:xfrm>
            <a:off x="9323118" y="916933"/>
            <a:ext cx="478223" cy="482474"/>
          </a:xfrm>
          <a:prstGeom prst="ellipse">
            <a:avLst/>
          </a:prstGeom>
        </p:spPr>
      </p:pic>
      <p:cxnSp>
        <p:nvCxnSpPr>
          <p:cNvPr id="5" name="直接连接符 4"/>
          <p:cNvCxnSpPr>
            <a:stCxn id="8" idx="4"/>
          </p:cNvCxnSpPr>
          <p:nvPr/>
        </p:nvCxnSpPr>
        <p:spPr>
          <a:xfrm>
            <a:off x="6204585" y="760413"/>
            <a:ext cx="28575" cy="6672263"/>
          </a:xfrm>
          <a:prstGeom prst="line">
            <a:avLst/>
          </a:prstGeom>
          <a:ln w="31750">
            <a:solidFill>
              <a:srgbClr val="5F3A9D"/>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1808162" y="1863725"/>
            <a:ext cx="3422650" cy="3343275"/>
          </a:xfrm>
          <a:prstGeom prst="ellipse">
            <a:avLst/>
          </a:prstGeom>
          <a:solidFill>
            <a:schemeClr val="tx1">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38" name="图片 37"/>
          <p:cNvPicPr>
            <a:picLocks noChangeAspect="1"/>
          </p:cNvPicPr>
          <p:nvPr/>
        </p:nvPicPr>
        <p:blipFill rotWithShape="1">
          <a:blip r:embed="rId6" cstate="print">
            <a:extLst>
              <a:ext uri="{28A0092B-C50C-407E-A947-70E740481C1C}">
                <a14:useLocalDpi xmlns="" xmlns:a14="http://schemas.microsoft.com/office/drawing/2010/main" val="0"/>
              </a:ext>
            </a:extLst>
          </a:blip>
          <a:srcRect l="65711" t="41404" r="23067" b="45497"/>
          <a:stretch>
            <a:fillRect/>
          </a:stretch>
        </p:blipFill>
        <p:spPr>
          <a:xfrm rot="16200000">
            <a:off x="2825043" y="2793393"/>
            <a:ext cx="851164" cy="1059228"/>
          </a:xfrm>
          <a:prstGeom prst="ellipse">
            <a:avLst/>
          </a:prstGeom>
        </p:spPr>
      </p:pic>
      <p:pic>
        <p:nvPicPr>
          <p:cNvPr id="42" name="图片 41"/>
          <p:cNvPicPr>
            <a:picLocks noChangeAspect="1"/>
          </p:cNvPicPr>
          <p:nvPr/>
        </p:nvPicPr>
        <p:blipFill rotWithShape="1">
          <a:blip r:embed="rId7" cstate="print">
            <a:extLst>
              <a:ext uri="{28A0092B-C50C-407E-A947-70E740481C1C}">
                <a14:useLocalDpi xmlns="" xmlns:a14="http://schemas.microsoft.com/office/drawing/2010/main" val="0"/>
              </a:ext>
            </a:extLst>
          </a:blip>
          <a:srcRect l="77059" t="27954" r="13715" b="59883"/>
          <a:stretch>
            <a:fillRect/>
          </a:stretch>
        </p:blipFill>
        <p:spPr>
          <a:xfrm rot="5008906">
            <a:off x="8723918" y="2795500"/>
            <a:ext cx="634826" cy="892190"/>
          </a:xfrm>
          <a:prstGeom prst="ellipse">
            <a:avLst/>
          </a:prstGeom>
        </p:spPr>
      </p:pic>
      <p:pic>
        <p:nvPicPr>
          <p:cNvPr id="48" name="图片 47"/>
          <p:cNvPicPr>
            <a:picLocks noChangeAspect="1"/>
          </p:cNvPicPr>
          <p:nvPr/>
        </p:nvPicPr>
        <p:blipFill rotWithShape="1">
          <a:blip r:embed="rId3" cstate="print">
            <a:extLst>
              <a:ext uri="{28A0092B-C50C-407E-A947-70E740481C1C}">
                <a14:useLocalDpi xmlns="" xmlns:a14="http://schemas.microsoft.com/office/drawing/2010/main" val="0"/>
              </a:ext>
            </a:extLst>
          </a:blip>
          <a:srcRect l="3134" t="2209" r="2025" b="2108"/>
          <a:stretch>
            <a:fillRect/>
          </a:stretch>
        </p:blipFill>
        <p:spPr>
          <a:xfrm>
            <a:off x="10496764" y="2701127"/>
            <a:ext cx="1695236" cy="1710306"/>
          </a:xfrm>
          <a:prstGeom prst="ellipse">
            <a:avLst/>
          </a:prstGeom>
        </p:spPr>
      </p:pic>
      <p:sp>
        <p:nvSpPr>
          <p:cNvPr id="34" name="椭圆 33"/>
          <p:cNvSpPr/>
          <p:nvPr/>
        </p:nvSpPr>
        <p:spPr>
          <a:xfrm>
            <a:off x="10458450" y="1811338"/>
            <a:ext cx="3422650" cy="3343275"/>
          </a:xfrm>
          <a:prstGeom prst="ellipse">
            <a:avLst/>
          </a:prstGeom>
          <a:solidFill>
            <a:schemeClr val="tx1">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49" name="图片 48"/>
          <p:cNvPicPr>
            <a:picLocks noChangeAspect="1"/>
          </p:cNvPicPr>
          <p:nvPr/>
        </p:nvPicPr>
        <p:blipFill rotWithShape="1">
          <a:blip r:embed="rId8" cstate="print">
            <a:extLst>
              <a:ext uri="{28A0092B-C50C-407E-A947-70E740481C1C}">
                <a14:useLocalDpi xmlns="" xmlns:a14="http://schemas.microsoft.com/office/drawing/2010/main" val="0"/>
              </a:ext>
            </a:extLst>
          </a:blip>
          <a:srcRect l="3134" t="2209" r="2025" b="2108"/>
          <a:stretch>
            <a:fillRect/>
          </a:stretch>
        </p:blipFill>
        <p:spPr>
          <a:xfrm>
            <a:off x="5857281" y="3096838"/>
            <a:ext cx="659414" cy="665277"/>
          </a:xfrm>
          <a:prstGeom prst="ellipse">
            <a:avLst/>
          </a:prstGeom>
        </p:spPr>
      </p:pic>
      <p:pic>
        <p:nvPicPr>
          <p:cNvPr id="51" name="图片 50"/>
          <p:cNvPicPr>
            <a:picLocks noChangeAspect="1"/>
          </p:cNvPicPr>
          <p:nvPr/>
        </p:nvPicPr>
        <p:blipFill rotWithShape="1">
          <a:blip r:embed="rId6" cstate="print">
            <a:extLst>
              <a:ext uri="{28A0092B-C50C-407E-A947-70E740481C1C}">
                <a14:useLocalDpi xmlns="" xmlns:a14="http://schemas.microsoft.com/office/drawing/2010/main" val="0"/>
              </a:ext>
            </a:extLst>
          </a:blip>
          <a:srcRect l="65711" t="41404" r="23067" b="45497"/>
          <a:stretch>
            <a:fillRect/>
          </a:stretch>
        </p:blipFill>
        <p:spPr>
          <a:xfrm rot="16200000">
            <a:off x="2272087" y="666896"/>
            <a:ext cx="761758" cy="947967"/>
          </a:xfrm>
          <a:prstGeom prst="ellipse">
            <a:avLst/>
          </a:prstGeom>
        </p:spPr>
      </p:pic>
      <p:pic>
        <p:nvPicPr>
          <p:cNvPr id="52" name="图片 51"/>
          <p:cNvPicPr>
            <a:picLocks noChangeAspect="1"/>
          </p:cNvPicPr>
          <p:nvPr/>
        </p:nvPicPr>
        <p:blipFill rotWithShape="1">
          <a:blip r:embed="rId6" cstate="print">
            <a:extLst>
              <a:ext uri="{28A0092B-C50C-407E-A947-70E740481C1C}">
                <a14:useLocalDpi xmlns="" xmlns:a14="http://schemas.microsoft.com/office/drawing/2010/main" val="0"/>
              </a:ext>
            </a:extLst>
          </a:blip>
          <a:srcRect l="65711" t="41404" r="23067" b="45497"/>
          <a:stretch>
            <a:fillRect/>
          </a:stretch>
        </p:blipFill>
        <p:spPr>
          <a:xfrm rot="16200000">
            <a:off x="1017684" y="666896"/>
            <a:ext cx="761758" cy="947967"/>
          </a:xfrm>
          <a:prstGeom prst="ellipse">
            <a:avLst/>
          </a:prstGeom>
        </p:spPr>
      </p:pic>
      <p:pic>
        <p:nvPicPr>
          <p:cNvPr id="53" name="图片 52"/>
          <p:cNvPicPr>
            <a:picLocks noChangeAspect="1"/>
          </p:cNvPicPr>
          <p:nvPr/>
        </p:nvPicPr>
        <p:blipFill rotWithShape="1">
          <a:blip r:embed="rId6" cstate="print">
            <a:extLst>
              <a:ext uri="{28A0092B-C50C-407E-A947-70E740481C1C}">
                <a14:useLocalDpi xmlns="" xmlns:a14="http://schemas.microsoft.com/office/drawing/2010/main" val="0"/>
              </a:ext>
            </a:extLst>
          </a:blip>
          <a:srcRect l="65711" t="41404" r="23067" b="45497"/>
          <a:stretch>
            <a:fillRect/>
          </a:stretch>
        </p:blipFill>
        <p:spPr>
          <a:xfrm rot="16200000">
            <a:off x="1340243" y="5071840"/>
            <a:ext cx="761758" cy="947967"/>
          </a:xfrm>
          <a:prstGeom prst="ellipse">
            <a:avLst/>
          </a:prstGeom>
        </p:spPr>
      </p:pic>
      <p:pic>
        <p:nvPicPr>
          <p:cNvPr id="54" name="图片 53"/>
          <p:cNvPicPr>
            <a:picLocks noChangeAspect="1"/>
          </p:cNvPicPr>
          <p:nvPr/>
        </p:nvPicPr>
        <p:blipFill rotWithShape="1">
          <a:blip r:embed="rId6" cstate="print">
            <a:extLst>
              <a:ext uri="{28A0092B-C50C-407E-A947-70E740481C1C}">
                <a14:useLocalDpi xmlns="" xmlns:a14="http://schemas.microsoft.com/office/drawing/2010/main" val="0"/>
              </a:ext>
            </a:extLst>
          </a:blip>
          <a:srcRect l="65711" t="41404" r="23067" b="45497"/>
          <a:stretch>
            <a:fillRect/>
          </a:stretch>
        </p:blipFill>
        <p:spPr>
          <a:xfrm rot="16200000">
            <a:off x="2603203" y="5348408"/>
            <a:ext cx="761758" cy="947967"/>
          </a:xfrm>
          <a:prstGeom prst="ellipse">
            <a:avLst/>
          </a:prstGeom>
        </p:spPr>
      </p:pic>
      <p:pic>
        <p:nvPicPr>
          <p:cNvPr id="55" name="图片 54"/>
          <p:cNvPicPr>
            <a:picLocks noChangeAspect="1"/>
          </p:cNvPicPr>
          <p:nvPr/>
        </p:nvPicPr>
        <p:blipFill rotWithShape="1">
          <a:blip r:embed="rId7" cstate="print">
            <a:extLst>
              <a:ext uri="{28A0092B-C50C-407E-A947-70E740481C1C}">
                <a14:useLocalDpi xmlns="" xmlns:a14="http://schemas.microsoft.com/office/drawing/2010/main" val="0"/>
              </a:ext>
            </a:extLst>
          </a:blip>
          <a:srcRect l="77059" t="27954" r="13715" b="59883"/>
          <a:stretch>
            <a:fillRect/>
          </a:stretch>
        </p:blipFill>
        <p:spPr>
          <a:xfrm rot="5008906">
            <a:off x="9240480" y="721059"/>
            <a:ext cx="634826" cy="892188"/>
          </a:xfrm>
          <a:prstGeom prst="ellipse">
            <a:avLst/>
          </a:prstGeom>
        </p:spPr>
      </p:pic>
      <p:pic>
        <p:nvPicPr>
          <p:cNvPr id="56" name="图片 55"/>
          <p:cNvPicPr>
            <a:picLocks noChangeAspect="1"/>
          </p:cNvPicPr>
          <p:nvPr/>
        </p:nvPicPr>
        <p:blipFill rotWithShape="1">
          <a:blip r:embed="rId7" cstate="print">
            <a:extLst>
              <a:ext uri="{28A0092B-C50C-407E-A947-70E740481C1C}">
                <a14:useLocalDpi xmlns="" xmlns:a14="http://schemas.microsoft.com/office/drawing/2010/main" val="0"/>
              </a:ext>
            </a:extLst>
          </a:blip>
          <a:srcRect l="77059" t="27954" r="13715" b="59883"/>
          <a:stretch>
            <a:fillRect/>
          </a:stretch>
        </p:blipFill>
        <p:spPr>
          <a:xfrm rot="5008906">
            <a:off x="10594754" y="679906"/>
            <a:ext cx="634826" cy="892190"/>
          </a:xfrm>
          <a:prstGeom prst="ellipse">
            <a:avLst/>
          </a:prstGeom>
        </p:spPr>
      </p:pic>
      <p:pic>
        <p:nvPicPr>
          <p:cNvPr id="57" name="图片 56"/>
          <p:cNvPicPr>
            <a:picLocks noChangeAspect="1"/>
          </p:cNvPicPr>
          <p:nvPr/>
        </p:nvPicPr>
        <p:blipFill rotWithShape="1">
          <a:blip r:embed="rId7" cstate="print">
            <a:extLst>
              <a:ext uri="{28A0092B-C50C-407E-A947-70E740481C1C}">
                <a14:useLocalDpi xmlns="" xmlns:a14="http://schemas.microsoft.com/office/drawing/2010/main" val="0"/>
              </a:ext>
            </a:extLst>
          </a:blip>
          <a:srcRect l="77059" t="27954" r="13715" b="59883"/>
          <a:stretch>
            <a:fillRect/>
          </a:stretch>
        </p:blipFill>
        <p:spPr>
          <a:xfrm rot="5008906">
            <a:off x="9295689" y="5328776"/>
            <a:ext cx="634826" cy="892190"/>
          </a:xfrm>
          <a:prstGeom prst="ellipse">
            <a:avLst/>
          </a:prstGeom>
        </p:spPr>
      </p:pic>
      <p:pic>
        <p:nvPicPr>
          <p:cNvPr id="58" name="图片 57"/>
          <p:cNvPicPr>
            <a:picLocks noChangeAspect="1"/>
          </p:cNvPicPr>
          <p:nvPr/>
        </p:nvPicPr>
        <p:blipFill rotWithShape="1">
          <a:blip r:embed="rId7" cstate="print">
            <a:extLst>
              <a:ext uri="{28A0092B-C50C-407E-A947-70E740481C1C}">
                <a14:useLocalDpi xmlns="" xmlns:a14="http://schemas.microsoft.com/office/drawing/2010/main" val="0"/>
              </a:ext>
            </a:extLst>
          </a:blip>
          <a:srcRect l="77059" t="27954" r="13715" b="59883"/>
          <a:stretch>
            <a:fillRect/>
          </a:stretch>
        </p:blipFill>
        <p:spPr>
          <a:xfrm rot="5008906">
            <a:off x="10629430" y="5063593"/>
            <a:ext cx="634826" cy="892188"/>
          </a:xfrm>
          <a:prstGeom prst="ellipse">
            <a:avLst/>
          </a:prstGeom>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495300" y="1611313"/>
            <a:ext cx="1549400"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1.3 </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问题准备</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4211638" y="619125"/>
            <a:ext cx="5695950"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按照论文内容</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7" name="文本框 6"/>
          <p:cNvSpPr txBox="1"/>
          <p:nvPr/>
        </p:nvSpPr>
        <p:spPr>
          <a:xfrm>
            <a:off x="4386263" y="4119563"/>
            <a:ext cx="5695950" cy="101600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准备问题</a:t>
            </a:r>
            <a:r>
              <a:rPr kumimoji="0" lang="zh-CN" altLang="en-US"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rPr>
              <a:t>答案</a:t>
            </a:r>
            <a:endParaRPr kumimoji="0" lang="en-US" altLang="zh-CN"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endParaRPr>
          </a:p>
        </p:txBody>
      </p:sp>
      <p:sp>
        <p:nvSpPr>
          <p:cNvPr id="11" name="文本框 10"/>
          <p:cNvSpPr txBox="1"/>
          <p:nvPr/>
        </p:nvSpPr>
        <p:spPr>
          <a:xfrm>
            <a:off x="5222875" y="1635125"/>
            <a:ext cx="4684713" cy="10144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预测答辩</a:t>
            </a:r>
            <a:r>
              <a:rPr kumimoji="0" lang="zh-CN" altLang="en-US"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rPr>
              <a:t>问题</a:t>
            </a:r>
            <a:endParaRPr kumimoji="0" lang="en-US" altLang="zh-CN"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endParaRPr>
          </a:p>
        </p:txBody>
      </p:sp>
      <p:pic>
        <p:nvPicPr>
          <p:cNvPr id="26631" name="图片 5"/>
          <p:cNvPicPr>
            <a:picLocks noChangeAspect="1"/>
          </p:cNvPicPr>
          <p:nvPr/>
        </p:nvPicPr>
        <p:blipFill>
          <a:blip r:embed="rId2" cstate="print"/>
          <a:stretch>
            <a:fillRect/>
          </a:stretch>
        </p:blipFill>
        <p:spPr>
          <a:xfrm>
            <a:off x="3175000" y="808038"/>
            <a:ext cx="1009650" cy="1009650"/>
          </a:xfrm>
          <a:prstGeom prst="rect">
            <a:avLst/>
          </a:prstGeom>
          <a:noFill/>
          <a:ln w="9525">
            <a:noFill/>
          </a:ln>
        </p:spPr>
      </p:pic>
      <p:pic>
        <p:nvPicPr>
          <p:cNvPr id="26632" name="图片 7"/>
          <p:cNvPicPr>
            <a:picLocks noChangeAspect="1"/>
          </p:cNvPicPr>
          <p:nvPr/>
        </p:nvPicPr>
        <p:blipFill>
          <a:blip r:embed="rId3" cstate="print"/>
          <a:stretch>
            <a:fillRect/>
          </a:stretch>
        </p:blipFill>
        <p:spPr>
          <a:xfrm>
            <a:off x="3257550" y="4256088"/>
            <a:ext cx="879475" cy="879475"/>
          </a:xfrm>
          <a:prstGeom prst="rect">
            <a:avLst/>
          </a:prstGeom>
          <a:noFill/>
          <a:ln w="9525">
            <a:noFill/>
          </a:ln>
        </p:spPr>
      </p:pic>
      <p:pic>
        <p:nvPicPr>
          <p:cNvPr id="26633" name="图片 9"/>
          <p:cNvPicPr>
            <a:picLocks noChangeAspect="1"/>
          </p:cNvPicPr>
          <p:nvPr/>
        </p:nvPicPr>
        <p:blipFill>
          <a:blip r:embed="rId4" cstate="print"/>
          <a:stretch>
            <a:fillRect/>
          </a:stretch>
        </p:blipFill>
        <p:spPr>
          <a:xfrm>
            <a:off x="1076325" y="685800"/>
            <a:ext cx="609600" cy="882650"/>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495300" y="2195513"/>
            <a:ext cx="1549400" cy="3170238"/>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1.4 </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着装</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5184775" y="1006475"/>
            <a:ext cx="4195763"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干净整洁</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7" name="文本框 6"/>
          <p:cNvSpPr txBox="1"/>
          <p:nvPr/>
        </p:nvSpPr>
        <p:spPr>
          <a:xfrm>
            <a:off x="5184775" y="3781425"/>
            <a:ext cx="4945063" cy="101600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女士可淡妆</a:t>
            </a:r>
            <a:endParaRPr kumimoji="0" lang="en-US" altLang="zh-CN"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endParaRPr>
          </a:p>
        </p:txBody>
      </p:sp>
      <p:pic>
        <p:nvPicPr>
          <p:cNvPr id="27654" name="图片 9"/>
          <p:cNvPicPr>
            <a:picLocks noChangeAspect="1"/>
          </p:cNvPicPr>
          <p:nvPr/>
        </p:nvPicPr>
        <p:blipFill>
          <a:blip r:embed="rId2" cstate="print"/>
          <a:stretch>
            <a:fillRect/>
          </a:stretch>
        </p:blipFill>
        <p:spPr>
          <a:xfrm>
            <a:off x="919163" y="893763"/>
            <a:ext cx="923925" cy="923925"/>
          </a:xfrm>
          <a:prstGeom prst="rect">
            <a:avLst/>
          </a:prstGeom>
          <a:noFill/>
          <a:ln w="9525">
            <a:noFill/>
          </a:ln>
        </p:spPr>
      </p:pic>
      <p:sp>
        <p:nvSpPr>
          <p:cNvPr id="12" name="文本框 11"/>
          <p:cNvSpPr txBox="1"/>
          <p:nvPr/>
        </p:nvSpPr>
        <p:spPr>
          <a:xfrm>
            <a:off x="6194425" y="4797425"/>
            <a:ext cx="3935413" cy="10144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男士请</a:t>
            </a:r>
            <a:r>
              <a:rPr kumimoji="0" lang="zh-CN" altLang="en-US"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rPr>
              <a:t>洗头</a:t>
            </a:r>
            <a:endParaRPr kumimoji="0" lang="en-US" altLang="zh-CN"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endParaRPr>
          </a:p>
        </p:txBody>
      </p:sp>
      <p:pic>
        <p:nvPicPr>
          <p:cNvPr id="27656" name="图片 8"/>
          <p:cNvPicPr>
            <a:picLocks noChangeAspect="1"/>
          </p:cNvPicPr>
          <p:nvPr/>
        </p:nvPicPr>
        <p:blipFill>
          <a:blip r:embed="rId3" cstate="print"/>
          <a:stretch>
            <a:fillRect/>
          </a:stretch>
        </p:blipFill>
        <p:spPr>
          <a:xfrm>
            <a:off x="3914775" y="3946525"/>
            <a:ext cx="685800" cy="685800"/>
          </a:xfrm>
          <a:prstGeom prst="rect">
            <a:avLst/>
          </a:prstGeom>
          <a:noFill/>
          <a:ln w="9525">
            <a:noFill/>
          </a:ln>
        </p:spPr>
      </p:pic>
      <p:pic>
        <p:nvPicPr>
          <p:cNvPr id="27657" name="图片 12"/>
          <p:cNvPicPr>
            <a:picLocks noChangeAspect="1"/>
          </p:cNvPicPr>
          <p:nvPr/>
        </p:nvPicPr>
        <p:blipFill>
          <a:blip r:embed="rId4" cstate="print"/>
          <a:stretch>
            <a:fillRect/>
          </a:stretch>
        </p:blipFill>
        <p:spPr>
          <a:xfrm>
            <a:off x="3648075" y="915988"/>
            <a:ext cx="1219200" cy="1219200"/>
          </a:xfrm>
          <a:prstGeom prst="rect">
            <a:avLst/>
          </a:prstGeom>
          <a:noFill/>
          <a:ln w="9525">
            <a:noFill/>
          </a:ln>
        </p:spPr>
      </p:pic>
      <p:pic>
        <p:nvPicPr>
          <p:cNvPr id="27658" name="图片 13"/>
          <p:cNvPicPr>
            <a:picLocks noChangeAspect="1"/>
          </p:cNvPicPr>
          <p:nvPr/>
        </p:nvPicPr>
        <p:blipFill>
          <a:blip r:embed="rId5" cstate="print"/>
          <a:stretch>
            <a:fillRect/>
          </a:stretch>
        </p:blipFill>
        <p:spPr>
          <a:xfrm>
            <a:off x="3914775" y="4962525"/>
            <a:ext cx="685800" cy="685800"/>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495300" y="2195513"/>
            <a:ext cx="1549400" cy="3170238"/>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1.5 </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态度</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5187950" y="3057525"/>
            <a:ext cx="4705350" cy="2308225"/>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按步骤准备</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rPr>
              <a:t>不急不躁</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28677" name="图片 8"/>
          <p:cNvPicPr>
            <a:picLocks noChangeAspect="1"/>
          </p:cNvPicPr>
          <p:nvPr/>
        </p:nvPicPr>
        <p:blipFill>
          <a:blip r:embed="rId2" cstate="print"/>
          <a:stretch>
            <a:fillRect/>
          </a:stretch>
        </p:blipFill>
        <p:spPr>
          <a:xfrm>
            <a:off x="955675" y="887413"/>
            <a:ext cx="850900" cy="850900"/>
          </a:xfrm>
          <a:prstGeom prst="rect">
            <a:avLst/>
          </a:prstGeom>
          <a:noFill/>
          <a:ln w="9525">
            <a:noFill/>
          </a:ln>
        </p:spPr>
      </p:pic>
      <p:pic>
        <p:nvPicPr>
          <p:cNvPr id="28678" name="图片 11"/>
          <p:cNvPicPr>
            <a:picLocks noChangeAspect="1"/>
          </p:cNvPicPr>
          <p:nvPr/>
        </p:nvPicPr>
        <p:blipFill>
          <a:blip r:embed="rId3" cstate="print"/>
          <a:stretch>
            <a:fillRect/>
          </a:stretch>
        </p:blipFill>
        <p:spPr>
          <a:xfrm>
            <a:off x="6767513" y="677863"/>
            <a:ext cx="1268412" cy="1268412"/>
          </a:xfrm>
          <a:prstGeom prst="rect">
            <a:avLst/>
          </a:prstGeom>
          <a:noFill/>
          <a:ln w="9525">
            <a:noFill/>
          </a:ln>
        </p:spPr>
      </p:pic>
      <p:pic>
        <p:nvPicPr>
          <p:cNvPr id="28679" name="图片 9"/>
          <p:cNvPicPr>
            <a:picLocks noChangeAspect="1"/>
          </p:cNvPicPr>
          <p:nvPr/>
        </p:nvPicPr>
        <p:blipFill>
          <a:blip r:embed="rId4" cstate="print"/>
          <a:stretch>
            <a:fillRect/>
          </a:stretch>
        </p:blipFill>
        <p:spPr>
          <a:xfrm>
            <a:off x="6465888" y="1833563"/>
            <a:ext cx="649287" cy="649287"/>
          </a:xfrm>
          <a:prstGeom prst="rect">
            <a:avLst/>
          </a:prstGeom>
          <a:noFill/>
          <a:ln w="9525">
            <a:noFill/>
          </a:ln>
        </p:spPr>
      </p:pic>
      <p:pic>
        <p:nvPicPr>
          <p:cNvPr id="28680" name="图片 12"/>
          <p:cNvPicPr>
            <a:picLocks noChangeAspect="1"/>
          </p:cNvPicPr>
          <p:nvPr/>
        </p:nvPicPr>
        <p:blipFill>
          <a:blip r:embed="rId4" cstate="print"/>
          <a:stretch>
            <a:fillRect/>
          </a:stretch>
        </p:blipFill>
        <p:spPr>
          <a:xfrm>
            <a:off x="7686675" y="1824038"/>
            <a:ext cx="650875" cy="649287"/>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2030413"/>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文本框 2"/>
          <p:cNvSpPr txBox="1"/>
          <p:nvPr/>
        </p:nvSpPr>
        <p:spPr>
          <a:xfrm>
            <a:off x="4400550" y="414338"/>
            <a:ext cx="2914650" cy="1201738"/>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小结</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4" name="文本框 3"/>
          <p:cNvSpPr txBox="1"/>
          <p:nvPr/>
        </p:nvSpPr>
        <p:spPr>
          <a:xfrm>
            <a:off x="407988" y="3321050"/>
            <a:ext cx="12155488" cy="1862138"/>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答辩前请一定</a:t>
            </a:r>
            <a:r>
              <a:rPr kumimoji="0" lang="zh-CN" altLang="en-US" sz="115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rPr>
              <a:t>用心</a:t>
            </a:r>
            <a:r>
              <a:rPr kumimoji="0" lang="zh-CN" altLang="en-US"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准备！</a:t>
            </a:r>
            <a:endParaRPr kumimoji="0" lang="en-US" altLang="zh-CN"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2990850"/>
            <a:ext cx="12192000" cy="389572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5" name="图片 4"/>
          <p:cNvPicPr>
            <a:picLocks noChangeAspect="1"/>
          </p:cNvPicPr>
          <p:nvPr/>
        </p:nvPicPr>
        <p:blipFill rotWithShape="1">
          <a:blip r:embed="rId2" cstate="print"/>
          <a:srcRect l="-8346" t="-18556" r="8346" b="18556"/>
          <a:stretch>
            <a:fillRect/>
          </a:stretch>
        </p:blipFill>
        <p:spPr>
          <a:xfrm>
            <a:off x="1115740" y="426835"/>
            <a:ext cx="1636851" cy="2044849"/>
          </a:xfrm>
          <a:prstGeom prst="ellipse">
            <a:avLst/>
          </a:prstGeom>
        </p:spPr>
      </p:pic>
      <p:sp>
        <p:nvSpPr>
          <p:cNvPr id="6" name="文本框 5"/>
          <p:cNvSpPr txBox="1"/>
          <p:nvPr/>
        </p:nvSpPr>
        <p:spPr>
          <a:xfrm>
            <a:off x="1314450" y="3860800"/>
            <a:ext cx="9563100" cy="1862138"/>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11500" kern="1200" cap="none" spc="0" normalizeH="0" baseline="0" noProof="0" dirty="0" smtClean="0">
                <a:solidFill>
                  <a:schemeClr val="tx1">
                    <a:lumMod val="65000"/>
                    <a:lumOff val="35000"/>
                  </a:schemeClr>
                </a:solidFill>
                <a:latin typeface="方正姚体" panose="02010601030101010101" pitchFamily="2" charset="-122"/>
                <a:ea typeface="方正姚体" panose="02010601030101010101" pitchFamily="2" charset="-122"/>
                <a:cs typeface="+mn-cs"/>
              </a:rPr>
              <a:t>2.</a:t>
            </a:r>
            <a:r>
              <a:rPr kumimoji="0" lang="zh-CN" altLang="en-US" sz="11500" kern="1200" cap="none" spc="0" normalizeH="0" baseline="0" noProof="0" dirty="0" smtClean="0">
                <a:solidFill>
                  <a:schemeClr val="tx1">
                    <a:lumMod val="65000"/>
                    <a:lumOff val="35000"/>
                  </a:schemeClr>
                </a:solidFill>
                <a:latin typeface="方正姚体" panose="02010601030101010101" pitchFamily="2" charset="-122"/>
                <a:ea typeface="方正姚体" panose="02010601030101010101" pitchFamily="2" charset="-122"/>
                <a:cs typeface="+mn-cs"/>
              </a:rPr>
              <a:t>答辩</a:t>
            </a:r>
            <a:r>
              <a:rPr kumimoji="0" lang="en-US" altLang="zh-CN" sz="11500" kern="1200" cap="none" spc="0" normalizeH="0" baseline="0" noProof="0" dirty="0" smtClean="0">
                <a:solidFill>
                  <a:schemeClr val="tx1">
                    <a:lumMod val="65000"/>
                    <a:lumOff val="35000"/>
                  </a:schemeClr>
                </a:solidFill>
                <a:latin typeface="方正姚体" panose="02010601030101010101" pitchFamily="2" charset="-122"/>
                <a:ea typeface="方正姚体" panose="02010601030101010101" pitchFamily="2" charset="-122"/>
                <a:cs typeface="+mn-cs"/>
              </a:rPr>
              <a:t>PPT</a:t>
            </a:r>
            <a:r>
              <a:rPr kumimoji="0" lang="zh-CN" altLang="en-US" sz="11500" kern="1200" cap="none" spc="0" normalizeH="0" baseline="0" noProof="0" dirty="0" smtClean="0">
                <a:solidFill>
                  <a:schemeClr val="tx1">
                    <a:lumMod val="65000"/>
                    <a:lumOff val="35000"/>
                  </a:schemeClr>
                </a:solidFill>
                <a:latin typeface="方正姚体" panose="02010601030101010101" pitchFamily="2" charset="-122"/>
                <a:ea typeface="方正姚体" panose="02010601030101010101" pitchFamily="2" charset="-122"/>
                <a:cs typeface="+mn-cs"/>
              </a:rPr>
              <a:t>讲解</a:t>
            </a:r>
            <a:endParaRPr kumimoji="0" lang="en-US" altLang="zh-CN" sz="11500" kern="1200" cap="none" spc="0" normalizeH="0" baseline="0" noProof="0" dirty="0" smtClean="0">
              <a:solidFill>
                <a:schemeClr val="tx1">
                  <a:lumMod val="65000"/>
                  <a:lumOff val="35000"/>
                </a:schemeClr>
              </a:solidFill>
              <a:latin typeface="方正姚体" panose="02010601030101010101" pitchFamily="2" charset="-122"/>
              <a:ea typeface="方正姚体" panose="02010601030101010101" pitchFamily="2" charset="-122"/>
              <a:cs typeface="+mn-cs"/>
            </a:endParaRPr>
          </a:p>
        </p:txBody>
      </p:sp>
      <p:pic>
        <p:nvPicPr>
          <p:cNvPr id="30725" name="图片 1"/>
          <p:cNvPicPr>
            <a:picLocks noChangeAspect="1"/>
          </p:cNvPicPr>
          <p:nvPr/>
        </p:nvPicPr>
        <p:blipFill>
          <a:blip r:embed="rId3" cstate="print"/>
          <a:stretch>
            <a:fillRect/>
          </a:stretch>
        </p:blipFill>
        <p:spPr>
          <a:xfrm>
            <a:off x="841375" y="0"/>
            <a:ext cx="2066925" cy="2065338"/>
          </a:xfrm>
          <a:prstGeom prst="rect">
            <a:avLst/>
          </a:prstGeom>
          <a:noFill/>
          <a:ln w="9525">
            <a:noFill/>
          </a:ln>
        </p:spPr>
      </p:pic>
      <p:sp>
        <p:nvSpPr>
          <p:cNvPr id="7" name="文本框 6"/>
          <p:cNvSpPr txBox="1"/>
          <p:nvPr/>
        </p:nvSpPr>
        <p:spPr>
          <a:xfrm>
            <a:off x="3025775" y="1057275"/>
            <a:ext cx="5314950" cy="1323975"/>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8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重中之重的</a:t>
            </a:r>
            <a:endParaRPr kumimoji="0" lang="en-US" altLang="zh-CN" sz="8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6000750" y="0"/>
            <a:ext cx="0" cy="7067550"/>
          </a:xfrm>
          <a:prstGeom prst="line">
            <a:avLst/>
          </a:prstGeom>
          <a:ln w="57150">
            <a:solidFill>
              <a:srgbClr val="0C447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1652588" y="3798888"/>
            <a:ext cx="2762250"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2.1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心态</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6" name="文本框 15"/>
          <p:cNvSpPr txBox="1"/>
          <p:nvPr/>
        </p:nvSpPr>
        <p:spPr>
          <a:xfrm>
            <a:off x="7704138" y="3798888"/>
            <a:ext cx="2762250"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2.2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语言</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31749" name="图片 19"/>
          <p:cNvPicPr>
            <a:picLocks noChangeAspect="1"/>
          </p:cNvPicPr>
          <p:nvPr/>
        </p:nvPicPr>
        <p:blipFill>
          <a:blip r:embed="rId2" cstate="print"/>
          <a:stretch>
            <a:fillRect/>
          </a:stretch>
        </p:blipFill>
        <p:spPr>
          <a:xfrm>
            <a:off x="2220913" y="1455738"/>
            <a:ext cx="1625600" cy="1625600"/>
          </a:xfrm>
          <a:prstGeom prst="rect">
            <a:avLst/>
          </a:prstGeom>
          <a:noFill/>
          <a:ln w="9525">
            <a:noFill/>
          </a:ln>
        </p:spPr>
      </p:pic>
      <p:pic>
        <p:nvPicPr>
          <p:cNvPr id="9" name="图片 8"/>
          <p:cNvPicPr>
            <a:picLocks noChangeAspect="1"/>
          </p:cNvPicPr>
          <p:nvPr/>
        </p:nvPicPr>
        <p:blipFill>
          <a:blip r:embed="rId3" cstate="print">
            <a:duotone>
              <a:schemeClr val="accent5">
                <a:shade val="45000"/>
                <a:satMod val="135000"/>
              </a:schemeClr>
              <a:prstClr val="white"/>
            </a:duotone>
            <a:extLst>
              <a:ext uri="{28A0092B-C50C-407E-A947-70E740481C1C}">
                <a14:useLocalDpi xmlns="" xmlns:a14="http://schemas.microsoft.com/office/drawing/2010/main" val="0"/>
              </a:ext>
            </a:extLst>
          </a:blip>
          <a:stretch>
            <a:fillRect/>
          </a:stretch>
        </p:blipFill>
        <p:spPr>
          <a:xfrm>
            <a:off x="8475834" y="1658560"/>
            <a:ext cx="1219200" cy="12192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563563" y="1636713"/>
            <a:ext cx="1471613"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2.1</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答辩心态</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5751513" y="1636713"/>
            <a:ext cx="3800475"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心态放松</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32773" name="图片 13"/>
          <p:cNvPicPr>
            <a:picLocks noChangeAspect="1"/>
          </p:cNvPicPr>
          <p:nvPr/>
        </p:nvPicPr>
        <p:blipFill>
          <a:blip r:embed="rId2" cstate="print"/>
          <a:stretch>
            <a:fillRect/>
          </a:stretch>
        </p:blipFill>
        <p:spPr>
          <a:xfrm>
            <a:off x="835025" y="415925"/>
            <a:ext cx="1079500" cy="1079500"/>
          </a:xfrm>
          <a:prstGeom prst="rect">
            <a:avLst/>
          </a:prstGeom>
          <a:noFill/>
          <a:ln w="9525">
            <a:noFill/>
          </a:ln>
        </p:spPr>
      </p:pic>
      <p:sp>
        <p:nvSpPr>
          <p:cNvPr id="16" name="文本框 15"/>
          <p:cNvSpPr txBox="1"/>
          <p:nvPr/>
        </p:nvSpPr>
        <p:spPr>
          <a:xfrm>
            <a:off x="5751513" y="3963988"/>
            <a:ext cx="3800475"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客观讲述</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32775" name="图片 16"/>
          <p:cNvPicPr>
            <a:picLocks noChangeAspect="1"/>
          </p:cNvPicPr>
          <p:nvPr/>
        </p:nvPicPr>
        <p:blipFill>
          <a:blip r:embed="rId3" cstate="print"/>
          <a:stretch>
            <a:fillRect/>
          </a:stretch>
        </p:blipFill>
        <p:spPr>
          <a:xfrm>
            <a:off x="4414838" y="3998913"/>
            <a:ext cx="1219200" cy="1219200"/>
          </a:xfrm>
          <a:prstGeom prst="rect">
            <a:avLst/>
          </a:prstGeom>
          <a:noFill/>
          <a:ln w="9525">
            <a:noFill/>
          </a:ln>
        </p:spPr>
      </p:pic>
      <p:pic>
        <p:nvPicPr>
          <p:cNvPr id="32776" name="图片 17"/>
          <p:cNvPicPr>
            <a:picLocks noChangeAspect="1"/>
          </p:cNvPicPr>
          <p:nvPr/>
        </p:nvPicPr>
        <p:blipFill>
          <a:blip r:embed="rId4" cstate="print"/>
          <a:stretch>
            <a:fillRect/>
          </a:stretch>
        </p:blipFill>
        <p:spPr>
          <a:xfrm>
            <a:off x="4503738" y="1797050"/>
            <a:ext cx="1041400" cy="1039813"/>
          </a:xfrm>
          <a:prstGeom prst="rect">
            <a:avLst/>
          </a:prstGeom>
          <a:noFill/>
          <a:ln w="9525">
            <a:noFill/>
          </a:ln>
        </p:spPr>
      </p:pic>
      <p:sp>
        <p:nvSpPr>
          <p:cNvPr id="32777" name="文本框 18"/>
          <p:cNvSpPr txBox="1"/>
          <p:nvPr/>
        </p:nvSpPr>
        <p:spPr>
          <a:xfrm>
            <a:off x="4740275" y="1304925"/>
            <a:ext cx="758825" cy="646113"/>
          </a:xfrm>
          <a:prstGeom prst="rect">
            <a:avLst/>
          </a:prstGeom>
          <a:noFill/>
          <a:ln w="9525">
            <a:noFill/>
          </a:ln>
        </p:spPr>
        <p:txBody>
          <a:bodyPr>
            <a:spAutoFit/>
          </a:bodyPr>
          <a:lstStyle/>
          <a:p>
            <a:pPr eaLnBrk="1" hangingPunct="1"/>
            <a:r>
              <a:rPr lang="en-US" altLang="zh-CN" sz="3600" dirty="0">
                <a:solidFill>
                  <a:srgbClr val="FF0000"/>
                </a:solidFill>
                <a:latin typeface="方正姚体" panose="02010601030101010101" pitchFamily="2" charset="-122"/>
                <a:ea typeface="方正姚体" panose="02010601030101010101" pitchFamily="2" charset="-122"/>
              </a:rPr>
              <a:t>--</a:t>
            </a:r>
            <a:endParaRPr lang="zh-CN" altLang="en-US" sz="3600" dirty="0">
              <a:solidFill>
                <a:srgbClr val="FF0000"/>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563563" y="1636713"/>
            <a:ext cx="1471613"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2.2</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答辩表达</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3462338" y="1636713"/>
            <a:ext cx="3800475"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rPr>
              <a:t>有缓有急</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6" name="文本框 15"/>
          <p:cNvSpPr txBox="1"/>
          <p:nvPr/>
        </p:nvSpPr>
        <p:spPr>
          <a:xfrm>
            <a:off x="3462338" y="3808413"/>
            <a:ext cx="7416800"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重点处可放大声音</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7" name="图片 6"/>
          <p:cNvPicPr>
            <a:picLocks noChangeAspect="1"/>
          </p:cNvPicPr>
          <p:nvPr/>
        </p:nvPicPr>
        <p:blipFill>
          <a:blip r:embed="rId2" cstate="print">
            <a:duotone>
              <a:schemeClr val="accent5">
                <a:shade val="45000"/>
                <a:satMod val="135000"/>
              </a:schemeClr>
              <a:prstClr val="white"/>
            </a:duotone>
            <a:extLst>
              <a:ext uri="{28A0092B-C50C-407E-A947-70E740481C1C}">
                <a14:useLocalDpi xmlns="" xmlns:a14="http://schemas.microsoft.com/office/drawing/2010/main" val="0"/>
              </a:ext>
            </a:extLst>
          </a:blip>
          <a:stretch>
            <a:fillRect/>
          </a:stretch>
        </p:blipFill>
        <p:spPr>
          <a:xfrm>
            <a:off x="927589" y="390739"/>
            <a:ext cx="907072" cy="907072"/>
          </a:xfrm>
          <a:prstGeom prst="rect">
            <a:avLst/>
          </a:prstGeom>
        </p:spPr>
      </p:pic>
      <p:pic>
        <p:nvPicPr>
          <p:cNvPr id="3" name="图片 2"/>
          <p:cNvPicPr>
            <a:picLocks noChangeAspect="1"/>
          </p:cNvPicPr>
          <p:nvPr/>
        </p:nvPicPr>
        <p:blipFill>
          <a:blip r:embed="rId3" cstate="print">
            <a:duotone>
              <a:schemeClr val="accent2">
                <a:shade val="45000"/>
                <a:satMod val="135000"/>
              </a:schemeClr>
              <a:prstClr val="white"/>
            </a:duotone>
            <a:extLst>
              <a:ext uri="{28A0092B-C50C-407E-A947-70E740481C1C}">
                <a14:useLocalDpi xmlns="" xmlns:a14="http://schemas.microsoft.com/office/drawing/2010/main" val="0"/>
              </a:ext>
            </a:extLst>
          </a:blip>
          <a:stretch>
            <a:fillRect/>
          </a:stretch>
        </p:blipFill>
        <p:spPr>
          <a:xfrm>
            <a:off x="7353480" y="1687180"/>
            <a:ext cx="1219200" cy="1219200"/>
          </a:xfrm>
          <a:prstGeom prst="rect">
            <a:avLst/>
          </a:prstGeom>
        </p:spPr>
      </p:pic>
      <p:pic>
        <p:nvPicPr>
          <p:cNvPr id="6" name="图片 5"/>
          <p:cNvPicPr>
            <a:picLocks noChangeAspect="1"/>
          </p:cNvPicPr>
          <p:nvPr/>
        </p:nvPicPr>
        <p:blipFill>
          <a:blip r:embed="rId4" cstate="print">
            <a:duotone>
              <a:schemeClr val="accent2">
                <a:shade val="45000"/>
                <a:satMod val="135000"/>
              </a:schemeClr>
              <a:prstClr val="white"/>
            </a:duotone>
            <a:extLst>
              <a:ext uri="{28A0092B-C50C-407E-A947-70E740481C1C}">
                <a14:useLocalDpi xmlns="" xmlns:a14="http://schemas.microsoft.com/office/drawing/2010/main" val="0"/>
              </a:ext>
            </a:extLst>
          </a:blip>
          <a:stretch>
            <a:fillRect/>
          </a:stretch>
        </p:blipFill>
        <p:spPr>
          <a:xfrm>
            <a:off x="9660359" y="1687180"/>
            <a:ext cx="1219200" cy="1219200"/>
          </a:xfrm>
          <a:prstGeom prst="rect">
            <a:avLst/>
          </a:prstGeom>
        </p:spPr>
      </p:pic>
      <p:cxnSp>
        <p:nvCxnSpPr>
          <p:cNvPr id="9" name="直接箭头连接符 8"/>
          <p:cNvCxnSpPr>
            <a:stCxn id="3" idx="3"/>
            <a:endCxn id="6" idx="1"/>
          </p:cNvCxnSpPr>
          <p:nvPr/>
        </p:nvCxnSpPr>
        <p:spPr>
          <a:xfrm>
            <a:off x="8572500" y="2297113"/>
            <a:ext cx="1087438" cy="0"/>
          </a:xfrm>
          <a:prstGeom prst="straightConnector1">
            <a:avLst/>
          </a:prstGeom>
          <a:ln w="57150">
            <a:solidFill>
              <a:srgbClr val="C15208"/>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203041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文本框 2"/>
          <p:cNvSpPr txBox="1"/>
          <p:nvPr/>
        </p:nvSpPr>
        <p:spPr>
          <a:xfrm>
            <a:off x="4400550" y="414338"/>
            <a:ext cx="2914650" cy="1201738"/>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小结</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4" name="文本框 3"/>
          <p:cNvSpPr txBox="1"/>
          <p:nvPr/>
        </p:nvSpPr>
        <p:spPr>
          <a:xfrm>
            <a:off x="2676525" y="2444750"/>
            <a:ext cx="6838950" cy="3048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观众有</a:t>
            </a:r>
            <a:r>
              <a:rPr kumimoji="0" lang="zh-CN" altLang="en-US" sz="96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rPr>
              <a:t>代入感</a:t>
            </a:r>
            <a:endParaRPr kumimoji="0" lang="en-US" altLang="zh-CN" sz="80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才能有</a:t>
            </a:r>
            <a:r>
              <a:rPr kumimoji="0" lang="zh-CN" altLang="en-US" sz="96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rPr>
              <a:t>认同感</a:t>
            </a:r>
            <a:endParaRPr kumimoji="0" lang="en-US" altLang="zh-CN" sz="96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2990850"/>
            <a:ext cx="12192000" cy="38957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5843" name="文本框 5"/>
          <p:cNvSpPr txBox="1"/>
          <p:nvPr/>
        </p:nvSpPr>
        <p:spPr>
          <a:xfrm>
            <a:off x="1027113" y="3860800"/>
            <a:ext cx="10137775" cy="1862138"/>
          </a:xfrm>
          <a:prstGeom prst="rect">
            <a:avLst/>
          </a:prstGeom>
          <a:noFill/>
          <a:ln w="9525">
            <a:noFill/>
          </a:ln>
        </p:spPr>
        <p:txBody>
          <a:bodyPr wrap="none">
            <a:spAutoFit/>
          </a:bodyPr>
          <a:lstStyle/>
          <a:p>
            <a:pPr algn="ctr" eaLnBrk="1" hangingPunct="1"/>
            <a:r>
              <a:rPr lang="en-US" altLang="zh-CN" sz="11500" dirty="0">
                <a:solidFill>
                  <a:schemeClr val="bg1"/>
                </a:solidFill>
                <a:latin typeface="方正姚体" panose="02010601030101010101" pitchFamily="2" charset="-122"/>
                <a:ea typeface="方正姚体" panose="02010601030101010101" pitchFamily="2" charset="-122"/>
              </a:rPr>
              <a:t>3.</a:t>
            </a:r>
            <a:r>
              <a:rPr lang="zh-CN" altLang="en-US" sz="11500" dirty="0">
                <a:solidFill>
                  <a:schemeClr val="bg1"/>
                </a:solidFill>
                <a:latin typeface="方正姚体" panose="02010601030101010101" pitchFamily="2" charset="-122"/>
                <a:ea typeface="方正姚体" panose="02010601030101010101" pitchFamily="2" charset="-122"/>
              </a:rPr>
              <a:t>回答答辩问题</a:t>
            </a:r>
            <a:endParaRPr lang="en-US" altLang="zh-CN" sz="11500" dirty="0">
              <a:solidFill>
                <a:schemeClr val="bg1"/>
              </a:solidFill>
              <a:latin typeface="方正姚体" panose="02010601030101010101" pitchFamily="2" charset="-122"/>
              <a:ea typeface="方正姚体" panose="02010601030101010101" pitchFamily="2" charset="-122"/>
            </a:endParaRPr>
          </a:p>
        </p:txBody>
      </p:sp>
      <p:grpSp>
        <p:nvGrpSpPr>
          <p:cNvPr id="35844" name="组合 2"/>
          <p:cNvGrpSpPr/>
          <p:nvPr/>
        </p:nvGrpSpPr>
        <p:grpSpPr>
          <a:xfrm>
            <a:off x="841375" y="0"/>
            <a:ext cx="2066925" cy="2471738"/>
            <a:chOff x="841996" y="0"/>
            <a:chExt cx="2065834" cy="2471684"/>
          </a:xfrm>
        </p:grpSpPr>
        <p:pic>
          <p:nvPicPr>
            <p:cNvPr id="5" name="图片 4"/>
            <p:cNvPicPr>
              <a:picLocks noChangeAspect="1"/>
            </p:cNvPicPr>
            <p:nvPr/>
          </p:nvPicPr>
          <p:blipFill rotWithShape="1">
            <a:blip r:embed="rId2" cstate="print"/>
            <a:srcRect l="-8346" t="-18556" r="8346" b="18556"/>
            <a:stretch>
              <a:fillRect/>
            </a:stretch>
          </p:blipFill>
          <p:spPr>
            <a:xfrm>
              <a:off x="1115741" y="426835"/>
              <a:ext cx="1636851" cy="2044849"/>
            </a:xfrm>
            <a:prstGeom prst="ellipse">
              <a:avLst/>
            </a:prstGeom>
          </p:spPr>
        </p:pic>
        <p:pic>
          <p:nvPicPr>
            <p:cNvPr id="35847" name="图片 1"/>
            <p:cNvPicPr>
              <a:picLocks noChangeAspect="1"/>
            </p:cNvPicPr>
            <p:nvPr/>
          </p:nvPicPr>
          <p:blipFill>
            <a:blip r:embed="rId3" cstate="print"/>
            <a:stretch>
              <a:fillRect/>
            </a:stretch>
          </p:blipFill>
          <p:spPr>
            <a:xfrm>
              <a:off x="841996" y="0"/>
              <a:ext cx="2065834" cy="2065834"/>
            </a:xfrm>
            <a:prstGeom prst="rect">
              <a:avLst/>
            </a:prstGeom>
            <a:noFill/>
            <a:ln w="9525">
              <a:noFill/>
            </a:ln>
          </p:spPr>
        </p:pic>
      </p:grpSp>
      <p:sp>
        <p:nvSpPr>
          <p:cNvPr id="7" name="文本框 6"/>
          <p:cNvSpPr txBox="1"/>
          <p:nvPr/>
        </p:nvSpPr>
        <p:spPr>
          <a:xfrm>
            <a:off x="3025775" y="1057275"/>
            <a:ext cx="5314950" cy="1323975"/>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8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不可或缺的</a:t>
            </a:r>
            <a:endParaRPr kumimoji="0" lang="en-US" altLang="zh-CN" sz="8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标注 8"/>
          <p:cNvSpPr/>
          <p:nvPr/>
        </p:nvSpPr>
        <p:spPr>
          <a:xfrm>
            <a:off x="1822450" y="2617788"/>
            <a:ext cx="9567863" cy="3124200"/>
          </a:xfrm>
          <a:prstGeom prst="wedgeRoundRectCallout">
            <a:avLst>
              <a:gd name="adj1" fmla="val -33108"/>
              <a:gd name="adj2" fmla="val -75337"/>
              <a:gd name="adj3" fmla="val 16667"/>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435" name="文本框 9"/>
          <p:cNvSpPr txBox="1"/>
          <p:nvPr/>
        </p:nvSpPr>
        <p:spPr>
          <a:xfrm>
            <a:off x="1985963" y="3022600"/>
            <a:ext cx="8890000" cy="2246313"/>
          </a:xfrm>
          <a:prstGeom prst="rect">
            <a:avLst/>
          </a:prstGeom>
          <a:noFill/>
          <a:ln w="9525">
            <a:noFill/>
          </a:ln>
        </p:spPr>
        <p:txBody>
          <a:bodyPr>
            <a:spAutoFit/>
          </a:bodyPr>
          <a:lstStyle/>
          <a:p>
            <a:pPr eaLnBrk="1" hangingPunct="1"/>
            <a:r>
              <a:rPr lang="zh-CN" altLang="en-US" sz="6000" dirty="0">
                <a:solidFill>
                  <a:srgbClr val="0C4472"/>
                </a:solidFill>
                <a:latin typeface="方正姚体" panose="02010601030101010101" pitchFamily="2" charset="-122"/>
                <a:ea typeface="方正姚体" panose="02010601030101010101" pitchFamily="2" charset="-122"/>
              </a:rPr>
              <a:t>全过程答辩环节可以划分为</a:t>
            </a:r>
            <a:r>
              <a:rPr lang="zh-CN" altLang="en-US" sz="8000" dirty="0">
                <a:solidFill>
                  <a:srgbClr val="0C518A"/>
                </a:solidFill>
                <a:latin typeface="方正姚体" panose="02010601030101010101" pitchFamily="2" charset="-122"/>
                <a:ea typeface="方正姚体" panose="02010601030101010101" pitchFamily="2" charset="-122"/>
              </a:rPr>
              <a:t>三个部分</a:t>
            </a:r>
            <a:r>
              <a:rPr lang="zh-CN" altLang="en-US" sz="6000" dirty="0">
                <a:solidFill>
                  <a:srgbClr val="0C4472"/>
                </a:solidFill>
                <a:latin typeface="方正姚体" panose="02010601030101010101" pitchFamily="2" charset="-122"/>
                <a:ea typeface="方正姚体" panose="02010601030101010101" pitchFamily="2" charset="-122"/>
              </a:rPr>
              <a:t>！</a:t>
            </a:r>
            <a:endParaRPr lang="en-US" altLang="zh-CN" sz="6000" dirty="0">
              <a:solidFill>
                <a:srgbClr val="0C4472"/>
              </a:solidFill>
              <a:latin typeface="方正姚体" panose="02010601030101010101" pitchFamily="2" charset="-122"/>
              <a:ea typeface="方正姚体" panose="02010601030101010101" pitchFamily="2" charset="-122"/>
            </a:endParaRPr>
          </a:p>
        </p:txBody>
      </p:sp>
      <p:grpSp>
        <p:nvGrpSpPr>
          <p:cNvPr id="18436" name="组合 3"/>
          <p:cNvGrpSpPr/>
          <p:nvPr/>
        </p:nvGrpSpPr>
        <p:grpSpPr>
          <a:xfrm>
            <a:off x="727075" y="-61912"/>
            <a:ext cx="2065338" cy="2416175"/>
            <a:chOff x="726962" y="-61994"/>
            <a:chExt cx="2065834" cy="2416960"/>
          </a:xfrm>
        </p:grpSpPr>
        <p:pic>
          <p:nvPicPr>
            <p:cNvPr id="5" name="图片 4"/>
            <p:cNvPicPr>
              <a:picLocks noChangeAspect="1"/>
            </p:cNvPicPr>
            <p:nvPr/>
          </p:nvPicPr>
          <p:blipFill rotWithShape="1">
            <a:blip r:embed="rId2" cstate="print"/>
            <a:srcRect l="-8346" t="-18556" r="8346" b="18556"/>
            <a:stretch>
              <a:fillRect/>
            </a:stretch>
          </p:blipFill>
          <p:spPr>
            <a:xfrm>
              <a:off x="1003446" y="310117"/>
              <a:ext cx="1636851" cy="2044849"/>
            </a:xfrm>
            <a:prstGeom prst="ellipse">
              <a:avLst/>
            </a:prstGeom>
          </p:spPr>
        </p:pic>
        <p:pic>
          <p:nvPicPr>
            <p:cNvPr id="18438" name="图片 10"/>
            <p:cNvPicPr>
              <a:picLocks noChangeAspect="1"/>
            </p:cNvPicPr>
            <p:nvPr/>
          </p:nvPicPr>
          <p:blipFill>
            <a:blip r:embed="rId3" cstate="print"/>
            <a:stretch>
              <a:fillRect/>
            </a:stretch>
          </p:blipFill>
          <p:spPr>
            <a:xfrm>
              <a:off x="726962" y="-61994"/>
              <a:ext cx="2065834" cy="2065834"/>
            </a:xfrm>
            <a:prstGeom prst="rect">
              <a:avLst/>
            </a:prstGeom>
            <a:noFill/>
            <a:ln w="9525">
              <a:noFill/>
            </a:ln>
          </p:spPr>
        </p:pic>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644525" y="1304925"/>
            <a:ext cx="1473200" cy="4092575"/>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3.1</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不抢答</a:t>
            </a:r>
            <a:endPar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4394200" y="1636713"/>
            <a:ext cx="6513513"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不要打断提问者</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0" name="文本框 9"/>
          <p:cNvSpPr txBox="1"/>
          <p:nvPr/>
        </p:nvSpPr>
        <p:spPr>
          <a:xfrm>
            <a:off x="4394200" y="4197350"/>
            <a:ext cx="5610225"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不要急于辩解</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36870" name="图片 5"/>
          <p:cNvPicPr>
            <a:picLocks noChangeAspect="1"/>
          </p:cNvPicPr>
          <p:nvPr/>
        </p:nvPicPr>
        <p:blipFill>
          <a:blip r:embed="rId2" cstate="print"/>
          <a:stretch>
            <a:fillRect/>
          </a:stretch>
        </p:blipFill>
        <p:spPr>
          <a:xfrm>
            <a:off x="3497263" y="4500563"/>
            <a:ext cx="896937" cy="896937"/>
          </a:xfrm>
          <a:prstGeom prst="rect">
            <a:avLst/>
          </a:prstGeom>
          <a:noFill/>
          <a:ln w="9525">
            <a:noFill/>
          </a:ln>
        </p:spPr>
      </p:pic>
      <p:sp>
        <p:nvSpPr>
          <p:cNvPr id="36871" name="文本框 6"/>
          <p:cNvSpPr txBox="1"/>
          <p:nvPr/>
        </p:nvSpPr>
        <p:spPr>
          <a:xfrm>
            <a:off x="3960813" y="5075238"/>
            <a:ext cx="641350" cy="646112"/>
          </a:xfrm>
          <a:prstGeom prst="rect">
            <a:avLst/>
          </a:prstGeom>
          <a:noFill/>
          <a:ln w="9525">
            <a:noFill/>
          </a:ln>
        </p:spPr>
        <p:txBody>
          <a:bodyPr>
            <a:spAutoFit/>
          </a:bodyPr>
          <a:lstStyle/>
          <a:p>
            <a:pPr eaLnBrk="1" hangingPunct="1"/>
            <a:r>
              <a:rPr lang="en-US" altLang="zh-CN" sz="3600" dirty="0">
                <a:solidFill>
                  <a:srgbClr val="FF5050"/>
                </a:solidFill>
                <a:latin typeface="方正姚体" panose="02010601030101010101" pitchFamily="2" charset="-122"/>
                <a:ea typeface="方正姚体" panose="02010601030101010101" pitchFamily="2" charset="-122"/>
              </a:rPr>
              <a:t>X</a:t>
            </a:r>
            <a:endParaRPr lang="zh-CN" altLang="en-US" sz="3600" dirty="0">
              <a:solidFill>
                <a:srgbClr val="FF5050"/>
              </a:solidFill>
              <a:latin typeface="方正姚体" panose="02010601030101010101" pitchFamily="2" charset="-122"/>
              <a:ea typeface="方正姚体" panose="02010601030101010101" pitchFamily="2" charset="-122"/>
            </a:endParaRPr>
          </a:p>
        </p:txBody>
      </p:sp>
      <p:pic>
        <p:nvPicPr>
          <p:cNvPr id="8" name="图片 7"/>
          <p:cNvPicPr>
            <a:picLocks noChangeAspect="1"/>
          </p:cNvPicPr>
          <p:nvPr/>
        </p:nvPicPr>
        <p:blipFill>
          <a:blip r:embed="rId3" cstate="print">
            <a:duotone>
              <a:schemeClr val="accent4">
                <a:shade val="45000"/>
                <a:satMod val="135000"/>
              </a:schemeClr>
              <a:prstClr val="white"/>
            </a:duotone>
            <a:extLst>
              <a:ext uri="{28A0092B-C50C-407E-A947-70E740481C1C}">
                <a14:useLocalDpi xmlns="" xmlns:a14="http://schemas.microsoft.com/office/drawing/2010/main" val="0"/>
              </a:ext>
            </a:extLst>
          </a:blip>
          <a:stretch>
            <a:fillRect/>
          </a:stretch>
        </p:blipFill>
        <p:spPr>
          <a:xfrm>
            <a:off x="3497674" y="1950259"/>
            <a:ext cx="864414" cy="653457"/>
          </a:xfrm>
          <a:prstGeom prst="rect">
            <a:avLst/>
          </a:prstGeom>
        </p:spPr>
      </p:pic>
      <p:sp>
        <p:nvSpPr>
          <p:cNvPr id="36873" name="文本框 14"/>
          <p:cNvSpPr txBox="1"/>
          <p:nvPr/>
        </p:nvSpPr>
        <p:spPr>
          <a:xfrm>
            <a:off x="3946525" y="2352675"/>
            <a:ext cx="639763" cy="646113"/>
          </a:xfrm>
          <a:prstGeom prst="rect">
            <a:avLst/>
          </a:prstGeom>
          <a:noFill/>
          <a:ln w="9525">
            <a:noFill/>
          </a:ln>
        </p:spPr>
        <p:txBody>
          <a:bodyPr>
            <a:spAutoFit/>
          </a:bodyPr>
          <a:lstStyle/>
          <a:p>
            <a:pPr eaLnBrk="1" hangingPunct="1"/>
            <a:r>
              <a:rPr lang="en-US" altLang="zh-CN" sz="3600" dirty="0">
                <a:solidFill>
                  <a:srgbClr val="FF5050"/>
                </a:solidFill>
                <a:latin typeface="方正姚体" panose="02010601030101010101" pitchFamily="2" charset="-122"/>
                <a:ea typeface="方正姚体" panose="02010601030101010101" pitchFamily="2" charset="-122"/>
              </a:rPr>
              <a:t>X</a:t>
            </a:r>
            <a:endParaRPr lang="zh-CN" altLang="en-US" sz="3600" dirty="0">
              <a:solidFill>
                <a:srgbClr val="FF5050"/>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644525" y="920750"/>
            <a:ext cx="1473200"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3.2</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语气委婉</a:t>
            </a:r>
            <a:endPar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4660900" y="2508250"/>
            <a:ext cx="5608638"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不要直接说不</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1" name="文本框 10"/>
          <p:cNvSpPr txBox="1"/>
          <p:nvPr/>
        </p:nvSpPr>
        <p:spPr>
          <a:xfrm>
            <a:off x="4660900" y="3838575"/>
            <a:ext cx="5608638" cy="12001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不可直接冲突</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37894" name="图片 11"/>
          <p:cNvPicPr>
            <a:picLocks noChangeAspect="1"/>
          </p:cNvPicPr>
          <p:nvPr/>
        </p:nvPicPr>
        <p:blipFill>
          <a:blip r:embed="rId2" cstate="print"/>
          <a:stretch>
            <a:fillRect/>
          </a:stretch>
        </p:blipFill>
        <p:spPr>
          <a:xfrm>
            <a:off x="7745413" y="1282700"/>
            <a:ext cx="1095375" cy="1095375"/>
          </a:xfrm>
          <a:prstGeom prst="rect">
            <a:avLst/>
          </a:prstGeom>
          <a:noFill/>
          <a:ln w="9525">
            <a:noFill/>
          </a:ln>
        </p:spPr>
      </p:pic>
      <p:pic>
        <p:nvPicPr>
          <p:cNvPr id="37895" name="图片 13"/>
          <p:cNvPicPr>
            <a:picLocks noChangeAspect="1"/>
          </p:cNvPicPr>
          <p:nvPr/>
        </p:nvPicPr>
        <p:blipFill>
          <a:blip r:embed="rId3" cstate="print"/>
          <a:stretch>
            <a:fillRect/>
          </a:stretch>
        </p:blipFill>
        <p:spPr>
          <a:xfrm>
            <a:off x="5229225" y="1282700"/>
            <a:ext cx="1093788" cy="1095375"/>
          </a:xfrm>
          <a:prstGeom prst="rect">
            <a:avLst/>
          </a:prstGeom>
          <a:noFill/>
          <a:ln w="9525">
            <a:noFill/>
          </a:ln>
        </p:spPr>
      </p:pic>
      <p:sp>
        <p:nvSpPr>
          <p:cNvPr id="17" name="任意多边形 16"/>
          <p:cNvSpPr/>
          <p:nvPr/>
        </p:nvSpPr>
        <p:spPr>
          <a:xfrm>
            <a:off x="6338888" y="1720850"/>
            <a:ext cx="1441450" cy="263525"/>
          </a:xfrm>
          <a:custGeom>
            <a:avLst/>
            <a:gdLst>
              <a:gd name="connsiteX0" fmla="*/ 0 w 1441342"/>
              <a:gd name="connsiteY0" fmla="*/ 263472 h 263472"/>
              <a:gd name="connsiteX1" fmla="*/ 170481 w 1441342"/>
              <a:gd name="connsiteY1" fmla="*/ 247973 h 263472"/>
              <a:gd name="connsiteX2" fmla="*/ 309966 w 1441342"/>
              <a:gd name="connsiteY2" fmla="*/ 185980 h 263472"/>
              <a:gd name="connsiteX3" fmla="*/ 340963 w 1441342"/>
              <a:gd name="connsiteY3" fmla="*/ 139485 h 263472"/>
              <a:gd name="connsiteX4" fmla="*/ 433953 w 1441342"/>
              <a:gd name="connsiteY4" fmla="*/ 77492 h 263472"/>
              <a:gd name="connsiteX5" fmla="*/ 495946 w 1441342"/>
              <a:gd name="connsiteY5" fmla="*/ 0 h 263472"/>
              <a:gd name="connsiteX6" fmla="*/ 542441 w 1441342"/>
              <a:gd name="connsiteY6" fmla="*/ 30997 h 263472"/>
              <a:gd name="connsiteX7" fmla="*/ 650929 w 1441342"/>
              <a:gd name="connsiteY7" fmla="*/ 170482 h 263472"/>
              <a:gd name="connsiteX8" fmla="*/ 697424 w 1441342"/>
              <a:gd name="connsiteY8" fmla="*/ 201478 h 263472"/>
              <a:gd name="connsiteX9" fmla="*/ 743919 w 1441342"/>
              <a:gd name="connsiteY9" fmla="*/ 216977 h 263472"/>
              <a:gd name="connsiteX10" fmla="*/ 805912 w 1441342"/>
              <a:gd name="connsiteY10" fmla="*/ 185980 h 263472"/>
              <a:gd name="connsiteX11" fmla="*/ 929898 w 1441342"/>
              <a:gd name="connsiteY11" fmla="*/ 92990 h 263472"/>
              <a:gd name="connsiteX12" fmla="*/ 976393 w 1441342"/>
              <a:gd name="connsiteY12" fmla="*/ 77492 h 263472"/>
              <a:gd name="connsiteX13" fmla="*/ 991891 w 1441342"/>
              <a:gd name="connsiteY13" fmla="*/ 30997 h 263472"/>
              <a:gd name="connsiteX14" fmla="*/ 1084881 w 1441342"/>
              <a:gd name="connsiteY14" fmla="*/ 30997 h 263472"/>
              <a:gd name="connsiteX15" fmla="*/ 1131376 w 1441342"/>
              <a:gd name="connsiteY15" fmla="*/ 77492 h 263472"/>
              <a:gd name="connsiteX16" fmla="*/ 1193369 w 1441342"/>
              <a:gd name="connsiteY16" fmla="*/ 170482 h 263472"/>
              <a:gd name="connsiteX17" fmla="*/ 1239864 w 1441342"/>
              <a:gd name="connsiteY17" fmla="*/ 185980 h 263472"/>
              <a:gd name="connsiteX18" fmla="*/ 1332854 w 1441342"/>
              <a:gd name="connsiteY18" fmla="*/ 139485 h 263472"/>
              <a:gd name="connsiteX19" fmla="*/ 1441342 w 1441342"/>
              <a:gd name="connsiteY19" fmla="*/ 247973 h 26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41342" h="263472">
                <a:moveTo>
                  <a:pt x="0" y="263472"/>
                </a:moveTo>
                <a:cubicBezTo>
                  <a:pt x="56827" y="258306"/>
                  <a:pt x="114397" y="258489"/>
                  <a:pt x="170481" y="247973"/>
                </a:cubicBezTo>
                <a:cubicBezTo>
                  <a:pt x="202148" y="242035"/>
                  <a:pt x="278960" y="201483"/>
                  <a:pt x="309966" y="185980"/>
                </a:cubicBezTo>
                <a:cubicBezTo>
                  <a:pt x="320298" y="170482"/>
                  <a:pt x="326945" y="151751"/>
                  <a:pt x="340963" y="139485"/>
                </a:cubicBezTo>
                <a:cubicBezTo>
                  <a:pt x="368999" y="114954"/>
                  <a:pt x="433953" y="77492"/>
                  <a:pt x="433953" y="77492"/>
                </a:cubicBezTo>
                <a:cubicBezTo>
                  <a:pt x="443630" y="48460"/>
                  <a:pt x="449211" y="0"/>
                  <a:pt x="495946" y="0"/>
                </a:cubicBezTo>
                <a:cubicBezTo>
                  <a:pt x="514573" y="0"/>
                  <a:pt x="526943" y="20665"/>
                  <a:pt x="542441" y="30997"/>
                </a:cubicBezTo>
                <a:cubicBezTo>
                  <a:pt x="585641" y="95798"/>
                  <a:pt x="596302" y="124960"/>
                  <a:pt x="650929" y="170482"/>
                </a:cubicBezTo>
                <a:cubicBezTo>
                  <a:pt x="665238" y="182406"/>
                  <a:pt x="680764" y="193148"/>
                  <a:pt x="697424" y="201478"/>
                </a:cubicBezTo>
                <a:cubicBezTo>
                  <a:pt x="712036" y="208784"/>
                  <a:pt x="728421" y="211811"/>
                  <a:pt x="743919" y="216977"/>
                </a:cubicBezTo>
                <a:cubicBezTo>
                  <a:pt x="764583" y="206645"/>
                  <a:pt x="786689" y="198796"/>
                  <a:pt x="805912" y="185980"/>
                </a:cubicBezTo>
                <a:cubicBezTo>
                  <a:pt x="840123" y="163172"/>
                  <a:pt x="888441" y="113719"/>
                  <a:pt x="929898" y="92990"/>
                </a:cubicBezTo>
                <a:cubicBezTo>
                  <a:pt x="944510" y="85684"/>
                  <a:pt x="960895" y="82658"/>
                  <a:pt x="976393" y="77492"/>
                </a:cubicBezTo>
                <a:cubicBezTo>
                  <a:pt x="981559" y="61994"/>
                  <a:pt x="980339" y="42549"/>
                  <a:pt x="991891" y="30997"/>
                </a:cubicBezTo>
                <a:cubicBezTo>
                  <a:pt x="1022887" y="1"/>
                  <a:pt x="1053885" y="20665"/>
                  <a:pt x="1084881" y="30997"/>
                </a:cubicBezTo>
                <a:cubicBezTo>
                  <a:pt x="1100379" y="46495"/>
                  <a:pt x="1117920" y="60191"/>
                  <a:pt x="1131376" y="77492"/>
                </a:cubicBezTo>
                <a:cubicBezTo>
                  <a:pt x="1154247" y="106898"/>
                  <a:pt x="1158027" y="158702"/>
                  <a:pt x="1193369" y="170482"/>
                </a:cubicBezTo>
                <a:lnTo>
                  <a:pt x="1239864" y="185980"/>
                </a:lnTo>
                <a:cubicBezTo>
                  <a:pt x="1246745" y="181393"/>
                  <a:pt x="1315354" y="129763"/>
                  <a:pt x="1332854" y="139485"/>
                </a:cubicBezTo>
                <a:lnTo>
                  <a:pt x="1441342" y="247973"/>
                </a:lnTo>
              </a:path>
            </a:pathLst>
          </a:cu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7897" name="文本框 17"/>
          <p:cNvSpPr txBox="1"/>
          <p:nvPr/>
        </p:nvSpPr>
        <p:spPr>
          <a:xfrm>
            <a:off x="6937375" y="1206500"/>
            <a:ext cx="639763" cy="646113"/>
          </a:xfrm>
          <a:prstGeom prst="rect">
            <a:avLst/>
          </a:prstGeom>
          <a:noFill/>
          <a:ln w="9525">
            <a:noFill/>
          </a:ln>
        </p:spPr>
        <p:txBody>
          <a:bodyPr>
            <a:spAutoFit/>
          </a:bodyPr>
          <a:lstStyle/>
          <a:p>
            <a:pPr eaLnBrk="1" hangingPunct="1"/>
            <a:r>
              <a:rPr lang="en-US" altLang="zh-CN" sz="3600" dirty="0">
                <a:solidFill>
                  <a:srgbClr val="FF5050"/>
                </a:solidFill>
                <a:latin typeface="方正姚体" panose="02010601030101010101" pitchFamily="2" charset="-122"/>
                <a:ea typeface="方正姚体" panose="02010601030101010101" pitchFamily="2" charset="-122"/>
              </a:rPr>
              <a:t>X</a:t>
            </a:r>
            <a:endParaRPr lang="zh-CN" altLang="en-US" sz="3600" dirty="0">
              <a:solidFill>
                <a:srgbClr val="FF5050"/>
              </a:solidFill>
              <a:latin typeface="方正姚体" panose="02010601030101010101" pitchFamily="2" charset="-122"/>
              <a:ea typeface="方正姚体" panose="02010601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644525" y="920750"/>
            <a:ext cx="1473200"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3.3</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全面回答</a:t>
            </a:r>
            <a:endPar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3694113" y="2693988"/>
            <a:ext cx="7418388" cy="2308225"/>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不要遗漏任何老师</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的</a:t>
            </a:r>
            <a:r>
              <a:rPr kumimoji="0" lang="zh-CN" altLang="en-US" sz="72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rPr>
              <a:t>任何</a:t>
            </a: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问题</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38917" name="图片 2"/>
          <p:cNvPicPr>
            <a:picLocks noChangeAspect="1"/>
          </p:cNvPicPr>
          <p:nvPr/>
        </p:nvPicPr>
        <p:blipFill>
          <a:blip r:embed="rId2" cstate="print"/>
          <a:stretch>
            <a:fillRect/>
          </a:stretch>
        </p:blipFill>
        <p:spPr>
          <a:xfrm>
            <a:off x="8493125" y="1120775"/>
            <a:ext cx="1219200" cy="1219200"/>
          </a:xfrm>
          <a:prstGeom prst="rect">
            <a:avLst/>
          </a:prstGeom>
          <a:noFill/>
          <a:ln w="9525">
            <a:noFill/>
          </a:ln>
        </p:spPr>
      </p:pic>
      <p:pic>
        <p:nvPicPr>
          <p:cNvPr id="38918" name="图片 5"/>
          <p:cNvPicPr>
            <a:picLocks noChangeAspect="1"/>
          </p:cNvPicPr>
          <p:nvPr/>
        </p:nvPicPr>
        <p:blipFill>
          <a:blip r:embed="rId3" cstate="print"/>
          <a:stretch>
            <a:fillRect/>
          </a:stretch>
        </p:blipFill>
        <p:spPr>
          <a:xfrm>
            <a:off x="5018088" y="1120775"/>
            <a:ext cx="1219200" cy="1219200"/>
          </a:xfrm>
          <a:prstGeom prst="rect">
            <a:avLst/>
          </a:prstGeom>
          <a:noFill/>
          <a:ln w="9525">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644525" y="920750"/>
            <a:ext cx="1473200"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3.4</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讲解清晰</a:t>
            </a:r>
            <a:endPar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3243263" y="2693988"/>
            <a:ext cx="8320088" cy="2308225"/>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rPr>
              <a:t>逐条</a:t>
            </a: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回答</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rPr>
              <a:t>既</a:t>
            </a: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有条理，又省时间</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39941" name="图片 6"/>
          <p:cNvPicPr>
            <a:picLocks noChangeAspect="1"/>
          </p:cNvPicPr>
          <p:nvPr/>
        </p:nvPicPr>
        <p:blipFill>
          <a:blip r:embed="rId2" cstate="print"/>
          <a:stretch>
            <a:fillRect/>
          </a:stretch>
        </p:blipFill>
        <p:spPr>
          <a:xfrm>
            <a:off x="7240588" y="1223963"/>
            <a:ext cx="1470025" cy="1470025"/>
          </a:xfrm>
          <a:prstGeom prst="rect">
            <a:avLst/>
          </a:prstGeom>
          <a:noFill/>
          <a:ln w="9525">
            <a:noFill/>
          </a:ln>
        </p:spPr>
      </p:pic>
      <p:pic>
        <p:nvPicPr>
          <p:cNvPr id="39942" name="图片 7"/>
          <p:cNvPicPr>
            <a:picLocks noChangeAspect="1"/>
          </p:cNvPicPr>
          <p:nvPr/>
        </p:nvPicPr>
        <p:blipFill>
          <a:blip r:embed="rId3" cstate="print"/>
          <a:stretch>
            <a:fillRect/>
          </a:stretch>
        </p:blipFill>
        <p:spPr>
          <a:xfrm>
            <a:off x="5322888" y="1287463"/>
            <a:ext cx="1247775" cy="1209675"/>
          </a:xfrm>
          <a:prstGeom prst="rect">
            <a:avLst/>
          </a:prstGeom>
          <a:noFill/>
          <a:ln w="9525">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644525" y="920750"/>
            <a:ext cx="1473200"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3.5</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礼貌用语</a:t>
            </a:r>
            <a:endPar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5661025" y="920750"/>
            <a:ext cx="2895600" cy="5424488"/>
          </a:xfrm>
          <a:prstGeom prst="rect">
            <a:avLst/>
          </a:prstGeom>
          <a:noFill/>
        </p:spPr>
        <p:txBody>
          <a:bodyPr wrap="none" rtlCol="0">
            <a:spAutoFit/>
          </a:bodyPr>
          <a:lstStyle/>
          <a:p>
            <a:pPr marR="0" algn="ctr" defTabSz="914400" rtl="0" eaLnBrk="1" fontAlgn="auto" hangingPunct="1">
              <a:lnSpc>
                <a:spcPct val="125000"/>
              </a:lnSpc>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谢谢</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lnSpc>
                <a:spcPct val="125000"/>
              </a:lnSpc>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谢谢您</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lnSpc>
                <a:spcPct val="125000"/>
              </a:lnSpc>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很感激</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lnSpc>
                <a:spcPct val="125000"/>
              </a:lnSpc>
              <a:spcBef>
                <a:spcPts val="0"/>
              </a:spcBef>
              <a:spcAft>
                <a:spcPts val="0"/>
              </a:spcAft>
              <a:buClrTx/>
              <a:buSzTx/>
              <a:buFontTx/>
              <a:defRPr/>
            </a:pPr>
            <a:r>
              <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644525" y="920750"/>
            <a:ext cx="1473200"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3.6</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全程记录</a:t>
            </a:r>
            <a:endParaRPr kumimoji="0" lang="en-US" altLang="zh-CN" sz="60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5641975" y="920750"/>
            <a:ext cx="3802063" cy="1754188"/>
          </a:xfrm>
          <a:prstGeom prst="rect">
            <a:avLst/>
          </a:prstGeom>
          <a:noFill/>
        </p:spPr>
        <p:txBody>
          <a:bodyPr wrap="none" rtlCol="0">
            <a:spAutoFit/>
          </a:bodyPr>
          <a:lstStyle/>
          <a:p>
            <a:pPr marR="0" algn="ctr" defTabSz="914400" rtl="0" eaLnBrk="1" fontAlgn="auto" hangingPunct="1">
              <a:lnSpc>
                <a:spcPct val="150000"/>
              </a:lnSpc>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手动记录</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6" name="文本框 5"/>
          <p:cNvSpPr txBox="1"/>
          <p:nvPr/>
        </p:nvSpPr>
        <p:spPr>
          <a:xfrm>
            <a:off x="5641975" y="3113088"/>
            <a:ext cx="3802063" cy="1755775"/>
          </a:xfrm>
          <a:prstGeom prst="rect">
            <a:avLst/>
          </a:prstGeom>
          <a:noFill/>
        </p:spPr>
        <p:txBody>
          <a:bodyPr wrap="none" rtlCol="0">
            <a:spAutoFit/>
          </a:bodyPr>
          <a:lstStyle/>
          <a:p>
            <a:pPr marR="0" algn="ctr" defTabSz="914400" rtl="0" eaLnBrk="1" fontAlgn="auto" hangingPunct="1">
              <a:lnSpc>
                <a:spcPct val="150000"/>
              </a:lnSpc>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全程录音</a:t>
            </a:r>
            <a:endParaRPr kumimoji="0" lang="en-US" altLang="zh-CN"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41990" name="图片 2"/>
          <p:cNvPicPr>
            <a:picLocks noChangeAspect="1"/>
          </p:cNvPicPr>
          <p:nvPr/>
        </p:nvPicPr>
        <p:blipFill>
          <a:blip r:embed="rId2" cstate="print"/>
          <a:stretch>
            <a:fillRect/>
          </a:stretch>
        </p:blipFill>
        <p:spPr>
          <a:xfrm>
            <a:off x="4543425" y="1481138"/>
            <a:ext cx="914400" cy="857250"/>
          </a:xfrm>
          <a:prstGeom prst="rect">
            <a:avLst/>
          </a:prstGeom>
          <a:noFill/>
          <a:ln w="9525">
            <a:noFill/>
          </a:ln>
        </p:spPr>
      </p:pic>
      <p:pic>
        <p:nvPicPr>
          <p:cNvPr id="41991" name="图片 6"/>
          <p:cNvPicPr>
            <a:picLocks noChangeAspect="1"/>
          </p:cNvPicPr>
          <p:nvPr/>
        </p:nvPicPr>
        <p:blipFill>
          <a:blip r:embed="rId3" cstate="print"/>
          <a:stretch>
            <a:fillRect/>
          </a:stretch>
        </p:blipFill>
        <p:spPr>
          <a:xfrm>
            <a:off x="4543425" y="3614738"/>
            <a:ext cx="801688" cy="877887"/>
          </a:xfrm>
          <a:prstGeom prst="rect">
            <a:avLst/>
          </a:prstGeom>
          <a:noFill/>
          <a:ln w="9525">
            <a:noFill/>
          </a:ln>
        </p:spPr>
      </p:pic>
      <p:pic>
        <p:nvPicPr>
          <p:cNvPr id="41992" name="图片 7"/>
          <p:cNvPicPr>
            <a:picLocks noChangeAspect="1"/>
          </p:cNvPicPr>
          <p:nvPr/>
        </p:nvPicPr>
        <p:blipFill>
          <a:blip r:embed="rId4" cstate="print"/>
          <a:stretch>
            <a:fillRect/>
          </a:stretch>
        </p:blipFill>
        <p:spPr>
          <a:xfrm>
            <a:off x="5981700" y="5360988"/>
            <a:ext cx="3122613" cy="2706687"/>
          </a:xfrm>
          <a:prstGeom prst="rect">
            <a:avLst/>
          </a:prstGeom>
          <a:noFill/>
          <a:ln w="9525">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2030413"/>
          </a:xfrm>
          <a:prstGeom prst="rect">
            <a:avLst/>
          </a:prstGeom>
          <a:solidFill>
            <a:srgbClr val="3780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文本框 2"/>
          <p:cNvSpPr txBox="1"/>
          <p:nvPr/>
        </p:nvSpPr>
        <p:spPr>
          <a:xfrm>
            <a:off x="4400550" y="414338"/>
            <a:ext cx="2914650" cy="1201738"/>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zh-CN" altLang="en-US" sz="72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rPr>
              <a:t>小结</a:t>
            </a:r>
            <a:endParaRPr kumimoji="0" lang="en-US" altLang="zh-CN" sz="7200" kern="1200" cap="none" spc="-150" normalizeH="0" baseline="0" noProof="0" dirty="0" smtClean="0">
              <a:solidFill>
                <a:schemeClr val="bg1"/>
              </a:solidFill>
              <a:latin typeface="方正姚体" panose="02010601030101010101" pitchFamily="2" charset="-122"/>
              <a:ea typeface="方正姚体" panose="02010601030101010101" pitchFamily="2" charset="-122"/>
              <a:cs typeface="+mn-cs"/>
            </a:endParaRPr>
          </a:p>
        </p:txBody>
      </p:sp>
      <p:sp>
        <p:nvSpPr>
          <p:cNvPr id="4" name="文本框 3"/>
          <p:cNvSpPr txBox="1"/>
          <p:nvPr/>
        </p:nvSpPr>
        <p:spPr>
          <a:xfrm>
            <a:off x="1976438" y="2786063"/>
            <a:ext cx="8239125" cy="280035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问题回答影响答辩</a:t>
            </a:r>
            <a:endParaRPr kumimoji="0" lang="en-US" altLang="zh-CN"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96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rPr>
              <a:t>整体质量</a:t>
            </a:r>
            <a:endParaRPr kumimoji="0" lang="en-US" altLang="zh-CN" sz="80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endParaRPr>
          </a:p>
        </p:txBody>
      </p:sp>
      <p:sp>
        <p:nvSpPr>
          <p:cNvPr id="43013" name="文本框 5"/>
          <p:cNvSpPr txBox="1"/>
          <p:nvPr/>
        </p:nvSpPr>
        <p:spPr>
          <a:xfrm>
            <a:off x="4400550" y="5843588"/>
            <a:ext cx="3332163" cy="646112"/>
          </a:xfrm>
          <a:prstGeom prst="rect">
            <a:avLst/>
          </a:prstGeom>
          <a:noFill/>
          <a:ln w="9525">
            <a:noFill/>
          </a:ln>
        </p:spPr>
        <p:txBody>
          <a:bodyPr>
            <a:spAutoFit/>
          </a:bodyPr>
          <a:lstStyle/>
          <a:p>
            <a:pPr eaLnBrk="1" hangingPunct="1"/>
            <a:r>
              <a:rPr lang="zh-CN" altLang="en-US" sz="3600" dirty="0">
                <a:latin typeface="方正姚体" panose="02010601030101010101" pitchFamily="2" charset="-122"/>
                <a:ea typeface="方正姚体" panose="02010601030101010101" pitchFamily="2" charset="-122"/>
              </a:rPr>
              <a:t>不可掉以轻心！</a:t>
            </a:r>
            <a:endParaRPr lang="en-US" altLang="zh-CN" sz="3600" dirty="0">
              <a:latin typeface="方正姚体" panose="02010601030101010101" pitchFamily="2" charset="-122"/>
              <a:ea typeface="方正姚体" panose="02010601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96913" y="1952625"/>
            <a:ext cx="10828338" cy="264636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166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最后的最后</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700213" y="2492375"/>
            <a:ext cx="8321675" cy="3662363"/>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请仔细整理</a:t>
            </a:r>
            <a:endParaRPr kumimoji="0" lang="en-US" altLang="zh-CN"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8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a:t>
            </a:r>
            <a:r>
              <a:rPr kumimoji="0" lang="zh-CN" altLang="en-US" sz="80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rPr>
              <a:t>全过程材料</a:t>
            </a:r>
            <a:endParaRPr kumimoji="0" lang="en-US" altLang="zh-CN" sz="80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7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以便后续的表格填写</a:t>
            </a:r>
            <a:endParaRPr kumimoji="0" lang="en-US" altLang="zh-CN" sz="7200" kern="1200" cap="none" spc="-150" normalizeH="0" baseline="0" noProof="0" dirty="0" smtClean="0">
              <a:solidFill>
                <a:srgbClr val="FF5050"/>
              </a:solidFill>
              <a:latin typeface="方正姚体" panose="02010601030101010101" pitchFamily="2" charset="-122"/>
              <a:ea typeface="方正姚体" panose="02010601030101010101" pitchFamily="2" charset="-122"/>
              <a:cs typeface="+mn-cs"/>
            </a:endParaRPr>
          </a:p>
        </p:txBody>
      </p:sp>
      <p:grpSp>
        <p:nvGrpSpPr>
          <p:cNvPr id="45059" name="组合 6"/>
          <p:cNvGrpSpPr/>
          <p:nvPr/>
        </p:nvGrpSpPr>
        <p:grpSpPr>
          <a:xfrm>
            <a:off x="4829175" y="0"/>
            <a:ext cx="2065338" cy="2471738"/>
            <a:chOff x="841996" y="0"/>
            <a:chExt cx="2065834" cy="2471684"/>
          </a:xfrm>
        </p:grpSpPr>
        <p:pic>
          <p:nvPicPr>
            <p:cNvPr id="8" name="图片 7"/>
            <p:cNvPicPr>
              <a:picLocks noChangeAspect="1"/>
            </p:cNvPicPr>
            <p:nvPr/>
          </p:nvPicPr>
          <p:blipFill rotWithShape="1">
            <a:blip r:embed="rId2" cstate="print"/>
            <a:srcRect l="-8346" t="-18556" r="8346" b="18556"/>
            <a:stretch>
              <a:fillRect/>
            </a:stretch>
          </p:blipFill>
          <p:spPr>
            <a:xfrm>
              <a:off x="1115741" y="426835"/>
              <a:ext cx="1636851" cy="2044849"/>
            </a:xfrm>
            <a:prstGeom prst="ellipse">
              <a:avLst/>
            </a:prstGeom>
          </p:spPr>
        </p:pic>
        <p:pic>
          <p:nvPicPr>
            <p:cNvPr id="45061" name="图片 8"/>
            <p:cNvPicPr>
              <a:picLocks noChangeAspect="1"/>
            </p:cNvPicPr>
            <p:nvPr/>
          </p:nvPicPr>
          <p:blipFill>
            <a:blip r:embed="rId3" cstate="print"/>
            <a:stretch>
              <a:fillRect/>
            </a:stretch>
          </p:blipFill>
          <p:spPr>
            <a:xfrm>
              <a:off x="841996" y="0"/>
              <a:ext cx="2065834" cy="2065834"/>
            </a:xfrm>
            <a:prstGeom prst="rect">
              <a:avLst/>
            </a:prstGeom>
            <a:noFill/>
            <a:ln w="9525">
              <a:noFill/>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4076700" cy="685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矩形 3"/>
          <p:cNvSpPr/>
          <p:nvPr/>
        </p:nvSpPr>
        <p:spPr>
          <a:xfrm>
            <a:off x="4076700" y="0"/>
            <a:ext cx="407670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C000"/>
              </a:solidFill>
              <a:effectLst/>
              <a:uLnTx/>
              <a:uFillTx/>
              <a:latin typeface="+mn-lt"/>
              <a:ea typeface="+mn-ea"/>
              <a:cs typeface="+mn-cs"/>
            </a:endParaRPr>
          </a:p>
        </p:txBody>
      </p:sp>
      <p:sp>
        <p:nvSpPr>
          <p:cNvPr id="5" name="矩形 4"/>
          <p:cNvSpPr/>
          <p:nvPr/>
        </p:nvSpPr>
        <p:spPr>
          <a:xfrm>
            <a:off x="8153400" y="0"/>
            <a:ext cx="40767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6" name="文本框 5"/>
          <p:cNvSpPr txBox="1"/>
          <p:nvPr/>
        </p:nvSpPr>
        <p:spPr>
          <a:xfrm>
            <a:off x="373063" y="1200150"/>
            <a:ext cx="3570288" cy="144621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8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答辩前</a:t>
            </a:r>
          </a:p>
        </p:txBody>
      </p:sp>
      <p:sp>
        <p:nvSpPr>
          <p:cNvPr id="7" name="文本框 6"/>
          <p:cNvSpPr txBox="1"/>
          <p:nvPr/>
        </p:nvSpPr>
        <p:spPr>
          <a:xfrm>
            <a:off x="4159250" y="1200150"/>
            <a:ext cx="3609975" cy="1446213"/>
          </a:xfrm>
          <a:prstGeom prst="rect">
            <a:avLst/>
          </a:prstGeom>
          <a:noFill/>
        </p:spPr>
        <p:txBody>
          <a:bodyPr wrap="square" rtlCol="0">
            <a:spAutoFit/>
          </a:bodyPr>
          <a:lstStyle/>
          <a:p>
            <a:pPr marR="0" algn="ctr" defTabSz="914400" rtl="0" eaLnBrk="1" fontAlgn="auto" hangingPunct="1">
              <a:spcBef>
                <a:spcPts val="0"/>
              </a:spcBef>
              <a:spcAft>
                <a:spcPts val="0"/>
              </a:spcAft>
              <a:buClrTx/>
              <a:buSzTx/>
              <a:buFontTx/>
              <a:defRPr/>
            </a:pPr>
            <a:r>
              <a:rPr kumimoji="0" lang="zh-CN" altLang="en-US" sz="8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讲述</a:t>
            </a:r>
          </a:p>
        </p:txBody>
      </p:sp>
      <p:sp>
        <p:nvSpPr>
          <p:cNvPr id="19463" name="文本框 7"/>
          <p:cNvSpPr txBox="1"/>
          <p:nvPr/>
        </p:nvSpPr>
        <p:spPr>
          <a:xfrm>
            <a:off x="8970963" y="1200150"/>
            <a:ext cx="2441575" cy="1446213"/>
          </a:xfrm>
          <a:prstGeom prst="rect">
            <a:avLst/>
          </a:prstGeom>
          <a:noFill/>
          <a:ln w="9525">
            <a:noFill/>
          </a:ln>
        </p:spPr>
        <p:txBody>
          <a:bodyPr wrap="none">
            <a:spAutoFit/>
          </a:bodyPr>
          <a:lstStyle/>
          <a:p>
            <a:pPr eaLnBrk="1" hangingPunct="1"/>
            <a:r>
              <a:rPr lang="zh-CN" altLang="en-US" sz="8800" dirty="0">
                <a:solidFill>
                  <a:schemeClr val="bg1"/>
                </a:solidFill>
                <a:latin typeface="方正姚体" panose="02010601030101010101" pitchFamily="2" charset="-122"/>
                <a:ea typeface="方正姚体" panose="02010601030101010101" pitchFamily="2" charset="-122"/>
              </a:rPr>
              <a:t>回答</a:t>
            </a:r>
          </a:p>
        </p:txBody>
      </p:sp>
      <p:sp>
        <p:nvSpPr>
          <p:cNvPr id="9" name="文本框 8"/>
          <p:cNvSpPr txBox="1"/>
          <p:nvPr/>
        </p:nvSpPr>
        <p:spPr>
          <a:xfrm>
            <a:off x="198438" y="4152900"/>
            <a:ext cx="3878263" cy="83026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zh-CN" altLang="en-US" sz="4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前期准备工作</a:t>
            </a:r>
          </a:p>
        </p:txBody>
      </p:sp>
      <p:sp>
        <p:nvSpPr>
          <p:cNvPr id="10" name="文本框 9"/>
          <p:cNvSpPr txBox="1"/>
          <p:nvPr/>
        </p:nvSpPr>
        <p:spPr>
          <a:xfrm>
            <a:off x="4160838" y="3783013"/>
            <a:ext cx="3636963" cy="1570038"/>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4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按照</a:t>
            </a:r>
            <a:r>
              <a:rPr kumimoji="0" lang="en-US" altLang="zh-CN" sz="4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PPT</a:t>
            </a:r>
            <a:r>
              <a:rPr kumimoji="0" lang="zh-CN" altLang="en-US" sz="4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讲解</a:t>
            </a:r>
            <a:endParaRPr kumimoji="0" lang="en-US" altLang="zh-CN" sz="4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algn="ctr" defTabSz="914400" rtl="0" eaLnBrk="1" fontAlgn="auto" hangingPunct="1">
              <a:spcBef>
                <a:spcPts val="0"/>
              </a:spcBef>
              <a:spcAft>
                <a:spcPts val="0"/>
              </a:spcAft>
              <a:buClrTx/>
              <a:buSzTx/>
              <a:buFontTx/>
              <a:defRPr/>
            </a:pPr>
            <a:r>
              <a:rPr kumimoji="0" lang="zh-CN" altLang="en-US" sz="48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论文内容</a:t>
            </a:r>
          </a:p>
        </p:txBody>
      </p:sp>
      <p:sp>
        <p:nvSpPr>
          <p:cNvPr id="19466" name="文本框 10"/>
          <p:cNvSpPr txBox="1"/>
          <p:nvPr/>
        </p:nvSpPr>
        <p:spPr>
          <a:xfrm>
            <a:off x="8559800" y="3783013"/>
            <a:ext cx="3263900" cy="1570037"/>
          </a:xfrm>
          <a:prstGeom prst="rect">
            <a:avLst/>
          </a:prstGeom>
          <a:noFill/>
          <a:ln w="9525">
            <a:noFill/>
          </a:ln>
        </p:spPr>
        <p:txBody>
          <a:bodyPr wrap="none">
            <a:spAutoFit/>
          </a:bodyPr>
          <a:lstStyle/>
          <a:p>
            <a:pPr algn="ctr" eaLnBrk="1" hangingPunct="1"/>
            <a:r>
              <a:rPr lang="zh-CN" altLang="en-US" sz="4800" dirty="0">
                <a:solidFill>
                  <a:schemeClr val="bg1"/>
                </a:solidFill>
                <a:latin typeface="方正姚体" panose="02010601030101010101" pitchFamily="2" charset="-122"/>
                <a:ea typeface="方正姚体" panose="02010601030101010101" pitchFamily="2" charset="-122"/>
              </a:rPr>
              <a:t>回答答辩</a:t>
            </a:r>
            <a:endParaRPr lang="en-US" altLang="zh-CN" sz="4800" dirty="0">
              <a:solidFill>
                <a:schemeClr val="bg1"/>
              </a:solidFill>
              <a:latin typeface="方正姚体" panose="02010601030101010101" pitchFamily="2" charset="-122"/>
              <a:ea typeface="方正姚体" panose="02010601030101010101" pitchFamily="2" charset="-122"/>
            </a:endParaRPr>
          </a:p>
          <a:p>
            <a:pPr algn="ctr" eaLnBrk="1" hangingPunct="1"/>
            <a:r>
              <a:rPr lang="zh-CN" altLang="en-US" sz="4800" dirty="0">
                <a:solidFill>
                  <a:schemeClr val="bg1"/>
                </a:solidFill>
                <a:latin typeface="方正姚体" panose="02010601030101010101" pitchFamily="2" charset="-122"/>
                <a:ea typeface="方正姚体" panose="02010601030101010101" pitchFamily="2" charset="-122"/>
              </a:rPr>
              <a:t>委员的问题</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2990850"/>
            <a:ext cx="12192000" cy="3895725"/>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5" name="图片 4"/>
          <p:cNvPicPr>
            <a:picLocks noChangeAspect="1"/>
          </p:cNvPicPr>
          <p:nvPr/>
        </p:nvPicPr>
        <p:blipFill rotWithShape="1">
          <a:blip r:embed="rId2" cstate="print"/>
          <a:srcRect l="-8346" t="-18556" r="8346" b="18556"/>
          <a:stretch>
            <a:fillRect/>
          </a:stretch>
        </p:blipFill>
        <p:spPr>
          <a:xfrm>
            <a:off x="1115740" y="426835"/>
            <a:ext cx="1636851" cy="2044849"/>
          </a:xfrm>
          <a:prstGeom prst="ellipse">
            <a:avLst/>
          </a:prstGeom>
        </p:spPr>
      </p:pic>
      <p:sp>
        <p:nvSpPr>
          <p:cNvPr id="6" name="文本框 5"/>
          <p:cNvSpPr txBox="1"/>
          <p:nvPr/>
        </p:nvSpPr>
        <p:spPr>
          <a:xfrm>
            <a:off x="1027113" y="3860800"/>
            <a:ext cx="10137775" cy="1862138"/>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115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a:t>
            </a:r>
            <a:r>
              <a:rPr kumimoji="0" lang="zh-CN" altLang="en-US" sz="115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答辩准备工作</a:t>
            </a:r>
            <a:endParaRPr kumimoji="0" lang="en-US" altLang="zh-CN" sz="115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20485" name="图片 1"/>
          <p:cNvPicPr>
            <a:picLocks noChangeAspect="1"/>
          </p:cNvPicPr>
          <p:nvPr/>
        </p:nvPicPr>
        <p:blipFill>
          <a:blip r:embed="rId3" cstate="print"/>
          <a:stretch>
            <a:fillRect/>
          </a:stretch>
        </p:blipFill>
        <p:spPr>
          <a:xfrm>
            <a:off x="841375" y="0"/>
            <a:ext cx="2066925" cy="2065338"/>
          </a:xfrm>
          <a:prstGeom prst="rect">
            <a:avLst/>
          </a:prstGeom>
          <a:noFill/>
          <a:ln w="9525">
            <a:noFill/>
          </a:ln>
        </p:spPr>
      </p:pic>
      <p:sp>
        <p:nvSpPr>
          <p:cNvPr id="7" name="文本框 6"/>
          <p:cNvSpPr txBox="1"/>
          <p:nvPr/>
        </p:nvSpPr>
        <p:spPr>
          <a:xfrm>
            <a:off x="3025775" y="1057275"/>
            <a:ext cx="5314950" cy="1323975"/>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8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不可忽视的</a:t>
            </a:r>
            <a:endParaRPr kumimoji="0" lang="en-US" altLang="zh-CN" sz="8000" kern="1200" cap="none" spc="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a:off x="0" y="5105400"/>
            <a:ext cx="13106400" cy="0"/>
          </a:xfrm>
          <a:prstGeom prst="line">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6000750" y="0"/>
            <a:ext cx="0" cy="5105400"/>
          </a:xfrm>
          <a:prstGeom prst="line">
            <a:avLst/>
          </a:prstGeom>
          <a:ln w="57150">
            <a:solidFill>
              <a:srgbClr val="0C447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0" y="2686050"/>
            <a:ext cx="13106400" cy="0"/>
          </a:xfrm>
          <a:prstGeom prst="line">
            <a:avLst/>
          </a:prstGeom>
          <a:ln w="57150">
            <a:solidFill>
              <a:srgbClr val="0C4472"/>
            </a:solidFill>
            <a:tailEnd type="triangle"/>
          </a:ln>
        </p:spPr>
        <p:style>
          <a:lnRef idx="1">
            <a:schemeClr val="accent1"/>
          </a:lnRef>
          <a:fillRef idx="0">
            <a:schemeClr val="accent1"/>
          </a:fillRef>
          <a:effectRef idx="0">
            <a:schemeClr val="accent1"/>
          </a:effectRef>
          <a:fontRef idx="minor">
            <a:schemeClr val="tx1"/>
          </a:fontRef>
        </p:style>
      </p:cxnSp>
      <p:pic>
        <p:nvPicPr>
          <p:cNvPr id="21509" name="图片 10"/>
          <p:cNvPicPr>
            <a:picLocks noChangeAspect="1"/>
          </p:cNvPicPr>
          <p:nvPr/>
        </p:nvPicPr>
        <p:blipFill>
          <a:blip r:embed="rId2" cstate="print"/>
          <a:stretch>
            <a:fillRect/>
          </a:stretch>
        </p:blipFill>
        <p:spPr>
          <a:xfrm>
            <a:off x="6759575" y="895350"/>
            <a:ext cx="895350" cy="895350"/>
          </a:xfrm>
          <a:prstGeom prst="rect">
            <a:avLst/>
          </a:prstGeom>
          <a:noFill/>
          <a:ln w="9525">
            <a:noFill/>
          </a:ln>
        </p:spPr>
      </p:pic>
      <p:pic>
        <p:nvPicPr>
          <p:cNvPr id="21510" name="图片 11"/>
          <p:cNvPicPr>
            <a:picLocks noChangeAspect="1"/>
          </p:cNvPicPr>
          <p:nvPr/>
        </p:nvPicPr>
        <p:blipFill>
          <a:blip r:embed="rId3" cstate="print"/>
          <a:stretch>
            <a:fillRect/>
          </a:stretch>
        </p:blipFill>
        <p:spPr>
          <a:xfrm>
            <a:off x="885825" y="781050"/>
            <a:ext cx="768350" cy="1009650"/>
          </a:xfrm>
          <a:prstGeom prst="rect">
            <a:avLst/>
          </a:prstGeom>
          <a:noFill/>
          <a:ln w="9525">
            <a:noFill/>
          </a:ln>
        </p:spPr>
      </p:pic>
      <p:pic>
        <p:nvPicPr>
          <p:cNvPr id="21511" name="图片 12"/>
          <p:cNvPicPr>
            <a:picLocks noChangeAspect="1"/>
          </p:cNvPicPr>
          <p:nvPr/>
        </p:nvPicPr>
        <p:blipFill>
          <a:blip r:embed="rId4" cstate="print"/>
          <a:stretch>
            <a:fillRect/>
          </a:stretch>
        </p:blipFill>
        <p:spPr>
          <a:xfrm>
            <a:off x="6759575" y="3419475"/>
            <a:ext cx="923925" cy="923925"/>
          </a:xfrm>
          <a:prstGeom prst="rect">
            <a:avLst/>
          </a:prstGeom>
          <a:noFill/>
          <a:ln w="9525">
            <a:noFill/>
          </a:ln>
        </p:spPr>
      </p:pic>
      <p:sp>
        <p:nvSpPr>
          <p:cNvPr id="15" name="文本框 14"/>
          <p:cNvSpPr txBox="1"/>
          <p:nvPr/>
        </p:nvSpPr>
        <p:spPr>
          <a:xfrm>
            <a:off x="1654175" y="714375"/>
            <a:ext cx="4416425"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1.1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材料准备</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6" name="文本框 15"/>
          <p:cNvSpPr txBox="1"/>
          <p:nvPr/>
        </p:nvSpPr>
        <p:spPr>
          <a:xfrm>
            <a:off x="7920038" y="684213"/>
            <a:ext cx="3941763"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1.2 PPT</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准备</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7" name="文本框 16"/>
          <p:cNvSpPr txBox="1"/>
          <p:nvPr/>
        </p:nvSpPr>
        <p:spPr>
          <a:xfrm>
            <a:off x="1738313" y="3535363"/>
            <a:ext cx="4262438"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1.3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预测问题</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8" name="文本框 17"/>
          <p:cNvSpPr txBox="1"/>
          <p:nvPr/>
        </p:nvSpPr>
        <p:spPr>
          <a:xfrm>
            <a:off x="7920038" y="3405188"/>
            <a:ext cx="4262438"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1.4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着装饰品</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9" name="文本框 18"/>
          <p:cNvSpPr txBox="1"/>
          <p:nvPr/>
        </p:nvSpPr>
        <p:spPr>
          <a:xfrm>
            <a:off x="5157788" y="5495925"/>
            <a:ext cx="2762250"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1.5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态度</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21517" name="图片 1"/>
          <p:cNvPicPr>
            <a:picLocks noChangeAspect="1"/>
          </p:cNvPicPr>
          <p:nvPr/>
        </p:nvPicPr>
        <p:blipFill>
          <a:blip r:embed="rId5" cstate="print"/>
          <a:stretch>
            <a:fillRect/>
          </a:stretch>
        </p:blipFill>
        <p:spPr>
          <a:xfrm>
            <a:off x="857250" y="3467100"/>
            <a:ext cx="796925" cy="1152525"/>
          </a:xfrm>
          <a:prstGeom prst="rect">
            <a:avLst/>
          </a:prstGeom>
          <a:noFill/>
          <a:ln w="9525">
            <a:noFill/>
          </a:ln>
        </p:spPr>
      </p:pic>
      <p:pic>
        <p:nvPicPr>
          <p:cNvPr id="21518" name="图片 3"/>
          <p:cNvPicPr>
            <a:picLocks noChangeAspect="1"/>
          </p:cNvPicPr>
          <p:nvPr/>
        </p:nvPicPr>
        <p:blipFill>
          <a:blip r:embed="rId6" cstate="print"/>
          <a:stretch>
            <a:fillRect/>
          </a:stretch>
        </p:blipFill>
        <p:spPr>
          <a:xfrm>
            <a:off x="4281488" y="5661025"/>
            <a:ext cx="849312" cy="850900"/>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pic>
        <p:nvPicPr>
          <p:cNvPr id="22531" name="图片 2"/>
          <p:cNvPicPr>
            <a:picLocks noChangeAspect="1"/>
          </p:cNvPicPr>
          <p:nvPr/>
        </p:nvPicPr>
        <p:blipFill>
          <a:blip r:embed="rId2" cstate="print"/>
          <a:stretch>
            <a:fillRect/>
          </a:stretch>
        </p:blipFill>
        <p:spPr>
          <a:xfrm>
            <a:off x="885825" y="422275"/>
            <a:ext cx="768350" cy="1009650"/>
          </a:xfrm>
          <a:prstGeom prst="rect">
            <a:avLst/>
          </a:prstGeom>
          <a:noFill/>
          <a:ln w="9525">
            <a:noFill/>
          </a:ln>
        </p:spPr>
      </p:pic>
      <p:sp>
        <p:nvSpPr>
          <p:cNvPr id="4" name="文本框 3"/>
          <p:cNvSpPr txBox="1"/>
          <p:nvPr/>
        </p:nvSpPr>
        <p:spPr>
          <a:xfrm>
            <a:off x="563563" y="1636713"/>
            <a:ext cx="1471613" cy="5016500"/>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1.1</a:t>
            </a:r>
          </a:p>
          <a:p>
            <a:pPr marR="0" algn="ctr" defTabSz="914400" rtl="0" eaLnBrk="1" fontAlgn="auto" hangingPunct="1">
              <a:spcBef>
                <a:spcPts val="0"/>
              </a:spcBef>
              <a:spcAft>
                <a:spcPts val="240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材料准备</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5135563" y="415925"/>
            <a:ext cx="4195763"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个人简历</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22534" name="图片 5"/>
          <p:cNvPicPr>
            <a:picLocks noChangeAspect="1"/>
          </p:cNvPicPr>
          <p:nvPr/>
        </p:nvPicPr>
        <p:blipFill>
          <a:blip r:embed="rId3" cstate="print"/>
          <a:stretch>
            <a:fillRect/>
          </a:stretch>
        </p:blipFill>
        <p:spPr>
          <a:xfrm>
            <a:off x="3978275" y="517525"/>
            <a:ext cx="914400" cy="914400"/>
          </a:xfrm>
          <a:prstGeom prst="rect">
            <a:avLst/>
          </a:prstGeom>
          <a:noFill/>
          <a:ln w="9525">
            <a:noFill/>
          </a:ln>
        </p:spPr>
      </p:pic>
      <p:sp>
        <p:nvSpPr>
          <p:cNvPr id="7" name="文本框 6"/>
          <p:cNvSpPr txBox="1"/>
          <p:nvPr/>
        </p:nvSpPr>
        <p:spPr>
          <a:xfrm>
            <a:off x="5135563" y="1978025"/>
            <a:ext cx="4195763" cy="101600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答辩论文</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22536" name="图片 7"/>
          <p:cNvPicPr>
            <a:picLocks noChangeAspect="1"/>
          </p:cNvPicPr>
          <p:nvPr/>
        </p:nvPicPr>
        <p:blipFill>
          <a:blip r:embed="rId4" cstate="print"/>
          <a:stretch>
            <a:fillRect/>
          </a:stretch>
        </p:blipFill>
        <p:spPr>
          <a:xfrm>
            <a:off x="4095750" y="2159000"/>
            <a:ext cx="677863" cy="835025"/>
          </a:xfrm>
          <a:prstGeom prst="rect">
            <a:avLst/>
          </a:prstGeom>
          <a:noFill/>
          <a:ln w="9525">
            <a:noFill/>
          </a:ln>
        </p:spPr>
      </p:pic>
      <p:sp>
        <p:nvSpPr>
          <p:cNvPr id="9" name="文本框 8"/>
          <p:cNvSpPr txBox="1"/>
          <p:nvPr/>
        </p:nvSpPr>
        <p:spPr>
          <a:xfrm>
            <a:off x="5135563" y="3540125"/>
            <a:ext cx="5695950" cy="101600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(3)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答辩决议草稿</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10" name="文本框 9"/>
          <p:cNvSpPr txBox="1"/>
          <p:nvPr/>
        </p:nvSpPr>
        <p:spPr>
          <a:xfrm>
            <a:off x="5135563" y="5102225"/>
            <a:ext cx="6062663" cy="1503363"/>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(4)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答辩日程</a:t>
            </a: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通知</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defTabSz="914400" rtl="0" eaLnBrk="1" fontAlgn="auto" hangingPunct="1">
              <a:lnSpc>
                <a:spcPts val="3800"/>
              </a:lnSpc>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           </a:t>
            </a:r>
            <a:r>
              <a:rPr kumimoji="0" lang="en-US" altLang="zh-CN" sz="3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zh-CN" altLang="en-US" sz="3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答辩秘书</a:t>
            </a:r>
            <a:r>
              <a:rPr kumimoji="0" lang="en-US" altLang="zh-CN" sz="32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p>
        </p:txBody>
      </p:sp>
      <p:pic>
        <p:nvPicPr>
          <p:cNvPr id="22539" name="图片 10"/>
          <p:cNvPicPr>
            <a:picLocks noChangeAspect="1"/>
          </p:cNvPicPr>
          <p:nvPr/>
        </p:nvPicPr>
        <p:blipFill>
          <a:blip r:embed="rId5" cstate="print"/>
          <a:stretch>
            <a:fillRect/>
          </a:stretch>
        </p:blipFill>
        <p:spPr>
          <a:xfrm>
            <a:off x="3957638" y="3721100"/>
            <a:ext cx="954087" cy="954088"/>
          </a:xfrm>
          <a:prstGeom prst="rect">
            <a:avLst/>
          </a:prstGeom>
          <a:noFill/>
          <a:ln w="9525">
            <a:noFill/>
          </a:ln>
        </p:spPr>
      </p:pic>
      <p:pic>
        <p:nvPicPr>
          <p:cNvPr id="22540" name="图片 11"/>
          <p:cNvPicPr>
            <a:picLocks noChangeAspect="1"/>
          </p:cNvPicPr>
          <p:nvPr/>
        </p:nvPicPr>
        <p:blipFill>
          <a:blip r:embed="rId6" cstate="print"/>
          <a:stretch>
            <a:fillRect/>
          </a:stretch>
        </p:blipFill>
        <p:spPr>
          <a:xfrm>
            <a:off x="3994150" y="5283200"/>
            <a:ext cx="881063" cy="87947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522288" y="1827213"/>
            <a:ext cx="1549400" cy="4094163"/>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1.2 </a:t>
            </a:r>
          </a:p>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PPT</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准备</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4929188" y="1150938"/>
            <a:ext cx="4338638" cy="1016000"/>
          </a:xfrm>
          <a:prstGeom prst="rect">
            <a:avLst/>
          </a:prstGeom>
          <a:noFill/>
        </p:spPr>
        <p:txBody>
          <a:bodyPr wrap="none" rtlCol="0">
            <a:spAutoFit/>
          </a:bodyPr>
          <a:lstStyle/>
          <a:p>
            <a:pPr marL="1143000" marR="0" indent="-1143000" algn="ctr" defTabSz="914400" rtl="0" eaLnBrk="1" fontAlgn="auto" hangingPunct="1">
              <a:spcBef>
                <a:spcPts val="0"/>
              </a:spcBef>
              <a:spcAft>
                <a:spcPts val="0"/>
              </a:spcAft>
              <a:buClrTx/>
              <a:buSzTx/>
              <a:buFontTx/>
              <a:buAutoNum type="arabicParenBoth"/>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按照逻辑</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9" name="文本框 8"/>
          <p:cNvSpPr txBox="1"/>
          <p:nvPr/>
        </p:nvSpPr>
        <p:spPr>
          <a:xfrm>
            <a:off x="4929188" y="3832225"/>
            <a:ext cx="6445250" cy="1938338"/>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(2)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按照时间规定，</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a:p>
            <a:pPr marR="0" defTabSz="914400" rtl="0" eaLnBrk="1" fontAlgn="auto" hangingPunct="1">
              <a:spcBef>
                <a:spcPts val="0"/>
              </a:spcBef>
              <a:spcAft>
                <a:spcPts val="0"/>
              </a:spcAft>
              <a:buClrTx/>
              <a:buSzTx/>
              <a:buFontTx/>
              <a:defRPr/>
            </a:pPr>
            <a:r>
              <a:rPr kumimoji="0" lang="en-US" altLang="zh-CN" sz="6000" kern="1200" cap="none" spc="-150" normalizeH="0" baseline="0" noProof="0" dirty="0">
                <a:solidFill>
                  <a:schemeClr val="tx1">
                    <a:lumMod val="75000"/>
                    <a:lumOff val="25000"/>
                  </a:schemeClr>
                </a:solidFill>
                <a:latin typeface="方正姚体" panose="02010601030101010101" pitchFamily="2" charset="-122"/>
                <a:ea typeface="方正姚体" panose="02010601030101010101" pitchFamily="2" charset="-122"/>
                <a:cs typeface="+mn-cs"/>
              </a:rPr>
              <a:t> </a:t>
            </a: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反复</a:t>
            </a:r>
            <a:r>
              <a:rPr kumimoji="0" lang="zh-CN" altLang="en-US"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rPr>
              <a:t>练习</a:t>
            </a:r>
            <a:endParaRPr kumimoji="0" lang="en-US" altLang="zh-CN"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endParaRPr>
          </a:p>
        </p:txBody>
      </p:sp>
      <p:sp>
        <p:nvSpPr>
          <p:cNvPr id="11" name="文本框 10"/>
          <p:cNvSpPr txBox="1"/>
          <p:nvPr/>
        </p:nvSpPr>
        <p:spPr>
          <a:xfrm>
            <a:off x="6083300" y="2216150"/>
            <a:ext cx="3184525"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撰写</a:t>
            </a:r>
            <a:r>
              <a:rPr kumimoji="0" lang="zh-CN" altLang="en-US"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rPr>
              <a:t>讲稿</a:t>
            </a:r>
            <a:endParaRPr kumimoji="0" lang="en-US" altLang="zh-CN"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endParaRPr>
          </a:p>
        </p:txBody>
      </p:sp>
      <p:pic>
        <p:nvPicPr>
          <p:cNvPr id="23559" name="图片 5"/>
          <p:cNvPicPr>
            <a:picLocks noChangeAspect="1"/>
          </p:cNvPicPr>
          <p:nvPr/>
        </p:nvPicPr>
        <p:blipFill>
          <a:blip r:embed="rId2" cstate="print"/>
          <a:stretch>
            <a:fillRect/>
          </a:stretch>
        </p:blipFill>
        <p:spPr>
          <a:xfrm>
            <a:off x="3773488" y="1312863"/>
            <a:ext cx="649287" cy="854075"/>
          </a:xfrm>
          <a:prstGeom prst="rect">
            <a:avLst/>
          </a:prstGeom>
          <a:noFill/>
          <a:ln w="9525">
            <a:noFill/>
          </a:ln>
        </p:spPr>
      </p:pic>
      <p:pic>
        <p:nvPicPr>
          <p:cNvPr id="23560" name="图片 7"/>
          <p:cNvPicPr>
            <a:picLocks noChangeAspect="1"/>
          </p:cNvPicPr>
          <p:nvPr/>
        </p:nvPicPr>
        <p:blipFill>
          <a:blip r:embed="rId3" cstate="print"/>
          <a:stretch>
            <a:fillRect/>
          </a:stretch>
        </p:blipFill>
        <p:spPr>
          <a:xfrm>
            <a:off x="3773488" y="4041775"/>
            <a:ext cx="855662" cy="855663"/>
          </a:xfrm>
          <a:prstGeom prst="rect">
            <a:avLst/>
          </a:prstGeom>
          <a:noFill/>
          <a:ln w="9525">
            <a:noFill/>
          </a:ln>
        </p:spPr>
      </p:pic>
      <p:pic>
        <p:nvPicPr>
          <p:cNvPr id="23561" name="图片 15"/>
          <p:cNvPicPr>
            <a:picLocks noChangeAspect="1"/>
          </p:cNvPicPr>
          <p:nvPr/>
        </p:nvPicPr>
        <p:blipFill>
          <a:blip r:embed="rId4" cstate="print"/>
          <a:stretch>
            <a:fillRect/>
          </a:stretch>
        </p:blipFill>
        <p:spPr>
          <a:xfrm>
            <a:off x="933450" y="703263"/>
            <a:ext cx="895350" cy="895350"/>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762250" cy="685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框 3"/>
          <p:cNvSpPr txBox="1"/>
          <p:nvPr/>
        </p:nvSpPr>
        <p:spPr>
          <a:xfrm>
            <a:off x="522288" y="1827213"/>
            <a:ext cx="1549400" cy="4094163"/>
          </a:xfrm>
          <a:prstGeom prst="rect">
            <a:avLst/>
          </a:prstGeom>
          <a:noFill/>
        </p:spPr>
        <p:txBody>
          <a:bodyPr wrap="square" rtlCol="0">
            <a:spAutoFit/>
          </a:bodyPr>
          <a:lstStyle/>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1.2 </a:t>
            </a:r>
          </a:p>
          <a:p>
            <a:pPr marR="0" algn="ctr" defTabSz="914400" rtl="0" eaLnBrk="1" fontAlgn="auto" hangingPunct="1">
              <a:spcBef>
                <a:spcPts val="0"/>
              </a:spcBef>
              <a:spcAft>
                <a:spcPts val="240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PPT</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准备</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5" name="文本框 4"/>
          <p:cNvSpPr txBox="1"/>
          <p:nvPr/>
        </p:nvSpPr>
        <p:spPr>
          <a:xfrm>
            <a:off x="4432300" y="619125"/>
            <a:ext cx="5256213" cy="1016000"/>
          </a:xfrm>
          <a:prstGeom prst="rect">
            <a:avLst/>
          </a:prstGeom>
          <a:noFill/>
        </p:spPr>
        <p:txBody>
          <a:bodyPr wrap="none" rtlCol="0">
            <a:spAutoFit/>
          </a:bodyPr>
          <a:lstStyle/>
          <a:p>
            <a:pPr marR="0" algn="ctr"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(3) 2003.ppt</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版本</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sp>
        <p:nvSpPr>
          <p:cNvPr id="7" name="文本框 6"/>
          <p:cNvSpPr txBox="1"/>
          <p:nvPr/>
        </p:nvSpPr>
        <p:spPr>
          <a:xfrm>
            <a:off x="4432300" y="2665413"/>
            <a:ext cx="7077075" cy="101600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(4) 2007</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以后</a:t>
            </a: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6000" kern="1200" cap="none" spc="-150" normalizeH="0" baseline="0" noProof="0" dirty="0" err="1" smtClean="0">
                <a:solidFill>
                  <a:srgbClr val="FF0000"/>
                </a:solidFill>
                <a:latin typeface="方正姚体" panose="02010601030101010101" pitchFamily="2" charset="-122"/>
                <a:ea typeface="方正姚体" panose="02010601030101010101" pitchFamily="2" charset="-122"/>
                <a:cs typeface="+mn-cs"/>
              </a:rPr>
              <a:t>pptx</a:t>
            </a:r>
            <a:r>
              <a:rPr kumimoji="0" lang="zh-CN" altLang="en-US"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rPr>
              <a:t>版本</a:t>
            </a:r>
            <a:endParaRPr kumimoji="0" lang="en-US" altLang="zh-CN" sz="6000" kern="1200" cap="none" spc="-150" normalizeH="0" baseline="0" noProof="0" dirty="0" smtClean="0">
              <a:solidFill>
                <a:srgbClr val="FF0000"/>
              </a:solidFill>
              <a:latin typeface="方正姚体" panose="02010601030101010101" pitchFamily="2" charset="-122"/>
              <a:ea typeface="方正姚体" panose="02010601030101010101" pitchFamily="2" charset="-122"/>
              <a:cs typeface="+mn-cs"/>
            </a:endParaRPr>
          </a:p>
        </p:txBody>
      </p:sp>
      <p:sp>
        <p:nvSpPr>
          <p:cNvPr id="9" name="文本框 8"/>
          <p:cNvSpPr txBox="1"/>
          <p:nvPr/>
        </p:nvSpPr>
        <p:spPr>
          <a:xfrm>
            <a:off x="4432300" y="4905375"/>
            <a:ext cx="7242175" cy="1016000"/>
          </a:xfrm>
          <a:prstGeom prst="rect">
            <a:avLst/>
          </a:prstGeom>
          <a:noFill/>
        </p:spPr>
        <p:txBody>
          <a:bodyPr wrap="none" rtlCol="0">
            <a:spAutoFit/>
          </a:bodyPr>
          <a:lstStyle/>
          <a:p>
            <a:pPr marR="0" defTabSz="914400" rtl="0" eaLnBrk="1" fontAlgn="auto" hangingPunct="1">
              <a:spcBef>
                <a:spcPts val="0"/>
              </a:spcBef>
              <a:spcAft>
                <a:spcPts val="0"/>
              </a:spcAft>
              <a:buClrTx/>
              <a:buSzTx/>
              <a:buFontTx/>
              <a:defRPr/>
            </a:pP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(5) </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自动放映</a:t>
            </a:r>
            <a:r>
              <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a:t>
            </a:r>
            <a:r>
              <a:rPr kumimoji="0" lang="en-US" altLang="zh-CN" sz="6000" kern="1200" cap="none" spc="-150" normalizeH="0" baseline="0" noProof="0" dirty="0" err="1" smtClean="0">
                <a:solidFill>
                  <a:schemeClr val="tx1">
                    <a:lumMod val="75000"/>
                    <a:lumOff val="25000"/>
                  </a:schemeClr>
                </a:solidFill>
                <a:latin typeface="方正姚体" panose="02010601030101010101" pitchFamily="2" charset="-122"/>
                <a:ea typeface="方正姚体" panose="02010601030101010101" pitchFamily="2" charset="-122"/>
                <a:cs typeface="+mn-cs"/>
              </a:rPr>
              <a:t>ppsx</a:t>
            </a:r>
            <a:r>
              <a:rPr kumimoji="0" lang="zh-CN" altLang="en-US"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rPr>
              <a:t>版本</a:t>
            </a:r>
            <a:endParaRPr kumimoji="0" lang="en-US" altLang="zh-CN" sz="6000" kern="1200" cap="none" spc="-150" normalizeH="0" baseline="0" noProof="0" dirty="0" smtClean="0">
              <a:solidFill>
                <a:schemeClr val="tx1">
                  <a:lumMod val="75000"/>
                  <a:lumOff val="25000"/>
                </a:schemeClr>
              </a:solidFill>
              <a:latin typeface="方正姚体" panose="02010601030101010101" pitchFamily="2" charset="-122"/>
              <a:ea typeface="方正姚体" panose="02010601030101010101" pitchFamily="2" charset="-122"/>
              <a:cs typeface="+mn-cs"/>
            </a:endParaRPr>
          </a:p>
        </p:txBody>
      </p:sp>
      <p:pic>
        <p:nvPicPr>
          <p:cNvPr id="24583" name="图片 12"/>
          <p:cNvPicPr>
            <a:picLocks noChangeAspect="1"/>
          </p:cNvPicPr>
          <p:nvPr/>
        </p:nvPicPr>
        <p:blipFill>
          <a:blip r:embed="rId2" cstate="print"/>
          <a:stretch>
            <a:fillRect/>
          </a:stretch>
        </p:blipFill>
        <p:spPr>
          <a:xfrm>
            <a:off x="3303588" y="904875"/>
            <a:ext cx="885825" cy="885825"/>
          </a:xfrm>
          <a:prstGeom prst="rect">
            <a:avLst/>
          </a:prstGeom>
          <a:noFill/>
          <a:ln w="9525">
            <a:noFill/>
          </a:ln>
        </p:spPr>
      </p:pic>
      <p:pic>
        <p:nvPicPr>
          <p:cNvPr id="24584" name="图片 13"/>
          <p:cNvPicPr>
            <a:picLocks noChangeAspect="1"/>
          </p:cNvPicPr>
          <p:nvPr/>
        </p:nvPicPr>
        <p:blipFill>
          <a:blip r:embed="rId3" cstate="print"/>
          <a:stretch>
            <a:fillRect/>
          </a:stretch>
        </p:blipFill>
        <p:spPr>
          <a:xfrm>
            <a:off x="3236913" y="2876550"/>
            <a:ext cx="946150" cy="944563"/>
          </a:xfrm>
          <a:prstGeom prst="rect">
            <a:avLst/>
          </a:prstGeom>
          <a:noFill/>
          <a:ln w="9525">
            <a:noFill/>
          </a:ln>
        </p:spPr>
      </p:pic>
      <p:pic>
        <p:nvPicPr>
          <p:cNvPr id="24585" name="图片 15"/>
          <p:cNvPicPr>
            <a:picLocks noChangeAspect="1"/>
          </p:cNvPicPr>
          <p:nvPr/>
        </p:nvPicPr>
        <p:blipFill>
          <a:blip r:embed="rId4" cstate="print"/>
          <a:stretch>
            <a:fillRect/>
          </a:stretch>
        </p:blipFill>
        <p:spPr>
          <a:xfrm>
            <a:off x="933450" y="619125"/>
            <a:ext cx="895350" cy="895350"/>
          </a:xfrm>
          <a:prstGeom prst="rect">
            <a:avLst/>
          </a:prstGeom>
          <a:noFill/>
          <a:ln w="9525">
            <a:noFill/>
          </a:ln>
        </p:spPr>
      </p:pic>
      <p:pic>
        <p:nvPicPr>
          <p:cNvPr id="24586" name="图片 16"/>
          <p:cNvPicPr>
            <a:picLocks noChangeAspect="1"/>
          </p:cNvPicPr>
          <p:nvPr/>
        </p:nvPicPr>
        <p:blipFill>
          <a:blip r:embed="rId5" cstate="print"/>
          <a:stretch>
            <a:fillRect/>
          </a:stretch>
        </p:blipFill>
        <p:spPr>
          <a:xfrm>
            <a:off x="3303588" y="5030788"/>
            <a:ext cx="890587" cy="890587"/>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srcRect l="-7057" t="-1504" r="7648" b="44183"/>
          <a:stretch>
            <a:fillRect/>
          </a:stretch>
        </p:blipFill>
        <p:spPr>
          <a:xfrm>
            <a:off x="1541629" y="367178"/>
            <a:ext cx="906690" cy="941340"/>
          </a:xfrm>
          <a:prstGeom prst="ellipse">
            <a:avLst/>
          </a:prstGeom>
        </p:spPr>
      </p:pic>
      <p:sp>
        <p:nvSpPr>
          <p:cNvPr id="3" name="圆角矩形标注 2"/>
          <p:cNvSpPr/>
          <p:nvPr/>
        </p:nvSpPr>
        <p:spPr>
          <a:xfrm>
            <a:off x="1176338" y="1463675"/>
            <a:ext cx="8631238" cy="992188"/>
          </a:xfrm>
          <a:prstGeom prst="wedgeRoundRectCallout">
            <a:avLst>
              <a:gd name="adj1" fmla="val -32686"/>
              <a:gd name="adj2" fmla="val -82458"/>
              <a:gd name="adj3" fmla="val 16667"/>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5604" name="文本框 3"/>
          <p:cNvSpPr txBox="1"/>
          <p:nvPr/>
        </p:nvSpPr>
        <p:spPr>
          <a:xfrm>
            <a:off x="1428750" y="1463675"/>
            <a:ext cx="7802563" cy="923925"/>
          </a:xfrm>
          <a:prstGeom prst="rect">
            <a:avLst/>
          </a:prstGeom>
          <a:noFill/>
          <a:ln w="9525">
            <a:noFill/>
          </a:ln>
        </p:spPr>
        <p:txBody>
          <a:bodyPr wrap="none">
            <a:spAutoFit/>
          </a:bodyPr>
          <a:lstStyle/>
          <a:p>
            <a:pPr algn="ctr" eaLnBrk="1" hangingPunct="1"/>
            <a:r>
              <a:rPr lang="zh-CN" altLang="en-US" sz="5400" dirty="0">
                <a:solidFill>
                  <a:srgbClr val="0C4472"/>
                </a:solidFill>
                <a:latin typeface="方正姚体" panose="02010601030101010101" pitchFamily="2" charset="-122"/>
                <a:ea typeface="方正姚体" panose="02010601030101010101" pitchFamily="2" charset="-122"/>
              </a:rPr>
              <a:t>为啥要准备这么多版本？</a:t>
            </a:r>
            <a:endParaRPr lang="en-US" altLang="zh-CN" sz="5400" dirty="0">
              <a:solidFill>
                <a:srgbClr val="0C4472"/>
              </a:solidFill>
              <a:latin typeface="方正姚体" panose="02010601030101010101" pitchFamily="2" charset="-122"/>
              <a:ea typeface="方正姚体" panose="02010601030101010101" pitchFamily="2" charset="-122"/>
            </a:endParaRPr>
          </a:p>
        </p:txBody>
      </p:sp>
      <p:sp>
        <p:nvSpPr>
          <p:cNvPr id="8" name="圆角矩形标注 7"/>
          <p:cNvSpPr/>
          <p:nvPr/>
        </p:nvSpPr>
        <p:spPr>
          <a:xfrm>
            <a:off x="1285875" y="4694238"/>
            <a:ext cx="8799513" cy="1754188"/>
          </a:xfrm>
          <a:prstGeom prst="wedgeRoundRectCallout">
            <a:avLst>
              <a:gd name="adj1" fmla="val 28984"/>
              <a:gd name="adj2" fmla="val -72381"/>
              <a:gd name="adj3" fmla="val 16667"/>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5606" name="文本框 8"/>
          <p:cNvSpPr txBox="1"/>
          <p:nvPr/>
        </p:nvSpPr>
        <p:spPr>
          <a:xfrm>
            <a:off x="1541463" y="4694238"/>
            <a:ext cx="9090025" cy="1754187"/>
          </a:xfrm>
          <a:prstGeom prst="rect">
            <a:avLst/>
          </a:prstGeom>
          <a:noFill/>
          <a:ln w="9525">
            <a:noFill/>
          </a:ln>
        </p:spPr>
        <p:txBody>
          <a:bodyPr>
            <a:spAutoFit/>
          </a:bodyPr>
          <a:lstStyle/>
          <a:p>
            <a:pPr eaLnBrk="1" hangingPunct="1"/>
            <a:r>
              <a:rPr lang="zh-CN" altLang="en-US" sz="5400" dirty="0">
                <a:solidFill>
                  <a:srgbClr val="0C4472"/>
                </a:solidFill>
                <a:latin typeface="方正姚体" panose="02010601030101010101" pitchFamily="2" charset="-122"/>
                <a:ea typeface="方正姚体" panose="02010601030101010101" pitchFamily="2" charset="-122"/>
              </a:rPr>
              <a:t>万一答辩时用的电脑</a:t>
            </a:r>
            <a:endParaRPr lang="en-US" altLang="zh-CN" sz="5400" dirty="0">
              <a:solidFill>
                <a:srgbClr val="0C4472"/>
              </a:solidFill>
              <a:latin typeface="方正姚体" panose="02010601030101010101" pitchFamily="2" charset="-122"/>
              <a:ea typeface="方正姚体" panose="02010601030101010101" pitchFamily="2" charset="-122"/>
            </a:endParaRPr>
          </a:p>
          <a:p>
            <a:pPr eaLnBrk="1" hangingPunct="1"/>
            <a:r>
              <a:rPr lang="zh-CN" altLang="en-US" sz="5400" dirty="0">
                <a:solidFill>
                  <a:srgbClr val="0C4472"/>
                </a:solidFill>
                <a:latin typeface="方正姚体" panose="02010601030101010101" pitchFamily="2" charset="-122"/>
                <a:ea typeface="方正姚体" panose="02010601030101010101" pitchFamily="2" charset="-122"/>
              </a:rPr>
              <a:t>临时抽风呢？</a:t>
            </a:r>
            <a:endParaRPr lang="en-US" altLang="zh-CN" sz="5400" dirty="0">
              <a:solidFill>
                <a:srgbClr val="0C4472"/>
              </a:solidFill>
              <a:latin typeface="方正姚体" panose="02010601030101010101" pitchFamily="2" charset="-122"/>
              <a:ea typeface="方正姚体" panose="02010601030101010101" pitchFamily="2" charset="-122"/>
            </a:endParaRPr>
          </a:p>
        </p:txBody>
      </p:sp>
      <p:grpSp>
        <p:nvGrpSpPr>
          <p:cNvPr id="25607" name="组合 4"/>
          <p:cNvGrpSpPr/>
          <p:nvPr/>
        </p:nvGrpSpPr>
        <p:grpSpPr>
          <a:xfrm>
            <a:off x="8556625" y="2687638"/>
            <a:ext cx="1528763" cy="1828800"/>
            <a:chOff x="841996" y="0"/>
            <a:chExt cx="2065834" cy="2471684"/>
          </a:xfrm>
        </p:grpSpPr>
        <p:pic>
          <p:nvPicPr>
            <p:cNvPr id="6" name="图片 5"/>
            <p:cNvPicPr>
              <a:picLocks noChangeAspect="1"/>
            </p:cNvPicPr>
            <p:nvPr/>
          </p:nvPicPr>
          <p:blipFill rotWithShape="1">
            <a:blip r:embed="rId3" cstate="print"/>
            <a:srcRect l="-8346" t="-18556" r="8346" b="18556"/>
            <a:stretch>
              <a:fillRect/>
            </a:stretch>
          </p:blipFill>
          <p:spPr>
            <a:xfrm>
              <a:off x="1115741" y="426835"/>
              <a:ext cx="1636851" cy="2044849"/>
            </a:xfrm>
            <a:prstGeom prst="ellipse">
              <a:avLst/>
            </a:prstGeom>
          </p:spPr>
        </p:pic>
        <p:pic>
          <p:nvPicPr>
            <p:cNvPr id="25609" name="图片 6"/>
            <p:cNvPicPr>
              <a:picLocks noChangeAspect="1"/>
            </p:cNvPicPr>
            <p:nvPr/>
          </p:nvPicPr>
          <p:blipFill>
            <a:blip r:embed="rId4" cstate="print"/>
            <a:stretch>
              <a:fillRect/>
            </a:stretch>
          </p:blipFill>
          <p:spPr>
            <a:xfrm>
              <a:off x="841996" y="0"/>
              <a:ext cx="2065834" cy="2065834"/>
            </a:xfrm>
            <a:prstGeom prst="rect">
              <a:avLst/>
            </a:prstGeom>
            <a:noFill/>
            <a:ln w="9525">
              <a:noFill/>
            </a:ln>
          </p:spPr>
        </p:pic>
      </p:gr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name="亮亮图文旗舰店https://liangliangtuwen.tmall.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C447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57150">
          <a:solidFill>
            <a:srgbClr val="0C4472"/>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3600" dirty="0" smtClean="0">
            <a:latin typeface="方正姚体" panose="02010601030101010101" pitchFamily="2" charset="-122"/>
            <a:ea typeface="方正姚体" panose="02010601030101010101" pitchFamily="2" charset="-122"/>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S1444_Windows Azure Template 16x9_r08a">
  <a:themeElements>
    <a:clrScheme name="自定义 17">
      <a:dk1>
        <a:srgbClr val="292929"/>
      </a:dk1>
      <a:lt1>
        <a:srgbClr val="FFFFFF"/>
      </a:lt1>
      <a:dk2>
        <a:srgbClr val="5F5F5F"/>
      </a:dk2>
      <a:lt2>
        <a:srgbClr val="DDDDDD"/>
      </a:lt2>
      <a:accent1>
        <a:srgbClr val="FF8A00"/>
      </a:accent1>
      <a:accent2>
        <a:srgbClr val="00AEEF"/>
      </a:accent2>
      <a:accent3>
        <a:srgbClr val="910091"/>
      </a:accent3>
      <a:accent4>
        <a:srgbClr val="8CC600"/>
      </a:accent4>
      <a:accent5>
        <a:srgbClr val="FF0000"/>
      </a:accent5>
      <a:accent6>
        <a:srgbClr val="FFFFFF"/>
      </a:accent6>
      <a:hlink>
        <a:srgbClr val="FFFFFF"/>
      </a:hlink>
      <a:folHlink>
        <a:srgbClr val="00AEEF"/>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a:noFill/>
          <a:headEnd type="none" w="med" len="med"/>
          <a:tailEnd type="none" w="med" len="med"/>
        </a:ln>
      </a:spPr>
      <a:bodyPr vert="horz" wrap="square" lIns="91436" tIns="45718" rIns="91436" bIns="45718" numCol="1" rtlCol="0" anchor="ctr" anchorCtr="0" compatLnSpc="1"/>
      <a:lstStyle>
        <a:defPPr algn="ctr" defTabSz="913765" fontAlgn="base">
          <a:spcBef>
            <a:spcPct val="0"/>
          </a:spcBef>
          <a:spcAft>
            <a:spcPct val="0"/>
          </a:spcAft>
          <a:defRPr sz="2200" dirty="0" smtClean="0">
            <a:gradFill>
              <a:gsLst>
                <a:gs pos="0">
                  <a:srgbClr val="FFFFFF"/>
                </a:gs>
                <a:gs pos="100000">
                  <a:srgbClr val="FFFFFF"/>
                </a:gs>
              </a:gsLst>
              <a:lin ang="5400000" scaled="0"/>
            </a:gradFill>
          </a:defRPr>
        </a:defPPr>
      </a:lstStyle>
      <a:style>
        <a:lnRef idx="1">
          <a:schemeClr val="accent2"/>
        </a:lnRef>
        <a:fillRef idx="3">
          <a:schemeClr val="accent2"/>
        </a:fillRef>
        <a:effectRef idx="2">
          <a:schemeClr val="accent2"/>
        </a:effectRef>
        <a:fontRef idx="minor">
          <a:schemeClr val="lt1"/>
        </a:fontRef>
      </a:style>
    </a:spDef>
    <a:txDef>
      <a:spPr>
        <a:noFill/>
      </a:spPr>
      <a:bodyPr wrap="square" lIns="0" tIns="0" rIns="0" bIns="0" rtlCol="0">
        <a:spAutoFit/>
      </a:bodyPr>
      <a:lstStyle>
        <a:defPPr marL="460375" indent="-460375">
          <a:lnSpc>
            <a:spcPct val="90000"/>
          </a:lnSpc>
          <a:spcBef>
            <a:spcPct val="20000"/>
          </a:spcBef>
          <a:buSzPct val="80000"/>
          <a:buBlip>
            <a:blip xmlns:r="http://schemas.openxmlformats.org/officeDocument/2006/relationships" r:embed="rId1"/>
          </a:buBlip>
          <a:defRPr sz="3200" dirty="0">
            <a:gradFill>
              <a:gsLst>
                <a:gs pos="0">
                  <a:srgbClr val="292929">
                    <a:lumMod val="90000"/>
                    <a:lumOff val="10000"/>
                  </a:srgbClr>
                </a:gs>
                <a:gs pos="86000">
                  <a:srgbClr val="292929">
                    <a:lumMod val="90000"/>
                    <a:lumOff val="10000"/>
                  </a:srgbClr>
                </a:gs>
              </a:gsLst>
              <a:lin ang="5400000" scaled="0"/>
            </a:gradFill>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527</Words>
  <Application>Microsoft Office PowerPoint</Application>
  <PresentationFormat>自定义</PresentationFormat>
  <Paragraphs>112</Paragraphs>
  <Slides>28</Slides>
  <Notes>1</Notes>
  <HiddenSlides>0</HiddenSlides>
  <MMClips>0</MMClips>
  <ScaleCrop>false</ScaleCrop>
  <HeadingPairs>
    <vt:vector size="4" baseType="variant">
      <vt:variant>
        <vt:lpstr>主题</vt:lpstr>
      </vt:variant>
      <vt:variant>
        <vt:i4>2</vt:i4>
      </vt:variant>
      <vt:variant>
        <vt:lpstr>幻灯片标题</vt:lpstr>
      </vt:variant>
      <vt:variant>
        <vt:i4>28</vt:i4>
      </vt:variant>
    </vt:vector>
  </HeadingPairs>
  <TitlesOfParts>
    <vt:vector size="30" baseType="lpstr">
      <vt:lpstr>亮亮图文旗舰店https://liangliangtuwen.tmall.com</vt:lpstr>
      <vt:lpstr>MS1444_Windows Azure Template 16x9_r08a</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Administrator</cp:lastModifiedBy>
  <cp:revision>268</cp:revision>
  <dcterms:created xsi:type="dcterms:W3CDTF">2016-03-17T06:30:00Z</dcterms:created>
  <dcterms:modified xsi:type="dcterms:W3CDTF">2017-07-08T17:59:58Z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ame">
    <vt:lpwstr>毕业答辩技巧.ppt</vt:lpwstr>
  </property>
  <property fmtid="{D5CDD505-2E9C-101B-9397-08002B2CF9AE}" pid="3" name="fileid">
    <vt:lpwstr>814552</vt:lpwstr>
  </property>
  <property fmtid="{D5CDD505-2E9C-101B-9397-08002B2CF9AE}" pid="4" name="KSOProductBuildVer">
    <vt:lpwstr>2052-10.1.0.6490</vt:lpwstr>
  </property>
</Properties>
</file>