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8"/>
  </p:notesMasterIdLst>
  <p:sldIdLst>
    <p:sldId id="259" r:id="rId3"/>
    <p:sldId id="256" r:id="rId4"/>
    <p:sldId id="260" r:id="rId5"/>
    <p:sldId id="261" r:id="rId6"/>
    <p:sldId id="263" r:id="rId7"/>
    <p:sldId id="264" r:id="rId8"/>
    <p:sldId id="265" r:id="rId9"/>
    <p:sldId id="273" r:id="rId10"/>
    <p:sldId id="262" r:id="rId11"/>
    <p:sldId id="266" r:id="rId12"/>
    <p:sldId id="267" r:id="rId13"/>
    <p:sldId id="270" r:id="rId14"/>
    <p:sldId id="274" r:id="rId15"/>
    <p:sldId id="271" r:id="rId16"/>
    <p:sldId id="275" r:id="rId17"/>
    <p:sldId id="276" r:id="rId18"/>
    <p:sldId id="277" r:id="rId19"/>
    <p:sldId id="281" r:id="rId20"/>
    <p:sldId id="283" r:id="rId21"/>
    <p:sldId id="284" r:id="rId22"/>
    <p:sldId id="282" r:id="rId23"/>
    <p:sldId id="285" r:id="rId24"/>
    <p:sldId id="286" r:id="rId25"/>
    <p:sldId id="287" r:id="rId26"/>
    <p:sldId id="272" r:id="rId27"/>
    <p:sldId id="288" r:id="rId28"/>
    <p:sldId id="289" r:id="rId29"/>
    <p:sldId id="290" r:id="rId30"/>
    <p:sldId id="291" r:id="rId31"/>
    <p:sldId id="292" r:id="rId32"/>
    <p:sldId id="293" r:id="rId33"/>
    <p:sldId id="294" r:id="rId34"/>
    <p:sldId id="295" r:id="rId35"/>
    <p:sldId id="296" r:id="rId36"/>
    <p:sldId id="297" r:id="rId37"/>
  </p:sldIdLst>
  <p:sldSz cx="12192000" cy="6858000"/>
  <p:notesSz cx="6858000" cy="9144000"/>
  <p:defaultTextStyle>
    <a:defPPr>
      <a:defRPr lang="zh-CN"/>
    </a:defPPr>
    <a:lvl1pPr marL="0" lvl="0"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5pPr>
    <a:lvl6pPr marL="2286000" lvl="5"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6pPr>
    <a:lvl7pPr marL="2743200" lvl="6"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7pPr>
    <a:lvl8pPr marL="3200400" lvl="7"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8pPr>
    <a:lvl9pPr marL="3657600" lvl="8"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447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8" d="100"/>
          <a:sy n="108" d="100"/>
        </p:scale>
        <p:origin x="-1482" y="47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fld id="{26226A46-1040-42E8-8A27-3229920C0BA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r>
              <a:rPr lang="en-US" altLang="zh-CN" dirty="0" smtClean="0"/>
              <a:t>https://liangliangtuwen.tmall.com</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a:solidFill>
              <a:srgbClr val="000000"/>
            </a:solidFill>
            <a:miter/>
          </a:ln>
        </p:spPr>
      </p:sp>
      <p:sp>
        <p:nvSpPr>
          <p:cNvPr id="3" name="Notes Placeholder 2"/>
          <p:cNvSpPr>
            <a:spLocks noGrp="1"/>
          </p:cNvSpPr>
          <p:nvPr>
            <p:ph type="body" idx="1"/>
          </p:nvPr>
        </p:nvSpPr>
        <p:spPr/>
        <p:txBody>
          <a:bodyPr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050" b="0" i="0" u="none" strike="noStrike" kern="1200" cap="none" spc="0" normalizeH="0" baseline="0" noProof="0" dirty="0">
              <a:ln>
                <a:noFill/>
              </a:ln>
              <a:solidFill>
                <a:schemeClr val="tx1"/>
              </a:solidFill>
              <a:effectLst/>
              <a:uLnTx/>
              <a:uFillTx/>
              <a:latin typeface="+mn-lt"/>
              <a:ea typeface="+mn-ea"/>
              <a:cs typeface="+mn-cs"/>
            </a:endParaRPr>
          </a:p>
        </p:txBody>
      </p:sp>
      <p:sp>
        <p:nvSpPr>
          <p:cNvPr id="18436"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lstStyle/>
          <a:p>
            <a:pPr lvl="0" algn="r"/>
            <a:fld id="{9A0DB2DC-4C9A-4742-B13C-FB6460FD3503}" type="slidenum">
              <a:rPr lang="en-US" altLang="zh-CN" sz="1200" dirty="0"/>
              <a:pPr lvl="0" algn="r"/>
              <a:t>2</a:t>
            </a:fld>
            <a:endParaRPr lang="en-US" altLang="zh-CN"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9249" y="2234114"/>
            <a:ext cx="8375702" cy="1359196"/>
          </a:xfrm>
        </p:spPr>
        <p:txBody>
          <a:bodyPr anchor="ctr" anchorCtr="0">
            <a:noAutofit/>
          </a:bodyPr>
          <a:lstStyle>
            <a:lvl1pPr>
              <a:lnSpc>
                <a:spcPct val="90000"/>
              </a:lnSpc>
              <a:defRPr sz="6600" baseline="0">
                <a:solidFill>
                  <a:schemeClr val="bg1">
                    <a:alpha val="99000"/>
                  </a:schemeClr>
                </a:solidFill>
                <a:latin typeface="Segoe UI Light" panose="020B0502040204020203" pitchFamily="34" charset="0"/>
              </a:defRPr>
            </a:lvl1pPr>
          </a:lstStyle>
          <a:p>
            <a:r>
              <a:rPr lang="zh-CN" altLang="en-US" smtClean="0"/>
              <a:t>单击此处编辑母版标题样式</a:t>
            </a:r>
            <a:endParaRPr lang="en-US" dirty="0"/>
          </a:p>
        </p:txBody>
      </p:sp>
      <p:sp>
        <p:nvSpPr>
          <p:cNvPr id="7" name="Text Placeholder 6"/>
          <p:cNvSpPr>
            <a:spLocks noGrp="1"/>
          </p:cNvSpPr>
          <p:nvPr>
            <p:ph type="body" sz="quarter" idx="11"/>
          </p:nvPr>
        </p:nvSpPr>
        <p:spPr>
          <a:xfrm>
            <a:off x="519249" y="4612342"/>
            <a:ext cx="5455754" cy="1144929"/>
          </a:xfrm>
        </p:spPr>
        <p:txBody>
          <a:bodyPr/>
          <a:lstStyle>
            <a:lvl1pPr marL="0" indent="0">
              <a:buFont typeface="Arial" panose="020B0604020202020204" pitchFamily="34" charset="0"/>
              <a:buNone/>
              <a:defRPr sz="2400">
                <a:solidFill>
                  <a:schemeClr val="bg1">
                    <a:alpha val="98000"/>
                  </a:schemeClr>
                </a:solidFill>
                <a:latin typeface="+mj-lt"/>
              </a:defRPr>
            </a:lvl1pPr>
            <a:lvl2pPr marL="460375" indent="0">
              <a:buFont typeface="Arial" panose="020B0604020202020204" pitchFamily="34" charset="0"/>
              <a:buNone/>
              <a:defRPr/>
            </a:lvl2pPr>
            <a:lvl3pPr marL="855980" indent="0">
              <a:buFont typeface="Arial" panose="020B0604020202020204" pitchFamily="34" charset="0"/>
              <a:buNone/>
              <a:defRPr/>
            </a:lvl3pPr>
            <a:lvl4pPr marL="1259205" indent="0">
              <a:buFont typeface="Arial" panose="020B0604020202020204" pitchFamily="34" charset="0"/>
              <a:buNone/>
              <a:defRPr/>
            </a:lvl4pPr>
            <a:lvl5pPr marL="1605280" indent="0">
              <a:buFont typeface="Arial" panose="020B0604020202020204" pitchFamily="34" charse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
        <p:nvSpPr>
          <p:cNvPr id="3" name="日期占位符 2"/>
          <p:cNvSpPr>
            <a:spLocks noGrp="1"/>
          </p:cNvSpPr>
          <p:nvPr>
            <p:ph type="dt" sz="half"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9249" y="2234114"/>
            <a:ext cx="8375702" cy="1359196"/>
          </a:xfrm>
        </p:spPr>
        <p:txBody>
          <a:bodyPr anchor="ctr" anchorCtr="0">
            <a:noAutofit/>
          </a:bodyPr>
          <a:lstStyle>
            <a:lvl1pPr>
              <a:lnSpc>
                <a:spcPct val="90000"/>
              </a:lnSpc>
              <a:defRPr sz="6600" baseline="0">
                <a:solidFill>
                  <a:schemeClr val="bg1">
                    <a:alpha val="99000"/>
                  </a:schemeClr>
                </a:solidFill>
                <a:latin typeface="Segoe UI Light" panose="020B0502040204020203" pitchFamily="34" charset="0"/>
              </a:defRPr>
            </a:lvl1pPr>
          </a:lstStyle>
          <a:p>
            <a:r>
              <a:rPr lang="zh-CN" altLang="en-US" smtClean="0"/>
              <a:t>单击此处编辑母版标题样式</a:t>
            </a:r>
            <a:endParaRPr lang="en-US" dirty="0"/>
          </a:p>
        </p:txBody>
      </p:sp>
      <p:sp>
        <p:nvSpPr>
          <p:cNvPr id="7" name="Text Placeholder 6"/>
          <p:cNvSpPr>
            <a:spLocks noGrp="1"/>
          </p:cNvSpPr>
          <p:nvPr>
            <p:ph type="body" sz="quarter" idx="11"/>
          </p:nvPr>
        </p:nvSpPr>
        <p:spPr>
          <a:xfrm>
            <a:off x="519249" y="4612342"/>
            <a:ext cx="5455754" cy="1144929"/>
          </a:xfrm>
        </p:spPr>
        <p:txBody>
          <a:bodyPr/>
          <a:lstStyle>
            <a:lvl1pPr marL="0" indent="0">
              <a:buFont typeface="Arial" panose="020B0604020202020204" pitchFamily="34" charset="0"/>
              <a:buNone/>
              <a:defRPr sz="2400">
                <a:solidFill>
                  <a:schemeClr val="bg1">
                    <a:alpha val="98000"/>
                  </a:schemeClr>
                </a:solidFill>
                <a:latin typeface="+mj-lt"/>
              </a:defRPr>
            </a:lvl1pPr>
            <a:lvl2pPr marL="460375" indent="0">
              <a:buFont typeface="Arial" panose="020B0604020202020204" pitchFamily="34" charset="0"/>
              <a:buNone/>
              <a:defRPr/>
            </a:lvl2pPr>
            <a:lvl3pPr marL="855980" indent="0">
              <a:buFont typeface="Arial" panose="020B0604020202020204" pitchFamily="34" charset="0"/>
              <a:buNone/>
              <a:defRPr/>
            </a:lvl3pPr>
            <a:lvl4pPr marL="1259205" indent="0">
              <a:buFont typeface="Arial" panose="020B0604020202020204" pitchFamily="34" charset="0"/>
              <a:buNone/>
              <a:defRPr/>
            </a:lvl4pPr>
            <a:lvl5pPr marL="1605280" indent="0">
              <a:buFont typeface="Arial" panose="020B0604020202020204" pitchFamily="34" charse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allouts - JB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stretch>
            <a:fillRect/>
          </a:stretch>
        </p:blipFill>
        <p:spPr>
          <a:xfrm>
            <a:off x="0" y="0"/>
            <a:ext cx="12192000" cy="6858000"/>
          </a:xfrm>
          <a:prstGeom prst="rect">
            <a:avLst/>
          </a:prstGeom>
          <a:noFill/>
          <a:ln w="9525">
            <a:noFill/>
          </a:ln>
        </p:spPr>
      </p:pic>
      <p:pic>
        <p:nvPicPr>
          <p:cNvPr id="5123" name="Picture 8"/>
          <p:cNvPicPr>
            <a:picLocks noChangeAspect="1"/>
          </p:cNvPicPr>
          <p:nvPr userDrawn="1"/>
        </p:nvPicPr>
        <p:blipFill>
          <a:blip r:embed="rId3" cstate="print"/>
          <a:stretch>
            <a:fillRect/>
          </a:stretch>
        </p:blipFill>
        <p:spPr>
          <a:xfrm>
            <a:off x="10302875" y="6311900"/>
            <a:ext cx="1619250" cy="388938"/>
          </a:xfrm>
          <a:prstGeom prst="rect">
            <a:avLst/>
          </a:prstGeom>
          <a:noFill/>
          <a:ln w="9525">
            <a:noFill/>
          </a:ln>
        </p:spPr>
      </p:pic>
      <p:sp>
        <p:nvSpPr>
          <p:cNvPr id="5" name="Text Placeholder 4"/>
          <p:cNvSpPr>
            <a:spLocks noGrp="1"/>
          </p:cNvSpPr>
          <p:nvPr>
            <p:ph type="body" sz="quarter" idx="10"/>
          </p:nvPr>
        </p:nvSpPr>
        <p:spPr>
          <a:xfrm>
            <a:off x="5132933" y="3271520"/>
            <a:ext cx="6223986"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10" presetClass="exit" presetSubtype="0" fill="hold" nodeType="withEffect">
                                  <p:stCondLst>
                                    <p:cond delay="2500"/>
                                  </p:stCondLst>
                                  <p:childTnLst>
                                    <p:animEffect transition="out" filter="fade">
                                      <p:cBhvr>
                                        <p:cTn id="9" dur="1750"/>
                                        <p:tgtEl>
                                          <p:spTgt spid="4"/>
                                        </p:tgtEl>
                                      </p:cBhvr>
                                    </p:animEffect>
                                    <p:set>
                                      <p:cBhvr>
                                        <p:cTn id="10" dur="1" fill="hold">
                                          <p:stCondLst>
                                            <p:cond delay="174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gram Blank - JBS">
    <p:spTree>
      <p:nvGrpSpPr>
        <p:cNvPr id="1" name=""/>
        <p:cNvGrpSpPr/>
        <p:nvPr/>
      </p:nvGrpSpPr>
      <p:grpSpPr>
        <a:xfrm>
          <a:off x="0" y="0"/>
          <a:ext cx="0" cy="0"/>
          <a:chOff x="0" y="0"/>
          <a:chExt cx="0" cy="0"/>
        </a:xfrm>
      </p:grpSpPr>
      <p:sp>
        <p:nvSpPr>
          <p:cNvPr id="4" name="Rectangle 7"/>
          <p:cNvSpPr/>
          <p:nvPr/>
        </p:nvSpPr>
        <p:spPr bwMode="auto">
          <a:xfrm>
            <a:off x="0" y="0"/>
            <a:ext cx="12215813" cy="6858000"/>
          </a:xfrm>
          <a:prstGeom prst="rect">
            <a:avLst/>
          </a:prstGeom>
          <a:solidFill>
            <a:srgbClr val="000000">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6147" name="Picture 6"/>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tement Slide - JBS">
    <p:spTree>
      <p:nvGrpSpPr>
        <p:cNvPr id="1" name=""/>
        <p:cNvGrpSpPr/>
        <p:nvPr/>
      </p:nvGrpSpPr>
      <p:grpSpPr>
        <a:xfrm>
          <a:off x="0" y="0"/>
          <a:ext cx="0" cy="0"/>
          <a:chOff x="0" y="0"/>
          <a:chExt cx="0" cy="0"/>
        </a:xfrm>
      </p:grpSpPr>
      <p:pic>
        <p:nvPicPr>
          <p:cNvPr id="7170" name="Picture 12"/>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194" name="Picture 6"/>
          <p:cNvPicPr>
            <a:picLocks noChangeAspect="1"/>
          </p:cNvPicPr>
          <p:nvPr userDrawn="1"/>
        </p:nvPicPr>
        <p:blipFill>
          <a:blip r:embed="rId2" cstate="print"/>
          <a:stretch>
            <a:fillRect/>
          </a:stretch>
        </p:blipFill>
        <p:spPr>
          <a:xfrm>
            <a:off x="10479088" y="6434138"/>
            <a:ext cx="1196975" cy="138112"/>
          </a:xfrm>
          <a:prstGeom prst="rect">
            <a:avLst/>
          </a:prstGeom>
          <a:noFill/>
          <a:ln w="9525">
            <a:noFill/>
          </a:ln>
        </p:spPr>
      </p:pic>
      <p:sp>
        <p:nvSpPr>
          <p:cNvPr id="3" name="Rectangle 7"/>
          <p:cNvSpPr/>
          <p:nvPr/>
        </p:nvSpPr>
        <p:spPr bwMode="auto">
          <a:xfrm>
            <a:off x="0" y="0"/>
            <a:ext cx="12192000" cy="46038"/>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8196" name="Picture 9"/>
          <p:cNvPicPr>
            <a:picLocks noChangeAspect="1"/>
          </p:cNvPicPr>
          <p:nvPr userDrawn="1"/>
        </p:nvPicPr>
        <p:blipFill>
          <a:blip r:embed="rId3" cstate="print"/>
          <a:srcRect r="49222"/>
          <a:stretch>
            <a:fillRect/>
          </a:stretch>
        </p:blipFill>
        <p:spPr>
          <a:xfrm>
            <a:off x="11358563" y="-7937"/>
            <a:ext cx="846137" cy="835025"/>
          </a:xfrm>
          <a:prstGeom prst="rect">
            <a:avLst/>
          </a:prstGeom>
          <a:noFill/>
          <a:ln w="9525">
            <a:noFill/>
          </a:ln>
        </p:spPr>
      </p:pic>
      <p:pic>
        <p:nvPicPr>
          <p:cNvPr id="8197" name="Picture 11"/>
          <p:cNvPicPr>
            <a:picLocks noChangeAspect="1"/>
          </p:cNvPicPr>
          <p:nvPr userDrawn="1"/>
        </p:nvPicPr>
        <p:blipFill>
          <a:blip r:embed="rId3" cstate="print"/>
          <a:stretch>
            <a:fillRect/>
          </a:stretch>
        </p:blipFill>
        <p:spPr>
          <a:xfrm>
            <a:off x="10136188" y="-7937"/>
            <a:ext cx="1665287" cy="835025"/>
          </a:xfrm>
          <a:prstGeom prst="rect">
            <a:avLst/>
          </a:prstGeom>
          <a:noFill/>
          <a:ln w="9525">
            <a:noFill/>
          </a:ln>
        </p:spPr>
      </p:pic>
      <p:pic>
        <p:nvPicPr>
          <p:cNvPr id="8198" name="Picture 12"/>
          <p:cNvPicPr>
            <a:picLocks noChangeAspect="1"/>
          </p:cNvPicPr>
          <p:nvPr userDrawn="1"/>
        </p:nvPicPr>
        <p:blipFill>
          <a:blip r:embed="rId3" cstate="print"/>
          <a:stretch>
            <a:fillRect/>
          </a:stretch>
        </p:blipFill>
        <p:spPr>
          <a:xfrm>
            <a:off x="8912225" y="-7937"/>
            <a:ext cx="1666875" cy="835025"/>
          </a:xfrm>
          <a:prstGeom prst="rect">
            <a:avLst/>
          </a:prstGeom>
          <a:noFill/>
          <a:ln w="9525">
            <a:noFill/>
          </a:ln>
        </p:spPr>
      </p:pic>
      <p:sp>
        <p:nvSpPr>
          <p:cNvPr id="2" name="Title 1"/>
          <p:cNvSpPr>
            <a:spLocks noGrp="1"/>
          </p:cNvSpPr>
          <p:nvPr>
            <p:ph type="title"/>
          </p:nvPr>
        </p:nvSpPr>
        <p:spPr>
          <a:xfrm>
            <a:off x="519248" y="402777"/>
            <a:ext cx="1115191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519248" y="1370526"/>
            <a:ext cx="1115191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emo Background -JBS">
    <p:spTree>
      <p:nvGrpSpPr>
        <p:cNvPr id="1" name=""/>
        <p:cNvGrpSpPr/>
        <p:nvPr/>
      </p:nvGrpSpPr>
      <p:grpSpPr>
        <a:xfrm>
          <a:off x="0" y="0"/>
          <a:ext cx="0" cy="0"/>
          <a:chOff x="0" y="0"/>
          <a:chExt cx="0" cy="0"/>
        </a:xfrm>
      </p:grpSpPr>
      <p:grpSp>
        <p:nvGrpSpPr>
          <p:cNvPr id="7" name="Group 12"/>
          <p:cNvGrpSpPr/>
          <p:nvPr userDrawn="1"/>
        </p:nvGrpSpPr>
        <p:grpSpPr>
          <a:xfrm>
            <a:off x="0" y="2455863"/>
            <a:ext cx="2254250" cy="2103437"/>
            <a:chOff x="-1" y="2455231"/>
            <a:chExt cx="2253803" cy="2104837"/>
          </a:xfrm>
        </p:grpSpPr>
        <p:sp>
          <p:nvSpPr>
            <p:cNvPr id="8" name="Rectangle 16"/>
            <p:cNvSpPr/>
            <p:nvPr/>
          </p:nvSpPr>
          <p:spPr bwMode="auto">
            <a:xfrm>
              <a:off x="-1" y="2455231"/>
              <a:ext cx="2253803" cy="2104837"/>
            </a:xfrm>
            <a:prstGeom prst="rect">
              <a:avLst/>
            </a:prstGeom>
            <a:solidFill>
              <a:srgbClr val="92D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182880" numCol="1" rtlCol="0" anchor="b"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r>
                <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rPr>
                <a:t>demo</a:t>
              </a:r>
            </a:p>
          </p:txBody>
        </p:sp>
        <p:pic>
          <p:nvPicPr>
            <p:cNvPr id="9225" name="Picture 17"/>
            <p:cNvPicPr>
              <a:picLocks noChangeAspect="1"/>
            </p:cNvPicPr>
            <p:nvPr/>
          </p:nvPicPr>
          <p:blipFill>
            <a:blip r:embed="rId2" cstate="print"/>
            <a:stretch>
              <a:fillRect/>
            </a:stretch>
          </p:blipFill>
          <p:spPr>
            <a:xfrm>
              <a:off x="550988" y="2847133"/>
              <a:ext cx="1140731" cy="1140731"/>
            </a:xfrm>
            <a:prstGeom prst="rect">
              <a:avLst/>
            </a:prstGeom>
            <a:noFill/>
            <a:ln w="9525">
              <a:noFill/>
            </a:ln>
          </p:spPr>
        </p:pic>
      </p:grpSp>
      <p:pic>
        <p:nvPicPr>
          <p:cNvPr id="4" name="Picture 1"/>
          <p:cNvPicPr>
            <a:picLocks noChangeAspect="1"/>
          </p:cNvPicPr>
          <p:nvPr userDrawn="1"/>
        </p:nvPicPr>
        <p:blipFill>
          <a:blip r:embed="rId3" cstate="print"/>
          <a:stretch>
            <a:fillRect/>
          </a:stretch>
        </p:blipFill>
        <p:spPr>
          <a:xfrm>
            <a:off x="0" y="0"/>
            <a:ext cx="12192000" cy="6858000"/>
          </a:xfrm>
          <a:prstGeom prst="rect">
            <a:avLst/>
          </a:prstGeom>
          <a:noFill/>
          <a:ln w="9525">
            <a:noFill/>
          </a:ln>
        </p:spPr>
      </p:pic>
      <p:pic>
        <p:nvPicPr>
          <p:cNvPr id="9219" name="Picture 10"/>
          <p:cNvPicPr>
            <a:picLocks noChangeAspect="1"/>
          </p:cNvPicPr>
          <p:nvPr userDrawn="1"/>
        </p:nvPicPr>
        <p:blipFill>
          <a:blip r:embed="rId4" cstate="print"/>
          <a:stretch>
            <a:fillRect/>
          </a:stretch>
        </p:blipFill>
        <p:spPr>
          <a:xfrm>
            <a:off x="10302875" y="6311900"/>
            <a:ext cx="1619250" cy="388938"/>
          </a:xfrm>
          <a:prstGeom prst="rect">
            <a:avLst/>
          </a:prstGeom>
          <a:noFill/>
          <a:ln w="9525">
            <a:noFill/>
          </a:ln>
        </p:spPr>
      </p:pic>
      <p:sp>
        <p:nvSpPr>
          <p:cNvPr id="6" name="Rectangle 11"/>
          <p:cNvSpPr/>
          <p:nvPr/>
        </p:nvSpPr>
        <p:spPr bwMode="auto">
          <a:xfrm>
            <a:off x="2254250" y="2455863"/>
            <a:ext cx="9937750" cy="2103438"/>
          </a:xfrm>
          <a:prstGeom prst="rect">
            <a:avLst/>
          </a:prstGeom>
          <a:solidFill>
            <a:srgbClr val="00AEE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548640" tIns="45718" rIns="91436" bIns="45718" numCol="1" rtlCol="0" anchor="ctr" anchorCtr="0" compatLnSpc="1"/>
          <a:lstStyle/>
          <a:p>
            <a:pPr marL="0" marR="0" lvl="0" indent="0" algn="l" defTabSz="913765" rtl="0" eaLnBrk="1" fontAlgn="base" latinLnBrk="0" hangingPunct="1">
              <a:lnSpc>
                <a:spcPct val="100000"/>
              </a:lnSpc>
              <a:spcBef>
                <a:spcPct val="0"/>
              </a:spcBef>
              <a:spcAft>
                <a:spcPct val="0"/>
              </a:spcAft>
              <a:buClrTx/>
              <a:buSzTx/>
              <a:buFontTx/>
              <a:buNone/>
              <a:defRPr/>
            </a:pPr>
            <a:endParaRPr kumimoji="0" lang="en-US" sz="6600" b="0" i="0" u="none" strike="noStrike" kern="1200" cap="none" spc="0" normalizeH="0" baseline="0" noProof="0" dirty="0">
              <a:ln>
                <a:noFill/>
              </a:ln>
              <a:gradFill>
                <a:gsLst>
                  <a:gs pos="0">
                    <a:srgbClr val="FFFFFF"/>
                  </a:gs>
                  <a:gs pos="100000">
                    <a:srgbClr val="FFFFFF"/>
                  </a:gs>
                </a:gsLst>
                <a:lin ang="5400000" scaled="0"/>
              </a:gradFill>
              <a:effectLst/>
              <a:uLnTx/>
              <a:uFillTx/>
              <a:latin typeface="Meiryo" panose="020B0604030504040204" charset="-128"/>
              <a:ea typeface="Meiryo" panose="020B0604030504040204" charset="-128"/>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0"/>
                                        <p:tgtEl>
                                          <p:spTgt spid="4"/>
                                        </p:tgtEl>
                                      </p:cBhvr>
                                    </p:animEffect>
                                  </p:childTnLst>
                                </p:cTn>
                              </p:par>
                              <p:par>
                                <p:cTn id="8" presetID="2" presetClass="entr" presetSubtype="8" fill="hold" nodeType="withEffect">
                                  <p:stCondLst>
                                    <p:cond delay="75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0-#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par>
                                <p:cTn id="12" presetID="16" presetClass="entr" presetSubtype="42" fill="hold" grpId="0" nodeType="withEffect">
                                  <p:stCondLst>
                                    <p:cond delay="1750"/>
                                  </p:stCondLst>
                                  <p:childTnLst>
                                    <p:set>
                                      <p:cBhvr>
                                        <p:cTn id="13" dur="1" fill="hold">
                                          <p:stCondLst>
                                            <p:cond delay="0"/>
                                          </p:stCondLst>
                                        </p:cTn>
                                        <p:tgtEl>
                                          <p:spTgt spid="6"/>
                                        </p:tgtEl>
                                        <p:attrNameLst>
                                          <p:attrName>style.visibility</p:attrName>
                                        </p:attrNameLst>
                                      </p:cBhvr>
                                      <p:to>
                                        <p:strVal val="visible"/>
                                      </p:to>
                                    </p:set>
                                    <p:animEffect transition="in" filter="barn(outHorizontal)">
                                      <p:cBhvr>
                                        <p:cTn id="14" dur="750"/>
                                        <p:tgtEl>
                                          <p:spTgt spid="6"/>
                                        </p:tgtEl>
                                      </p:cBhvr>
                                    </p:animEffect>
                                  </p:childTnLst>
                                </p:cTn>
                              </p:par>
                              <p:par>
                                <p:cTn id="15" presetID="10" presetClass="exit" presetSubtype="0" fill="hold" grpId="1" nodeType="withEffect">
                                  <p:stCondLst>
                                    <p:cond delay="250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allouts - JB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stretch>
            <a:fillRect/>
          </a:stretch>
        </p:blipFill>
        <p:spPr>
          <a:xfrm>
            <a:off x="0" y="0"/>
            <a:ext cx="12192000" cy="6858000"/>
          </a:xfrm>
          <a:prstGeom prst="rect">
            <a:avLst/>
          </a:prstGeom>
          <a:noFill/>
          <a:ln w="9525">
            <a:noFill/>
          </a:ln>
        </p:spPr>
      </p:pic>
      <p:pic>
        <p:nvPicPr>
          <p:cNvPr id="10243" name="Picture 8"/>
          <p:cNvPicPr>
            <a:picLocks noChangeAspect="1"/>
          </p:cNvPicPr>
          <p:nvPr userDrawn="1"/>
        </p:nvPicPr>
        <p:blipFill>
          <a:blip r:embed="rId3" cstate="print"/>
          <a:stretch>
            <a:fillRect/>
          </a:stretch>
        </p:blipFill>
        <p:spPr>
          <a:xfrm>
            <a:off x="10302875" y="6311900"/>
            <a:ext cx="1619250" cy="388938"/>
          </a:xfrm>
          <a:prstGeom prst="rect">
            <a:avLst/>
          </a:prstGeom>
          <a:noFill/>
          <a:ln w="9525">
            <a:noFill/>
          </a:ln>
        </p:spPr>
      </p:pic>
      <p:sp>
        <p:nvSpPr>
          <p:cNvPr id="2" name="Title 1"/>
          <p:cNvSpPr>
            <a:spLocks noGrp="1"/>
          </p:cNvSpPr>
          <p:nvPr>
            <p:ph type="title"/>
          </p:nvPr>
        </p:nvSpPr>
        <p:spPr>
          <a:xfrm>
            <a:off x="519248" y="402777"/>
            <a:ext cx="1115191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519248" y="1370526"/>
            <a:ext cx="1115191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10" presetClass="exit" presetSubtype="0" fill="hold" nodeType="withEffect">
                                  <p:stCondLst>
                                    <p:cond delay="2500"/>
                                  </p:stCondLst>
                                  <p:childTnLst>
                                    <p:animEffect transition="out" filter="fade">
                                      <p:cBhvr>
                                        <p:cTn id="9" dur="1750"/>
                                        <p:tgtEl>
                                          <p:spTgt spid="4"/>
                                        </p:tgtEl>
                                      </p:cBhvr>
                                    </p:animEffect>
                                    <p:set>
                                      <p:cBhvr>
                                        <p:cTn id="10" dur="1" fill="hold">
                                          <p:stCondLst>
                                            <p:cond delay="174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randing">
    <p:spTree>
      <p:nvGrpSpPr>
        <p:cNvPr id="1" name=""/>
        <p:cNvGrpSpPr/>
        <p:nvPr/>
      </p:nvGrpSpPr>
      <p:grpSpPr>
        <a:xfrm>
          <a:off x="0" y="0"/>
          <a:ext cx="0" cy="0"/>
          <a:chOff x="0" y="0"/>
          <a:chExt cx="0" cy="0"/>
        </a:xfrm>
      </p:grpSpPr>
      <p:sp>
        <p:nvSpPr>
          <p:cNvPr id="4" name="Rectangle 3"/>
          <p:cNvSpPr/>
          <p:nvPr/>
        </p:nvSpPr>
        <p:spPr bwMode="auto">
          <a:xfrm>
            <a:off x="0" y="0"/>
            <a:ext cx="12215813" cy="6858000"/>
          </a:xfrm>
          <a:prstGeom prst="rect">
            <a:avLst/>
          </a:prstGeom>
          <a:solidFill>
            <a:srgbClr val="000000">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11267" name="Picture 2"/>
          <p:cNvPicPr>
            <a:picLocks noChangeAspect="1"/>
          </p:cNvPicPr>
          <p:nvPr userDrawn="1"/>
        </p:nvPicPr>
        <p:blipFill>
          <a:blip r:embed="rId2" cstate="print"/>
          <a:stretch>
            <a:fillRect/>
          </a:stretch>
        </p:blipFill>
        <p:spPr>
          <a:xfrm>
            <a:off x="4322763" y="3140075"/>
            <a:ext cx="3546475" cy="577850"/>
          </a:xfrm>
          <a:prstGeom prst="rect">
            <a:avLst/>
          </a:prstGeom>
          <a:noFill/>
          <a:ln w="9525">
            <a:noFill/>
          </a:ln>
        </p:spPr>
      </p:pic>
      <p:sp>
        <p:nvSpPr>
          <p:cNvPr id="11268" name="Text Box 3"/>
          <p:cNvSpPr txBox="1"/>
          <p:nvPr userDrawn="1"/>
        </p:nvSpPr>
        <p:spPr>
          <a:xfrm>
            <a:off x="508000" y="6083300"/>
            <a:ext cx="11176000" cy="415925"/>
          </a:xfrm>
          <a:prstGeom prst="rect">
            <a:avLst/>
          </a:prstGeom>
          <a:noFill/>
          <a:ln w="12700">
            <a:noFill/>
          </a:ln>
        </p:spPr>
        <p:txBody>
          <a:bodyPr lIns="91425" tIns="45713" rIns="91425" bIns="45713">
            <a:spAutoFit/>
          </a:bodyPr>
          <a:lstStyle/>
          <a:p>
            <a:pPr lvl="0" algn="ctr" defTabSz="913130" eaLnBrk="0" hangingPunct="0"/>
            <a:r>
              <a:rPr lang="en-US" altLang="zh-CN" sz="700" dirty="0">
                <a:solidFill>
                  <a:srgbClr val="FFFFFF"/>
                </a:solidFill>
                <a:latin typeface="Segoe UI" panose="020B0502040204020203" pitchFamily="34" charset="0"/>
                <a:ea typeface="Arial" panose="020B0604020202020204" pitchFamily="34" charset="0"/>
              </a:rPr>
              <a:t>© 2011 Microsoft Corporation. All rights reserved. Microsoft, Windows, Windows Vista and other product names are or may be registered trademarks and/or trademarks in the U.S. and/or other countries.</a:t>
            </a:r>
          </a:p>
          <a:p>
            <a:pPr lvl="0" algn="ctr" defTabSz="913130" eaLnBrk="0" hangingPunct="0"/>
            <a:r>
              <a:rPr lang="en-US" altLang="zh-CN" sz="700" dirty="0">
                <a:solidFill>
                  <a:srgbClr val="FFFFFF"/>
                </a:solidFill>
                <a:latin typeface="Segoe UI" panose="020B0502040204020203" pitchFamily="34" charset="0"/>
                <a:ea typeface="Arial" panose="020B0604020202020204"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12290" name="Freeform 6"/>
          <p:cNvSpPr>
            <a:spLocks noEditPoints="1"/>
          </p:cNvSpPr>
          <p:nvPr userDrawn="1"/>
        </p:nvSpPr>
        <p:spPr>
          <a:xfrm>
            <a:off x="7177088" y="1503363"/>
            <a:ext cx="3890962" cy="3721100"/>
          </a:xfrm>
          <a:custGeom>
            <a:avLst/>
            <a:gdLst/>
            <a:ahLst/>
            <a:cxnLst>
              <a:cxn ang="0">
                <a:pos x="3790531" y="1005419"/>
              </a:cxn>
              <a:cxn ang="0">
                <a:pos x="2299589" y="1005419"/>
              </a:cxn>
              <a:cxn ang="0">
                <a:pos x="3133506" y="75406"/>
              </a:cxn>
              <a:cxn ang="0">
                <a:pos x="3032425" y="0"/>
              </a:cxn>
              <a:cxn ang="0">
                <a:pos x="1945806" y="980284"/>
              </a:cxn>
              <a:cxn ang="0">
                <a:pos x="909727" y="0"/>
              </a:cxn>
              <a:cxn ang="0">
                <a:pos x="808647" y="75406"/>
              </a:cxn>
              <a:cxn ang="0">
                <a:pos x="1667834" y="1005419"/>
              </a:cxn>
              <a:cxn ang="0">
                <a:pos x="101081" y="1005419"/>
              </a:cxn>
              <a:cxn ang="0">
                <a:pos x="0" y="1105961"/>
              </a:cxn>
              <a:cxn ang="0">
                <a:pos x="0" y="3619509"/>
              </a:cxn>
              <a:cxn ang="0">
                <a:pos x="101081" y="3720051"/>
              </a:cxn>
              <a:cxn ang="0">
                <a:pos x="3790531" y="3720051"/>
              </a:cxn>
              <a:cxn ang="0">
                <a:pos x="3891612" y="3619509"/>
              </a:cxn>
              <a:cxn ang="0">
                <a:pos x="3891612" y="1105961"/>
              </a:cxn>
              <a:cxn ang="0">
                <a:pos x="3790531" y="1005419"/>
              </a:cxn>
              <a:cxn ang="0">
                <a:pos x="3664180" y="3393290"/>
              </a:cxn>
              <a:cxn ang="0">
                <a:pos x="3563099" y="3493832"/>
              </a:cxn>
              <a:cxn ang="0">
                <a:pos x="328513" y="3493832"/>
              </a:cxn>
              <a:cxn ang="0">
                <a:pos x="227432" y="3393290"/>
              </a:cxn>
              <a:cxn ang="0">
                <a:pos x="227432" y="1307045"/>
              </a:cxn>
              <a:cxn ang="0">
                <a:pos x="328513" y="1206503"/>
              </a:cxn>
              <a:cxn ang="0">
                <a:pos x="3563099" y="1206503"/>
              </a:cxn>
              <a:cxn ang="0">
                <a:pos x="3664180" y="1307045"/>
              </a:cxn>
              <a:cxn ang="0">
                <a:pos x="3664180" y="3393290"/>
              </a:cxn>
            </a:cxnLst>
            <a:rect l="0" t="0" r="0" b="0"/>
            <a:pathLst>
              <a:path w="154" h="148">
                <a:moveTo>
                  <a:pt x="150" y="40"/>
                </a:moveTo>
                <a:cubicBezTo>
                  <a:pt x="91" y="40"/>
                  <a:pt x="91" y="40"/>
                  <a:pt x="91" y="40"/>
                </a:cubicBezTo>
                <a:cubicBezTo>
                  <a:pt x="124" y="3"/>
                  <a:pt x="124" y="3"/>
                  <a:pt x="124" y="3"/>
                </a:cubicBezTo>
                <a:cubicBezTo>
                  <a:pt x="120" y="0"/>
                  <a:pt x="120" y="0"/>
                  <a:pt x="120" y="0"/>
                </a:cubicBezTo>
                <a:cubicBezTo>
                  <a:pt x="77" y="39"/>
                  <a:pt x="77" y="39"/>
                  <a:pt x="77" y="39"/>
                </a:cubicBezTo>
                <a:cubicBezTo>
                  <a:pt x="36" y="0"/>
                  <a:pt x="36" y="0"/>
                  <a:pt x="36" y="0"/>
                </a:cubicBezTo>
                <a:cubicBezTo>
                  <a:pt x="32" y="3"/>
                  <a:pt x="32" y="3"/>
                  <a:pt x="32" y="3"/>
                </a:cubicBezTo>
                <a:cubicBezTo>
                  <a:pt x="66" y="40"/>
                  <a:pt x="66" y="40"/>
                  <a:pt x="66" y="40"/>
                </a:cubicBezTo>
                <a:cubicBezTo>
                  <a:pt x="4" y="40"/>
                  <a:pt x="4" y="40"/>
                  <a:pt x="4" y="40"/>
                </a:cubicBezTo>
                <a:cubicBezTo>
                  <a:pt x="2" y="40"/>
                  <a:pt x="0" y="42"/>
                  <a:pt x="0" y="44"/>
                </a:cubicBezTo>
                <a:cubicBezTo>
                  <a:pt x="0" y="144"/>
                  <a:pt x="0" y="144"/>
                  <a:pt x="0" y="144"/>
                </a:cubicBezTo>
                <a:cubicBezTo>
                  <a:pt x="0" y="146"/>
                  <a:pt x="2" y="148"/>
                  <a:pt x="4" y="148"/>
                </a:cubicBezTo>
                <a:cubicBezTo>
                  <a:pt x="150" y="148"/>
                  <a:pt x="150" y="148"/>
                  <a:pt x="150" y="148"/>
                </a:cubicBezTo>
                <a:cubicBezTo>
                  <a:pt x="152" y="148"/>
                  <a:pt x="154" y="146"/>
                  <a:pt x="154" y="144"/>
                </a:cubicBezTo>
                <a:cubicBezTo>
                  <a:pt x="154" y="44"/>
                  <a:pt x="154" y="44"/>
                  <a:pt x="154" y="44"/>
                </a:cubicBezTo>
                <a:cubicBezTo>
                  <a:pt x="154" y="42"/>
                  <a:pt x="152" y="40"/>
                  <a:pt x="150" y="40"/>
                </a:cubicBezTo>
                <a:close/>
                <a:moveTo>
                  <a:pt x="145" y="135"/>
                </a:moveTo>
                <a:cubicBezTo>
                  <a:pt x="145" y="137"/>
                  <a:pt x="143" y="139"/>
                  <a:pt x="141" y="139"/>
                </a:cubicBezTo>
                <a:cubicBezTo>
                  <a:pt x="13" y="139"/>
                  <a:pt x="13" y="139"/>
                  <a:pt x="13" y="139"/>
                </a:cubicBezTo>
                <a:cubicBezTo>
                  <a:pt x="11" y="139"/>
                  <a:pt x="9" y="137"/>
                  <a:pt x="9" y="135"/>
                </a:cubicBezTo>
                <a:cubicBezTo>
                  <a:pt x="9" y="52"/>
                  <a:pt x="9" y="52"/>
                  <a:pt x="9" y="52"/>
                </a:cubicBezTo>
                <a:cubicBezTo>
                  <a:pt x="9" y="50"/>
                  <a:pt x="11" y="48"/>
                  <a:pt x="13" y="48"/>
                </a:cubicBezTo>
                <a:cubicBezTo>
                  <a:pt x="141" y="48"/>
                  <a:pt x="141" y="48"/>
                  <a:pt x="141" y="48"/>
                </a:cubicBezTo>
                <a:cubicBezTo>
                  <a:pt x="143" y="48"/>
                  <a:pt x="145" y="50"/>
                  <a:pt x="145" y="52"/>
                </a:cubicBezTo>
                <a:lnTo>
                  <a:pt x="145" y="135"/>
                </a:lnTo>
                <a:close/>
              </a:path>
            </a:pathLst>
          </a:custGeom>
          <a:solidFill>
            <a:srgbClr val="FFFFFF">
              <a:alpha val="100000"/>
            </a:srgbClr>
          </a:solidFill>
          <a:ln w="9525">
            <a:noFill/>
          </a:ln>
        </p:spPr>
        <p:txBody>
          <a:bodyPr/>
          <a:lstStyle/>
          <a:p>
            <a:endParaRPr lang="zh-CN" altLang="en-US"/>
          </a:p>
        </p:txBody>
      </p:sp>
      <p:sp>
        <p:nvSpPr>
          <p:cNvPr id="2" name="Title 1"/>
          <p:cNvSpPr>
            <a:spLocks noGrp="1"/>
          </p:cNvSpPr>
          <p:nvPr>
            <p:ph type="ctrTitle"/>
          </p:nvPr>
        </p:nvSpPr>
        <p:spPr>
          <a:xfrm>
            <a:off x="1866166" y="2602279"/>
            <a:ext cx="4206383" cy="1523494"/>
          </a:xfrm>
        </p:spPr>
        <p:txBody>
          <a:bodyPr anchor="ctr" anchorCtr="0">
            <a:noAutofit/>
          </a:bodyPr>
          <a:lstStyle>
            <a:lvl1pPr algn="l">
              <a:lnSpc>
                <a:spcPct val="90000"/>
              </a:lnSpc>
              <a:defRPr sz="4800" baseline="0">
                <a:solidFill>
                  <a:schemeClr val="bg1">
                    <a:alpha val="98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89617" y="4352657"/>
            <a:ext cx="4206384" cy="461665"/>
          </a:xfrm>
        </p:spPr>
        <p:txBody>
          <a:bodyPr>
            <a:noAutofit/>
          </a:bodyPr>
          <a:lstStyle>
            <a:lvl1pPr marL="0" indent="0" algn="l" defTabSz="913765" rtl="0" eaLnBrk="1" latinLnBrk="0" hangingPunct="1">
              <a:lnSpc>
                <a:spcPct val="90000"/>
              </a:lnSpc>
              <a:spcBef>
                <a:spcPts val="0"/>
              </a:spcBef>
              <a:buSzPct val="80000"/>
              <a:buFont typeface="Arial" panose="020B0604020202020204" pitchFamily="34" charset="0"/>
              <a:buNone/>
              <a:defRPr lang="en-US" sz="2400" kern="1200" dirty="0">
                <a:solidFill>
                  <a:schemeClr val="bg1">
                    <a:alpha val="99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422641" y="3364026"/>
            <a:ext cx="3341825" cy="1274538"/>
          </a:xfrm>
        </p:spPr>
        <p:txBody>
          <a:bodyPr anchor="t" anchorCtr="0">
            <a:noAutofit/>
            <a:scene3d>
              <a:camera prst="orthographicFront"/>
              <a:lightRig rig="flat" dir="t"/>
            </a:scene3d>
            <a:sp3d>
              <a:contourClr>
                <a:schemeClr val="bg2"/>
              </a:contourClr>
            </a:sp3d>
          </a:bodyPr>
          <a:lstStyle>
            <a:lvl1pPr marL="0" indent="0" algn="ctr">
              <a:buFont typeface="Arial" panose="020B0604020202020204" pitchFamily="34" charset="0"/>
              <a:buNone/>
              <a:defRPr lang="en-US" sz="6000" dirty="0" smtClean="0">
                <a:solidFill>
                  <a:srgbClr val="00B0F0"/>
                </a:solidFill>
                <a:latin typeface="Segoe UI Light" panose="020B0502040204020203" pitchFamily="34" charset="0"/>
              </a:defRPr>
            </a:lvl1pPr>
          </a:lstStyle>
          <a:p>
            <a:pPr lvl="0"/>
            <a:r>
              <a:rPr lang="zh-CN" altLang="en-US" smtClean="0"/>
              <a:t>单击此处编辑母版文本样式</a:t>
            </a:r>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4" name="Hexagon 14"/>
          <p:cNvSpPr/>
          <p:nvPr/>
        </p:nvSpPr>
        <p:spPr bwMode="auto">
          <a:xfrm rot="19780699">
            <a:off x="2852004" y="1058871"/>
            <a:ext cx="2423987" cy="2089099"/>
          </a:xfrm>
          <a:prstGeom prst="hexagon">
            <a:avLst>
              <a:gd name="adj" fmla="val 28905"/>
              <a:gd name="vf" fmla="val 115470"/>
            </a:avLst>
          </a:prstGeom>
          <a:solidFill>
            <a:srgbClr val="00AEEF">
              <a:alpha val="20000"/>
            </a:srgbClr>
          </a:solidFill>
          <a:ln>
            <a:noFill/>
            <a:headEnd type="none" w="med" len="med"/>
            <a:tailEnd type="none" w="med" len="med"/>
          </a:ln>
          <a:effectLst>
            <a:softEdge rad="3175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5" name="Hexagon 15"/>
          <p:cNvSpPr/>
          <p:nvPr/>
        </p:nvSpPr>
        <p:spPr bwMode="auto">
          <a:xfrm rot="19780699">
            <a:off x="1719268" y="3260115"/>
            <a:ext cx="3017680" cy="2742701"/>
          </a:xfrm>
          <a:prstGeom prst="hexagon">
            <a:avLst>
              <a:gd name="adj" fmla="val 28905"/>
              <a:gd name="vf" fmla="val 115470"/>
            </a:avLst>
          </a:prstGeom>
          <a:solidFill>
            <a:srgbClr val="FF8A00">
              <a:alpha val="1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6" name="Hexagon 16"/>
          <p:cNvSpPr/>
          <p:nvPr/>
        </p:nvSpPr>
        <p:spPr bwMode="auto">
          <a:xfrm rot="19780699">
            <a:off x="682947" y="1413760"/>
            <a:ext cx="1100420" cy="948391"/>
          </a:xfrm>
          <a:prstGeom prst="hexagon">
            <a:avLst>
              <a:gd name="adj" fmla="val 28905"/>
              <a:gd name="vf" fmla="val 115470"/>
            </a:avLst>
          </a:prstGeom>
          <a:solidFill>
            <a:srgbClr val="ED1E79">
              <a:alpha val="3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7" name="Hexagon 17"/>
          <p:cNvSpPr/>
          <p:nvPr/>
        </p:nvSpPr>
        <p:spPr bwMode="auto">
          <a:xfrm rot="19780699">
            <a:off x="4787594" y="1481185"/>
            <a:ext cx="3404021" cy="2933738"/>
          </a:xfrm>
          <a:prstGeom prst="hexagon">
            <a:avLst>
              <a:gd name="adj" fmla="val 28905"/>
              <a:gd name="vf" fmla="val 115470"/>
            </a:avLst>
          </a:prstGeom>
          <a:solidFill>
            <a:srgbClr val="92D050">
              <a:alpha val="1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8" name="Rectangle 5"/>
          <p:cNvSpPr/>
          <p:nvPr/>
        </p:nvSpPr>
        <p:spPr bwMode="auto">
          <a:xfrm>
            <a:off x="0" y="0"/>
            <a:ext cx="12192000" cy="46038"/>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13327" name="Picture 9"/>
          <p:cNvPicPr>
            <a:picLocks noChangeAspect="1"/>
          </p:cNvPicPr>
          <p:nvPr userDrawn="1"/>
        </p:nvPicPr>
        <p:blipFill>
          <a:blip r:embed="rId2" cstate="print"/>
          <a:srcRect r="49222"/>
          <a:stretch>
            <a:fillRect/>
          </a:stretch>
        </p:blipFill>
        <p:spPr>
          <a:xfrm>
            <a:off x="11358563" y="-7937"/>
            <a:ext cx="846137" cy="835025"/>
          </a:xfrm>
          <a:prstGeom prst="rect">
            <a:avLst/>
          </a:prstGeom>
          <a:noFill/>
          <a:ln w="9525">
            <a:noFill/>
          </a:ln>
        </p:spPr>
      </p:pic>
      <p:pic>
        <p:nvPicPr>
          <p:cNvPr id="13328" name="Picture 10"/>
          <p:cNvPicPr>
            <a:picLocks noChangeAspect="1"/>
          </p:cNvPicPr>
          <p:nvPr userDrawn="1"/>
        </p:nvPicPr>
        <p:blipFill>
          <a:blip r:embed="rId2" cstate="print"/>
          <a:stretch>
            <a:fillRect/>
          </a:stretch>
        </p:blipFill>
        <p:spPr>
          <a:xfrm>
            <a:off x="10136188" y="-7937"/>
            <a:ext cx="1665287" cy="835025"/>
          </a:xfrm>
          <a:prstGeom prst="rect">
            <a:avLst/>
          </a:prstGeom>
          <a:noFill/>
          <a:ln w="9525">
            <a:noFill/>
          </a:ln>
        </p:spPr>
      </p:pic>
      <p:pic>
        <p:nvPicPr>
          <p:cNvPr id="13329" name="Picture 11"/>
          <p:cNvPicPr>
            <a:picLocks noChangeAspect="1"/>
          </p:cNvPicPr>
          <p:nvPr userDrawn="1"/>
        </p:nvPicPr>
        <p:blipFill>
          <a:blip r:embed="rId2" cstate="print"/>
          <a:stretch>
            <a:fillRect/>
          </a:stretch>
        </p:blipFill>
        <p:spPr>
          <a:xfrm>
            <a:off x="8912225" y="-7937"/>
            <a:ext cx="1666875" cy="835025"/>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64" presetClass="path" presetSubtype="0" accel="50000" decel="50000" fill="hold" nodeType="withEffect">
                                  <p:stCondLst>
                                    <p:cond delay="0"/>
                                  </p:stCondLst>
                                  <p:childTnLst>
                                    <p:animMotion origin="layout" path="M -3.4193E-6 -3.05273E-7 L -3.4193E-6 -0.14662 " pathEditMode="relative" rAng="0" ptsTypes="AA">
                                      <p:cBhvr>
                                        <p:cTn id="9" dur="2000" fill="hold"/>
                                        <p:tgtEl>
                                          <p:spTgt spid="7"/>
                                        </p:tgtEl>
                                        <p:attrNameLst>
                                          <p:attrName>ppt_x</p:attrName>
                                          <p:attrName>ppt_y</p:attrName>
                                        </p:attrNameLst>
                                      </p:cBhvr>
                                      <p:rCtr x="0" y="-7300"/>
                                    </p:animMotion>
                                  </p:childTnLst>
                                </p:cTn>
                              </p:par>
                              <p:par>
                                <p:cTn id="10" presetID="10" presetClass="exit" presetSubtype="0" fill="hold" nodeType="withEffect">
                                  <p:stCondLst>
                                    <p:cond delay="150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par>
                                <p:cTn id="13" presetID="10" presetClass="entr" presetSubtype="0" fill="hold" nodeType="withEffect">
                                  <p:stCondLst>
                                    <p:cond delay="25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64" presetClass="path" presetSubtype="0" accel="50000" decel="50000" fill="hold" nodeType="withEffect">
                                  <p:stCondLst>
                                    <p:cond delay="250"/>
                                  </p:stCondLst>
                                  <p:childTnLst>
                                    <p:animMotion origin="layout" path="M 1.43025E-6 -3.18224E-6 L 1.43025E-6 -0.10083 " pathEditMode="relative" rAng="0" ptsTypes="AA">
                                      <p:cBhvr>
                                        <p:cTn id="17" dur="2500" fill="hold"/>
                                        <p:tgtEl>
                                          <p:spTgt spid="4"/>
                                        </p:tgtEl>
                                        <p:attrNameLst>
                                          <p:attrName>ppt_x</p:attrName>
                                          <p:attrName>ppt_y</p:attrName>
                                        </p:attrNameLst>
                                      </p:cBhvr>
                                      <p:rCtr x="0" y="-5000"/>
                                    </p:animMotion>
                                  </p:childTnLst>
                                </p:cTn>
                              </p:par>
                              <p:par>
                                <p:cTn id="18" presetID="10" presetClass="exit" presetSubtype="0" fill="hold" nodeType="withEffect">
                                  <p:stCondLst>
                                    <p:cond delay="2000"/>
                                  </p:stCondLst>
                                  <p:childTnLst>
                                    <p:animEffect transition="out" filter="fade">
                                      <p:cBhvr>
                                        <p:cTn id="19" dur="750"/>
                                        <p:tgtEl>
                                          <p:spTgt spid="4"/>
                                        </p:tgtEl>
                                      </p:cBhvr>
                                    </p:animEffect>
                                    <p:set>
                                      <p:cBhvr>
                                        <p:cTn id="20" dur="1" fill="hold">
                                          <p:stCondLst>
                                            <p:cond delay="749"/>
                                          </p:stCondLst>
                                        </p:cTn>
                                        <p:tgtEl>
                                          <p:spTgt spid="4"/>
                                        </p:tgtEl>
                                        <p:attrNameLst>
                                          <p:attrName>style.visibility</p:attrName>
                                        </p:attrNameLst>
                                      </p:cBhvr>
                                      <p:to>
                                        <p:strVal val="hidden"/>
                                      </p:to>
                                    </p:set>
                                  </p:childTnLst>
                                </p:cTn>
                              </p:par>
                              <p:par>
                                <p:cTn id="21" presetID="10" presetClass="entr" presetSubtype="0" fill="hold" nodeType="withEffect">
                                  <p:stCondLst>
                                    <p:cond delay="50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64" presetClass="path" presetSubtype="0" accel="50000" decel="50000" fill="hold" nodeType="withEffect">
                                  <p:stCondLst>
                                    <p:cond delay="500"/>
                                  </p:stCondLst>
                                  <p:childTnLst>
                                    <p:animMotion origin="layout" path="M 3.61209E-6 -8.23312E-7 L 3.61209E-6 -0.12488 " pathEditMode="relative" rAng="0" ptsTypes="AA">
                                      <p:cBhvr>
                                        <p:cTn id="25" dur="1500" fill="hold"/>
                                        <p:tgtEl>
                                          <p:spTgt spid="6"/>
                                        </p:tgtEl>
                                        <p:attrNameLst>
                                          <p:attrName>ppt_x</p:attrName>
                                          <p:attrName>ppt_y</p:attrName>
                                        </p:attrNameLst>
                                      </p:cBhvr>
                                      <p:rCtr x="0" y="-6200"/>
                                    </p:animMotion>
                                  </p:childTnLst>
                                </p:cTn>
                              </p:par>
                              <p:par>
                                <p:cTn id="26" presetID="10" presetClass="exit" presetSubtype="0" fill="hold" nodeType="withEffect">
                                  <p:stCondLst>
                                    <p:cond delay="150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10" presetClass="entr" presetSubtype="0" fill="hold" nodeType="withEffect">
                                  <p:stCondLst>
                                    <p:cond delay="5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750"/>
                                        <p:tgtEl>
                                          <p:spTgt spid="5"/>
                                        </p:tgtEl>
                                      </p:cBhvr>
                                    </p:animEffect>
                                  </p:childTnLst>
                                </p:cTn>
                              </p:par>
                              <p:par>
                                <p:cTn id="32" presetID="64" presetClass="path" presetSubtype="0" accel="50000" decel="50000" fill="hold" nodeType="withEffect">
                                  <p:stCondLst>
                                    <p:cond delay="500"/>
                                  </p:stCondLst>
                                  <p:childTnLst>
                                    <p:animMotion origin="layout" path="M -2.22222E-6 -2.0629E-6 L -2.22222E-6 -0.29972 " pathEditMode="relative" rAng="0" ptsTypes="AA">
                                      <p:cBhvr>
                                        <p:cTn id="33" dur="2000" fill="hold"/>
                                        <p:tgtEl>
                                          <p:spTgt spid="5"/>
                                        </p:tgtEl>
                                        <p:attrNameLst>
                                          <p:attrName>ppt_x</p:attrName>
                                          <p:attrName>ppt_y</p:attrName>
                                        </p:attrNameLst>
                                      </p:cBhvr>
                                      <p:rCtr x="0" y="-15000"/>
                                    </p:animMotion>
                                  </p:childTnLst>
                                </p:cTn>
                              </p:par>
                              <p:par>
                                <p:cTn id="34" presetID="10" presetClass="exit" presetSubtype="0" fill="hold" nodeType="withEffect">
                                  <p:stCondLst>
                                    <p:cond delay="2000"/>
                                  </p:stCondLst>
                                  <p:childTnLst>
                                    <p:animEffect transition="out" filter="fad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Callouts - JBS">
    <p:spTree>
      <p:nvGrpSpPr>
        <p:cNvPr id="1" name=""/>
        <p:cNvGrpSpPr/>
        <p:nvPr/>
      </p:nvGrpSpPr>
      <p:grpSpPr>
        <a:xfrm>
          <a:off x="0" y="0"/>
          <a:ext cx="0" cy="0"/>
          <a:chOff x="0" y="0"/>
          <a:chExt cx="0" cy="0"/>
        </a:xfrm>
      </p:grpSpPr>
      <p:pic>
        <p:nvPicPr>
          <p:cNvPr id="14338" name="Picture 8"/>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
        <p:nvSpPr>
          <p:cNvPr id="3" name="Footer Placeholder 2"/>
          <p:cNvSpPr txBox="1"/>
          <p:nvPr/>
        </p:nvSpPr>
        <p:spPr>
          <a:xfrm>
            <a:off x="1049338" y="6442075"/>
            <a:ext cx="4632325" cy="173038"/>
          </a:xfrm>
          <a:prstGeom prst="rect">
            <a:avLst/>
          </a:prstGeom>
        </p:spPr>
        <p:txBody>
          <a:bodyPr vert="horz" lIns="119461" tIns="59730" rIns="119461" bIns="59730" rtlCol="0" anchor="ctr"/>
          <a:lstStyle>
            <a:defPPr>
              <a:defRPr lang="en-US"/>
            </a:defPPr>
            <a:lvl1pPr marL="0" algn="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175" b="0" i="0" u="none" strike="noStrike" kern="1200" cap="none" spc="0" normalizeH="0" baseline="0" noProof="0" dirty="0">
                <a:ln>
                  <a:noFill/>
                </a:ln>
                <a:solidFill>
                  <a:srgbClr val="FFFFFF">
                    <a:lumMod val="20000"/>
                    <a:lumOff val="80000"/>
                  </a:srgbClr>
                </a:solidFill>
                <a:effectLst/>
                <a:uLnTx/>
                <a:uFillTx/>
                <a:latin typeface="Segoe UI" panose="020B0502040204020203"/>
                <a:ea typeface="+mn-ea"/>
                <a:cs typeface="Arial" panose="020B0604020202020204" pitchFamily="34" charset="0"/>
              </a:rPr>
              <a:t>MICROSOFT CONFIDENTIAL –  SUBJECT TO NDA </a:t>
            </a:r>
          </a:p>
        </p:txBody>
      </p:sp>
      <p:sp>
        <p:nvSpPr>
          <p:cNvPr id="6" name="Rectangle 6"/>
          <p:cNvSpPr/>
          <p:nvPr/>
        </p:nvSpPr>
        <p:spPr bwMode="auto">
          <a:xfrm rot="16200000">
            <a:off x="-3128962" y="3128963"/>
            <a:ext cx="6858000" cy="600075"/>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38" tIns="143391" rIns="179238" bIns="143391" numCol="1" spcCol="0" rtlCol="0" fromWordArt="0" anchor="t" anchorCtr="0" forceAA="0" compatLnSpc="1">
            <a:noAutofit/>
          </a:bodyPr>
          <a:lstStyle/>
          <a:p>
            <a:pPr lvl="0" algn="ctr" defTabSz="913130">
              <a:lnSpc>
                <a:spcPct val="90000"/>
              </a:lnSpc>
            </a:pPr>
            <a:endParaRPr lang="en-US" altLang="zh-CN" sz="2400" dirty="0">
              <a:latin typeface="Segoe UI" panose="020B0502040204020203" pitchFamily="34" charset="0"/>
              <a:ea typeface="Segoe UI" panose="020B0502040204020203" pitchFamily="34" charset="0"/>
            </a:endParaRPr>
          </a:p>
        </p:txBody>
      </p:sp>
      <p:sp>
        <p:nvSpPr>
          <p:cNvPr id="2" name="Title 1"/>
          <p:cNvSpPr>
            <a:spLocks noGrp="1"/>
          </p:cNvSpPr>
          <p:nvPr>
            <p:ph type="title"/>
          </p:nvPr>
        </p:nvSpPr>
        <p:spPr>
          <a:xfrm>
            <a:off x="1219518" y="515071"/>
            <a:ext cx="1045164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1219518" y="1895903"/>
            <a:ext cx="1045164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5BEFB65-DB36-417A-A52F-61F3D7EC1177}"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2017/7/9</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单击此处编辑母版标题样式</a:t>
            </a:r>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5BEFB65-DB36-417A-A52F-61F3D7EC1177}"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2017/7/9</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495300"/>
            <a:ext cx="11152188" cy="747713"/>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1" name="Text Placeholder 2"/>
          <p:cNvSpPr>
            <a:spLocks noGrp="1"/>
          </p:cNvSpPr>
          <p:nvPr>
            <p:ph type="body" idx="1"/>
          </p:nvPr>
        </p:nvSpPr>
        <p:spPr>
          <a:xfrm>
            <a:off x="519113" y="1714500"/>
            <a:ext cx="11152187" cy="2978150"/>
          </a:xfrm>
          <a:prstGeom prst="rect">
            <a:avLst/>
          </a:prstGeom>
          <a:noFill/>
          <a:ln w="9525">
            <a:noFill/>
          </a:ln>
        </p:spPr>
        <p:txBody>
          <a:bodyPr lIns="0" tIns="0" rIns="0" bIns="0">
            <a:sp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iming>
    <p:tnLst>
      <p:par>
        <p:cTn id="1" dur="indefinite" restart="never" nodeType="tmRoot"/>
      </p:par>
    </p:tnLst>
  </p:timing>
  <p:hf sldNum="0" hdr="0" ftr="0" dt="0"/>
  <p:txStyles>
    <p:titleStyle>
      <a:lvl1pPr algn="l" defTabSz="913765" rtl="0" eaLnBrk="1" latinLnBrk="0" hangingPunct="1">
        <a:lnSpc>
          <a:spcPct val="90000"/>
        </a:lnSpc>
        <a:spcBef>
          <a:spcPct val="0"/>
        </a:spcBef>
        <a:buNone/>
        <a:defRPr lang="en-US" sz="5400" b="0" kern="1200" cap="none" spc="-100" baseline="0" dirty="0" smtClean="0">
          <a:ln w="3175">
            <a:noFill/>
          </a:ln>
          <a:solidFill>
            <a:schemeClr val="bg1"/>
          </a:solidFill>
          <a:effectLst/>
          <a:latin typeface="Segoe UI Light" panose="020B0502040204020203" pitchFamily="34" charset="0"/>
          <a:ea typeface="+mn-ea"/>
          <a:cs typeface="Arial" panose="020B0604020202020204" pitchFamily="34" charset="0"/>
        </a:defRPr>
      </a:lvl1pPr>
    </p:titleStyle>
    <p:bodyStyle>
      <a:lvl1pPr marL="460375" indent="-460375" algn="l" defTabSz="913765" rtl="0" eaLnBrk="1" latinLnBrk="0" hangingPunct="1">
        <a:lnSpc>
          <a:spcPct val="90000"/>
        </a:lnSpc>
        <a:spcBef>
          <a:spcPct val="20000"/>
        </a:spcBef>
        <a:buClr>
          <a:srgbClr val="92D050"/>
        </a:buClr>
        <a:buSzPct val="120000"/>
        <a:buFont typeface="Arial" panose="020B0604020202020204" pitchFamily="34" charset="0"/>
        <a:buChar char="•"/>
        <a:defRPr sz="4400" kern="1200">
          <a:solidFill>
            <a:schemeClr val="bg1"/>
          </a:solidFill>
          <a:latin typeface="+mn-lt"/>
          <a:ea typeface="+mn-ea"/>
          <a:cs typeface="+mn-cs"/>
        </a:defRPr>
      </a:lvl1pPr>
      <a:lvl2pPr marL="855980" indent="-395605" algn="l" defTabSz="913765" rtl="0" eaLnBrk="1" latinLnBrk="0" hangingPunct="1">
        <a:lnSpc>
          <a:spcPct val="90000"/>
        </a:lnSpc>
        <a:spcBef>
          <a:spcPct val="20000"/>
        </a:spcBef>
        <a:buClr>
          <a:srgbClr val="92D050"/>
        </a:buClr>
        <a:buSzPct val="120000"/>
        <a:buFont typeface="Arial" panose="020B0604020202020204" pitchFamily="34" charset="0"/>
        <a:buChar char="•"/>
        <a:defRPr sz="4000" kern="1200">
          <a:solidFill>
            <a:schemeClr val="bg1"/>
          </a:solidFill>
          <a:latin typeface="+mn-lt"/>
          <a:ea typeface="+mn-ea"/>
          <a:cs typeface="+mn-cs"/>
        </a:defRPr>
      </a:lvl2pPr>
      <a:lvl3pPr marL="1259205" indent="-403225" algn="l" defTabSz="913765" rtl="0" eaLnBrk="1" latinLnBrk="0" hangingPunct="1">
        <a:lnSpc>
          <a:spcPct val="90000"/>
        </a:lnSpc>
        <a:spcBef>
          <a:spcPct val="20000"/>
        </a:spcBef>
        <a:buClr>
          <a:srgbClr val="92D050"/>
        </a:buClr>
        <a:buSzPct val="120000"/>
        <a:buFont typeface="Arial" panose="020B0604020202020204" pitchFamily="34" charset="0"/>
        <a:buChar char="•"/>
        <a:defRPr sz="3600" kern="1200">
          <a:solidFill>
            <a:schemeClr val="bg1"/>
          </a:solidFill>
          <a:latin typeface="+mn-lt"/>
          <a:ea typeface="+mn-ea"/>
          <a:cs typeface="+mn-cs"/>
        </a:defRPr>
      </a:lvl3pPr>
      <a:lvl4pPr marL="1605280" indent="-346075" algn="l" defTabSz="913765" rtl="0" eaLnBrk="1" latinLnBrk="0" hangingPunct="1">
        <a:lnSpc>
          <a:spcPct val="90000"/>
        </a:lnSpc>
        <a:spcBef>
          <a:spcPct val="20000"/>
        </a:spcBef>
        <a:buClr>
          <a:srgbClr val="92D050"/>
        </a:buClr>
        <a:buSzPct val="120000"/>
        <a:buFont typeface="Arial" panose="020B0604020202020204" pitchFamily="34" charset="0"/>
        <a:buChar char="•"/>
        <a:defRPr sz="3200" kern="1200">
          <a:solidFill>
            <a:schemeClr val="bg1"/>
          </a:solidFill>
          <a:latin typeface="+mn-lt"/>
          <a:ea typeface="+mn-ea"/>
          <a:cs typeface="+mn-cs"/>
        </a:defRPr>
      </a:lvl4pPr>
      <a:lvl5pPr marL="1941830" indent="-336550" algn="l" defTabSz="913765" rtl="0" eaLnBrk="1" latinLnBrk="0" hangingPunct="1">
        <a:lnSpc>
          <a:spcPct val="90000"/>
        </a:lnSpc>
        <a:spcBef>
          <a:spcPct val="20000"/>
        </a:spcBef>
        <a:buClr>
          <a:srgbClr val="92D050"/>
        </a:buClr>
        <a:buSzPct val="120000"/>
        <a:buFont typeface="Arial" panose="020B0604020202020204" pitchFamily="34" charset="0"/>
        <a:buChar char="•"/>
        <a:defRPr sz="3200" kern="1200">
          <a:solidFill>
            <a:schemeClr val="bg1"/>
          </a:solidFill>
          <a:latin typeface="+mn-lt"/>
          <a:ea typeface="+mn-ea"/>
          <a:cs typeface="+mn-cs"/>
        </a:defRPr>
      </a:lvl5pPr>
      <a:lvl6pPr marL="25146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3"/>
          <p:cNvPicPr>
            <a:picLocks noChangeAspect="1"/>
          </p:cNvPicPr>
          <p:nvPr/>
        </p:nvPicPr>
        <p:blipFill>
          <a:blip r:embed="rId3" cstate="print"/>
          <a:stretch>
            <a:fillRect/>
          </a:stretch>
        </p:blipFill>
        <p:spPr>
          <a:xfrm rot="-1121457">
            <a:off x="-1162050" y="903288"/>
            <a:ext cx="6743700" cy="6715125"/>
          </a:xfrm>
          <a:prstGeom prst="rect">
            <a:avLst/>
          </a:prstGeom>
          <a:noFill/>
          <a:ln w="9525">
            <a:noFill/>
          </a:ln>
        </p:spPr>
      </p:pic>
      <p:sp>
        <p:nvSpPr>
          <p:cNvPr id="5" name="Title 3"/>
          <p:cNvSpPr txBox="1"/>
          <p:nvPr/>
        </p:nvSpPr>
        <p:spPr>
          <a:xfrm rot="21000915">
            <a:off x="6945313" y="463550"/>
            <a:ext cx="4627563" cy="18780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16600" b="1" i="0" u="none" strike="noStrike" kern="1200" cap="all" spc="0" normalizeH="0" baseline="0" noProof="0" dirty="0" smtClean="0">
                <a:ln>
                  <a:noFill/>
                </a:ln>
                <a:solidFill>
                  <a:srgbClr val="0C4472">
                    <a:alpha val="99000"/>
                  </a:srgbClr>
                </a:solidFill>
                <a:effectLst/>
                <a:uLnTx/>
                <a:uFillTx/>
                <a:latin typeface="Bradley Hand ITC" panose="03070402050302030203" pitchFamily="66" charset="0"/>
                <a:ea typeface="+mj-ea"/>
                <a:cs typeface="+mj-cs"/>
              </a:rPr>
              <a:t>H</a:t>
            </a:r>
            <a:r>
              <a:rPr kumimoji="0" lang="en-US" altLang="zh-CN" sz="16600" b="1" i="0" u="none" strike="noStrike" kern="1200" cap="none" spc="0" normalizeH="0" baseline="0" noProof="0" dirty="0" smtClean="0">
                <a:ln>
                  <a:noFill/>
                </a:ln>
                <a:solidFill>
                  <a:srgbClr val="0C4472">
                    <a:alpha val="99000"/>
                  </a:srgbClr>
                </a:solidFill>
                <a:effectLst/>
                <a:uLnTx/>
                <a:uFillTx/>
                <a:latin typeface="Bradley Hand ITC" panose="03070402050302030203" pitchFamily="66" charset="0"/>
                <a:ea typeface="+mj-ea"/>
                <a:cs typeface="+mj-cs"/>
              </a:rPr>
              <a:t>i</a:t>
            </a:r>
            <a:endParaRPr kumimoji="0" lang="en-US" sz="11500" b="1" i="0" u="none" strike="noStrike" kern="1200" cap="all" spc="0" normalizeH="0" baseline="0" noProof="0" dirty="0">
              <a:ln>
                <a:noFill/>
              </a:ln>
              <a:solidFill>
                <a:srgbClr val="0C4472">
                  <a:alpha val="99000"/>
                </a:srgbClr>
              </a:solidFill>
              <a:effectLst/>
              <a:uLnTx/>
              <a:uFillTx/>
              <a:latin typeface="Bradley Hand ITC" panose="03070402050302030203" pitchFamily="66" charset="0"/>
              <a:ea typeface="微软雅黑" panose="020B0503020204020204" pitchFamily="34" charset="-122"/>
              <a:cs typeface="+mj-cs"/>
            </a:endParaRPr>
          </a:p>
        </p:txBody>
      </p:sp>
      <p:sp>
        <p:nvSpPr>
          <p:cNvPr id="6" name="Title 3"/>
          <p:cNvSpPr txBox="1"/>
          <p:nvPr/>
        </p:nvSpPr>
        <p:spPr>
          <a:xfrm rot="20717250">
            <a:off x="6475413" y="3027363"/>
            <a:ext cx="5568950" cy="18780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16600" b="0" i="0" u="none" strike="noStrike" kern="1200" cap="all" spc="600" normalizeH="0" baseline="0" noProof="0" dirty="0" smtClean="0">
                <a:ln>
                  <a:noFill/>
                </a:ln>
                <a:solidFill>
                  <a:srgbClr val="0C4472"/>
                </a:solidFill>
                <a:effectLst/>
                <a:uLnTx/>
                <a:uFillTx/>
                <a:latin typeface="方正姚体" panose="02010601030101010101" pitchFamily="2" charset="-122"/>
                <a:ea typeface="方正姚体" panose="02010601030101010101" pitchFamily="2" charset="-122"/>
                <a:cs typeface="+mj-cs"/>
              </a:rPr>
              <a:t>答辩</a:t>
            </a:r>
            <a:endParaRPr kumimoji="0" lang="en-US" sz="11500" b="0" i="0" u="none" strike="noStrike" kern="1200" cap="all" spc="600" normalizeH="0" baseline="0" noProof="0" dirty="0">
              <a:ln>
                <a:noFill/>
              </a:ln>
              <a:solidFill>
                <a:srgbClr val="0C4472"/>
              </a:solidFill>
              <a:effectLst/>
              <a:uLnTx/>
              <a:uFillTx/>
              <a:latin typeface="方正姚体" panose="02010601030101010101" pitchFamily="2" charset="-122"/>
              <a:ea typeface="方正姚体" panose="02010601030101010101" pitchFamily="2" charset="-122"/>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1480869" y="268912"/>
            <a:ext cx="1636852" cy="2044849"/>
          </a:xfrm>
          <a:prstGeom prst="ellipse">
            <a:avLst/>
          </a:prstGeom>
        </p:spPr>
      </p:pic>
      <p:cxnSp>
        <p:nvCxnSpPr>
          <p:cNvPr id="3" name="直接连接符 2"/>
          <p:cNvCxnSpPr/>
          <p:nvPr/>
        </p:nvCxnSpPr>
        <p:spPr>
          <a:xfrm>
            <a:off x="0" y="314960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26628" name="文本框 3"/>
          <p:cNvSpPr txBox="1"/>
          <p:nvPr/>
        </p:nvSpPr>
        <p:spPr>
          <a:xfrm>
            <a:off x="3484563" y="1220788"/>
            <a:ext cx="8135937"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答辩</a:t>
            </a:r>
            <a:r>
              <a:rPr lang="en-US" altLang="zh-CN" sz="7200" dirty="0">
                <a:solidFill>
                  <a:srgbClr val="0C4472"/>
                </a:solidFill>
                <a:latin typeface="方正姚体" panose="02010601030101010101" pitchFamily="2" charset="-122"/>
                <a:ea typeface="方正姚体" panose="02010601030101010101" pitchFamily="2" charset="-122"/>
              </a:rPr>
              <a:t>PPT</a:t>
            </a:r>
            <a:r>
              <a:rPr lang="zh-CN" altLang="en-US" sz="7200" dirty="0">
                <a:solidFill>
                  <a:srgbClr val="0C4472"/>
                </a:solidFill>
                <a:latin typeface="方正姚体" panose="02010601030101010101" pitchFamily="2" charset="-122"/>
                <a:ea typeface="方正姚体" panose="02010601030101010101" pitchFamily="2" charset="-122"/>
              </a:rPr>
              <a:t>要有什么？</a:t>
            </a:r>
            <a:endParaRPr lang="en-US" altLang="zh-CN" sz="7200" dirty="0">
              <a:solidFill>
                <a:srgbClr val="0C4472"/>
              </a:solidFill>
              <a:latin typeface="方正姚体" panose="02010601030101010101" pitchFamily="2" charset="-122"/>
              <a:ea typeface="方正姚体" panose="02010601030101010101" pitchFamily="2" charset="-122"/>
            </a:endParaRPr>
          </a:p>
        </p:txBody>
      </p:sp>
      <p:pic>
        <p:nvPicPr>
          <p:cNvPr id="5" name="图片 4"/>
          <p:cNvPicPr>
            <a:picLocks noChangeAspect="1"/>
          </p:cNvPicPr>
          <p:nvPr/>
        </p:nvPicPr>
        <p:blipFill rotWithShape="1">
          <a:blip r:embed="rId3" cstate="print"/>
          <a:srcRect l="-7057" t="-1504" r="7648" b="44183"/>
          <a:stretch>
            <a:fillRect/>
          </a:stretch>
        </p:blipFill>
        <p:spPr>
          <a:xfrm>
            <a:off x="1604699" y="3746321"/>
            <a:ext cx="1880001" cy="1951847"/>
          </a:xfrm>
          <a:prstGeom prst="ellipse">
            <a:avLst/>
          </a:prstGeom>
        </p:spPr>
      </p:pic>
      <p:sp>
        <p:nvSpPr>
          <p:cNvPr id="6" name="文本框 5"/>
          <p:cNvSpPr txBox="1"/>
          <p:nvPr/>
        </p:nvSpPr>
        <p:spPr>
          <a:xfrm>
            <a:off x="3676650" y="4491038"/>
            <a:ext cx="7378700" cy="110807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毕业论文的内容啦</a:t>
            </a:r>
            <a:r>
              <a:rPr kumimoji="0" lang="en-US" altLang="zh-CN"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endParaRPr kumimoji="0" lang="zh-CN" altLang="en-US" sz="66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26631" name="文本框 6"/>
          <p:cNvSpPr txBox="1"/>
          <p:nvPr/>
        </p:nvSpPr>
        <p:spPr>
          <a:xfrm>
            <a:off x="3117850" y="479425"/>
            <a:ext cx="2492375"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其次要知晓</a:t>
            </a:r>
            <a:endParaRPr lang="en-US" altLang="zh-CN" sz="3600" dirty="0">
              <a:solidFill>
                <a:srgbClr val="0C4472"/>
              </a:solidFill>
              <a:latin typeface="方正姚体" panose="02010601030101010101" pitchFamily="2" charset="-122"/>
              <a:ea typeface="方正姚体" panose="02010601030101010101" pitchFamily="2" charset="-122"/>
            </a:endParaRPr>
          </a:p>
        </p:txBody>
      </p:sp>
      <p:sp>
        <p:nvSpPr>
          <p:cNvPr id="26632" name="文本框 7"/>
          <p:cNvSpPr txBox="1"/>
          <p:nvPr/>
        </p:nvSpPr>
        <p:spPr>
          <a:xfrm>
            <a:off x="3335338" y="3746500"/>
            <a:ext cx="1570037"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当然是</a:t>
            </a:r>
            <a:endParaRPr lang="en-US" altLang="zh-CN" sz="3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63665" y="998610"/>
            <a:ext cx="840014" cy="1049394"/>
          </a:xfrm>
          <a:prstGeom prst="ellipse">
            <a:avLst/>
          </a:prstGeom>
        </p:spPr>
      </p:pic>
      <p:sp>
        <p:nvSpPr>
          <p:cNvPr id="7" name="文本框 6"/>
          <p:cNvSpPr txBox="1"/>
          <p:nvPr/>
        </p:nvSpPr>
        <p:spPr>
          <a:xfrm>
            <a:off x="592138" y="2584450"/>
            <a:ext cx="11545888" cy="6461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对，答辩</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PPT</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包括论文内容，但不建议完全按照章节内容</a:t>
            </a:r>
            <a:endPar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27652" name="文本框 10"/>
          <p:cNvSpPr txBox="1"/>
          <p:nvPr/>
        </p:nvSpPr>
        <p:spPr>
          <a:xfrm>
            <a:off x="1841500" y="3767138"/>
            <a:ext cx="8135938"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完整的答辩</a:t>
            </a:r>
            <a:r>
              <a:rPr lang="en-US" altLang="zh-CN" sz="7200" dirty="0">
                <a:solidFill>
                  <a:srgbClr val="0C4472"/>
                </a:solidFill>
                <a:latin typeface="方正姚体" panose="02010601030101010101" pitchFamily="2" charset="-122"/>
                <a:ea typeface="方正姚体" panose="02010601030101010101" pitchFamily="2" charset="-122"/>
              </a:rPr>
              <a:t>PPT</a:t>
            </a:r>
            <a:r>
              <a:rPr lang="zh-CN" altLang="en-US" sz="7200" dirty="0">
                <a:solidFill>
                  <a:srgbClr val="0C4472"/>
                </a:solidFill>
                <a:latin typeface="方正姚体" panose="02010601030101010101" pitchFamily="2" charset="-122"/>
                <a:ea typeface="方正姚体" panose="02010601030101010101" pitchFamily="2" charset="-122"/>
              </a:rPr>
              <a:t>应该</a:t>
            </a:r>
            <a:endParaRPr lang="en-US" altLang="zh-CN" sz="72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3534081" y="0"/>
            <a:ext cx="840014" cy="1049394"/>
          </a:xfrm>
          <a:prstGeom prst="ellipse">
            <a:avLst/>
          </a:prstGeom>
        </p:spPr>
      </p:pic>
      <p:sp>
        <p:nvSpPr>
          <p:cNvPr id="28675" name="文本框 6"/>
          <p:cNvSpPr txBox="1"/>
          <p:nvPr/>
        </p:nvSpPr>
        <p:spPr>
          <a:xfrm>
            <a:off x="4373563" y="282575"/>
            <a:ext cx="4802187"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逻辑完整！</a:t>
            </a:r>
            <a:r>
              <a:rPr lang="zh-CN" altLang="en-US" sz="3600" dirty="0">
                <a:solidFill>
                  <a:srgbClr val="C00000"/>
                </a:solidFill>
                <a:latin typeface="方正姚体" panose="02010601030101010101" pitchFamily="2" charset="-122"/>
                <a:ea typeface="方正姚体" panose="02010601030101010101" pitchFamily="2" charset="-122"/>
              </a:rPr>
              <a:t>前后呼应！</a:t>
            </a:r>
            <a:endParaRPr lang="en-US" altLang="zh-CN" sz="3600" dirty="0">
              <a:solidFill>
                <a:srgbClr val="C00000"/>
              </a:solidFill>
              <a:latin typeface="方正姚体" panose="02010601030101010101" pitchFamily="2" charset="-122"/>
              <a:ea typeface="方正姚体" panose="02010601030101010101" pitchFamily="2" charset="-122"/>
            </a:endParaRPr>
          </a:p>
        </p:txBody>
      </p:sp>
      <p:sp>
        <p:nvSpPr>
          <p:cNvPr id="9" name="文本框 8"/>
          <p:cNvSpPr txBox="1"/>
          <p:nvPr/>
        </p:nvSpPr>
        <p:spPr>
          <a:xfrm>
            <a:off x="560388" y="2109788"/>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背景</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3533775" y="2109788"/>
            <a:ext cx="2032000"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现状</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6" name="文本框 5"/>
          <p:cNvSpPr txBox="1"/>
          <p:nvPr/>
        </p:nvSpPr>
        <p:spPr>
          <a:xfrm>
            <a:off x="6508750" y="2109788"/>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问题</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8" name="文本框 7"/>
          <p:cNvSpPr txBox="1"/>
          <p:nvPr/>
        </p:nvSpPr>
        <p:spPr>
          <a:xfrm>
            <a:off x="9482138" y="2109788"/>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rPr>
              <a:t>方法</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0" name="文本框 9"/>
          <p:cNvSpPr txBox="1"/>
          <p:nvPr/>
        </p:nvSpPr>
        <p:spPr>
          <a:xfrm>
            <a:off x="9482138" y="4681538"/>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实验</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1" name="文本框 10"/>
          <p:cNvSpPr txBox="1"/>
          <p:nvPr/>
        </p:nvSpPr>
        <p:spPr>
          <a:xfrm>
            <a:off x="6508750" y="4681538"/>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结果</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2" name="文本框 11"/>
          <p:cNvSpPr txBox="1"/>
          <p:nvPr/>
        </p:nvSpPr>
        <p:spPr>
          <a:xfrm>
            <a:off x="3533775" y="4676775"/>
            <a:ext cx="2032000"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分析</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3" name="文本框 12"/>
          <p:cNvSpPr txBox="1"/>
          <p:nvPr/>
        </p:nvSpPr>
        <p:spPr>
          <a:xfrm>
            <a:off x="560388" y="4676775"/>
            <a:ext cx="2030413" cy="120015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结论</a:t>
            </a:r>
            <a:endPar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cxnSp>
        <p:nvCxnSpPr>
          <p:cNvPr id="4" name="直接箭头连接符 3"/>
          <p:cNvCxnSpPr>
            <a:stCxn id="9" idx="3"/>
            <a:endCxn id="5" idx="1"/>
          </p:cNvCxnSpPr>
          <p:nvPr/>
        </p:nvCxnSpPr>
        <p:spPr>
          <a:xfrm flipV="1">
            <a:off x="2590800" y="2709863"/>
            <a:ext cx="942975" cy="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5" idx="3"/>
            <a:endCxn id="6" idx="1"/>
          </p:cNvCxnSpPr>
          <p:nvPr/>
        </p:nvCxnSpPr>
        <p:spPr>
          <a:xfrm flipV="1">
            <a:off x="5565775" y="2709863"/>
            <a:ext cx="942975" cy="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a:stCxn id="6" idx="3"/>
            <a:endCxn id="8" idx="1"/>
          </p:cNvCxnSpPr>
          <p:nvPr/>
        </p:nvCxnSpPr>
        <p:spPr>
          <a:xfrm flipV="1">
            <a:off x="8539163" y="2709863"/>
            <a:ext cx="942975" cy="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a:stCxn id="8" idx="2"/>
            <a:endCxn id="10" idx="0"/>
          </p:cNvCxnSpPr>
          <p:nvPr/>
        </p:nvCxnSpPr>
        <p:spPr>
          <a:xfrm>
            <a:off x="10498138" y="3309938"/>
            <a:ext cx="0" cy="137160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10" idx="1"/>
            <a:endCxn id="11" idx="3"/>
          </p:cNvCxnSpPr>
          <p:nvPr/>
        </p:nvCxnSpPr>
        <p:spPr>
          <a:xfrm flipH="1">
            <a:off x="8539163" y="5281613"/>
            <a:ext cx="942975" cy="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1" idx="1"/>
          </p:cNvCxnSpPr>
          <p:nvPr/>
        </p:nvCxnSpPr>
        <p:spPr>
          <a:xfrm flipH="1" flipV="1">
            <a:off x="5600700" y="5276850"/>
            <a:ext cx="908050" cy="4763"/>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12" idx="1"/>
            <a:endCxn id="13" idx="3"/>
          </p:cNvCxnSpPr>
          <p:nvPr/>
        </p:nvCxnSpPr>
        <p:spPr>
          <a:xfrm flipH="1" flipV="1">
            <a:off x="2590800" y="5276850"/>
            <a:ext cx="942975" cy="0"/>
          </a:xfrm>
          <a:prstGeom prst="straightConnector1">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肘形连接符 27"/>
          <p:cNvCxnSpPr>
            <a:stCxn id="8" idx="0"/>
            <a:endCxn id="6" idx="0"/>
          </p:cNvCxnSpPr>
          <p:nvPr/>
        </p:nvCxnSpPr>
        <p:spPr>
          <a:xfrm rot="16200000" flipH="1" flipV="1">
            <a:off x="9010650" y="622300"/>
            <a:ext cx="0" cy="2974975"/>
          </a:xfrm>
          <a:prstGeom prst="curvedConnector3">
            <a:avLst>
              <a:gd name="adj1" fmla="val -22860000000"/>
            </a:avLst>
          </a:prstGeom>
          <a:ln w="5715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肘形连接符 33"/>
          <p:cNvCxnSpPr>
            <a:stCxn id="6" idx="2"/>
            <a:endCxn id="12" idx="0"/>
          </p:cNvCxnSpPr>
          <p:nvPr/>
        </p:nvCxnSpPr>
        <p:spPr>
          <a:xfrm rot="5400000">
            <a:off x="5353050" y="2506663"/>
            <a:ext cx="1366838" cy="2973388"/>
          </a:xfrm>
          <a:prstGeom prst="curvedConnector3">
            <a:avLst/>
          </a:prstGeom>
          <a:ln w="5715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肘形连接符 37"/>
          <p:cNvCxnSpPr>
            <a:endCxn id="11" idx="0"/>
          </p:cNvCxnSpPr>
          <p:nvPr/>
        </p:nvCxnSpPr>
        <p:spPr>
          <a:xfrm rot="10800000" flipV="1">
            <a:off x="7523163" y="3195638"/>
            <a:ext cx="2198688" cy="1485900"/>
          </a:xfrm>
          <a:prstGeom prst="curvedConnector2">
            <a:avLst/>
          </a:prstGeom>
          <a:ln w="5715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694" name="矩形 50"/>
          <p:cNvSpPr/>
          <p:nvPr/>
        </p:nvSpPr>
        <p:spPr>
          <a:xfrm>
            <a:off x="4699000" y="909638"/>
            <a:ext cx="1468438" cy="400050"/>
          </a:xfrm>
          <a:prstGeom prst="rect">
            <a:avLst/>
          </a:prstGeom>
          <a:noFill/>
          <a:ln w="9525">
            <a:noFill/>
          </a:ln>
        </p:spPr>
        <p:txBody>
          <a:bodyPr wrap="none">
            <a:spAutoFit/>
          </a:bodyPr>
          <a:lstStyle/>
          <a:p>
            <a:pPr eaLnBrk="1" hangingPunct="1"/>
            <a:r>
              <a:rPr lang="zh-CN" altLang="en-US" sz="2000" dirty="0">
                <a:solidFill>
                  <a:srgbClr val="0C4472"/>
                </a:solidFill>
                <a:latin typeface="方正姚体" panose="02010601030101010101" pitchFamily="2" charset="-122"/>
                <a:ea typeface="方正姚体" panose="02010601030101010101" pitchFamily="2" charset="-122"/>
              </a:rPr>
              <a:t>（蓝色线）</a:t>
            </a:r>
            <a:endParaRPr lang="zh-CN" altLang="en-US" dirty="0">
              <a:latin typeface="Calibri" panose="020F0502020204030204" pitchFamily="34" charset="0"/>
              <a:ea typeface="宋体" panose="02010600030101010101" pitchFamily="2" charset="-122"/>
            </a:endParaRPr>
          </a:p>
        </p:txBody>
      </p:sp>
      <p:sp>
        <p:nvSpPr>
          <p:cNvPr id="28695" name="矩形 51"/>
          <p:cNvSpPr/>
          <p:nvPr/>
        </p:nvSpPr>
        <p:spPr>
          <a:xfrm>
            <a:off x="6937375" y="873125"/>
            <a:ext cx="1466850" cy="400050"/>
          </a:xfrm>
          <a:prstGeom prst="rect">
            <a:avLst/>
          </a:prstGeom>
          <a:noFill/>
          <a:ln w="9525">
            <a:noFill/>
          </a:ln>
        </p:spPr>
        <p:txBody>
          <a:bodyPr wrap="none">
            <a:spAutoFit/>
          </a:bodyPr>
          <a:lstStyle/>
          <a:p>
            <a:pPr eaLnBrk="1" hangingPunct="1"/>
            <a:r>
              <a:rPr lang="zh-CN" altLang="en-US" sz="2000" dirty="0">
                <a:solidFill>
                  <a:srgbClr val="C00000"/>
                </a:solidFill>
                <a:latin typeface="方正姚体" panose="02010601030101010101" pitchFamily="2" charset="-122"/>
                <a:ea typeface="方正姚体" panose="02010601030101010101" pitchFamily="2" charset="-122"/>
              </a:rPr>
              <a:t>（红色线）</a:t>
            </a:r>
            <a:endParaRPr lang="zh-CN" altLang="en-US" dirty="0">
              <a:solidFill>
                <a:srgbClr val="C00000"/>
              </a:solidFill>
              <a:latin typeface="Calibri" panose="020F0502020204030204" pitchFamily="34" charset="0"/>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459138" y="498865"/>
            <a:ext cx="1201964" cy="1501564"/>
          </a:xfrm>
          <a:prstGeom prst="ellipse">
            <a:avLst/>
          </a:prstGeom>
        </p:spPr>
      </p:pic>
      <p:sp>
        <p:nvSpPr>
          <p:cNvPr id="29699" name="文本框 3"/>
          <p:cNvSpPr txBox="1"/>
          <p:nvPr/>
        </p:nvSpPr>
        <p:spPr>
          <a:xfrm>
            <a:off x="3416300" y="2298700"/>
            <a:ext cx="5287963" cy="3154363"/>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总之</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29700" name="矩形 4"/>
          <p:cNvSpPr/>
          <p:nvPr/>
        </p:nvSpPr>
        <p:spPr>
          <a:xfrm>
            <a:off x="5565775" y="2098675"/>
            <a:ext cx="1058863" cy="400050"/>
          </a:xfrm>
          <a:prstGeom prst="rect">
            <a:avLst/>
          </a:prstGeom>
          <a:noFill/>
          <a:ln w="9525">
            <a:noFill/>
          </a:ln>
        </p:spPr>
        <p:txBody>
          <a:bodyPr wrap="none">
            <a:spAutoFit/>
          </a:bodyPr>
          <a:lstStyle/>
          <a:p>
            <a:pPr eaLnBrk="1" hangingPunct="1"/>
            <a:r>
              <a:rPr lang="en-US" altLang="zh-CN" sz="2000" dirty="0">
                <a:solidFill>
                  <a:srgbClr val="0C4472"/>
                </a:solidFill>
                <a:latin typeface="方正姚体" panose="02010601030101010101" pitchFamily="2" charset="-122"/>
                <a:ea typeface="方正姚体" panose="02010601030101010101" pitchFamily="2" charset="-122"/>
              </a:rPr>
              <a:t>For what</a:t>
            </a:r>
            <a:endParaRPr lang="zh-CN" altLang="en-US" dirty="0">
              <a:latin typeface="Calibri" panose="020F0502020204030204" pitchFamily="34" charset="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63665" y="-50783"/>
            <a:ext cx="840014" cy="1049393"/>
          </a:xfrm>
          <a:prstGeom prst="ellipse">
            <a:avLst/>
          </a:prstGeom>
        </p:spPr>
      </p:pic>
      <p:sp>
        <p:nvSpPr>
          <p:cNvPr id="7" name="文本框 6"/>
          <p:cNvSpPr txBox="1"/>
          <p:nvPr/>
        </p:nvSpPr>
        <p:spPr>
          <a:xfrm>
            <a:off x="4103688" y="1120775"/>
            <a:ext cx="4159250" cy="6461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PPT</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核心四要素</a:t>
            </a:r>
            <a:endPar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3" name="矩形 2"/>
          <p:cNvSpPr/>
          <p:nvPr/>
        </p:nvSpPr>
        <p:spPr>
          <a:xfrm>
            <a:off x="0" y="1905000"/>
            <a:ext cx="12192000" cy="4953000"/>
          </a:xfrm>
          <a:prstGeom prst="rect">
            <a:avLst/>
          </a:prstGeom>
          <a:solidFill>
            <a:srgbClr val="0C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725" name="文本框 5"/>
          <p:cNvSpPr txBox="1"/>
          <p:nvPr/>
        </p:nvSpPr>
        <p:spPr>
          <a:xfrm>
            <a:off x="1844675" y="2057400"/>
            <a:ext cx="3006725" cy="1446213"/>
          </a:xfrm>
          <a:prstGeom prst="rect">
            <a:avLst/>
          </a:prstGeom>
          <a:noFill/>
          <a:ln w="9525">
            <a:noFill/>
          </a:ln>
        </p:spPr>
        <p:txBody>
          <a:bodyPr wrap="none">
            <a:spAutoFit/>
          </a:bodyPr>
          <a:lstStyle/>
          <a:p>
            <a:pPr eaLnBrk="1" hangingPunct="1"/>
            <a:r>
              <a:rPr lang="en-US" altLang="zh-CN" sz="8800" dirty="0">
                <a:solidFill>
                  <a:schemeClr val="bg1"/>
                </a:solidFill>
                <a:latin typeface="方正姚体" panose="02010601030101010101" pitchFamily="2" charset="-122"/>
                <a:ea typeface="方正姚体" panose="02010601030101010101" pitchFamily="2" charset="-122"/>
              </a:rPr>
              <a:t>1</a:t>
            </a:r>
            <a:r>
              <a:rPr lang="zh-CN" altLang="en-US" sz="8800" dirty="0">
                <a:solidFill>
                  <a:schemeClr val="bg1"/>
                </a:solidFill>
                <a:latin typeface="方正姚体" panose="02010601030101010101" pitchFamily="2" charset="-122"/>
                <a:ea typeface="方正姚体" panose="02010601030101010101" pitchFamily="2" charset="-122"/>
              </a:rPr>
              <a:t>问题</a:t>
            </a:r>
          </a:p>
        </p:txBody>
      </p:sp>
      <p:sp>
        <p:nvSpPr>
          <p:cNvPr id="30726" name="文本框 7"/>
          <p:cNvSpPr txBox="1"/>
          <p:nvPr/>
        </p:nvSpPr>
        <p:spPr>
          <a:xfrm>
            <a:off x="1865313" y="4638675"/>
            <a:ext cx="3005137" cy="1447800"/>
          </a:xfrm>
          <a:prstGeom prst="rect">
            <a:avLst/>
          </a:prstGeom>
          <a:noFill/>
          <a:ln w="9525">
            <a:noFill/>
          </a:ln>
        </p:spPr>
        <p:txBody>
          <a:bodyPr wrap="none">
            <a:spAutoFit/>
          </a:bodyPr>
          <a:lstStyle/>
          <a:p>
            <a:pPr eaLnBrk="1" hangingPunct="1"/>
            <a:r>
              <a:rPr lang="en-US" altLang="zh-CN" sz="8800" dirty="0">
                <a:solidFill>
                  <a:schemeClr val="bg1"/>
                </a:solidFill>
                <a:latin typeface="方正姚体" panose="02010601030101010101" pitchFamily="2" charset="-122"/>
                <a:ea typeface="方正姚体" panose="02010601030101010101" pitchFamily="2" charset="-122"/>
              </a:rPr>
              <a:t>3</a:t>
            </a:r>
            <a:r>
              <a:rPr lang="zh-CN" altLang="en-US" sz="8800" dirty="0">
                <a:solidFill>
                  <a:schemeClr val="bg1"/>
                </a:solidFill>
                <a:latin typeface="方正姚体" panose="02010601030101010101" pitchFamily="2" charset="-122"/>
                <a:ea typeface="方正姚体" panose="02010601030101010101" pitchFamily="2" charset="-122"/>
              </a:rPr>
              <a:t>结果</a:t>
            </a:r>
          </a:p>
        </p:txBody>
      </p:sp>
      <p:sp>
        <p:nvSpPr>
          <p:cNvPr id="30727" name="文本框 9"/>
          <p:cNvSpPr txBox="1"/>
          <p:nvPr/>
        </p:nvSpPr>
        <p:spPr>
          <a:xfrm>
            <a:off x="7735888" y="4718050"/>
            <a:ext cx="3005137" cy="1446213"/>
          </a:xfrm>
          <a:prstGeom prst="rect">
            <a:avLst/>
          </a:prstGeom>
          <a:noFill/>
          <a:ln w="9525">
            <a:noFill/>
          </a:ln>
        </p:spPr>
        <p:txBody>
          <a:bodyPr wrap="none">
            <a:spAutoFit/>
          </a:bodyPr>
          <a:lstStyle/>
          <a:p>
            <a:pPr eaLnBrk="1" hangingPunct="1"/>
            <a:r>
              <a:rPr lang="en-US" altLang="zh-CN" sz="8800" dirty="0">
                <a:solidFill>
                  <a:schemeClr val="bg1"/>
                </a:solidFill>
                <a:latin typeface="方正姚体" panose="02010601030101010101" pitchFamily="2" charset="-122"/>
                <a:ea typeface="方正姚体" panose="02010601030101010101" pitchFamily="2" charset="-122"/>
              </a:rPr>
              <a:t>4</a:t>
            </a:r>
            <a:r>
              <a:rPr lang="zh-CN" altLang="en-US" sz="8800" dirty="0">
                <a:solidFill>
                  <a:schemeClr val="bg1"/>
                </a:solidFill>
                <a:latin typeface="方正姚体" panose="02010601030101010101" pitchFamily="2" charset="-122"/>
                <a:ea typeface="方正姚体" panose="02010601030101010101" pitchFamily="2" charset="-122"/>
              </a:rPr>
              <a:t>分析</a:t>
            </a:r>
          </a:p>
        </p:txBody>
      </p:sp>
      <p:cxnSp>
        <p:nvCxnSpPr>
          <p:cNvPr id="11" name="直接连接符 10"/>
          <p:cNvCxnSpPr/>
          <p:nvPr/>
        </p:nvCxnSpPr>
        <p:spPr>
          <a:xfrm>
            <a:off x="0" y="4252913"/>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172200" y="1905000"/>
            <a:ext cx="0" cy="495300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30730" name="文本框 12"/>
          <p:cNvSpPr txBox="1"/>
          <p:nvPr/>
        </p:nvSpPr>
        <p:spPr>
          <a:xfrm>
            <a:off x="7735888" y="2057400"/>
            <a:ext cx="3005137" cy="1446213"/>
          </a:xfrm>
          <a:prstGeom prst="rect">
            <a:avLst/>
          </a:prstGeom>
          <a:noFill/>
          <a:ln w="9525">
            <a:noFill/>
          </a:ln>
        </p:spPr>
        <p:txBody>
          <a:bodyPr wrap="none">
            <a:spAutoFit/>
          </a:bodyPr>
          <a:lstStyle/>
          <a:p>
            <a:pPr eaLnBrk="1" hangingPunct="1"/>
            <a:r>
              <a:rPr lang="en-US" altLang="zh-CN" sz="8800" dirty="0">
                <a:solidFill>
                  <a:schemeClr val="bg1"/>
                </a:solidFill>
                <a:latin typeface="方正姚体" panose="02010601030101010101" pitchFamily="2" charset="-122"/>
                <a:ea typeface="方正姚体" panose="02010601030101010101" pitchFamily="2" charset="-122"/>
              </a:rPr>
              <a:t>2</a:t>
            </a:r>
            <a:r>
              <a:rPr lang="zh-CN" altLang="en-US" sz="8800" dirty="0">
                <a:solidFill>
                  <a:schemeClr val="bg1"/>
                </a:solidFill>
                <a:latin typeface="方正姚体" panose="02010601030101010101" pitchFamily="2" charset="-122"/>
                <a:ea typeface="方正姚体" panose="02010601030101010101" pitchFamily="2" charset="-122"/>
              </a:rPr>
              <a:t>方法</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1480869" y="268912"/>
            <a:ext cx="1636852" cy="2044849"/>
          </a:xfrm>
          <a:prstGeom prst="ellipse">
            <a:avLst/>
          </a:prstGeom>
        </p:spPr>
      </p:pic>
      <p:cxnSp>
        <p:nvCxnSpPr>
          <p:cNvPr id="3" name="直接连接符 2"/>
          <p:cNvCxnSpPr/>
          <p:nvPr/>
        </p:nvCxnSpPr>
        <p:spPr>
          <a:xfrm>
            <a:off x="0" y="259715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31748" name="文本框 3"/>
          <p:cNvSpPr txBox="1"/>
          <p:nvPr/>
        </p:nvSpPr>
        <p:spPr>
          <a:xfrm>
            <a:off x="3484563" y="1220788"/>
            <a:ext cx="6289675"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如何做</a:t>
            </a:r>
            <a:r>
              <a:rPr lang="en-US" altLang="zh-CN" sz="7200" dirty="0">
                <a:solidFill>
                  <a:srgbClr val="0C4472"/>
                </a:solidFill>
                <a:latin typeface="方正姚体" panose="02010601030101010101" pitchFamily="2" charset="-122"/>
                <a:ea typeface="方正姚体" panose="02010601030101010101" pitchFamily="2" charset="-122"/>
              </a:rPr>
              <a:t>PPT</a:t>
            </a:r>
            <a:r>
              <a:rPr lang="zh-CN" altLang="en-US" sz="7200" dirty="0">
                <a:solidFill>
                  <a:srgbClr val="0C4472"/>
                </a:solidFill>
                <a:latin typeface="方正姚体" panose="02010601030101010101" pitchFamily="2" charset="-122"/>
                <a:ea typeface="方正姚体" panose="02010601030101010101" pitchFamily="2" charset="-122"/>
              </a:rPr>
              <a:t>呢？</a:t>
            </a:r>
            <a:endParaRPr lang="en-US" altLang="zh-CN" sz="7200" dirty="0">
              <a:solidFill>
                <a:srgbClr val="0C4472"/>
              </a:solidFill>
              <a:latin typeface="方正姚体" panose="02010601030101010101" pitchFamily="2" charset="-122"/>
              <a:ea typeface="方正姚体" panose="02010601030101010101" pitchFamily="2" charset="-122"/>
            </a:endParaRPr>
          </a:p>
        </p:txBody>
      </p:sp>
      <p:pic>
        <p:nvPicPr>
          <p:cNvPr id="5" name="图片 4"/>
          <p:cNvPicPr>
            <a:picLocks noChangeAspect="1"/>
          </p:cNvPicPr>
          <p:nvPr/>
        </p:nvPicPr>
        <p:blipFill rotWithShape="1">
          <a:blip r:embed="rId3" cstate="print"/>
          <a:srcRect l="-7057" t="-1504" r="7648" b="44183"/>
          <a:stretch>
            <a:fillRect/>
          </a:stretch>
        </p:blipFill>
        <p:spPr>
          <a:xfrm>
            <a:off x="1604699" y="3746321"/>
            <a:ext cx="1880001" cy="1951847"/>
          </a:xfrm>
          <a:prstGeom prst="ellipse">
            <a:avLst/>
          </a:prstGeom>
        </p:spPr>
      </p:pic>
      <p:sp>
        <p:nvSpPr>
          <p:cNvPr id="6" name="文本框 5"/>
          <p:cNvSpPr txBox="1"/>
          <p:nvPr/>
        </p:nvSpPr>
        <p:spPr>
          <a:xfrm>
            <a:off x="3484563" y="3924300"/>
            <a:ext cx="7789863" cy="193992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打开</a:t>
            </a:r>
            <a:r>
              <a:rPr kumimoji="0" lang="en-US" altLang="zh-CN"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PowerPoint</a:t>
            </a:r>
            <a:r>
              <a:rPr kumimoji="0" lang="zh-CN" altLang="en-US"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，然后</a:t>
            </a:r>
            <a:endParaRPr kumimoji="0" lang="en-US" altLang="zh-CN"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defTabSz="914400" rtl="0" eaLnBrk="1" fontAlgn="auto" hangingPunct="1">
              <a:spcBef>
                <a:spcPts val="0"/>
              </a:spcBef>
              <a:spcAft>
                <a:spcPts val="0"/>
              </a:spcAft>
              <a:buClrTx/>
              <a:buSzTx/>
              <a:buFontTx/>
              <a:defRPr/>
            </a:pPr>
            <a:r>
              <a:rPr kumimoji="0" lang="zh-CN" altLang="en-US"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按照论文内容</a:t>
            </a:r>
            <a:r>
              <a:rPr kumimoji="0" lang="en-US" altLang="zh-CN" sz="6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copy……</a:t>
            </a:r>
            <a:endParaRPr kumimoji="0" lang="zh-CN" altLang="en-US" sz="60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31751" name="文本框 6"/>
          <p:cNvSpPr txBox="1"/>
          <p:nvPr/>
        </p:nvSpPr>
        <p:spPr>
          <a:xfrm>
            <a:off x="3117850" y="479425"/>
            <a:ext cx="1108075"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那么</a:t>
            </a:r>
            <a:endParaRPr lang="en-US" altLang="zh-CN" sz="3600" dirty="0">
              <a:solidFill>
                <a:srgbClr val="0C4472"/>
              </a:solidFill>
              <a:latin typeface="方正姚体" panose="02010601030101010101" pitchFamily="2" charset="-122"/>
              <a:ea typeface="方正姚体" panose="02010601030101010101" pitchFamily="2" charset="-122"/>
            </a:endParaRPr>
          </a:p>
        </p:txBody>
      </p:sp>
      <p:sp>
        <p:nvSpPr>
          <p:cNvPr id="31752" name="文本框 7"/>
          <p:cNvSpPr txBox="1"/>
          <p:nvPr/>
        </p:nvSpPr>
        <p:spPr>
          <a:xfrm>
            <a:off x="3117850" y="2938463"/>
            <a:ext cx="1570038" cy="646112"/>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当然是</a:t>
            </a:r>
            <a:endParaRPr lang="en-US" altLang="zh-CN" sz="3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615925" y="838449"/>
            <a:ext cx="840014" cy="1049394"/>
          </a:xfrm>
          <a:prstGeom prst="ellipse">
            <a:avLst/>
          </a:prstGeom>
        </p:spPr>
      </p:pic>
      <p:sp>
        <p:nvSpPr>
          <p:cNvPr id="32771" name="文本框 3"/>
          <p:cNvSpPr txBox="1"/>
          <p:nvPr/>
        </p:nvSpPr>
        <p:spPr>
          <a:xfrm>
            <a:off x="1446213" y="1812925"/>
            <a:ext cx="11229975" cy="3155950"/>
          </a:xfrm>
          <a:prstGeom prst="rect">
            <a:avLst/>
          </a:prstGeom>
          <a:noFill/>
          <a:ln w="9525">
            <a:noFill/>
          </a:ln>
        </p:spPr>
        <p:txBody>
          <a:bodyPr wrap="none">
            <a:spAutoFit/>
          </a:bodyPr>
          <a:lstStyle/>
          <a:p>
            <a:pPr eaLnBrk="1" hangingPunct="1"/>
            <a:r>
              <a:rPr lang="en-US" altLang="zh-CN" sz="19900" dirty="0">
                <a:solidFill>
                  <a:srgbClr val="0C4472"/>
                </a:solidFill>
                <a:latin typeface="方正姚体" panose="02010601030101010101" pitchFamily="2" charset="-122"/>
                <a:ea typeface="方正姚体" panose="02010601030101010101" pitchFamily="2" charset="-122"/>
              </a:rPr>
              <a:t>Oh</a:t>
            </a:r>
            <a:r>
              <a:rPr lang="zh-CN" altLang="en-US" sz="19900" dirty="0">
                <a:solidFill>
                  <a:srgbClr val="0C4472"/>
                </a:solidFill>
                <a:latin typeface="方正姚体" panose="02010601030101010101" pitchFamily="2" charset="-122"/>
                <a:ea typeface="方正姚体" panose="02010601030101010101" pitchFamily="2" charset="-122"/>
              </a:rPr>
              <a:t>，</a:t>
            </a:r>
            <a:r>
              <a:rPr lang="en-US" altLang="zh-CN" sz="19900" dirty="0">
                <a:solidFill>
                  <a:srgbClr val="0C4472"/>
                </a:solidFill>
                <a:latin typeface="方正姚体" panose="02010601030101010101" pitchFamily="2" charset="-122"/>
                <a:ea typeface="方正姚体" panose="02010601030101010101" pitchFamily="2" charset="-122"/>
              </a:rPr>
              <a:t>NO</a:t>
            </a:r>
            <a:r>
              <a:rPr lang="zh-CN" altLang="en-US" sz="19900" dirty="0">
                <a:solidFill>
                  <a:srgbClr val="0C4472"/>
                </a:solidFill>
                <a:latin typeface="方正姚体" panose="02010601030101010101" pitchFamily="2" charset="-122"/>
                <a:ea typeface="方正姚体" panose="02010601030101010101" pitchFamily="2" charset="-122"/>
              </a:rPr>
              <a:t>！</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6" name="文本框 5"/>
          <p:cNvSpPr txBox="1"/>
          <p:nvPr/>
        </p:nvSpPr>
        <p:spPr>
          <a:xfrm>
            <a:off x="3286125" y="4968875"/>
            <a:ext cx="6340475" cy="83026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（此处自动重复三次）</a:t>
            </a:r>
            <a:endParaRPr kumimoji="0" lang="zh-CN" altLang="en-US" sz="48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3795"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第一步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3796" name="文本框 5"/>
          <p:cNvSpPr txBox="1"/>
          <p:nvPr/>
        </p:nvSpPr>
        <p:spPr>
          <a:xfrm>
            <a:off x="3914775" y="2073275"/>
            <a:ext cx="4441825"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分析</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论文内容</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4819"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第二步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4820" name="文本框 5"/>
          <p:cNvSpPr txBox="1"/>
          <p:nvPr/>
        </p:nvSpPr>
        <p:spPr>
          <a:xfrm>
            <a:off x="3619500" y="2073275"/>
            <a:ext cx="5032375"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手工</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绘制每页结构图</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5843"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第三步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5844" name="文本框 5"/>
          <p:cNvSpPr txBox="1"/>
          <p:nvPr/>
        </p:nvSpPr>
        <p:spPr>
          <a:xfrm>
            <a:off x="2927350" y="2073275"/>
            <a:ext cx="6416675"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母版</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可参考高校模板系列</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4"/>
          <p:cNvSpPr txBox="1"/>
          <p:nvPr/>
        </p:nvSpPr>
        <p:spPr>
          <a:xfrm>
            <a:off x="5172075" y="6634163"/>
            <a:ext cx="6634163" cy="165100"/>
          </a:xfrm>
          <a:prstGeom prst="rect">
            <a:avLst/>
          </a:prstGeom>
          <a:noFill/>
          <a:ln w="9525">
            <a:noFill/>
          </a:ln>
        </p:spPr>
        <p:txBody>
          <a:bodyPr lIns="0" tIns="0" rIns="0" bIns="0">
            <a:spAutoFit/>
          </a:bodyPr>
          <a:lstStyle/>
          <a:p>
            <a:pPr algn="r" eaLnBrk="1" hangingPunct="1">
              <a:lnSpc>
                <a:spcPct val="90000"/>
              </a:lnSpc>
              <a:spcBef>
                <a:spcPct val="20000"/>
              </a:spcBef>
              <a:buSzPct val="80000"/>
            </a:pPr>
            <a:r>
              <a:rPr lang="en-US" altLang="zh-CN" sz="1200" dirty="0">
                <a:solidFill>
                  <a:schemeClr val="bg1"/>
                </a:solidFill>
                <a:latin typeface="微软雅黑" panose="020B0503020204020204" pitchFamily="34" charset="-122"/>
                <a:ea typeface="微软雅黑" panose="020B0503020204020204" pitchFamily="34" charset="-122"/>
              </a:rPr>
              <a:t>4A</a:t>
            </a:r>
            <a:r>
              <a:rPr lang="zh-CN" altLang="en-US" sz="1200" dirty="0">
                <a:solidFill>
                  <a:schemeClr val="bg1"/>
                </a:solidFill>
                <a:latin typeface="微软雅黑" panose="020B0503020204020204" pitchFamily="34" charset="-122"/>
                <a:ea typeface="微软雅黑" panose="020B0503020204020204" pitchFamily="34" charset="-122"/>
              </a:rPr>
              <a:t>广告提案论坛</a:t>
            </a:r>
            <a:r>
              <a:rPr lang="en-US" altLang="zh-CN" sz="1200" dirty="0">
                <a:solidFill>
                  <a:schemeClr val="bg1"/>
                </a:solidFill>
                <a:latin typeface="微软雅黑" panose="020B0503020204020204" pitchFamily="34" charset="-122"/>
                <a:ea typeface="微软雅黑" panose="020B0503020204020204" pitchFamily="34" charset="-122"/>
              </a:rPr>
              <a:t>www.4adown.com.cn</a:t>
            </a:r>
          </a:p>
        </p:txBody>
      </p:sp>
      <p:pic>
        <p:nvPicPr>
          <p:cNvPr id="39" name="图片 38"/>
          <p:cNvPicPr>
            <a:picLocks noChangeAspect="1"/>
          </p:cNvPicPr>
          <p:nvPr/>
        </p:nvPicPr>
        <p:blipFill rotWithShape="1">
          <a:blip r:embed="rId3" cstate="print"/>
          <a:srcRect l="-8346" t="-18556" r="8346" b="18556"/>
          <a:stretch>
            <a:fillRect/>
          </a:stretch>
        </p:blipFill>
        <p:spPr>
          <a:xfrm>
            <a:off x="2360386" y="318347"/>
            <a:ext cx="1636851" cy="2044849"/>
          </a:xfrm>
          <a:prstGeom prst="ellipse">
            <a:avLst/>
          </a:prstGeom>
        </p:spPr>
      </p:pic>
      <p:cxnSp>
        <p:nvCxnSpPr>
          <p:cNvPr id="41" name="直接连接符 40"/>
          <p:cNvCxnSpPr/>
          <p:nvPr/>
        </p:nvCxnSpPr>
        <p:spPr>
          <a:xfrm>
            <a:off x="0" y="314960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17413" name="文本框 41"/>
          <p:cNvSpPr txBox="1"/>
          <p:nvPr/>
        </p:nvSpPr>
        <p:spPr>
          <a:xfrm>
            <a:off x="4489450" y="1163638"/>
            <a:ext cx="4179888" cy="1200150"/>
          </a:xfrm>
          <a:prstGeom prst="rect">
            <a:avLst/>
          </a:prstGeom>
          <a:noFill/>
          <a:ln w="9525">
            <a:noFill/>
          </a:ln>
        </p:spPr>
        <p:txBody>
          <a:bodyPr wrap="none">
            <a:spAutoFit/>
          </a:bodyPr>
          <a:lstStyle/>
          <a:p>
            <a:pPr eaLnBrk="1" hangingPunct="1"/>
            <a:r>
              <a:rPr lang="en-US" altLang="zh-CN" sz="7200" dirty="0">
                <a:solidFill>
                  <a:srgbClr val="0C4472"/>
                </a:solidFill>
                <a:latin typeface="方正姚体" panose="02010601030101010101" pitchFamily="2" charset="-122"/>
                <a:ea typeface="方正姚体" panose="02010601030101010101" pitchFamily="2" charset="-122"/>
              </a:rPr>
              <a:t>Hi</a:t>
            </a:r>
            <a:r>
              <a:rPr lang="zh-CN" altLang="en-US" sz="7200" dirty="0">
                <a:solidFill>
                  <a:srgbClr val="0C4472"/>
                </a:solidFill>
                <a:latin typeface="方正姚体" panose="02010601030101010101" pitchFamily="2" charset="-122"/>
                <a:ea typeface="方正姚体" panose="02010601030101010101" pitchFamily="2" charset="-122"/>
              </a:rPr>
              <a:t>，答辩</a:t>
            </a:r>
            <a:r>
              <a:rPr lang="en-US" altLang="zh-CN" sz="7200" dirty="0">
                <a:solidFill>
                  <a:srgbClr val="0C4472"/>
                </a:solidFill>
                <a:latin typeface="方正姚体" panose="02010601030101010101" pitchFamily="2" charset="-122"/>
                <a:ea typeface="方正姚体" panose="02010601030101010101" pitchFamily="2" charset="-122"/>
              </a:rPr>
              <a:t>~</a:t>
            </a:r>
            <a:endParaRPr lang="zh-CN" altLang="en-US" sz="7200" dirty="0">
              <a:solidFill>
                <a:srgbClr val="0C4472"/>
              </a:solidFill>
              <a:latin typeface="方正姚体" panose="02010601030101010101" pitchFamily="2" charset="-122"/>
              <a:ea typeface="方正姚体" panose="02010601030101010101" pitchFamily="2" charset="-122"/>
            </a:endParaRPr>
          </a:p>
        </p:txBody>
      </p:sp>
      <p:pic>
        <p:nvPicPr>
          <p:cNvPr id="43" name="图片 42"/>
          <p:cNvPicPr>
            <a:picLocks noChangeAspect="1"/>
          </p:cNvPicPr>
          <p:nvPr/>
        </p:nvPicPr>
        <p:blipFill rotWithShape="1">
          <a:blip r:embed="rId4" cstate="print"/>
          <a:srcRect l="-7057" t="-1504" r="7648" b="44183"/>
          <a:stretch>
            <a:fillRect/>
          </a:stretch>
        </p:blipFill>
        <p:spPr>
          <a:xfrm>
            <a:off x="2360386" y="3766781"/>
            <a:ext cx="1880001" cy="1951848"/>
          </a:xfrm>
          <a:prstGeom prst="ellipse">
            <a:avLst/>
          </a:prstGeom>
        </p:spPr>
      </p:pic>
      <p:sp>
        <p:nvSpPr>
          <p:cNvPr id="7" name="文本框 6"/>
          <p:cNvSpPr txBox="1"/>
          <p:nvPr/>
        </p:nvSpPr>
        <p:spPr>
          <a:xfrm>
            <a:off x="4489450" y="4508500"/>
            <a:ext cx="5667375" cy="1201738"/>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Yeah</a:t>
            </a:r>
            <a:r>
              <a:rPr kumimoji="0" lang="zh-CN" altLang="en-US" sz="72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，毕业！</a:t>
            </a:r>
            <a:endParaRPr kumimoji="0" lang="zh-CN" altLang="en-US" sz="72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6867"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第四步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6868" name="文本框 5"/>
          <p:cNvSpPr txBox="1"/>
          <p:nvPr/>
        </p:nvSpPr>
        <p:spPr>
          <a:xfrm>
            <a:off x="3186113" y="2073275"/>
            <a:ext cx="5897562"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章节</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打开软件 划分章节</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7891"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第五步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7892" name="文本框 5"/>
          <p:cNvSpPr txBox="1"/>
          <p:nvPr/>
        </p:nvSpPr>
        <p:spPr>
          <a:xfrm>
            <a:off x="3914775" y="2073275"/>
            <a:ext cx="4441825"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填充</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每页具体内容</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8915"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第六步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8916" name="文本框 5"/>
          <p:cNvSpPr txBox="1"/>
          <p:nvPr/>
        </p:nvSpPr>
        <p:spPr>
          <a:xfrm>
            <a:off x="3792538" y="2073275"/>
            <a:ext cx="4686300"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优化</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调整 完善 美容</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524880" y="0"/>
            <a:ext cx="840014" cy="1049394"/>
          </a:xfrm>
          <a:prstGeom prst="ellipse">
            <a:avLst/>
          </a:prstGeom>
        </p:spPr>
      </p:pic>
      <p:sp>
        <p:nvSpPr>
          <p:cNvPr id="39939" name="文本框 10"/>
          <p:cNvSpPr txBox="1"/>
          <p:nvPr/>
        </p:nvSpPr>
        <p:spPr>
          <a:xfrm>
            <a:off x="5159375" y="1238250"/>
            <a:ext cx="1570038" cy="646113"/>
          </a:xfrm>
          <a:prstGeom prst="rect">
            <a:avLst/>
          </a:prstGeom>
          <a:noFill/>
          <a:ln w="9525">
            <a:noFill/>
          </a:ln>
        </p:spPr>
        <p:txBody>
          <a:bodyPr wrap="none">
            <a:spAutoFit/>
          </a:bodyPr>
          <a:lstStyle/>
          <a:p>
            <a:pPr eaLnBrk="1" hangingPunct="1"/>
            <a:r>
              <a:rPr lang="zh-CN" altLang="en-US" sz="3600" dirty="0">
                <a:solidFill>
                  <a:srgbClr val="404040"/>
                </a:solidFill>
                <a:latin typeface="方正姚体" panose="02010601030101010101" pitchFamily="2" charset="-122"/>
                <a:ea typeface="方正姚体" panose="02010601030101010101" pitchFamily="2" charset="-122"/>
              </a:rPr>
              <a:t>第七步</a:t>
            </a:r>
            <a:endParaRPr lang="en-US" altLang="zh-CN" sz="3600" dirty="0">
              <a:solidFill>
                <a:srgbClr val="404040"/>
              </a:solidFill>
              <a:latin typeface="方正姚体" panose="02010601030101010101" pitchFamily="2" charset="-122"/>
              <a:ea typeface="方正姚体" panose="02010601030101010101" pitchFamily="2" charset="-122"/>
            </a:endParaRPr>
          </a:p>
        </p:txBody>
      </p:sp>
      <p:sp>
        <p:nvSpPr>
          <p:cNvPr id="39940" name="文本框 5"/>
          <p:cNvSpPr txBox="1"/>
          <p:nvPr/>
        </p:nvSpPr>
        <p:spPr>
          <a:xfrm>
            <a:off x="2317750" y="2073275"/>
            <a:ext cx="7635875" cy="3476625"/>
          </a:xfrm>
          <a:prstGeom prst="rect">
            <a:avLst/>
          </a:prstGeom>
          <a:noFill/>
          <a:ln w="9525">
            <a:noFill/>
          </a:ln>
        </p:spPr>
        <p:txBody>
          <a:bodyPr wrap="none">
            <a:spAutoFit/>
          </a:bodyPr>
          <a:lstStyle/>
          <a:p>
            <a:pPr algn="ctr" eaLnBrk="1" hangingPunct="1"/>
            <a:r>
              <a:rPr lang="zh-CN" altLang="en-US" sz="16600" dirty="0">
                <a:solidFill>
                  <a:srgbClr val="0C4472"/>
                </a:solidFill>
                <a:latin typeface="方正姚体" panose="02010601030101010101" pitchFamily="2" charset="-122"/>
                <a:ea typeface="方正姚体" panose="02010601030101010101" pitchFamily="2" charset="-122"/>
              </a:rPr>
              <a:t>练 练 练</a:t>
            </a:r>
            <a:endParaRPr lang="en-US" altLang="zh-CN" sz="1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反复练习 优化讲稿</a:t>
            </a:r>
            <a:endParaRPr lang="en-US" altLang="zh-CN" sz="54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459138" y="498865"/>
            <a:ext cx="1201964" cy="1501564"/>
          </a:xfrm>
          <a:prstGeom prst="ellipse">
            <a:avLst/>
          </a:prstGeom>
        </p:spPr>
      </p:pic>
      <p:sp>
        <p:nvSpPr>
          <p:cNvPr id="40963" name="文本框 3"/>
          <p:cNvSpPr txBox="1"/>
          <p:nvPr/>
        </p:nvSpPr>
        <p:spPr>
          <a:xfrm>
            <a:off x="3416300" y="2298700"/>
            <a:ext cx="5287963" cy="3154363"/>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总之</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40964" name="矩形 4"/>
          <p:cNvSpPr/>
          <p:nvPr/>
        </p:nvSpPr>
        <p:spPr>
          <a:xfrm>
            <a:off x="5565775" y="2098675"/>
            <a:ext cx="1003300" cy="400050"/>
          </a:xfrm>
          <a:prstGeom prst="rect">
            <a:avLst/>
          </a:prstGeom>
          <a:noFill/>
          <a:ln w="9525">
            <a:noFill/>
          </a:ln>
        </p:spPr>
        <p:txBody>
          <a:bodyPr wrap="none">
            <a:spAutoFit/>
          </a:bodyPr>
          <a:lstStyle/>
          <a:p>
            <a:pPr eaLnBrk="1" hangingPunct="1"/>
            <a:r>
              <a:rPr lang="en-US" altLang="zh-CN" sz="2000" dirty="0">
                <a:solidFill>
                  <a:srgbClr val="0C4472"/>
                </a:solidFill>
                <a:latin typeface="方正姚体" panose="02010601030101010101" pitchFamily="2" charset="-122"/>
                <a:ea typeface="方正姚体" panose="02010601030101010101" pitchFamily="2" charset="-122"/>
              </a:rPr>
              <a:t>For how</a:t>
            </a:r>
            <a:endParaRPr lang="zh-CN" altLang="en-US" dirty="0">
              <a:latin typeface="Calibri" panose="020F0502020204030204" pitchFamily="34" charset="0"/>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41986" name="文本框 2"/>
          <p:cNvSpPr txBox="1"/>
          <p:nvPr/>
        </p:nvSpPr>
        <p:spPr>
          <a:xfrm>
            <a:off x="3078163" y="644525"/>
            <a:ext cx="6340475" cy="1568450"/>
          </a:xfrm>
          <a:prstGeom prst="rect">
            <a:avLst/>
          </a:prstGeom>
          <a:noFill/>
          <a:ln w="9525">
            <a:noFill/>
          </a:ln>
        </p:spPr>
        <p:txBody>
          <a:bodyPr wrap="none">
            <a:spAutoFit/>
          </a:bodyPr>
          <a:lstStyle/>
          <a:p>
            <a:pPr eaLnBrk="1" hangingPunct="1"/>
            <a:r>
              <a:rPr lang="zh-CN" altLang="en-US" sz="9600" dirty="0">
                <a:solidFill>
                  <a:schemeClr val="bg1"/>
                </a:solidFill>
                <a:latin typeface="方正姚体" panose="02010601030101010101" pitchFamily="2" charset="-122"/>
                <a:ea typeface="方正姚体" panose="02010601030101010101" pitchFamily="2" charset="-122"/>
              </a:rPr>
              <a:t>答辩七步走</a:t>
            </a:r>
          </a:p>
        </p:txBody>
      </p:sp>
      <p:sp>
        <p:nvSpPr>
          <p:cNvPr id="41987" name="文本框 3"/>
          <p:cNvSpPr txBox="1"/>
          <p:nvPr/>
        </p:nvSpPr>
        <p:spPr>
          <a:xfrm>
            <a:off x="833438" y="2930525"/>
            <a:ext cx="10828337" cy="2646363"/>
          </a:xfrm>
          <a:prstGeom prst="rect">
            <a:avLst/>
          </a:prstGeom>
          <a:noFill/>
          <a:ln w="9525">
            <a:noFill/>
          </a:ln>
        </p:spPr>
        <p:txBody>
          <a:bodyPr wrap="none">
            <a:spAutoFit/>
          </a:bodyPr>
          <a:lstStyle/>
          <a:p>
            <a:pPr eaLnBrk="1" hangingPunct="1"/>
            <a:r>
              <a:rPr lang="zh-CN" altLang="en-US" sz="16600" dirty="0">
                <a:solidFill>
                  <a:schemeClr val="bg1"/>
                </a:solidFill>
                <a:latin typeface="方正姚体" panose="02010601030101010101" pitchFamily="2" charset="-122"/>
                <a:ea typeface="方正姚体" panose="02010601030101010101" pitchFamily="2" charset="-122"/>
              </a:rPr>
              <a:t>全优肯定有</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1480869" y="268912"/>
            <a:ext cx="1636852" cy="2044849"/>
          </a:xfrm>
          <a:prstGeom prst="ellipse">
            <a:avLst/>
          </a:prstGeom>
        </p:spPr>
      </p:pic>
      <p:cxnSp>
        <p:nvCxnSpPr>
          <p:cNvPr id="3" name="直接连接符 2"/>
          <p:cNvCxnSpPr/>
          <p:nvPr/>
        </p:nvCxnSpPr>
        <p:spPr>
          <a:xfrm>
            <a:off x="0" y="305435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43012" name="文本框 3"/>
          <p:cNvSpPr txBox="1"/>
          <p:nvPr/>
        </p:nvSpPr>
        <p:spPr>
          <a:xfrm>
            <a:off x="3484563" y="1220788"/>
            <a:ext cx="7570787"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你还必须注意地点</a:t>
            </a:r>
            <a:endParaRPr lang="en-US" altLang="zh-CN" sz="7200" dirty="0">
              <a:solidFill>
                <a:srgbClr val="0C4472"/>
              </a:solidFill>
              <a:latin typeface="方正姚体" panose="02010601030101010101" pitchFamily="2" charset="-122"/>
              <a:ea typeface="方正姚体" panose="02010601030101010101" pitchFamily="2" charset="-122"/>
            </a:endParaRPr>
          </a:p>
        </p:txBody>
      </p:sp>
      <p:pic>
        <p:nvPicPr>
          <p:cNvPr id="5" name="图片 4"/>
          <p:cNvPicPr>
            <a:picLocks noChangeAspect="1"/>
          </p:cNvPicPr>
          <p:nvPr/>
        </p:nvPicPr>
        <p:blipFill rotWithShape="1">
          <a:blip r:embed="rId3" cstate="print"/>
          <a:srcRect l="-7057" t="-1504" r="7648" b="44183"/>
          <a:stretch>
            <a:fillRect/>
          </a:stretch>
        </p:blipFill>
        <p:spPr>
          <a:xfrm>
            <a:off x="1604699" y="3746321"/>
            <a:ext cx="1880001" cy="1951847"/>
          </a:xfrm>
          <a:prstGeom prst="ellipse">
            <a:avLst/>
          </a:prstGeom>
        </p:spPr>
      </p:pic>
      <p:sp>
        <p:nvSpPr>
          <p:cNvPr id="6" name="文本框 5"/>
          <p:cNvSpPr txBox="1"/>
          <p:nvPr/>
        </p:nvSpPr>
        <p:spPr>
          <a:xfrm>
            <a:off x="3484563" y="4349750"/>
            <a:ext cx="7802563" cy="110807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肯定要知道在哪里啦</a:t>
            </a:r>
            <a:endParaRPr kumimoji="0" lang="zh-CN" altLang="en-US" sz="66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43015" name="文本框 6"/>
          <p:cNvSpPr txBox="1"/>
          <p:nvPr/>
        </p:nvSpPr>
        <p:spPr>
          <a:xfrm>
            <a:off x="3117850" y="431800"/>
            <a:ext cx="4800600"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但为了更好地完成答辩</a:t>
            </a:r>
            <a:endParaRPr lang="en-US" altLang="zh-CN" sz="3600" dirty="0">
              <a:solidFill>
                <a:srgbClr val="0C4472"/>
              </a:solidFill>
              <a:latin typeface="方正姚体" panose="02010601030101010101" pitchFamily="2" charset="-122"/>
              <a:ea typeface="方正姚体" panose="02010601030101010101" pitchFamily="2" charset="-122"/>
            </a:endParaRPr>
          </a:p>
        </p:txBody>
      </p:sp>
      <p:sp>
        <p:nvSpPr>
          <p:cNvPr id="43016" name="文本框 7"/>
          <p:cNvSpPr txBox="1"/>
          <p:nvPr/>
        </p:nvSpPr>
        <p:spPr>
          <a:xfrm>
            <a:off x="3251200" y="3462338"/>
            <a:ext cx="1570038" cy="646112"/>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那当然</a:t>
            </a:r>
            <a:endParaRPr lang="en-US" altLang="zh-CN" sz="3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00381" y="519007"/>
            <a:ext cx="840014" cy="1049393"/>
          </a:xfrm>
          <a:prstGeom prst="ellipse">
            <a:avLst/>
          </a:prstGeom>
        </p:spPr>
      </p:pic>
      <p:sp>
        <p:nvSpPr>
          <p:cNvPr id="7" name="文本框 6"/>
          <p:cNvSpPr txBox="1"/>
          <p:nvPr/>
        </p:nvSpPr>
        <p:spPr>
          <a:xfrm>
            <a:off x="2613025" y="1611313"/>
            <a:ext cx="7853363" cy="6461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，地点可不是那么简单呢</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p>
        </p:txBody>
      </p:sp>
      <p:sp>
        <p:nvSpPr>
          <p:cNvPr id="44036" name="文本框 8"/>
          <p:cNvSpPr txBox="1"/>
          <p:nvPr/>
        </p:nvSpPr>
        <p:spPr>
          <a:xfrm>
            <a:off x="2365375" y="2935288"/>
            <a:ext cx="7802563" cy="2124075"/>
          </a:xfrm>
          <a:prstGeom prst="rect">
            <a:avLst/>
          </a:prstGeom>
          <a:noFill/>
          <a:ln w="9525">
            <a:noFill/>
          </a:ln>
        </p:spPr>
        <p:txBody>
          <a:bodyPr wrap="none">
            <a:spAutoFit/>
          </a:bodyPr>
          <a:lstStyle/>
          <a:p>
            <a:pPr algn="ctr" eaLnBrk="1" hangingPunct="1"/>
            <a:r>
              <a:rPr lang="zh-CN" altLang="en-US" sz="6600" dirty="0">
                <a:solidFill>
                  <a:srgbClr val="0C4472"/>
                </a:solidFill>
                <a:latin typeface="方正姚体" panose="02010601030101010101" pitchFamily="2" charset="-122"/>
                <a:ea typeface="方正姚体" panose="02010601030101010101" pitchFamily="2" charset="-122"/>
              </a:rPr>
              <a:t>因为它</a:t>
            </a:r>
            <a:endParaRPr lang="en-US" altLang="zh-CN" sz="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6600" dirty="0">
                <a:solidFill>
                  <a:srgbClr val="0C4472"/>
                </a:solidFill>
                <a:latin typeface="方正姚体" panose="02010601030101010101" pitchFamily="2" charset="-122"/>
                <a:ea typeface="方正姚体" panose="02010601030101010101" pitchFamily="2" charset="-122"/>
              </a:rPr>
              <a:t>至少和三个因素有关</a:t>
            </a:r>
            <a:endParaRPr lang="en-US" altLang="zh-CN" sz="6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6" name="矩形 5"/>
          <p:cNvSpPr/>
          <p:nvPr/>
        </p:nvSpPr>
        <p:spPr>
          <a:xfrm>
            <a:off x="0" y="1219200"/>
            <a:ext cx="12192000" cy="4324350"/>
          </a:xfrm>
          <a:prstGeom prst="rect">
            <a:avLst/>
          </a:prstGeom>
          <a:solidFill>
            <a:srgbClr val="0C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059" name="文本框 6"/>
          <p:cNvSpPr txBox="1"/>
          <p:nvPr/>
        </p:nvSpPr>
        <p:spPr>
          <a:xfrm>
            <a:off x="941388" y="1074738"/>
            <a:ext cx="2441575" cy="2801937"/>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投影</a:t>
            </a:r>
            <a:endParaRPr lang="en-US" altLang="zh-CN" sz="8800" dirty="0">
              <a:solidFill>
                <a:schemeClr val="bg1"/>
              </a:solidFill>
              <a:latin typeface="方正姚体" panose="02010601030101010101" pitchFamily="2" charset="-122"/>
              <a:ea typeface="方正姚体" panose="02010601030101010101" pitchFamily="2" charset="-122"/>
            </a:endParaRPr>
          </a:p>
          <a:p>
            <a:pPr eaLnBrk="1" hangingPunct="1"/>
            <a:r>
              <a:rPr lang="zh-CN" altLang="en-US" sz="8800" dirty="0">
                <a:solidFill>
                  <a:schemeClr val="bg1"/>
                </a:solidFill>
                <a:latin typeface="方正姚体" panose="02010601030101010101" pitchFamily="2" charset="-122"/>
                <a:ea typeface="方正姚体" panose="02010601030101010101" pitchFamily="2" charset="-122"/>
              </a:rPr>
              <a:t>比例</a:t>
            </a:r>
          </a:p>
        </p:txBody>
      </p:sp>
      <p:cxnSp>
        <p:nvCxnSpPr>
          <p:cNvPr id="8" name="直接连接符 7"/>
          <p:cNvCxnSpPr/>
          <p:nvPr/>
        </p:nvCxnSpPr>
        <p:spPr>
          <a:xfrm flipV="1">
            <a:off x="4324350" y="0"/>
            <a:ext cx="0" cy="685800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V="1">
            <a:off x="8324850" y="0"/>
            <a:ext cx="0" cy="699135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45062" name="文本框 9"/>
          <p:cNvSpPr txBox="1"/>
          <p:nvPr/>
        </p:nvSpPr>
        <p:spPr>
          <a:xfrm>
            <a:off x="4540250" y="1752600"/>
            <a:ext cx="3568700" cy="1446213"/>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分辨率</a:t>
            </a:r>
          </a:p>
        </p:txBody>
      </p:sp>
      <p:sp>
        <p:nvSpPr>
          <p:cNvPr id="45063" name="文本框 10"/>
          <p:cNvSpPr txBox="1"/>
          <p:nvPr/>
        </p:nvSpPr>
        <p:spPr>
          <a:xfrm>
            <a:off x="9137650" y="1074738"/>
            <a:ext cx="2441575" cy="2801937"/>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场地</a:t>
            </a:r>
            <a:endParaRPr lang="en-US" altLang="zh-CN" sz="8800" dirty="0">
              <a:solidFill>
                <a:schemeClr val="bg1"/>
              </a:solidFill>
              <a:latin typeface="方正姚体" panose="02010601030101010101" pitchFamily="2" charset="-122"/>
              <a:ea typeface="方正姚体" panose="02010601030101010101" pitchFamily="2" charset="-122"/>
            </a:endParaRPr>
          </a:p>
          <a:p>
            <a:pPr eaLnBrk="1" hangingPunct="1"/>
            <a:r>
              <a:rPr lang="zh-CN" altLang="en-US" sz="8800" dirty="0">
                <a:solidFill>
                  <a:schemeClr val="bg1"/>
                </a:solidFill>
                <a:latin typeface="方正姚体" panose="02010601030101010101" pitchFamily="2" charset="-122"/>
                <a:ea typeface="方正姚体" panose="02010601030101010101" pitchFamily="2" charset="-122"/>
              </a:rPr>
              <a:t>大小</a:t>
            </a:r>
          </a:p>
        </p:txBody>
      </p:sp>
      <p:sp>
        <p:nvSpPr>
          <p:cNvPr id="45064" name="文本框 16"/>
          <p:cNvSpPr txBox="1"/>
          <p:nvPr/>
        </p:nvSpPr>
        <p:spPr>
          <a:xfrm>
            <a:off x="615950" y="4548188"/>
            <a:ext cx="3416300" cy="522287"/>
          </a:xfrm>
          <a:prstGeom prst="rect">
            <a:avLst/>
          </a:prstGeom>
          <a:noFill/>
          <a:ln w="9525">
            <a:noFill/>
          </a:ln>
        </p:spPr>
        <p:txBody>
          <a:bodyPr wrap="none">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（幻灯片的纵横比）</a:t>
            </a:r>
          </a:p>
        </p:txBody>
      </p:sp>
      <p:sp>
        <p:nvSpPr>
          <p:cNvPr id="45065" name="文本框 17"/>
          <p:cNvSpPr txBox="1"/>
          <p:nvPr/>
        </p:nvSpPr>
        <p:spPr>
          <a:xfrm>
            <a:off x="4598988" y="4548188"/>
            <a:ext cx="3416300" cy="522287"/>
          </a:xfrm>
          <a:prstGeom prst="rect">
            <a:avLst/>
          </a:prstGeom>
          <a:noFill/>
          <a:ln w="9525">
            <a:noFill/>
          </a:ln>
        </p:spPr>
        <p:txBody>
          <a:bodyPr wrap="none">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（投影仪颜色保证）</a:t>
            </a:r>
          </a:p>
        </p:txBody>
      </p:sp>
      <p:sp>
        <p:nvSpPr>
          <p:cNvPr id="45066" name="文本框 18"/>
          <p:cNvSpPr txBox="1"/>
          <p:nvPr/>
        </p:nvSpPr>
        <p:spPr>
          <a:xfrm>
            <a:off x="9088438" y="4572000"/>
            <a:ext cx="2339975" cy="523875"/>
          </a:xfrm>
          <a:prstGeom prst="rect">
            <a:avLst/>
          </a:prstGeom>
          <a:noFill/>
          <a:ln w="9525">
            <a:noFill/>
          </a:ln>
        </p:spPr>
        <p:txBody>
          <a:bodyPr wrap="none">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（字体大小）</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459138" y="498865"/>
            <a:ext cx="1201964" cy="1501564"/>
          </a:xfrm>
          <a:prstGeom prst="ellipse">
            <a:avLst/>
          </a:prstGeom>
        </p:spPr>
      </p:pic>
      <p:sp>
        <p:nvSpPr>
          <p:cNvPr id="46083" name="文本框 3"/>
          <p:cNvSpPr txBox="1"/>
          <p:nvPr/>
        </p:nvSpPr>
        <p:spPr>
          <a:xfrm>
            <a:off x="3416300" y="2298700"/>
            <a:ext cx="5287963" cy="3154363"/>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总之</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46084" name="矩形 4"/>
          <p:cNvSpPr/>
          <p:nvPr/>
        </p:nvSpPr>
        <p:spPr>
          <a:xfrm>
            <a:off x="5565775" y="2098675"/>
            <a:ext cx="1187450" cy="400050"/>
          </a:xfrm>
          <a:prstGeom prst="rect">
            <a:avLst/>
          </a:prstGeom>
          <a:noFill/>
          <a:ln w="9525">
            <a:noFill/>
          </a:ln>
        </p:spPr>
        <p:txBody>
          <a:bodyPr wrap="none">
            <a:spAutoFit/>
          </a:bodyPr>
          <a:lstStyle/>
          <a:p>
            <a:pPr eaLnBrk="1" hangingPunct="1"/>
            <a:r>
              <a:rPr lang="en-US" altLang="zh-CN" sz="2000" dirty="0">
                <a:solidFill>
                  <a:srgbClr val="0C4472"/>
                </a:solidFill>
                <a:latin typeface="方正姚体" panose="02010601030101010101" pitchFamily="2" charset="-122"/>
                <a:ea typeface="方正姚体" panose="02010601030101010101" pitchFamily="2" charset="-122"/>
              </a:rPr>
              <a:t>For where</a:t>
            </a:r>
            <a:endParaRPr lang="zh-CN" altLang="en-US" dirty="0">
              <a:latin typeface="Calibri" panose="020F050202020403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19458" name="文本框 1"/>
          <p:cNvSpPr txBox="1"/>
          <p:nvPr/>
        </p:nvSpPr>
        <p:spPr>
          <a:xfrm>
            <a:off x="709613" y="1117600"/>
            <a:ext cx="2798762" cy="1862138"/>
          </a:xfrm>
          <a:prstGeom prst="rect">
            <a:avLst/>
          </a:prstGeom>
          <a:noFill/>
          <a:ln w="9525">
            <a:noFill/>
          </a:ln>
        </p:spPr>
        <p:txBody>
          <a:bodyPr wrap="none">
            <a:spAutoFit/>
          </a:bodyPr>
          <a:lstStyle/>
          <a:p>
            <a:pPr eaLnBrk="1" hangingPunct="1"/>
            <a:r>
              <a:rPr lang="en-US" altLang="zh-CN" sz="11500" dirty="0">
                <a:solidFill>
                  <a:schemeClr val="bg1"/>
                </a:solidFill>
                <a:latin typeface="方正姚体" panose="02010601030101010101" pitchFamily="2" charset="-122"/>
                <a:ea typeface="方正姚体" panose="02010601030101010101" pitchFamily="2" charset="-122"/>
              </a:rPr>
              <a:t>Why</a:t>
            </a:r>
            <a:endParaRPr lang="zh-CN" altLang="en-US" sz="11500" dirty="0">
              <a:solidFill>
                <a:schemeClr val="bg1"/>
              </a:solidFill>
              <a:latin typeface="方正姚体" panose="02010601030101010101" pitchFamily="2" charset="-122"/>
              <a:ea typeface="方正姚体" panose="02010601030101010101" pitchFamily="2" charset="-122"/>
            </a:endParaRPr>
          </a:p>
        </p:txBody>
      </p:sp>
      <p:sp>
        <p:nvSpPr>
          <p:cNvPr id="19459" name="文本框 2"/>
          <p:cNvSpPr txBox="1"/>
          <p:nvPr/>
        </p:nvSpPr>
        <p:spPr>
          <a:xfrm>
            <a:off x="4672013" y="1117600"/>
            <a:ext cx="3208337" cy="1862138"/>
          </a:xfrm>
          <a:prstGeom prst="rect">
            <a:avLst/>
          </a:prstGeom>
          <a:noFill/>
          <a:ln w="9525">
            <a:noFill/>
          </a:ln>
        </p:spPr>
        <p:txBody>
          <a:bodyPr wrap="none">
            <a:spAutoFit/>
          </a:bodyPr>
          <a:lstStyle/>
          <a:p>
            <a:pPr eaLnBrk="1" hangingPunct="1"/>
            <a:r>
              <a:rPr lang="en-US" altLang="zh-CN" sz="11500" dirty="0">
                <a:solidFill>
                  <a:schemeClr val="bg1"/>
                </a:solidFill>
                <a:latin typeface="方正姚体" panose="02010601030101010101" pitchFamily="2" charset="-122"/>
                <a:ea typeface="方正姚体" panose="02010601030101010101" pitchFamily="2" charset="-122"/>
              </a:rPr>
              <a:t>What</a:t>
            </a:r>
            <a:endParaRPr lang="zh-CN" altLang="en-US" sz="11500" dirty="0">
              <a:solidFill>
                <a:schemeClr val="bg1"/>
              </a:solidFill>
              <a:latin typeface="方正姚体" panose="02010601030101010101" pitchFamily="2" charset="-122"/>
              <a:ea typeface="方正姚体" panose="02010601030101010101" pitchFamily="2" charset="-122"/>
            </a:endParaRPr>
          </a:p>
        </p:txBody>
      </p:sp>
      <p:sp>
        <p:nvSpPr>
          <p:cNvPr id="19460" name="文本框 3"/>
          <p:cNvSpPr txBox="1"/>
          <p:nvPr/>
        </p:nvSpPr>
        <p:spPr>
          <a:xfrm>
            <a:off x="8786813" y="1117600"/>
            <a:ext cx="2800350" cy="1862138"/>
          </a:xfrm>
          <a:prstGeom prst="rect">
            <a:avLst/>
          </a:prstGeom>
          <a:noFill/>
          <a:ln w="9525">
            <a:noFill/>
          </a:ln>
        </p:spPr>
        <p:txBody>
          <a:bodyPr wrap="none">
            <a:spAutoFit/>
          </a:bodyPr>
          <a:lstStyle/>
          <a:p>
            <a:pPr eaLnBrk="1" hangingPunct="1"/>
            <a:r>
              <a:rPr lang="en-US" altLang="zh-CN" sz="11500" dirty="0">
                <a:solidFill>
                  <a:schemeClr val="bg1"/>
                </a:solidFill>
                <a:latin typeface="方正姚体" panose="02010601030101010101" pitchFamily="2" charset="-122"/>
                <a:ea typeface="方正姚体" panose="02010601030101010101" pitchFamily="2" charset="-122"/>
              </a:rPr>
              <a:t>How</a:t>
            </a:r>
            <a:endParaRPr lang="zh-CN" altLang="en-US" sz="11500" dirty="0">
              <a:solidFill>
                <a:schemeClr val="bg1"/>
              </a:solidFill>
              <a:latin typeface="方正姚体" panose="02010601030101010101" pitchFamily="2" charset="-122"/>
              <a:ea typeface="方正姚体" panose="02010601030101010101" pitchFamily="2" charset="-122"/>
            </a:endParaRPr>
          </a:p>
        </p:txBody>
      </p:sp>
      <p:sp>
        <p:nvSpPr>
          <p:cNvPr id="19461" name="文本框 4"/>
          <p:cNvSpPr txBox="1"/>
          <p:nvPr/>
        </p:nvSpPr>
        <p:spPr>
          <a:xfrm>
            <a:off x="2562225" y="4149725"/>
            <a:ext cx="3321050" cy="1570038"/>
          </a:xfrm>
          <a:prstGeom prst="rect">
            <a:avLst/>
          </a:prstGeom>
          <a:noFill/>
          <a:ln w="9525">
            <a:noFill/>
          </a:ln>
        </p:spPr>
        <p:txBody>
          <a:bodyPr wrap="none">
            <a:spAutoFit/>
          </a:bodyPr>
          <a:lstStyle/>
          <a:p>
            <a:pPr eaLnBrk="1" hangingPunct="1"/>
            <a:r>
              <a:rPr lang="en-US" altLang="zh-CN" sz="9600" dirty="0">
                <a:solidFill>
                  <a:schemeClr val="bg1"/>
                </a:solidFill>
                <a:latin typeface="方正姚体" panose="02010601030101010101" pitchFamily="2" charset="-122"/>
                <a:ea typeface="方正姚体" panose="02010601030101010101" pitchFamily="2" charset="-122"/>
              </a:rPr>
              <a:t>Where</a:t>
            </a:r>
            <a:endParaRPr lang="zh-CN" altLang="en-US" sz="9600" dirty="0">
              <a:solidFill>
                <a:schemeClr val="bg1"/>
              </a:solidFill>
              <a:latin typeface="方正姚体" panose="02010601030101010101" pitchFamily="2" charset="-122"/>
              <a:ea typeface="方正姚体" panose="02010601030101010101" pitchFamily="2" charset="-122"/>
            </a:endParaRPr>
          </a:p>
        </p:txBody>
      </p:sp>
      <p:sp>
        <p:nvSpPr>
          <p:cNvPr id="19462" name="文本框 5"/>
          <p:cNvSpPr txBox="1"/>
          <p:nvPr/>
        </p:nvSpPr>
        <p:spPr>
          <a:xfrm>
            <a:off x="7283450" y="4149725"/>
            <a:ext cx="2982913" cy="1570038"/>
          </a:xfrm>
          <a:prstGeom prst="rect">
            <a:avLst/>
          </a:prstGeom>
          <a:noFill/>
          <a:ln w="9525">
            <a:noFill/>
          </a:ln>
        </p:spPr>
        <p:txBody>
          <a:bodyPr wrap="none">
            <a:spAutoFit/>
          </a:bodyPr>
          <a:lstStyle/>
          <a:p>
            <a:pPr eaLnBrk="1" hangingPunct="1"/>
            <a:r>
              <a:rPr lang="en-US" altLang="zh-CN" sz="9600" dirty="0">
                <a:solidFill>
                  <a:schemeClr val="bg1"/>
                </a:solidFill>
                <a:latin typeface="方正姚体" panose="02010601030101010101" pitchFamily="2" charset="-122"/>
                <a:ea typeface="方正姚体" panose="02010601030101010101" pitchFamily="2" charset="-122"/>
              </a:rPr>
              <a:t>When</a:t>
            </a:r>
            <a:endParaRPr lang="zh-CN" altLang="en-US" sz="9600" dirty="0">
              <a:solidFill>
                <a:schemeClr val="bg1"/>
              </a:solidFill>
              <a:latin typeface="方正姚体" panose="02010601030101010101" pitchFamily="2" charset="-122"/>
              <a:ea typeface="方正姚体" panose="02010601030101010101" pitchFamily="2" charset="-122"/>
            </a:endParaRPr>
          </a:p>
        </p:txBody>
      </p:sp>
      <p:cxnSp>
        <p:nvCxnSpPr>
          <p:cNvPr id="7" name="直接连接符 6"/>
          <p:cNvCxnSpPr/>
          <p:nvPr/>
        </p:nvCxnSpPr>
        <p:spPr>
          <a:xfrm>
            <a:off x="0" y="3470275"/>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6248400" y="3470275"/>
            <a:ext cx="0" cy="338772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3962400" y="0"/>
            <a:ext cx="0" cy="338772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8229600" y="0"/>
            <a:ext cx="0" cy="338772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47106" name="文本框 11"/>
          <p:cNvSpPr txBox="1"/>
          <p:nvPr/>
        </p:nvSpPr>
        <p:spPr>
          <a:xfrm>
            <a:off x="4144963" y="720725"/>
            <a:ext cx="3878262" cy="1568450"/>
          </a:xfrm>
          <a:prstGeom prst="rect">
            <a:avLst/>
          </a:prstGeom>
          <a:noFill/>
          <a:ln w="9525">
            <a:noFill/>
          </a:ln>
        </p:spPr>
        <p:txBody>
          <a:bodyPr wrap="none">
            <a:spAutoFit/>
          </a:bodyPr>
          <a:lstStyle/>
          <a:p>
            <a:pPr eaLnBrk="1" hangingPunct="1"/>
            <a:r>
              <a:rPr lang="zh-CN" altLang="en-US" sz="9600" dirty="0">
                <a:solidFill>
                  <a:schemeClr val="bg1"/>
                </a:solidFill>
                <a:latin typeface="方正姚体" panose="02010601030101010101" pitchFamily="2" charset="-122"/>
                <a:ea typeface="方正姚体" panose="02010601030101010101" pitchFamily="2" charset="-122"/>
              </a:rPr>
              <a:t>请提前</a:t>
            </a:r>
          </a:p>
        </p:txBody>
      </p:sp>
      <p:sp>
        <p:nvSpPr>
          <p:cNvPr id="47107" name="文本框 12"/>
          <p:cNvSpPr txBox="1"/>
          <p:nvPr/>
        </p:nvSpPr>
        <p:spPr>
          <a:xfrm>
            <a:off x="1733550" y="2987675"/>
            <a:ext cx="8699500" cy="2646363"/>
          </a:xfrm>
          <a:prstGeom prst="rect">
            <a:avLst/>
          </a:prstGeom>
          <a:noFill/>
          <a:ln w="9525">
            <a:noFill/>
          </a:ln>
        </p:spPr>
        <p:txBody>
          <a:bodyPr wrap="none">
            <a:spAutoFit/>
          </a:bodyPr>
          <a:lstStyle/>
          <a:p>
            <a:pPr eaLnBrk="1" hangingPunct="1"/>
            <a:r>
              <a:rPr lang="zh-CN" altLang="en-US" sz="16600" dirty="0">
                <a:solidFill>
                  <a:schemeClr val="bg1"/>
                </a:solidFill>
                <a:latin typeface="方正姚体" panose="02010601030101010101" pitchFamily="2" charset="-122"/>
                <a:ea typeface="方正姚体" panose="02010601030101010101" pitchFamily="2" charset="-122"/>
              </a:rPr>
              <a:t>勘测现场</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1480869" y="268912"/>
            <a:ext cx="1636852" cy="2044849"/>
          </a:xfrm>
          <a:prstGeom prst="ellipse">
            <a:avLst/>
          </a:prstGeom>
        </p:spPr>
      </p:pic>
      <p:cxnSp>
        <p:nvCxnSpPr>
          <p:cNvPr id="3" name="直接连接符 2"/>
          <p:cNvCxnSpPr/>
          <p:nvPr/>
        </p:nvCxnSpPr>
        <p:spPr>
          <a:xfrm>
            <a:off x="0" y="318770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48132" name="文本框 3"/>
          <p:cNvSpPr txBox="1"/>
          <p:nvPr/>
        </p:nvSpPr>
        <p:spPr>
          <a:xfrm>
            <a:off x="3484563" y="1220788"/>
            <a:ext cx="7570787"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还要注意时间安排</a:t>
            </a:r>
            <a:endParaRPr lang="en-US" altLang="zh-CN" sz="7200" dirty="0">
              <a:solidFill>
                <a:srgbClr val="0C4472"/>
              </a:solidFill>
              <a:latin typeface="方正姚体" panose="02010601030101010101" pitchFamily="2" charset="-122"/>
              <a:ea typeface="方正姚体" panose="02010601030101010101" pitchFamily="2" charset="-122"/>
            </a:endParaRPr>
          </a:p>
        </p:txBody>
      </p:sp>
      <p:pic>
        <p:nvPicPr>
          <p:cNvPr id="5" name="图片 4"/>
          <p:cNvPicPr>
            <a:picLocks noChangeAspect="1"/>
          </p:cNvPicPr>
          <p:nvPr/>
        </p:nvPicPr>
        <p:blipFill rotWithShape="1">
          <a:blip r:embed="rId3" cstate="print"/>
          <a:srcRect l="-7057" t="-1504" r="7648" b="44183"/>
          <a:stretch>
            <a:fillRect/>
          </a:stretch>
        </p:blipFill>
        <p:spPr>
          <a:xfrm>
            <a:off x="1604699" y="3746321"/>
            <a:ext cx="1880001" cy="1951847"/>
          </a:xfrm>
          <a:prstGeom prst="ellipse">
            <a:avLst/>
          </a:prstGeom>
        </p:spPr>
      </p:pic>
      <p:sp>
        <p:nvSpPr>
          <p:cNvPr id="6" name="文本框 5"/>
          <p:cNvSpPr txBox="1"/>
          <p:nvPr/>
        </p:nvSpPr>
        <p:spPr>
          <a:xfrm>
            <a:off x="3484563" y="4349750"/>
            <a:ext cx="7802563" cy="110807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肯定要知道啥时候啦</a:t>
            </a:r>
            <a:endParaRPr kumimoji="0" lang="zh-CN" altLang="en-US" sz="66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48135" name="文本框 6"/>
          <p:cNvSpPr txBox="1"/>
          <p:nvPr/>
        </p:nvSpPr>
        <p:spPr>
          <a:xfrm>
            <a:off x="3117850" y="431800"/>
            <a:ext cx="2492375"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最后的最后</a:t>
            </a:r>
            <a:endParaRPr lang="en-US" altLang="zh-CN" sz="3600" dirty="0">
              <a:solidFill>
                <a:srgbClr val="0C4472"/>
              </a:solidFill>
              <a:latin typeface="方正姚体" panose="02010601030101010101" pitchFamily="2" charset="-122"/>
              <a:ea typeface="方正姚体" panose="02010601030101010101" pitchFamily="2" charset="-122"/>
            </a:endParaRPr>
          </a:p>
        </p:txBody>
      </p:sp>
      <p:sp>
        <p:nvSpPr>
          <p:cNvPr id="48136" name="文本框 7"/>
          <p:cNvSpPr txBox="1"/>
          <p:nvPr/>
        </p:nvSpPr>
        <p:spPr>
          <a:xfrm>
            <a:off x="3251200" y="3462338"/>
            <a:ext cx="1570038" cy="646112"/>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那当然</a:t>
            </a:r>
            <a:endParaRPr lang="en-US" altLang="zh-CN" sz="3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00381" y="519007"/>
            <a:ext cx="840014" cy="1049393"/>
          </a:xfrm>
          <a:prstGeom prst="ellipse">
            <a:avLst/>
          </a:prstGeom>
        </p:spPr>
      </p:pic>
      <p:sp>
        <p:nvSpPr>
          <p:cNvPr id="7" name="文本框 6"/>
          <p:cNvSpPr txBox="1"/>
          <p:nvPr/>
        </p:nvSpPr>
        <p:spPr>
          <a:xfrm>
            <a:off x="2613025" y="1611313"/>
            <a:ext cx="7623175" cy="6461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，时间也不是那么简单！</a:t>
            </a:r>
            <a:endPar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49156" name="文本框 8"/>
          <p:cNvSpPr txBox="1"/>
          <p:nvPr/>
        </p:nvSpPr>
        <p:spPr>
          <a:xfrm>
            <a:off x="2787650" y="2935288"/>
            <a:ext cx="6956425" cy="2124075"/>
          </a:xfrm>
          <a:prstGeom prst="rect">
            <a:avLst/>
          </a:prstGeom>
          <a:noFill/>
          <a:ln w="9525">
            <a:noFill/>
          </a:ln>
        </p:spPr>
        <p:txBody>
          <a:bodyPr wrap="none">
            <a:spAutoFit/>
          </a:bodyPr>
          <a:lstStyle/>
          <a:p>
            <a:pPr algn="ctr" eaLnBrk="1" hangingPunct="1"/>
            <a:r>
              <a:rPr lang="zh-CN" altLang="en-US" sz="6600" dirty="0">
                <a:solidFill>
                  <a:srgbClr val="0C4472"/>
                </a:solidFill>
                <a:latin typeface="方正姚体" panose="02010601030101010101" pitchFamily="2" charset="-122"/>
                <a:ea typeface="方正姚体" panose="02010601030101010101" pitchFamily="2" charset="-122"/>
              </a:rPr>
              <a:t>因为它</a:t>
            </a:r>
            <a:endParaRPr lang="en-US" altLang="zh-CN" sz="6600" dirty="0">
              <a:solidFill>
                <a:srgbClr val="0C4472"/>
              </a:solidFill>
              <a:latin typeface="方正姚体" panose="02010601030101010101" pitchFamily="2" charset="-122"/>
              <a:ea typeface="方正姚体" panose="02010601030101010101" pitchFamily="2" charset="-122"/>
            </a:endParaRPr>
          </a:p>
          <a:p>
            <a:pPr algn="ctr" eaLnBrk="1" hangingPunct="1"/>
            <a:r>
              <a:rPr lang="zh-CN" altLang="en-US" sz="6600" dirty="0">
                <a:solidFill>
                  <a:srgbClr val="0C4472"/>
                </a:solidFill>
                <a:latin typeface="方正姚体" panose="02010601030101010101" pitchFamily="2" charset="-122"/>
                <a:ea typeface="方正姚体" panose="02010601030101010101" pitchFamily="2" charset="-122"/>
              </a:rPr>
              <a:t>至少包括三个含义</a:t>
            </a:r>
            <a:endParaRPr lang="en-US" altLang="zh-CN" sz="6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6" name="矩形 5"/>
          <p:cNvSpPr/>
          <p:nvPr/>
        </p:nvSpPr>
        <p:spPr>
          <a:xfrm>
            <a:off x="0" y="1219200"/>
            <a:ext cx="12192000" cy="4324350"/>
          </a:xfrm>
          <a:prstGeom prst="rect">
            <a:avLst/>
          </a:prstGeom>
          <a:solidFill>
            <a:srgbClr val="0C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0179" name="文本框 6"/>
          <p:cNvSpPr txBox="1"/>
          <p:nvPr/>
        </p:nvSpPr>
        <p:spPr>
          <a:xfrm>
            <a:off x="5013325" y="1177925"/>
            <a:ext cx="2441575" cy="2800350"/>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答辩</a:t>
            </a:r>
            <a:endParaRPr lang="en-US" altLang="zh-CN" sz="8800" dirty="0">
              <a:solidFill>
                <a:schemeClr val="bg1"/>
              </a:solidFill>
              <a:latin typeface="方正姚体" panose="02010601030101010101" pitchFamily="2" charset="-122"/>
              <a:ea typeface="方正姚体" panose="02010601030101010101" pitchFamily="2" charset="-122"/>
            </a:endParaRPr>
          </a:p>
          <a:p>
            <a:pPr eaLnBrk="1" hangingPunct="1"/>
            <a:r>
              <a:rPr lang="zh-CN" altLang="en-US" sz="8800" dirty="0">
                <a:solidFill>
                  <a:schemeClr val="bg1"/>
                </a:solidFill>
                <a:latin typeface="方正姚体" panose="02010601030101010101" pitchFamily="2" charset="-122"/>
                <a:ea typeface="方正姚体" panose="02010601030101010101" pitchFamily="2" charset="-122"/>
              </a:rPr>
              <a:t>时长</a:t>
            </a:r>
          </a:p>
        </p:txBody>
      </p:sp>
      <p:cxnSp>
        <p:nvCxnSpPr>
          <p:cNvPr id="8" name="直接连接符 7"/>
          <p:cNvCxnSpPr/>
          <p:nvPr/>
        </p:nvCxnSpPr>
        <p:spPr>
          <a:xfrm flipV="1">
            <a:off x="4324350" y="0"/>
            <a:ext cx="0" cy="685800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V="1">
            <a:off x="8324850" y="0"/>
            <a:ext cx="0" cy="699135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50182" name="文本框 9"/>
          <p:cNvSpPr txBox="1"/>
          <p:nvPr/>
        </p:nvSpPr>
        <p:spPr>
          <a:xfrm>
            <a:off x="915988" y="1177925"/>
            <a:ext cx="2441575" cy="2800350"/>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开始</a:t>
            </a:r>
            <a:endParaRPr lang="en-US" altLang="zh-CN" sz="8800" dirty="0">
              <a:solidFill>
                <a:schemeClr val="bg1"/>
              </a:solidFill>
              <a:latin typeface="方正姚体" panose="02010601030101010101" pitchFamily="2" charset="-122"/>
              <a:ea typeface="方正姚体" panose="02010601030101010101" pitchFamily="2" charset="-122"/>
            </a:endParaRPr>
          </a:p>
          <a:p>
            <a:pPr eaLnBrk="1" hangingPunct="1"/>
            <a:r>
              <a:rPr lang="zh-CN" altLang="en-US" sz="8800" dirty="0">
                <a:solidFill>
                  <a:schemeClr val="bg1"/>
                </a:solidFill>
                <a:latin typeface="方正姚体" panose="02010601030101010101" pitchFamily="2" charset="-122"/>
                <a:ea typeface="方正姚体" panose="02010601030101010101" pitchFamily="2" charset="-122"/>
              </a:rPr>
              <a:t>时间</a:t>
            </a:r>
            <a:endParaRPr lang="en-US" altLang="zh-CN" sz="8800" dirty="0">
              <a:solidFill>
                <a:schemeClr val="bg1"/>
              </a:solidFill>
              <a:latin typeface="方正姚体" panose="02010601030101010101" pitchFamily="2" charset="-122"/>
              <a:ea typeface="方正姚体" panose="02010601030101010101" pitchFamily="2" charset="-122"/>
            </a:endParaRPr>
          </a:p>
        </p:txBody>
      </p:sp>
      <p:sp>
        <p:nvSpPr>
          <p:cNvPr id="50183" name="文本框 10"/>
          <p:cNvSpPr txBox="1"/>
          <p:nvPr/>
        </p:nvSpPr>
        <p:spPr>
          <a:xfrm>
            <a:off x="9194800" y="1177925"/>
            <a:ext cx="2441575" cy="2800350"/>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答辩</a:t>
            </a:r>
            <a:endParaRPr lang="en-US" altLang="zh-CN" sz="8800" dirty="0">
              <a:solidFill>
                <a:schemeClr val="bg1"/>
              </a:solidFill>
              <a:latin typeface="方正姚体" panose="02010601030101010101" pitchFamily="2" charset="-122"/>
              <a:ea typeface="方正姚体" panose="02010601030101010101" pitchFamily="2" charset="-122"/>
            </a:endParaRPr>
          </a:p>
          <a:p>
            <a:pPr eaLnBrk="1" hangingPunct="1"/>
            <a:r>
              <a:rPr lang="zh-CN" altLang="en-US" sz="8800" dirty="0">
                <a:solidFill>
                  <a:schemeClr val="bg1"/>
                </a:solidFill>
                <a:latin typeface="方正姚体" panose="02010601030101010101" pitchFamily="2" charset="-122"/>
                <a:ea typeface="方正姚体" panose="02010601030101010101" pitchFamily="2" charset="-122"/>
              </a:rPr>
              <a:t>季节</a:t>
            </a:r>
          </a:p>
        </p:txBody>
      </p:sp>
      <p:sp>
        <p:nvSpPr>
          <p:cNvPr id="50184" name="文本框 16"/>
          <p:cNvSpPr txBox="1"/>
          <p:nvPr/>
        </p:nvSpPr>
        <p:spPr>
          <a:xfrm>
            <a:off x="411163" y="4549775"/>
            <a:ext cx="3775075" cy="523875"/>
          </a:xfrm>
          <a:prstGeom prst="rect">
            <a:avLst/>
          </a:prstGeom>
          <a:noFill/>
          <a:ln w="9525">
            <a:noFill/>
          </a:ln>
        </p:spPr>
        <p:txBody>
          <a:bodyPr wrap="none">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（什么时候提前到场）</a:t>
            </a:r>
          </a:p>
        </p:txBody>
      </p:sp>
      <p:sp>
        <p:nvSpPr>
          <p:cNvPr id="50185" name="文本框 17"/>
          <p:cNvSpPr txBox="1"/>
          <p:nvPr/>
        </p:nvSpPr>
        <p:spPr>
          <a:xfrm>
            <a:off x="4672013" y="4549775"/>
            <a:ext cx="3305175" cy="1385888"/>
          </a:xfrm>
          <a:prstGeom prst="rect">
            <a:avLst/>
          </a:prstGeom>
          <a:noFill/>
          <a:ln w="9525">
            <a:noFill/>
          </a:ln>
        </p:spPr>
        <p:txBody>
          <a:bodyPr>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（准备多少内容，要考虑有时需要随机应变的弹性时间）</a:t>
            </a:r>
          </a:p>
        </p:txBody>
      </p:sp>
      <p:sp>
        <p:nvSpPr>
          <p:cNvPr id="50186" name="文本框 18"/>
          <p:cNvSpPr txBox="1"/>
          <p:nvPr/>
        </p:nvSpPr>
        <p:spPr>
          <a:xfrm>
            <a:off x="9604375" y="4549775"/>
            <a:ext cx="1622425" cy="523875"/>
          </a:xfrm>
          <a:prstGeom prst="rect">
            <a:avLst/>
          </a:prstGeom>
          <a:noFill/>
          <a:ln w="9525">
            <a:noFill/>
          </a:ln>
        </p:spPr>
        <p:txBody>
          <a:bodyPr wrap="none">
            <a:spAutoFit/>
          </a:bodyPr>
          <a:lstStyle/>
          <a:p>
            <a:pPr eaLnBrk="1" hangingPunct="1"/>
            <a:r>
              <a:rPr lang="zh-CN" altLang="en-US" sz="2800" dirty="0">
                <a:solidFill>
                  <a:schemeClr val="bg1"/>
                </a:solidFill>
                <a:latin typeface="方正姚体" panose="02010601030101010101" pitchFamily="2" charset="-122"/>
                <a:ea typeface="方正姚体" panose="02010601030101010101" pitchFamily="2" charset="-122"/>
              </a:rPr>
              <a:t>（穿着）</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459138" y="498865"/>
            <a:ext cx="1201964" cy="1501564"/>
          </a:xfrm>
          <a:prstGeom prst="ellipse">
            <a:avLst/>
          </a:prstGeom>
        </p:spPr>
      </p:pic>
      <p:sp>
        <p:nvSpPr>
          <p:cNvPr id="51203" name="文本框 3"/>
          <p:cNvSpPr txBox="1"/>
          <p:nvPr/>
        </p:nvSpPr>
        <p:spPr>
          <a:xfrm>
            <a:off x="3416300" y="2298700"/>
            <a:ext cx="5287963" cy="3154363"/>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总之</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51204" name="矩形 4"/>
          <p:cNvSpPr/>
          <p:nvPr/>
        </p:nvSpPr>
        <p:spPr>
          <a:xfrm>
            <a:off x="5565775" y="2098675"/>
            <a:ext cx="1116013" cy="400050"/>
          </a:xfrm>
          <a:prstGeom prst="rect">
            <a:avLst/>
          </a:prstGeom>
          <a:noFill/>
          <a:ln w="9525">
            <a:noFill/>
          </a:ln>
        </p:spPr>
        <p:txBody>
          <a:bodyPr wrap="none">
            <a:spAutoFit/>
          </a:bodyPr>
          <a:lstStyle/>
          <a:p>
            <a:pPr eaLnBrk="1" hangingPunct="1"/>
            <a:r>
              <a:rPr lang="en-US" altLang="zh-CN" sz="2000" dirty="0">
                <a:solidFill>
                  <a:srgbClr val="0C4472"/>
                </a:solidFill>
                <a:latin typeface="方正姚体" panose="02010601030101010101" pitchFamily="2" charset="-122"/>
                <a:ea typeface="方正姚体" panose="02010601030101010101" pitchFamily="2" charset="-122"/>
              </a:rPr>
              <a:t>For when</a:t>
            </a:r>
            <a:endParaRPr lang="zh-CN" altLang="en-US" dirty="0">
              <a:latin typeface="Calibri" panose="020F0502020204030204" pitchFamily="34" charset="0"/>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52226" name="文本框 11"/>
          <p:cNvSpPr txBox="1"/>
          <p:nvPr/>
        </p:nvSpPr>
        <p:spPr>
          <a:xfrm>
            <a:off x="4144963" y="720725"/>
            <a:ext cx="3878262" cy="1568450"/>
          </a:xfrm>
          <a:prstGeom prst="rect">
            <a:avLst/>
          </a:prstGeom>
          <a:noFill/>
          <a:ln w="9525">
            <a:noFill/>
          </a:ln>
        </p:spPr>
        <p:txBody>
          <a:bodyPr wrap="none">
            <a:spAutoFit/>
          </a:bodyPr>
          <a:lstStyle/>
          <a:p>
            <a:pPr eaLnBrk="1" hangingPunct="1"/>
            <a:r>
              <a:rPr lang="zh-CN" altLang="en-US" sz="9600" dirty="0">
                <a:solidFill>
                  <a:schemeClr val="bg1"/>
                </a:solidFill>
                <a:latin typeface="方正姚体" panose="02010601030101010101" pitchFamily="2" charset="-122"/>
                <a:ea typeface="方正姚体" panose="02010601030101010101" pitchFamily="2" charset="-122"/>
              </a:rPr>
              <a:t>请保持</a:t>
            </a:r>
          </a:p>
        </p:txBody>
      </p:sp>
      <p:sp>
        <p:nvSpPr>
          <p:cNvPr id="52227" name="文本框 12"/>
          <p:cNvSpPr txBox="1"/>
          <p:nvPr/>
        </p:nvSpPr>
        <p:spPr>
          <a:xfrm>
            <a:off x="1733550" y="2987675"/>
            <a:ext cx="8699500" cy="2646363"/>
          </a:xfrm>
          <a:prstGeom prst="rect">
            <a:avLst/>
          </a:prstGeom>
          <a:noFill/>
          <a:ln w="9525">
            <a:noFill/>
          </a:ln>
        </p:spPr>
        <p:txBody>
          <a:bodyPr wrap="none">
            <a:spAutoFit/>
          </a:bodyPr>
          <a:lstStyle/>
          <a:p>
            <a:pPr eaLnBrk="1" hangingPunct="1"/>
            <a:r>
              <a:rPr lang="zh-CN" altLang="en-US" sz="16600" dirty="0">
                <a:solidFill>
                  <a:schemeClr val="bg1"/>
                </a:solidFill>
                <a:latin typeface="方正姚体" panose="02010601030101010101" pitchFamily="2" charset="-122"/>
                <a:ea typeface="方正姚体" panose="02010601030101010101" pitchFamily="2" charset="-122"/>
              </a:rPr>
              <a:t>全程冷静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2360386" y="318347"/>
            <a:ext cx="1636851" cy="2044849"/>
          </a:xfrm>
          <a:prstGeom prst="ellipse">
            <a:avLst/>
          </a:prstGeom>
        </p:spPr>
      </p:pic>
      <p:cxnSp>
        <p:nvCxnSpPr>
          <p:cNvPr id="3" name="直接连接符 2"/>
          <p:cNvCxnSpPr/>
          <p:nvPr/>
        </p:nvCxnSpPr>
        <p:spPr>
          <a:xfrm>
            <a:off x="0" y="314960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20484" name="文本框 3"/>
          <p:cNvSpPr txBox="1"/>
          <p:nvPr/>
        </p:nvSpPr>
        <p:spPr>
          <a:xfrm>
            <a:off x="4364038" y="1270000"/>
            <a:ext cx="6648450" cy="1200150"/>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为什么要答辩？</a:t>
            </a:r>
            <a:endParaRPr lang="en-US" altLang="zh-CN" sz="7200" dirty="0">
              <a:solidFill>
                <a:srgbClr val="0C4472"/>
              </a:solidFill>
              <a:latin typeface="方正姚体" panose="02010601030101010101" pitchFamily="2" charset="-122"/>
              <a:ea typeface="方正姚体" panose="02010601030101010101" pitchFamily="2" charset="-122"/>
            </a:endParaRPr>
          </a:p>
        </p:txBody>
      </p:sp>
      <p:pic>
        <p:nvPicPr>
          <p:cNvPr id="5" name="图片 4"/>
          <p:cNvPicPr>
            <a:picLocks noChangeAspect="1"/>
          </p:cNvPicPr>
          <p:nvPr/>
        </p:nvPicPr>
        <p:blipFill rotWithShape="1">
          <a:blip r:embed="rId3" cstate="print"/>
          <a:srcRect l="-7057" t="-1504" r="7648" b="44183"/>
          <a:stretch>
            <a:fillRect/>
          </a:stretch>
        </p:blipFill>
        <p:spPr>
          <a:xfrm>
            <a:off x="2360386" y="3766781"/>
            <a:ext cx="1880001" cy="1951848"/>
          </a:xfrm>
          <a:prstGeom prst="ellipse">
            <a:avLst/>
          </a:prstGeom>
        </p:spPr>
      </p:pic>
      <p:sp>
        <p:nvSpPr>
          <p:cNvPr id="6" name="文本框 5"/>
          <p:cNvSpPr txBox="1"/>
          <p:nvPr/>
        </p:nvSpPr>
        <p:spPr>
          <a:xfrm>
            <a:off x="4364038" y="4513263"/>
            <a:ext cx="4840288" cy="110807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为了毕业呀</a:t>
            </a:r>
            <a:r>
              <a:rPr kumimoji="0" lang="en-US" altLang="zh-CN"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endParaRPr kumimoji="0" lang="zh-CN" altLang="en-US" sz="6600" kern="1200" cap="none" spc="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20487" name="文本框 6"/>
          <p:cNvSpPr txBox="1"/>
          <p:nvPr/>
        </p:nvSpPr>
        <p:spPr>
          <a:xfrm>
            <a:off x="3997325" y="528638"/>
            <a:ext cx="2492375" cy="646112"/>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首先要明确</a:t>
            </a:r>
            <a:endParaRPr lang="en-US" altLang="zh-CN" sz="3600" dirty="0">
              <a:solidFill>
                <a:srgbClr val="0C4472"/>
              </a:solidFill>
              <a:latin typeface="方正姚体" panose="02010601030101010101" pitchFamily="2" charset="-122"/>
              <a:ea typeface="方正姚体" panose="02010601030101010101" pitchFamily="2" charset="-122"/>
            </a:endParaRPr>
          </a:p>
        </p:txBody>
      </p:sp>
      <p:sp>
        <p:nvSpPr>
          <p:cNvPr id="20488" name="文本框 7"/>
          <p:cNvSpPr txBox="1"/>
          <p:nvPr/>
        </p:nvSpPr>
        <p:spPr>
          <a:xfrm>
            <a:off x="4116388" y="3746500"/>
            <a:ext cx="1570037" cy="646113"/>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当然是</a:t>
            </a:r>
            <a:endParaRPr lang="en-US" altLang="zh-CN" sz="3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17922" y="9572"/>
            <a:ext cx="840014" cy="1049394"/>
          </a:xfrm>
          <a:prstGeom prst="ellipse">
            <a:avLst/>
          </a:prstGeom>
        </p:spPr>
      </p:pic>
      <p:sp>
        <p:nvSpPr>
          <p:cNvPr id="21507" name="文本框 3"/>
          <p:cNvSpPr txBox="1"/>
          <p:nvPr/>
        </p:nvSpPr>
        <p:spPr>
          <a:xfrm>
            <a:off x="3694113" y="3316288"/>
            <a:ext cx="5289550" cy="3154362"/>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懂你</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7" name="文本框 6"/>
          <p:cNvSpPr txBox="1"/>
          <p:nvPr/>
        </p:nvSpPr>
        <p:spPr>
          <a:xfrm>
            <a:off x="3219450" y="1136650"/>
            <a:ext cx="6238875" cy="6461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no</a:t>
            </a:r>
            <a:r>
              <a:rPr kumimoji="0" lang="zh-CN" altLang="en-US"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，毕业是最终目的</a:t>
            </a:r>
            <a:endParaRPr kumimoji="0" lang="en-US" altLang="zh-CN" sz="3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21509" name="文本框 8"/>
          <p:cNvSpPr txBox="1"/>
          <p:nvPr/>
        </p:nvSpPr>
        <p:spPr>
          <a:xfrm>
            <a:off x="2860675" y="1995488"/>
            <a:ext cx="6956425" cy="1108075"/>
          </a:xfrm>
          <a:prstGeom prst="rect">
            <a:avLst/>
          </a:prstGeom>
          <a:noFill/>
          <a:ln w="9525">
            <a:noFill/>
          </a:ln>
        </p:spPr>
        <p:txBody>
          <a:bodyPr wrap="none">
            <a:spAutoFit/>
          </a:bodyPr>
          <a:lstStyle/>
          <a:p>
            <a:pPr eaLnBrk="1" hangingPunct="1"/>
            <a:r>
              <a:rPr lang="zh-CN" altLang="en-US" sz="6600" dirty="0">
                <a:solidFill>
                  <a:srgbClr val="0C4472"/>
                </a:solidFill>
                <a:latin typeface="方正姚体" panose="02010601030101010101" pitchFamily="2" charset="-122"/>
                <a:ea typeface="方正姚体" panose="02010601030101010101" pitchFamily="2" charset="-122"/>
              </a:rPr>
              <a:t>答辩是为了让别人</a:t>
            </a:r>
            <a:endParaRPr lang="en-US" altLang="zh-CN" sz="6600" dirty="0">
              <a:solidFill>
                <a:srgbClr val="0C4472"/>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717922" y="9572"/>
            <a:ext cx="840014" cy="1049394"/>
          </a:xfrm>
          <a:prstGeom prst="ellipse">
            <a:avLst/>
          </a:prstGeom>
        </p:spPr>
      </p:pic>
      <p:sp>
        <p:nvSpPr>
          <p:cNvPr id="22531" name="文本框 3"/>
          <p:cNvSpPr txBox="1"/>
          <p:nvPr/>
        </p:nvSpPr>
        <p:spPr>
          <a:xfrm>
            <a:off x="2636838" y="2744788"/>
            <a:ext cx="7840662" cy="3154362"/>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更懂你</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9" name="文本框 8"/>
          <p:cNvSpPr txBox="1"/>
          <p:nvPr/>
        </p:nvSpPr>
        <p:spPr>
          <a:xfrm>
            <a:off x="2822575" y="1271588"/>
            <a:ext cx="7470775" cy="1108075"/>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而答辩</a:t>
            </a:r>
            <a:r>
              <a:rPr kumimoji="0" lang="en-US" altLang="zh-CN" sz="6600" kern="1200" cap="none" spc="0" normalizeH="0" baseline="0" noProof="0" dirty="0" smtClean="0">
                <a:solidFill>
                  <a:srgbClr val="0C4472"/>
                </a:solidFill>
                <a:latin typeface="方正姚体" panose="02010601030101010101" pitchFamily="2" charset="-122"/>
                <a:ea typeface="方正姚体" panose="02010601030101010101" pitchFamily="2" charset="-122"/>
                <a:cs typeface="+mn-cs"/>
              </a:rPr>
              <a:t>PPT</a:t>
            </a:r>
            <a:r>
              <a:rPr kumimoji="0" lang="zh-CN" altLang="en-US"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会让别人</a:t>
            </a:r>
            <a:endParaRPr kumimoji="0" lang="en-US" altLang="zh-CN" sz="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2795273" y="0"/>
            <a:ext cx="1201964" cy="1501562"/>
          </a:xfrm>
          <a:prstGeom prst="ellipse">
            <a:avLst/>
          </a:prstGeom>
        </p:spPr>
      </p:pic>
      <p:sp>
        <p:nvSpPr>
          <p:cNvPr id="23555" name="文本框 2"/>
          <p:cNvSpPr txBox="1"/>
          <p:nvPr/>
        </p:nvSpPr>
        <p:spPr>
          <a:xfrm>
            <a:off x="4916488" y="320675"/>
            <a:ext cx="4802187" cy="1201738"/>
          </a:xfrm>
          <a:prstGeom prst="rect">
            <a:avLst/>
          </a:prstGeom>
          <a:noFill/>
          <a:ln w="9525">
            <a:noFill/>
          </a:ln>
        </p:spPr>
        <p:txBody>
          <a:bodyPr wrap="none">
            <a:spAutoFit/>
          </a:bodyPr>
          <a:lstStyle/>
          <a:p>
            <a:pPr eaLnBrk="1" hangingPunct="1"/>
            <a:r>
              <a:rPr lang="zh-CN" altLang="en-US" sz="7200" dirty="0">
                <a:solidFill>
                  <a:srgbClr val="0C4472"/>
                </a:solidFill>
                <a:latin typeface="方正姚体" panose="02010601030101010101" pitchFamily="2" charset="-122"/>
                <a:ea typeface="方正姚体" panose="02010601030101010101" pitchFamily="2" charset="-122"/>
              </a:rPr>
              <a:t>答辩要清晰</a:t>
            </a:r>
            <a:endParaRPr lang="en-US" altLang="zh-CN" sz="7200" dirty="0">
              <a:solidFill>
                <a:srgbClr val="0C4472"/>
              </a:solidFill>
              <a:latin typeface="方正姚体" panose="02010601030101010101" pitchFamily="2" charset="-122"/>
              <a:ea typeface="方正姚体" panose="02010601030101010101" pitchFamily="2" charset="-122"/>
            </a:endParaRPr>
          </a:p>
        </p:txBody>
      </p:sp>
      <p:sp>
        <p:nvSpPr>
          <p:cNvPr id="23556" name="文本框 3"/>
          <p:cNvSpPr txBox="1"/>
          <p:nvPr/>
        </p:nvSpPr>
        <p:spPr>
          <a:xfrm>
            <a:off x="3997325" y="230188"/>
            <a:ext cx="1108075" cy="646112"/>
          </a:xfrm>
          <a:prstGeom prst="rect">
            <a:avLst/>
          </a:prstGeom>
          <a:noFill/>
          <a:ln w="9525">
            <a:noFill/>
          </a:ln>
        </p:spPr>
        <p:txBody>
          <a:bodyPr wrap="none">
            <a:spAutoFit/>
          </a:bodyPr>
          <a:lstStyle/>
          <a:p>
            <a:pPr eaLnBrk="1" hangingPunct="1"/>
            <a:r>
              <a:rPr lang="zh-CN" altLang="en-US" sz="3600" dirty="0">
                <a:solidFill>
                  <a:srgbClr val="0C4472"/>
                </a:solidFill>
                <a:latin typeface="方正姚体" panose="02010601030101010101" pitchFamily="2" charset="-122"/>
                <a:ea typeface="方正姚体" panose="02010601030101010101" pitchFamily="2" charset="-122"/>
              </a:rPr>
              <a:t>因此</a:t>
            </a:r>
            <a:endParaRPr lang="en-US" altLang="zh-CN" sz="3600" dirty="0">
              <a:solidFill>
                <a:srgbClr val="0C4472"/>
              </a:solidFill>
              <a:latin typeface="方正姚体" panose="02010601030101010101" pitchFamily="2" charset="-122"/>
              <a:ea typeface="方正姚体" panose="02010601030101010101" pitchFamily="2" charset="-122"/>
            </a:endParaRPr>
          </a:p>
        </p:txBody>
      </p:sp>
      <p:cxnSp>
        <p:nvCxnSpPr>
          <p:cNvPr id="5" name="直接连接符 4"/>
          <p:cNvCxnSpPr/>
          <p:nvPr/>
        </p:nvCxnSpPr>
        <p:spPr>
          <a:xfrm>
            <a:off x="0" y="1860550"/>
            <a:ext cx="121920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pic>
        <p:nvPicPr>
          <p:cNvPr id="23558" name="图片 5"/>
          <p:cNvPicPr>
            <a:picLocks noChangeAspect="1"/>
          </p:cNvPicPr>
          <p:nvPr/>
        </p:nvPicPr>
        <p:blipFill>
          <a:blip r:embed="rId3" cstate="print">
            <a:grayscl/>
          </a:blip>
          <a:stretch>
            <a:fillRect/>
          </a:stretch>
        </p:blipFill>
        <p:spPr>
          <a:xfrm>
            <a:off x="5688013" y="4329113"/>
            <a:ext cx="1130300" cy="1128712"/>
          </a:xfrm>
          <a:prstGeom prst="rect">
            <a:avLst/>
          </a:prstGeom>
          <a:noFill/>
          <a:ln w="9525">
            <a:noFill/>
          </a:ln>
        </p:spPr>
      </p:pic>
      <p:pic>
        <p:nvPicPr>
          <p:cNvPr id="23559" name="图片 6"/>
          <p:cNvPicPr>
            <a:picLocks noChangeAspect="1"/>
          </p:cNvPicPr>
          <p:nvPr/>
        </p:nvPicPr>
        <p:blipFill>
          <a:blip r:embed="rId4" cstate="print">
            <a:grayscl/>
          </a:blip>
          <a:stretch>
            <a:fillRect/>
          </a:stretch>
        </p:blipFill>
        <p:spPr>
          <a:xfrm>
            <a:off x="2490788" y="4286250"/>
            <a:ext cx="1171575" cy="1171575"/>
          </a:xfrm>
          <a:prstGeom prst="rect">
            <a:avLst/>
          </a:prstGeom>
          <a:noFill/>
          <a:ln w="9525">
            <a:noFill/>
          </a:ln>
        </p:spPr>
      </p:pic>
      <p:pic>
        <p:nvPicPr>
          <p:cNvPr id="23560" name="图片 7"/>
          <p:cNvPicPr>
            <a:picLocks noChangeAspect="1"/>
          </p:cNvPicPr>
          <p:nvPr/>
        </p:nvPicPr>
        <p:blipFill>
          <a:blip r:embed="rId5" cstate="print">
            <a:grayscl/>
          </a:blip>
          <a:stretch>
            <a:fillRect/>
          </a:stretch>
        </p:blipFill>
        <p:spPr>
          <a:xfrm>
            <a:off x="8845550" y="4364038"/>
            <a:ext cx="1122363" cy="1122362"/>
          </a:xfrm>
          <a:prstGeom prst="rect">
            <a:avLst/>
          </a:prstGeom>
          <a:noFill/>
          <a:ln w="9525">
            <a:noFill/>
          </a:ln>
        </p:spPr>
      </p:pic>
      <p:pic>
        <p:nvPicPr>
          <p:cNvPr id="9" name="图片 8"/>
          <p:cNvPicPr>
            <a:picLocks noChangeAspect="1"/>
          </p:cNvPicPr>
          <p:nvPr/>
        </p:nvPicPr>
        <p:blipFill rotWithShape="1">
          <a:blip r:embed="rId6" cstate="print">
            <a:duotone>
              <a:schemeClr val="accent3">
                <a:shade val="45000"/>
                <a:satMod val="135000"/>
              </a:schemeClr>
              <a:prstClr val="white"/>
            </a:duotone>
            <a:extLst>
              <a:ext uri="{28A0092B-C50C-407E-A947-70E740481C1C}">
                <a14:useLocalDpi xmlns="" xmlns:a14="http://schemas.microsoft.com/office/drawing/2010/main" val="0"/>
              </a:ext>
            </a:extLst>
          </a:blip>
          <a:srcRect b="36003"/>
          <a:stretch>
            <a:fillRect/>
          </a:stretch>
        </p:blipFill>
        <p:spPr>
          <a:xfrm>
            <a:off x="5358710" y="2588634"/>
            <a:ext cx="1635143" cy="1046441"/>
          </a:xfrm>
          <a:prstGeom prst="rect">
            <a:avLst/>
          </a:prstGeom>
        </p:spPr>
      </p:pic>
      <p:sp>
        <p:nvSpPr>
          <p:cNvPr id="13" name="椭圆形标注 12"/>
          <p:cNvSpPr/>
          <p:nvPr/>
        </p:nvSpPr>
        <p:spPr>
          <a:xfrm>
            <a:off x="5411788" y="5913438"/>
            <a:ext cx="1905000" cy="971550"/>
          </a:xfrm>
          <a:prstGeom prst="wedgeEllipseCallout">
            <a:avLst>
              <a:gd name="adj1" fmla="val -5568"/>
              <a:gd name="adj2" fmla="val -94113"/>
            </a:avLst>
          </a:prstGeom>
          <a:solidFill>
            <a:schemeClr val="bg1"/>
          </a:solidFill>
          <a:ln>
            <a:solidFill>
              <a:srgbClr val="0C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smtClean="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rPr>
              <a:t>秒懂</a:t>
            </a:r>
            <a:endParaRPr kumimoji="0" lang="zh-CN" altLang="en-US" sz="3200" b="0" i="0" u="none" strike="noStrike" kern="1200" cap="none" spc="0" normalizeH="0" baseline="0" noProof="0" dirty="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endParaRPr>
          </a:p>
        </p:txBody>
      </p:sp>
      <p:sp>
        <p:nvSpPr>
          <p:cNvPr id="14" name="椭圆形标注 13"/>
          <p:cNvSpPr/>
          <p:nvPr/>
        </p:nvSpPr>
        <p:spPr>
          <a:xfrm>
            <a:off x="2262188" y="5886450"/>
            <a:ext cx="1905000" cy="971550"/>
          </a:xfrm>
          <a:prstGeom prst="wedgeEllipseCallout">
            <a:avLst>
              <a:gd name="adj1" fmla="val -5568"/>
              <a:gd name="adj2" fmla="val -94113"/>
            </a:avLst>
          </a:prstGeom>
          <a:solidFill>
            <a:schemeClr val="bg1"/>
          </a:solidFill>
          <a:ln>
            <a:solidFill>
              <a:srgbClr val="0C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smtClean="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rPr>
              <a:t>清楚</a:t>
            </a:r>
            <a:endParaRPr kumimoji="0" lang="zh-CN" altLang="en-US" sz="3200" b="0" i="0" u="none" strike="noStrike" kern="1200" cap="none" spc="0" normalizeH="0" baseline="0" noProof="0" dirty="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endParaRPr>
          </a:p>
        </p:txBody>
      </p:sp>
      <p:sp>
        <p:nvSpPr>
          <p:cNvPr id="15" name="椭圆形标注 14"/>
          <p:cNvSpPr/>
          <p:nvPr/>
        </p:nvSpPr>
        <p:spPr>
          <a:xfrm>
            <a:off x="8561388" y="5913438"/>
            <a:ext cx="1906588" cy="971550"/>
          </a:xfrm>
          <a:prstGeom prst="wedgeEllipseCallout">
            <a:avLst>
              <a:gd name="adj1" fmla="val -5568"/>
              <a:gd name="adj2" fmla="val -94113"/>
            </a:avLst>
          </a:prstGeom>
          <a:solidFill>
            <a:schemeClr val="bg1"/>
          </a:solidFill>
          <a:ln>
            <a:solidFill>
              <a:srgbClr val="0C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smtClean="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rPr>
              <a:t>明白</a:t>
            </a:r>
            <a:endParaRPr kumimoji="0" lang="zh-CN" altLang="en-US" sz="3200" b="0" i="0" u="none" strike="noStrike" kern="1200" cap="none" spc="0" normalizeH="0" baseline="0" noProof="0" dirty="0">
              <a:ln>
                <a:noFill/>
              </a:ln>
              <a:solidFill>
                <a:schemeClr val="tx1">
                  <a:lumMod val="75000"/>
                  <a:lumOff val="25000"/>
                </a:schemeClr>
              </a:solidFill>
              <a:effectLst/>
              <a:uLnTx/>
              <a:uFillTx/>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8346" t="-18556" r="8346" b="18556"/>
          <a:stretch>
            <a:fillRect/>
          </a:stretch>
        </p:blipFill>
        <p:spPr>
          <a:xfrm>
            <a:off x="5459138" y="498865"/>
            <a:ext cx="1201964" cy="1501564"/>
          </a:xfrm>
          <a:prstGeom prst="ellipse">
            <a:avLst/>
          </a:prstGeom>
        </p:spPr>
      </p:pic>
      <p:sp>
        <p:nvSpPr>
          <p:cNvPr id="24579" name="文本框 3"/>
          <p:cNvSpPr txBox="1"/>
          <p:nvPr/>
        </p:nvSpPr>
        <p:spPr>
          <a:xfrm>
            <a:off x="3416300" y="2298700"/>
            <a:ext cx="5287963" cy="3154363"/>
          </a:xfrm>
          <a:prstGeom prst="rect">
            <a:avLst/>
          </a:prstGeom>
          <a:noFill/>
          <a:ln w="9525">
            <a:noFill/>
          </a:ln>
        </p:spPr>
        <p:txBody>
          <a:bodyPr wrap="none">
            <a:spAutoFit/>
          </a:bodyPr>
          <a:lstStyle/>
          <a:p>
            <a:pPr eaLnBrk="1" hangingPunct="1"/>
            <a:r>
              <a:rPr lang="zh-CN" altLang="en-US" sz="19900" dirty="0">
                <a:solidFill>
                  <a:srgbClr val="0C4472"/>
                </a:solidFill>
                <a:latin typeface="方正姚体" panose="02010601030101010101" pitchFamily="2" charset="-122"/>
                <a:ea typeface="方正姚体" panose="02010601030101010101" pitchFamily="2" charset="-122"/>
              </a:rPr>
              <a:t>总之</a:t>
            </a:r>
            <a:endParaRPr lang="en-US" altLang="zh-CN" sz="19900" dirty="0">
              <a:solidFill>
                <a:srgbClr val="0C4472"/>
              </a:solidFill>
              <a:latin typeface="方正姚体" panose="02010601030101010101" pitchFamily="2" charset="-122"/>
              <a:ea typeface="方正姚体" panose="02010601030101010101" pitchFamily="2" charset="-122"/>
            </a:endParaRPr>
          </a:p>
        </p:txBody>
      </p:sp>
      <p:sp>
        <p:nvSpPr>
          <p:cNvPr id="24580" name="矩形 4"/>
          <p:cNvSpPr/>
          <p:nvPr/>
        </p:nvSpPr>
        <p:spPr>
          <a:xfrm>
            <a:off x="5565775" y="2098675"/>
            <a:ext cx="989013" cy="400050"/>
          </a:xfrm>
          <a:prstGeom prst="rect">
            <a:avLst/>
          </a:prstGeom>
          <a:noFill/>
          <a:ln w="9525">
            <a:noFill/>
          </a:ln>
        </p:spPr>
        <p:txBody>
          <a:bodyPr wrap="none">
            <a:spAutoFit/>
          </a:bodyPr>
          <a:lstStyle/>
          <a:p>
            <a:pPr eaLnBrk="1" hangingPunct="1"/>
            <a:r>
              <a:rPr lang="en-US" altLang="zh-CN" sz="2000" dirty="0">
                <a:solidFill>
                  <a:srgbClr val="0C4472"/>
                </a:solidFill>
                <a:latin typeface="方正姚体" panose="02010601030101010101" pitchFamily="2" charset="-122"/>
                <a:ea typeface="方正姚体" panose="02010601030101010101" pitchFamily="2" charset="-122"/>
              </a:rPr>
              <a:t>For why</a:t>
            </a:r>
            <a:endParaRPr lang="zh-CN" altLang="en-US" dirty="0">
              <a:latin typeface="Calibri" panose="020F0502020204030204" pitchFamily="34"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C4472"/>
        </a:solidFill>
        <a:effectLst/>
      </p:bgPr>
    </p:bg>
    <p:spTree>
      <p:nvGrpSpPr>
        <p:cNvPr id="1" name=""/>
        <p:cNvGrpSpPr/>
        <p:nvPr/>
      </p:nvGrpSpPr>
      <p:grpSpPr>
        <a:xfrm>
          <a:off x="0" y="0"/>
          <a:ext cx="0" cy="0"/>
          <a:chOff x="0" y="0"/>
          <a:chExt cx="0" cy="0"/>
        </a:xfrm>
      </p:grpSpPr>
      <p:sp>
        <p:nvSpPr>
          <p:cNvPr id="25602" name="文本框 1"/>
          <p:cNvSpPr txBox="1"/>
          <p:nvPr/>
        </p:nvSpPr>
        <p:spPr>
          <a:xfrm>
            <a:off x="779463" y="527050"/>
            <a:ext cx="3913187" cy="768350"/>
          </a:xfrm>
          <a:prstGeom prst="rect">
            <a:avLst/>
          </a:prstGeom>
          <a:noFill/>
          <a:ln w="9525">
            <a:noFill/>
          </a:ln>
        </p:spPr>
        <p:txBody>
          <a:bodyPr wrap="none">
            <a:spAutoFit/>
          </a:bodyPr>
          <a:lstStyle/>
          <a:p>
            <a:pPr eaLnBrk="1" hangingPunct="1"/>
            <a:r>
              <a:rPr lang="zh-CN" altLang="en-US" sz="4400" dirty="0">
                <a:solidFill>
                  <a:schemeClr val="bg1"/>
                </a:solidFill>
                <a:latin typeface="方正姚体" panose="02010601030101010101" pitchFamily="2" charset="-122"/>
                <a:ea typeface="方正姚体" panose="02010601030101010101" pitchFamily="2" charset="-122"/>
              </a:rPr>
              <a:t>答辩</a:t>
            </a:r>
            <a:r>
              <a:rPr lang="en-US" altLang="zh-CN" sz="4400" dirty="0">
                <a:solidFill>
                  <a:schemeClr val="bg1"/>
                </a:solidFill>
                <a:latin typeface="方正姚体" panose="02010601030101010101" pitchFamily="2" charset="-122"/>
                <a:ea typeface="方正姚体" panose="02010601030101010101" pitchFamily="2" charset="-122"/>
              </a:rPr>
              <a:t>PPT</a:t>
            </a:r>
            <a:r>
              <a:rPr lang="zh-CN" altLang="en-US" sz="4400" dirty="0">
                <a:solidFill>
                  <a:schemeClr val="bg1"/>
                </a:solidFill>
                <a:latin typeface="方正姚体" panose="02010601030101010101" pitchFamily="2" charset="-122"/>
                <a:ea typeface="方正姚体" panose="02010601030101010101" pitchFamily="2" charset="-122"/>
              </a:rPr>
              <a:t>的作用</a:t>
            </a:r>
          </a:p>
        </p:txBody>
      </p:sp>
      <p:sp>
        <p:nvSpPr>
          <p:cNvPr id="25603" name="文本框 2"/>
          <p:cNvSpPr txBox="1"/>
          <p:nvPr/>
        </p:nvSpPr>
        <p:spPr>
          <a:xfrm>
            <a:off x="2525713" y="1689100"/>
            <a:ext cx="2955925" cy="1200150"/>
          </a:xfrm>
          <a:prstGeom prst="rect">
            <a:avLst/>
          </a:prstGeom>
          <a:noFill/>
          <a:ln w="9525">
            <a:noFill/>
          </a:ln>
        </p:spPr>
        <p:txBody>
          <a:bodyPr wrap="none">
            <a:spAutoFit/>
          </a:bodyPr>
          <a:lstStyle/>
          <a:p>
            <a:pPr eaLnBrk="1" hangingPunct="1"/>
            <a:r>
              <a:rPr lang="zh-CN" altLang="en-US" sz="7200" dirty="0">
                <a:solidFill>
                  <a:schemeClr val="bg1"/>
                </a:solidFill>
                <a:latin typeface="方正姚体" panose="02010601030101010101" pitchFamily="2" charset="-122"/>
                <a:ea typeface="方正姚体" panose="02010601030101010101" pitchFamily="2" charset="-122"/>
              </a:rPr>
              <a:t>抓要点</a:t>
            </a:r>
          </a:p>
        </p:txBody>
      </p:sp>
      <p:sp>
        <p:nvSpPr>
          <p:cNvPr id="25604" name="文本框 3"/>
          <p:cNvSpPr txBox="1"/>
          <p:nvPr/>
        </p:nvSpPr>
        <p:spPr>
          <a:xfrm>
            <a:off x="5154613" y="3281363"/>
            <a:ext cx="2955925" cy="1200150"/>
          </a:xfrm>
          <a:prstGeom prst="rect">
            <a:avLst/>
          </a:prstGeom>
          <a:noFill/>
          <a:ln w="9525">
            <a:noFill/>
          </a:ln>
        </p:spPr>
        <p:txBody>
          <a:bodyPr wrap="none">
            <a:spAutoFit/>
          </a:bodyPr>
          <a:lstStyle/>
          <a:p>
            <a:pPr eaLnBrk="1" hangingPunct="1"/>
            <a:r>
              <a:rPr lang="zh-CN" altLang="en-US" sz="7200" dirty="0">
                <a:solidFill>
                  <a:schemeClr val="bg1"/>
                </a:solidFill>
                <a:latin typeface="方正姚体" panose="02010601030101010101" pitchFamily="2" charset="-122"/>
                <a:ea typeface="方正姚体" panose="02010601030101010101" pitchFamily="2" charset="-122"/>
              </a:rPr>
              <a:t>做辅助</a:t>
            </a:r>
          </a:p>
        </p:txBody>
      </p:sp>
      <p:sp>
        <p:nvSpPr>
          <p:cNvPr id="25605" name="文本框 4"/>
          <p:cNvSpPr txBox="1"/>
          <p:nvPr/>
        </p:nvSpPr>
        <p:spPr>
          <a:xfrm>
            <a:off x="7821613" y="4875213"/>
            <a:ext cx="2955925" cy="1200150"/>
          </a:xfrm>
          <a:prstGeom prst="rect">
            <a:avLst/>
          </a:prstGeom>
          <a:noFill/>
          <a:ln w="9525">
            <a:noFill/>
          </a:ln>
        </p:spPr>
        <p:txBody>
          <a:bodyPr wrap="none">
            <a:spAutoFit/>
          </a:bodyPr>
          <a:lstStyle/>
          <a:p>
            <a:pPr eaLnBrk="1" hangingPunct="1"/>
            <a:r>
              <a:rPr lang="zh-CN" altLang="en-US" sz="7200" dirty="0">
                <a:solidFill>
                  <a:schemeClr val="bg1"/>
                </a:solidFill>
                <a:latin typeface="方正姚体" panose="02010601030101010101" pitchFamily="2" charset="-122"/>
                <a:ea typeface="方正姚体" panose="02010601030101010101" pitchFamily="2" charset="-122"/>
              </a:rPr>
              <a:t>更清晰</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name="亮亮图文旗舰店https://liangliangtuwen.tmall.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C447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57150">
          <a:solidFill>
            <a:srgbClr val="0C4472"/>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S1444_Windows Azure Template 16x9_r08a">
  <a:themeElements>
    <a:clrScheme name="自定义 17">
      <a:dk1>
        <a:srgbClr val="292929"/>
      </a:dk1>
      <a:lt1>
        <a:srgbClr val="FFFFFF"/>
      </a:lt1>
      <a:dk2>
        <a:srgbClr val="5F5F5F"/>
      </a:dk2>
      <a:lt2>
        <a:srgbClr val="DDDDDD"/>
      </a:lt2>
      <a:accent1>
        <a:srgbClr val="FF8A00"/>
      </a:accent1>
      <a:accent2>
        <a:srgbClr val="00AEEF"/>
      </a:accent2>
      <a:accent3>
        <a:srgbClr val="910091"/>
      </a:accent3>
      <a:accent4>
        <a:srgbClr val="8CC600"/>
      </a:accent4>
      <a:accent5>
        <a:srgbClr val="FF0000"/>
      </a:accent5>
      <a:accent6>
        <a:srgbClr val="FFFFFF"/>
      </a:accent6>
      <a:hlink>
        <a:srgbClr val="FFFFFF"/>
      </a:hlink>
      <a:folHlink>
        <a:srgbClr val="00AEEF"/>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a:noFill/>
          <a:headEnd type="none" w="med" len="med"/>
          <a:tailEnd type="none" w="med" len="med"/>
        </a:ln>
      </a:spPr>
      <a:bodyPr vert="horz" wrap="square" lIns="91436" tIns="45718" rIns="91436" bIns="45718" numCol="1" rtlCol="0" anchor="ctr" anchorCtr="0" compatLnSpc="1"/>
      <a:lstStyle>
        <a:defPPr algn="ctr" defTabSz="913765" fontAlgn="base">
          <a:spcBef>
            <a:spcPct val="0"/>
          </a:spcBef>
          <a:spcAft>
            <a:spcPct val="0"/>
          </a:spcAft>
          <a:defRPr sz="2200" dirty="0" smtClean="0">
            <a:gradFill>
              <a:gsLst>
                <a:gs pos="0">
                  <a:srgbClr val="FFFFFF"/>
                </a:gs>
                <a:gs pos="100000">
                  <a:srgbClr val="FFFFFF"/>
                </a:gs>
              </a:gsLst>
              <a:lin ang="5400000" scaled="0"/>
            </a:gradFill>
          </a:defRPr>
        </a:defPPr>
      </a:lstStyle>
      <a:style>
        <a:lnRef idx="1">
          <a:schemeClr val="accent2"/>
        </a:lnRef>
        <a:fillRef idx="3">
          <a:schemeClr val="accent2"/>
        </a:fillRef>
        <a:effectRef idx="2">
          <a:schemeClr val="accent2"/>
        </a:effectRef>
        <a:fontRef idx="minor">
          <a:schemeClr val="lt1"/>
        </a:fontRef>
      </a:style>
    </a:spDef>
    <a:txDef>
      <a:spPr>
        <a:noFill/>
      </a:spPr>
      <a:bodyPr wrap="square" lIns="0" tIns="0" rIns="0" bIns="0" rtlCol="0">
        <a:spAutoFit/>
      </a:bodyPr>
      <a:lstStyle>
        <a:defPPr marL="460375" indent="-460375">
          <a:lnSpc>
            <a:spcPct val="90000"/>
          </a:lnSpc>
          <a:spcBef>
            <a:spcPct val="20000"/>
          </a:spcBef>
          <a:buSzPct val="80000"/>
          <a:buBlip>
            <a:blip xmlns:r="http://schemas.openxmlformats.org/officeDocument/2006/relationships" r:embed="rId1"/>
          </a:buBlip>
          <a:defRPr sz="3200" dirty="0">
            <a:gradFill>
              <a:gsLst>
                <a:gs pos="0">
                  <a:srgbClr val="292929">
                    <a:lumMod val="90000"/>
                    <a:lumOff val="10000"/>
                  </a:srgbClr>
                </a:gs>
                <a:gs pos="86000">
                  <a:srgbClr val="292929">
                    <a:lumMod val="90000"/>
                    <a:lumOff val="10000"/>
                  </a:srgbClr>
                </a:gs>
              </a:gsLst>
              <a:lin ang="5400000" scaled="0"/>
            </a:gradFill>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597</Words>
  <Application>Microsoft Office PowerPoint</Application>
  <PresentationFormat>自定义</PresentationFormat>
  <Paragraphs>127</Paragraphs>
  <Slides>35</Slides>
  <Notes>2</Notes>
  <HiddenSlides>0</HiddenSlides>
  <MMClips>0</MMClips>
  <ScaleCrop>false</ScaleCrop>
  <HeadingPairs>
    <vt:vector size="4" baseType="variant">
      <vt:variant>
        <vt:lpstr>主题</vt:lpstr>
      </vt:variant>
      <vt:variant>
        <vt:i4>2</vt:i4>
      </vt:variant>
      <vt:variant>
        <vt:lpstr>幻灯片标题</vt:lpstr>
      </vt:variant>
      <vt:variant>
        <vt:i4>35</vt:i4>
      </vt:variant>
    </vt:vector>
  </HeadingPairs>
  <TitlesOfParts>
    <vt:vector size="37" baseType="lpstr">
      <vt:lpstr>亮亮图文旗舰店https://liangliangtuwen.tmall.com</vt:lpstr>
      <vt:lpstr>MS1444_Windows Azure Template 16x9_r08a</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Administrator</cp:lastModifiedBy>
  <cp:revision>75</cp:revision>
  <dcterms:created xsi:type="dcterms:W3CDTF">2016-03-17T06:30:00Z</dcterms:created>
  <dcterms:modified xsi:type="dcterms:W3CDTF">2017-07-08T17:59:42Z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毕业答辩讲解.ppt</vt:lpwstr>
  </property>
  <property fmtid="{D5CDD505-2E9C-101B-9397-08002B2CF9AE}" pid="3" name="fileid">
    <vt:lpwstr>814557</vt:lpwstr>
  </property>
  <property fmtid="{D5CDD505-2E9C-101B-9397-08002B2CF9AE}" pid="4" name="KSOProductBuildVer">
    <vt:lpwstr>2052-10.1.0.6490</vt:lpwstr>
  </property>
</Properties>
</file>