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2"/>
  </p:handoutMasterIdLst>
  <p:sldIdLst>
    <p:sldId id="260" r:id="rId3"/>
    <p:sldId id="292" r:id="rId5"/>
    <p:sldId id="262" r:id="rId6"/>
    <p:sldId id="332" r:id="rId7"/>
    <p:sldId id="329" r:id="rId8"/>
    <p:sldId id="324" r:id="rId9"/>
    <p:sldId id="325" r:id="rId10"/>
    <p:sldId id="331" r:id="rId11"/>
    <p:sldId id="333" r:id="rId12"/>
    <p:sldId id="326" r:id="rId13"/>
    <p:sldId id="264" r:id="rId14"/>
    <p:sldId id="315" r:id="rId15"/>
    <p:sldId id="334" r:id="rId16"/>
    <p:sldId id="335" r:id="rId17"/>
    <p:sldId id="327" r:id="rId18"/>
    <p:sldId id="319" r:id="rId19"/>
    <p:sldId id="320" r:id="rId20"/>
    <p:sldId id="263" r:id="rId21"/>
    <p:sldId id="330" r:id="rId22"/>
    <p:sldId id="328" r:id="rId23"/>
    <p:sldId id="296" r:id="rId24"/>
    <p:sldId id="316" r:id="rId25"/>
    <p:sldId id="266" r:id="rId26"/>
    <p:sldId id="314" r:id="rId27"/>
    <p:sldId id="300" r:id="rId28"/>
    <p:sldId id="277" r:id="rId29"/>
    <p:sldId id="307" r:id="rId30"/>
    <p:sldId id="313"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D"/>
    <a:srgbClr val="D8DDE1"/>
    <a:srgbClr val="E8888F"/>
    <a:srgbClr val="B1BB9A"/>
    <a:srgbClr val="B5ACA4"/>
    <a:srgbClr val="DDB895"/>
    <a:srgbClr val="F2F2F2"/>
    <a:srgbClr val="239071"/>
    <a:srgbClr val="FCA821"/>
    <a:srgbClr val="F9FC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2" autoAdjust="0"/>
    <p:restoredTop sz="91244" autoAdjust="0"/>
  </p:normalViewPr>
  <p:slideViewPr>
    <p:cSldViewPr snapToGrid="0">
      <p:cViewPr>
        <p:scale>
          <a:sx n="50" d="100"/>
          <a:sy n="50" d="100"/>
        </p:scale>
        <p:origin x="1218" y="3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86" d="100"/>
          <a:sy n="86" d="100"/>
        </p:scale>
        <p:origin x="3522" y="5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defTabSz="1218565" eaLnBrk="1" fontAlgn="auto" hangingPunct="1">
              <a:spcBef>
                <a:spcPts val="0"/>
              </a:spcBef>
              <a:spcAft>
                <a:spcPts val="0"/>
              </a:spcAft>
              <a:defRPr sz="1200">
                <a:latin typeface="+mn-lt"/>
                <a:ea typeface="+mn-ea"/>
              </a:defRPr>
            </a:lvl1pPr>
          </a:lstStyle>
          <a:p>
            <a:pPr>
              <a:defRPr/>
            </a:pPr>
            <a:fld id="{E3649B75-C036-43A6-B586-D4D3956B9750}"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dirty="0"/>
              <a:t>模板来自于 </a:t>
            </a:r>
            <a:r>
              <a:rPr lang="en-US" altLang="zh-CN" noProof="0" dirty="0"/>
              <a:t>http://docer.mysoeasy.com</a:t>
            </a:r>
            <a:endParaRPr lang="zh-CN" altLang="en-US" noProof="0"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1218565" eaLnBrk="1" fontAlgn="auto" hangingPunct="1">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1218565" eaLnBrk="1" fontAlgn="auto" hangingPunct="1">
              <a:spcBef>
                <a:spcPts val="0"/>
              </a:spcBef>
              <a:spcAft>
                <a:spcPts val="0"/>
              </a:spcAft>
              <a:defRPr sz="1200">
                <a:latin typeface="+mn-lt"/>
                <a:ea typeface="+mn-ea"/>
              </a:defRPr>
            </a:lvl1pPr>
          </a:lstStyle>
          <a:p>
            <a:pPr>
              <a:defRPr/>
            </a:pPr>
            <a:fld id="{D57F35CC-AECF-450E-A632-155F605872FB}"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defTabSz="1217295" rtl="0" eaLnBrk="0" fontAlgn="base" hangingPunct="0">
      <a:spcBef>
        <a:spcPct val="30000"/>
      </a:spcBef>
      <a:spcAft>
        <a:spcPct val="0"/>
      </a:spcAft>
      <a:buFont typeface="Arial" panose="020B0604020202020204" pitchFamily="34" charset="0"/>
      <a:defRPr kern="1200">
        <a:solidFill>
          <a:srgbClr val="FF0000"/>
        </a:solidFill>
        <a:latin typeface="+mn-lt"/>
        <a:ea typeface="+mn-ea"/>
        <a:cs typeface="+mn-cs"/>
      </a:defRPr>
    </a:lvl1pPr>
    <a:lvl2pPr marL="742950" indent="-285750" algn="l" defTabSz="1217295" rtl="0" eaLnBrk="0" fontAlgn="base" hangingPunct="0">
      <a:spcBef>
        <a:spcPct val="30000"/>
      </a:spcBef>
      <a:spcAft>
        <a:spcPct val="0"/>
      </a:spcAft>
      <a:defRPr sz="1600" kern="1200">
        <a:solidFill>
          <a:schemeClr val="tx1"/>
        </a:solidFill>
        <a:latin typeface="+mn-lt"/>
        <a:ea typeface="+mn-ea"/>
        <a:cs typeface="+mn-cs"/>
      </a:defRPr>
    </a:lvl2pPr>
    <a:lvl3pPr marL="1143000" indent="-228600" algn="l" defTabSz="1217295" rtl="0" eaLnBrk="0" fontAlgn="base" hangingPunct="0">
      <a:spcBef>
        <a:spcPct val="30000"/>
      </a:spcBef>
      <a:spcAft>
        <a:spcPct val="0"/>
      </a:spcAft>
      <a:defRPr sz="1600" kern="1200">
        <a:solidFill>
          <a:schemeClr val="tx1"/>
        </a:solidFill>
        <a:latin typeface="+mn-lt"/>
        <a:ea typeface="+mn-ea"/>
        <a:cs typeface="+mn-cs"/>
      </a:defRPr>
    </a:lvl3pPr>
    <a:lvl4pPr marL="1600200" indent="-228600" algn="l" defTabSz="1217295" rtl="0" eaLnBrk="0" fontAlgn="base" hangingPunct="0">
      <a:spcBef>
        <a:spcPct val="30000"/>
      </a:spcBef>
      <a:spcAft>
        <a:spcPct val="0"/>
      </a:spcAft>
      <a:defRPr sz="1600" kern="1200">
        <a:solidFill>
          <a:schemeClr val="tx1"/>
        </a:solidFill>
        <a:latin typeface="+mn-lt"/>
        <a:ea typeface="+mn-ea"/>
        <a:cs typeface="+mn-cs"/>
      </a:defRPr>
    </a:lvl4pPr>
    <a:lvl5pPr marL="2057400" indent="-228600" algn="l" defTabSz="1217295" rtl="0" eaLnBrk="0" fontAlgn="base" hangingPunct="0">
      <a:spcBef>
        <a:spcPct val="30000"/>
      </a:spcBef>
      <a:spcAft>
        <a:spcPct val="0"/>
      </a:spcAft>
      <a:defRPr sz="1600" kern="1200">
        <a:solidFill>
          <a:schemeClr val="tx1"/>
        </a:solidFill>
        <a:latin typeface="+mn-lt"/>
        <a:ea typeface="+mn-ea"/>
        <a:cs typeface="+mn-cs"/>
      </a:defRPr>
    </a:lvl5pPr>
    <a:lvl6pPr marL="3048000" algn="l" defTabSz="1218565" rtl="0" eaLnBrk="1" latinLnBrk="0" hangingPunct="1">
      <a:defRPr sz="1600" kern="1200">
        <a:solidFill>
          <a:schemeClr val="tx1"/>
        </a:solidFill>
        <a:latin typeface="+mn-lt"/>
        <a:ea typeface="+mn-ea"/>
        <a:cs typeface="+mn-cs"/>
      </a:defRPr>
    </a:lvl6pPr>
    <a:lvl7pPr marL="3657600" algn="l" defTabSz="1218565" rtl="0" eaLnBrk="1" latinLnBrk="0" hangingPunct="1">
      <a:defRPr sz="1600" kern="1200">
        <a:solidFill>
          <a:schemeClr val="tx1"/>
        </a:solidFill>
        <a:latin typeface="+mn-lt"/>
        <a:ea typeface="+mn-ea"/>
        <a:cs typeface="+mn-cs"/>
      </a:defRPr>
    </a:lvl7pPr>
    <a:lvl8pPr marL="4267200" algn="l" defTabSz="1218565" rtl="0" eaLnBrk="1" latinLnBrk="0" hangingPunct="1">
      <a:defRPr sz="1600" kern="1200">
        <a:solidFill>
          <a:schemeClr val="tx1"/>
        </a:solidFill>
        <a:latin typeface="+mn-lt"/>
        <a:ea typeface="+mn-ea"/>
        <a:cs typeface="+mn-cs"/>
      </a:defRPr>
    </a:lvl8pPr>
    <a:lvl9pPr marL="4876800" algn="l" defTabSz="121856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914400" eaLnBrk="1" fontAlgn="auto" hangingPunct="1">
              <a:spcBef>
                <a:spcPts val="0"/>
              </a:spcBef>
              <a:spcAft>
                <a:spcPts val="0"/>
              </a:spcAft>
              <a:defRPr/>
            </a:pPr>
            <a:r>
              <a:rPr lang="zh-CN" altLang="en-US" sz="1865" dirty="0"/>
              <a:t>更多模板亮亮图文旗舰店：https://liangliangtuwen.tmall.com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04AECACE-C708-43AA-9ADF-9E0A79DBA94A}" type="slidenum">
              <a:rPr lang="zh-CN" altLang="en-US" smtClean="0">
                <a:solidFill>
                  <a:schemeClr val="tx1"/>
                </a:solidFill>
              </a:rPr>
            </a:fld>
            <a:endParaRPr lang="zh-CN" altLang="en-US">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更多模板亮亮图文旗舰店：https://liangliangtuwen.tmall.com</a:t>
            </a:r>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更多模板亮亮图文旗舰店：https://liangliangtuwen.tmall.com</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p:nvPr>
        </p:nvSpPr>
        <p:spPr>
          <a:xfrm>
            <a:off x="692135" y="774909"/>
            <a:ext cx="10807731" cy="1865448"/>
          </a:xfrm>
        </p:spPr>
        <p:txBody>
          <a:bodyPr anchor="ctr">
            <a:normAutofit/>
          </a:bodyPr>
          <a:lstStyle>
            <a:lvl1pPr algn="ctr">
              <a:lnSpc>
                <a:spcPct val="150000"/>
              </a:lnSpc>
              <a:defRPr sz="4800" b="1" i="0">
                <a:solidFill>
                  <a:schemeClr val="tx1"/>
                </a:solidFill>
              </a:defRPr>
            </a:lvl1pPr>
          </a:lstStyle>
          <a:p>
            <a:r>
              <a:rPr lang="zh-CN" altLang="en-US" dirty="0"/>
              <a:t>单击此处编辑母版标题样式</a:t>
            </a:r>
            <a:endParaRPr lang="en-US" dirty="0"/>
          </a:p>
        </p:txBody>
      </p:sp>
      <p:sp>
        <p:nvSpPr>
          <p:cNvPr id="99" name="Date Placeholder 3"/>
          <p:cNvSpPr>
            <a:spLocks noGrp="1"/>
          </p:cNvSpPr>
          <p:nvPr>
            <p:ph type="dt" sz="half" idx="10"/>
          </p:nvPr>
        </p:nvSpPr>
        <p:spPr/>
        <p:txBody>
          <a:bodyPr/>
          <a:lstStyle>
            <a:lvl1pPr>
              <a:defRPr/>
            </a:lvl1pPr>
          </a:lstStyle>
          <a:p>
            <a:pPr>
              <a:defRPr/>
            </a:pPr>
            <a:fld id="{CB1227B1-864B-47CB-B8FD-7D024961E14C}" type="datetimeFigureOut">
              <a:rPr lang="zh-CN" altLang="en-US"/>
            </a:fld>
            <a:endParaRPr lang="zh-CN" altLang="en-US"/>
          </a:p>
        </p:txBody>
      </p:sp>
      <p:sp>
        <p:nvSpPr>
          <p:cNvPr id="100" name="Footer Placeholder 4"/>
          <p:cNvSpPr>
            <a:spLocks noGrp="1"/>
          </p:cNvSpPr>
          <p:nvPr>
            <p:ph type="ftr" sz="quarter" idx="11"/>
          </p:nvPr>
        </p:nvSpPr>
        <p:spPr/>
        <p:txBody>
          <a:bodyPr/>
          <a:lstStyle>
            <a:lvl1pPr>
              <a:defRPr/>
            </a:lvl1pPr>
          </a:lstStyle>
          <a:p>
            <a:pPr>
              <a:defRPr/>
            </a:pPr>
            <a:endParaRPr lang="zh-CN" altLang="en-US"/>
          </a:p>
        </p:txBody>
      </p:sp>
      <p:sp>
        <p:nvSpPr>
          <p:cNvPr id="101" name="Slide Number Placeholder 5"/>
          <p:cNvSpPr>
            <a:spLocks noGrp="1"/>
          </p:cNvSpPr>
          <p:nvPr>
            <p:ph type="sldNum" sz="quarter" idx="12"/>
          </p:nvPr>
        </p:nvSpPr>
        <p:spPr/>
        <p:txBody>
          <a:bodyPr/>
          <a:lstStyle>
            <a:lvl1pPr>
              <a:defRPr/>
            </a:lvl1pPr>
          </a:lstStyle>
          <a:p>
            <a:pPr>
              <a:defRPr/>
            </a:pPr>
            <a:fld id="{83E7EE4C-9BF1-4250-B807-668456CE46A3}" type="slidenum">
              <a:rPr lang="zh-CN" altLang="en-US"/>
            </a:fld>
            <a:endParaRPr lang="zh-CN" altLang="en-US"/>
          </a:p>
        </p:txBody>
      </p:sp>
      <p:sp>
        <p:nvSpPr>
          <p:cNvPr id="3" name="Subtitle 2"/>
          <p:cNvSpPr>
            <a:spLocks noGrp="1"/>
          </p:cNvSpPr>
          <p:nvPr userDrawn="1">
            <p:ph type="subTitle" idx="1"/>
          </p:nvPr>
        </p:nvSpPr>
        <p:spPr>
          <a:xfrm>
            <a:off x="1648149" y="3013482"/>
            <a:ext cx="8895702" cy="877696"/>
          </a:xfrm>
        </p:spPr>
        <p:txBody>
          <a:bodyPr anchor="ctr">
            <a:noAutofit/>
          </a:bodyPr>
          <a:lstStyle>
            <a:lvl1pPr marL="0" indent="0" algn="ctr">
              <a:lnSpc>
                <a:spcPct val="150000"/>
              </a:lnSpc>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3D0CAE8C-B19C-4977-8BCA-B32C13833C88}"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282A551E-31EC-4F7A-A252-B2FCA315F68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pPr>
              <a:defRPr/>
            </a:pPr>
            <a:fld id="{EB0D3A26-0640-4C70-A709-B1491CCE26F4}"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CE231408-E647-409A-B508-321AFC4E7C0E}"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pPr>
              <a:defRPr/>
            </a:pPr>
            <a:fld id="{71B29D4B-2CA7-47A8-86E5-FE890B1AEF36}" type="datetimeFigureOut">
              <a:rPr lang="zh-CN" altLang="en-US"/>
            </a:fld>
            <a:endParaRPr lang="zh-CN" altLang="en-US"/>
          </a:p>
        </p:txBody>
      </p:sp>
      <p:sp>
        <p:nvSpPr>
          <p:cNvPr id="5" name="Footer Placeholder 4"/>
          <p:cNvSpPr>
            <a:spLocks noGrp="1"/>
          </p:cNvSpPr>
          <p:nvPr>
            <p:ph type="ftr" sz="quarter" idx="11"/>
          </p:nvPr>
        </p:nvSpPr>
        <p:spPr/>
        <p:txBody>
          <a:bodyPr/>
          <a:lstStyle>
            <a:lvl1pPr>
              <a:defRPr/>
            </a:lvl1pPr>
          </a:lstStyle>
          <a:p>
            <a:pPr>
              <a:defRPr/>
            </a:pPr>
            <a:endParaRPr lang="zh-CN" altLang="en-US"/>
          </a:p>
        </p:txBody>
      </p:sp>
      <p:sp>
        <p:nvSpPr>
          <p:cNvPr id="6" name="Slide Number Placeholder 5"/>
          <p:cNvSpPr>
            <a:spLocks noGrp="1"/>
          </p:cNvSpPr>
          <p:nvPr>
            <p:ph type="sldNum" sz="quarter" idx="12"/>
          </p:nvPr>
        </p:nvSpPr>
        <p:spPr/>
        <p:txBody>
          <a:bodyPr/>
          <a:lstStyle>
            <a:lvl1pPr>
              <a:defRPr/>
            </a:lvl1pPr>
          </a:lstStyle>
          <a:p>
            <a:pPr>
              <a:defRPr/>
            </a:pPr>
            <a:fld id="{AA2127CC-6915-48A9-B008-AF3C75820C2D}"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1"/>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p:nvPr>
        </p:nvSpPr>
        <p:spPr>
          <a:xfrm>
            <a:off x="335922" y="877734"/>
            <a:ext cx="11520156" cy="1579716"/>
          </a:xfrm>
        </p:spPr>
        <p:txBody>
          <a:bodyPr anchor="ctr"/>
          <a:lstStyle>
            <a:lvl1pPr algn="ctr">
              <a:lnSpc>
                <a:spcPct val="150000"/>
              </a:lnSpc>
              <a:defRPr sz="5400">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p:nvPr>
        </p:nvSpPr>
        <p:spPr>
          <a:xfrm>
            <a:off x="1319251" y="2908226"/>
            <a:ext cx="9553498" cy="855891"/>
          </a:xfrm>
        </p:spPr>
        <p:txBody>
          <a:bodyPr anchor="ctr"/>
          <a:lstStyle>
            <a:lvl1pPr marL="0" indent="0" algn="ctr">
              <a:lnSpc>
                <a:spcPct val="150000"/>
              </a:lnSpc>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11" name="Date Placeholder 3"/>
          <p:cNvSpPr>
            <a:spLocks noGrp="1"/>
          </p:cNvSpPr>
          <p:nvPr>
            <p:ph type="dt" sz="half" idx="10"/>
          </p:nvPr>
        </p:nvSpPr>
        <p:spPr/>
        <p:txBody>
          <a:bodyPr/>
          <a:lstStyle>
            <a:lvl1pPr>
              <a:defRPr/>
            </a:lvl1pPr>
          </a:lstStyle>
          <a:p>
            <a:pPr>
              <a:defRPr/>
            </a:pPr>
            <a:fld id="{5F91990E-E653-4FD8-923B-A2D860A8A90E}" type="datetimeFigureOut">
              <a:rPr lang="zh-CN" altLang="en-US"/>
            </a:fld>
            <a:endParaRPr lang="zh-CN" altLang="en-US"/>
          </a:p>
        </p:txBody>
      </p:sp>
      <p:sp>
        <p:nvSpPr>
          <p:cNvPr id="12" name="Footer Placeholder 4"/>
          <p:cNvSpPr>
            <a:spLocks noGrp="1"/>
          </p:cNvSpPr>
          <p:nvPr>
            <p:ph type="ftr" sz="quarter" idx="11"/>
          </p:nvPr>
        </p:nvSpPr>
        <p:spPr/>
        <p:txBody>
          <a:bodyPr/>
          <a:lstStyle>
            <a:lvl1pPr>
              <a:defRPr/>
            </a:lvl1pPr>
          </a:lstStyle>
          <a:p>
            <a:pPr>
              <a:defRPr/>
            </a:pPr>
            <a:endParaRPr lang="zh-CN" altLang="en-US"/>
          </a:p>
        </p:txBody>
      </p:sp>
      <p:sp>
        <p:nvSpPr>
          <p:cNvPr id="13" name="Slide Number Placeholder 5"/>
          <p:cNvSpPr>
            <a:spLocks noGrp="1"/>
          </p:cNvSpPr>
          <p:nvPr>
            <p:ph type="sldNum" sz="quarter" idx="12"/>
          </p:nvPr>
        </p:nvSpPr>
        <p:spPr/>
        <p:txBody>
          <a:bodyPr/>
          <a:lstStyle>
            <a:lvl1pPr>
              <a:defRPr/>
            </a:lvl1pPr>
          </a:lstStyle>
          <a:p>
            <a:pPr>
              <a:defRPr/>
            </a:pPr>
            <a:fld id="{C66B55DE-A138-432A-8102-1E3083C6FAC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pPr>
              <a:defRPr/>
            </a:pPr>
            <a:fld id="{4F503295-1E4B-43CB-ACE7-ED4E99C07012}"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8C0F0ABD-4112-4B46-AE5F-F7B3FCC15149}"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839789"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6172201"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pPr>
              <a:defRPr/>
            </a:pPr>
            <a:fld id="{741170D5-879E-4918-AA43-1581FF74425B}" type="datetimeFigureOut">
              <a:rPr lang="zh-CN" altLang="en-US"/>
            </a:fld>
            <a:endParaRPr lang="zh-CN" altLang="en-US"/>
          </a:p>
        </p:txBody>
      </p:sp>
      <p:sp>
        <p:nvSpPr>
          <p:cNvPr id="8" name="Footer Placeholder 4"/>
          <p:cNvSpPr>
            <a:spLocks noGrp="1"/>
          </p:cNvSpPr>
          <p:nvPr>
            <p:ph type="ftr" sz="quarter" idx="11"/>
          </p:nvPr>
        </p:nvSpPr>
        <p:spPr/>
        <p:txBody>
          <a:bodyPr/>
          <a:lstStyle>
            <a:lvl1pPr>
              <a:defRPr/>
            </a:lvl1pPr>
          </a:lstStyle>
          <a:p>
            <a:pPr>
              <a:defRPr/>
            </a:pPr>
            <a:endParaRPr lang="zh-CN" altLang="en-US"/>
          </a:p>
        </p:txBody>
      </p:sp>
      <p:sp>
        <p:nvSpPr>
          <p:cNvPr id="9" name="Slide Number Placeholder 5"/>
          <p:cNvSpPr>
            <a:spLocks noGrp="1"/>
          </p:cNvSpPr>
          <p:nvPr>
            <p:ph type="sldNum" sz="quarter" idx="12"/>
          </p:nvPr>
        </p:nvSpPr>
        <p:spPr/>
        <p:txBody>
          <a:bodyPr/>
          <a:lstStyle>
            <a:lvl1pPr>
              <a:defRPr/>
            </a:lvl1pPr>
          </a:lstStyle>
          <a:p>
            <a:pPr>
              <a:defRPr/>
            </a:pPr>
            <a:fld id="{14CF617F-1FAF-4B1F-8DA8-C199C45268F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pPr>
              <a:defRPr/>
            </a:pPr>
            <a:fld id="{1A7857CE-0B02-4E23-8C71-0AC50F027A2D}" type="datetimeFigureOut">
              <a:rPr lang="zh-CN" altLang="en-US"/>
            </a:fld>
            <a:endParaRPr lang="zh-CN" altLang="en-US"/>
          </a:p>
        </p:txBody>
      </p:sp>
      <p:sp>
        <p:nvSpPr>
          <p:cNvPr id="4" name="Footer Placeholder 4"/>
          <p:cNvSpPr>
            <a:spLocks noGrp="1"/>
          </p:cNvSpPr>
          <p:nvPr>
            <p:ph type="ftr" sz="quarter" idx="11"/>
          </p:nvPr>
        </p:nvSpPr>
        <p:spPr/>
        <p:txBody>
          <a:bodyPr/>
          <a:lstStyle>
            <a:lvl1pPr>
              <a:defRPr/>
            </a:lvl1pPr>
          </a:lstStyle>
          <a:p>
            <a:pPr>
              <a:defRPr/>
            </a:pPr>
            <a:endParaRPr lang="zh-CN" altLang="en-US"/>
          </a:p>
        </p:txBody>
      </p:sp>
      <p:sp>
        <p:nvSpPr>
          <p:cNvPr id="5" name="Slide Number Placeholder 5"/>
          <p:cNvSpPr>
            <a:spLocks noGrp="1"/>
          </p:cNvSpPr>
          <p:nvPr>
            <p:ph type="sldNum" sz="quarter" idx="12"/>
          </p:nvPr>
        </p:nvSpPr>
        <p:spPr/>
        <p:txBody>
          <a:bodyPr/>
          <a:lstStyle>
            <a:lvl1pPr>
              <a:defRPr/>
            </a:lvl1pPr>
          </a:lstStyle>
          <a:p>
            <a:pPr>
              <a:defRPr/>
            </a:pPr>
            <a:fld id="{61637C59-ACF1-46EC-AA2B-C1494FFFC09F}"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pPr>
              <a:defRPr/>
            </a:pPr>
            <a:fld id="{9BEC2F33-1B8F-49A4-B81C-5C1A866997DB}" type="datetimeFigureOut">
              <a:rPr lang="zh-CN" altLang="en-US"/>
            </a:fld>
            <a:endParaRPr lang="zh-CN" altLang="en-US"/>
          </a:p>
        </p:txBody>
      </p:sp>
      <p:sp>
        <p:nvSpPr>
          <p:cNvPr id="4" name="Footer Placeholder 2"/>
          <p:cNvSpPr>
            <a:spLocks noGrp="1"/>
          </p:cNvSpPr>
          <p:nvPr>
            <p:ph type="ftr" sz="quarter" idx="11"/>
          </p:nvPr>
        </p:nvSpPr>
        <p:spPr/>
        <p:txBody>
          <a:bodyPr/>
          <a:lstStyle>
            <a:lvl1pPr>
              <a:defRPr/>
            </a:lvl1pPr>
          </a:lstStyle>
          <a:p>
            <a:pPr>
              <a:defRPr/>
            </a:pPr>
            <a:endParaRPr lang="zh-CN" altLang="en-US"/>
          </a:p>
        </p:txBody>
      </p:sp>
      <p:sp>
        <p:nvSpPr>
          <p:cNvPr id="5" name="Slide Number Placeholder 3"/>
          <p:cNvSpPr>
            <a:spLocks noGrp="1"/>
          </p:cNvSpPr>
          <p:nvPr>
            <p:ph type="sldNum" sz="quarter" idx="12"/>
          </p:nvPr>
        </p:nvSpPr>
        <p:spPr/>
        <p:txBody>
          <a:bodyPr/>
          <a:lstStyle>
            <a:lvl1pPr>
              <a:defRPr/>
            </a:lvl1pPr>
          </a:lstStyle>
          <a:p>
            <a:pPr>
              <a:defRPr/>
            </a:pPr>
            <a:fld id="{B5047A2D-2746-4C2C-8659-5794A5D30568}" type="slidenum">
              <a:rPr lang="zh-CN" altLang="en-US"/>
            </a:fld>
            <a:endParaRPr lang="zh-CN" altLang="en-US"/>
          </a:p>
        </p:txBody>
      </p:sp>
      <p:sp>
        <p:nvSpPr>
          <p:cNvPr id="7" name="矩形 6"/>
          <p:cNvSpPr/>
          <p:nvPr userDrawn="1"/>
        </p:nvSpPr>
        <p:spPr>
          <a:xfrm>
            <a:off x="0" y="0"/>
            <a:ext cx="12192002" cy="6858001"/>
          </a:xfrm>
          <a:prstGeom prst="rect">
            <a:avLst/>
          </a:prstGeom>
          <a:solidFill>
            <a:srgbClr val="E7EA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518EF24E-7ACB-4130-A95E-31B492E4DC89}"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D47E9992-9A03-4D74-B6F7-FDB10D1C5093}"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Date Placeholder 3"/>
          <p:cNvSpPr>
            <a:spLocks noGrp="1"/>
          </p:cNvSpPr>
          <p:nvPr>
            <p:ph type="dt" sz="half" idx="10"/>
          </p:nvPr>
        </p:nvSpPr>
        <p:spPr/>
        <p:txBody>
          <a:bodyPr/>
          <a:lstStyle>
            <a:lvl1pPr>
              <a:defRPr/>
            </a:lvl1pPr>
          </a:lstStyle>
          <a:p>
            <a:pPr>
              <a:defRPr/>
            </a:pPr>
            <a:fld id="{1EF34395-4959-4A0C-96FB-5F242B3DEB06}" type="datetimeFigureOut">
              <a:rPr lang="zh-CN" altLang="en-US"/>
            </a:fld>
            <a:endParaRPr lang="zh-CN" altLang="en-US"/>
          </a:p>
        </p:txBody>
      </p:sp>
      <p:sp>
        <p:nvSpPr>
          <p:cNvPr id="6" name="Footer Placeholder 4"/>
          <p:cNvSpPr>
            <a:spLocks noGrp="1"/>
          </p:cNvSpPr>
          <p:nvPr>
            <p:ph type="ftr" sz="quarter" idx="11"/>
          </p:nvPr>
        </p:nvSpPr>
        <p:spPr/>
        <p:txBody>
          <a:bodyPr/>
          <a:lstStyle>
            <a:lvl1pPr>
              <a:defRPr/>
            </a:lvl1pPr>
          </a:lstStyle>
          <a:p>
            <a:pPr>
              <a:defRPr/>
            </a:pPr>
            <a:endParaRPr lang="zh-CN" altLang="en-US"/>
          </a:p>
        </p:txBody>
      </p:sp>
      <p:sp>
        <p:nvSpPr>
          <p:cNvPr id="7" name="Slide Number Placeholder 5"/>
          <p:cNvSpPr>
            <a:spLocks noGrp="1"/>
          </p:cNvSpPr>
          <p:nvPr>
            <p:ph type="sldNum" sz="quarter" idx="12"/>
          </p:nvPr>
        </p:nvSpPr>
        <p:spPr/>
        <p:txBody>
          <a:bodyPr/>
          <a:lstStyle>
            <a:lvl1pPr>
              <a:defRPr/>
            </a:lvl1pPr>
          </a:lstStyle>
          <a:p>
            <a:pPr>
              <a:defRPr/>
            </a:pPr>
            <a:fld id="{238EBC8F-9660-4E80-9F8E-C4E5D79BDABB}"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1" y="0"/>
            <a:ext cx="12192002" cy="6858001"/>
          </a:xfrm>
          <a:prstGeom prst="rect">
            <a:avLst/>
          </a:prstGeom>
          <a:solidFill>
            <a:srgbClr val="E7EA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027" name="Text Placeholder 2"/>
          <p:cNvSpPr>
            <a:spLocks noGrp="1"/>
          </p:cNvSpPr>
          <p:nvPr>
            <p:ph type="body" idx="1"/>
          </p:nvPr>
        </p:nvSpPr>
        <p:spPr bwMode="auto">
          <a:xfrm>
            <a:off x="754063" y="1769806"/>
            <a:ext cx="10680700" cy="458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CE9557E7-78E4-435A-A3A8-EB5A40A4B307}" type="datetimeFigureOut">
              <a:rPr lang="zh-CN" altLang="en-US"/>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pPr>
              <a:defRPr/>
            </a:pPr>
            <a:fld id="{EB3DC92C-287B-43BD-8FAB-B84E3B43B89E}" type="slidenum">
              <a:rPr lang="zh-CN" altLang="en-US"/>
            </a:fld>
            <a:endParaRPr lang="zh-CN" altLang="en-US"/>
          </a:p>
        </p:txBody>
      </p:sp>
      <p:sp>
        <p:nvSpPr>
          <p:cNvPr id="1031" name="Title Placeholder 1"/>
          <p:cNvSpPr>
            <a:spLocks noGrp="1"/>
          </p:cNvSpPr>
          <p:nvPr>
            <p:ph type="title"/>
          </p:nvPr>
        </p:nvSpPr>
        <p:spPr bwMode="auto">
          <a:xfrm>
            <a:off x="754063" y="162393"/>
            <a:ext cx="10680700" cy="1115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effectLst/>
          <a:latin typeface="+mj-lt"/>
          <a:ea typeface="+mj-ea"/>
          <a:cs typeface="+mj-cs"/>
        </a:defRPr>
      </a:lvl1pPr>
      <a:lvl2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2pPr>
      <a:lvl3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3pPr>
      <a:lvl4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4pPr>
      <a:lvl5pPr algn="l" rtl="0" eaLnBrk="0" fontAlgn="base" hangingPunct="0">
        <a:lnSpc>
          <a:spcPct val="90000"/>
        </a:lnSpc>
        <a:spcBef>
          <a:spcPct val="0"/>
        </a:spcBef>
        <a:spcAft>
          <a:spcPct val="0"/>
        </a:spcAft>
        <a:defRPr sz="3200">
          <a:solidFill>
            <a:schemeClr val="accent1"/>
          </a:solidFill>
          <a:latin typeface="Arial" panose="020B0604020202020204" pitchFamily="34" charset="0"/>
          <a:ea typeface="黑体" panose="02010609060101010101" pitchFamily="49"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0" fontAlgn="base" hangingPunct="0">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0" fontAlgn="base" hangingPunct="0">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5"/>
          <p:cNvSpPr>
            <a:spLocks noGrp="1"/>
          </p:cNvSpPr>
          <p:nvPr>
            <p:ph type="ctrTitle"/>
          </p:nvPr>
        </p:nvSpPr>
        <p:spPr/>
        <p:txBody>
          <a:bodyPr>
            <a:noAutofit/>
          </a:bodyPr>
          <a:lstStyle/>
          <a:p>
            <a:r>
              <a:rPr lang="zh-CN" altLang="en-US" sz="5400" dirty="0">
                <a:latin typeface="+mj-ea"/>
              </a:rPr>
              <a:t>教育教学粉笔小清新模板</a:t>
            </a:r>
            <a:endParaRPr lang="zh-CN" altLang="en-US" sz="5400" dirty="0">
              <a:latin typeface="+mj-ea"/>
            </a:endParaRPr>
          </a:p>
        </p:txBody>
      </p:sp>
      <p:sp>
        <p:nvSpPr>
          <p:cNvPr id="7" name="副标题 6"/>
          <p:cNvSpPr>
            <a:spLocks noGrp="1"/>
          </p:cNvSpPr>
          <p:nvPr>
            <p:ph type="subTitle" idx="1"/>
          </p:nvPr>
        </p:nvSpPr>
        <p:spPr/>
        <p:txBody>
          <a:bodyPr/>
          <a:lstStyle/>
          <a:p>
            <a:r>
              <a:rPr lang="zh-CN" altLang="en-US" sz="2400" dirty="0">
                <a:latin typeface="+mn-ea"/>
              </a:rPr>
              <a:t>讲课人：亮亮图文   时间：20xx年12月30日</a:t>
            </a:r>
            <a:endParaRPr lang="zh-CN" altLang="en-US" sz="2400" dirty="0">
              <a:latin typeface="+mn-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请输入第二章的大标题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4" name="组合 13"/>
          <p:cNvGrpSpPr/>
          <p:nvPr/>
        </p:nvGrpSpPr>
        <p:grpSpPr>
          <a:xfrm rot="7901112" flipV="1">
            <a:off x="6336321" y="3224630"/>
            <a:ext cx="5941617" cy="406887"/>
            <a:chOff x="3157239" y="3969697"/>
            <a:chExt cx="1888573" cy="129331"/>
          </a:xfrm>
        </p:grpSpPr>
        <p:sp>
          <p:nvSpPr>
            <p:cNvPr id="15" name="Freeform 40"/>
            <p:cNvSpPr/>
            <p:nvPr/>
          </p:nvSpPr>
          <p:spPr bwMode="auto">
            <a:xfrm>
              <a:off x="4810183" y="3969697"/>
              <a:ext cx="235629" cy="129331"/>
            </a:xfrm>
            <a:custGeom>
              <a:avLst/>
              <a:gdLst>
                <a:gd name="T0" fmla="*/ 0 w 50"/>
                <a:gd name="T1" fmla="*/ 27 h 27"/>
                <a:gd name="T2" fmla="*/ 49 w 50"/>
                <a:gd name="T3" fmla="*/ 15 h 27"/>
                <a:gd name="T4" fmla="*/ 49 w 50"/>
                <a:gd name="T5" fmla="*/ 12 h 27"/>
                <a:gd name="T6" fmla="*/ 0 w 50"/>
                <a:gd name="T7" fmla="*/ 0 h 27"/>
                <a:gd name="T8" fmla="*/ 0 w 50"/>
                <a:gd name="T9" fmla="*/ 27 h 27"/>
              </a:gdLst>
              <a:ahLst/>
              <a:cxnLst>
                <a:cxn ang="0">
                  <a:pos x="T0" y="T1"/>
                </a:cxn>
                <a:cxn ang="0">
                  <a:pos x="T2" y="T3"/>
                </a:cxn>
                <a:cxn ang="0">
                  <a:pos x="T4" y="T5"/>
                </a:cxn>
                <a:cxn ang="0">
                  <a:pos x="T6" y="T7"/>
                </a:cxn>
                <a:cxn ang="0">
                  <a:pos x="T8" y="T9"/>
                </a:cxn>
              </a:cxnLst>
              <a:rect l="0" t="0" r="r" b="b"/>
              <a:pathLst>
                <a:path w="50" h="27">
                  <a:moveTo>
                    <a:pt x="0" y="27"/>
                  </a:moveTo>
                  <a:cubicBezTo>
                    <a:pt x="49" y="15"/>
                    <a:pt x="49" y="15"/>
                    <a:pt x="49" y="15"/>
                  </a:cubicBezTo>
                  <a:cubicBezTo>
                    <a:pt x="50" y="15"/>
                    <a:pt x="50" y="13"/>
                    <a:pt x="49" y="12"/>
                  </a:cubicBezTo>
                  <a:cubicBezTo>
                    <a:pt x="0" y="0"/>
                    <a:pt x="0" y="0"/>
                    <a:pt x="0" y="0"/>
                  </a:cubicBezTo>
                  <a:lnTo>
                    <a:pt x="0" y="27"/>
                  </a:lnTo>
                  <a:close/>
                </a:path>
              </a:pathLst>
            </a:custGeom>
            <a:solidFill>
              <a:srgbClr val="FFE0B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Rectangle 41"/>
            <p:cNvSpPr>
              <a:spLocks noChangeArrowheads="1"/>
            </p:cNvSpPr>
            <p:nvPr/>
          </p:nvSpPr>
          <p:spPr bwMode="auto">
            <a:xfrm>
              <a:off x="3205073" y="3969697"/>
              <a:ext cx="1605110" cy="129331"/>
            </a:xfrm>
            <a:prstGeom prst="rect">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7" name="Oval 42"/>
            <p:cNvSpPr>
              <a:spLocks noChangeArrowheads="1"/>
            </p:cNvSpPr>
            <p:nvPr/>
          </p:nvSpPr>
          <p:spPr bwMode="auto">
            <a:xfrm>
              <a:off x="3157239" y="3969697"/>
              <a:ext cx="95669" cy="129331"/>
            </a:xfrm>
            <a:prstGeom prst="ellipse">
              <a:avLst/>
            </a:prstGeom>
            <a:solidFill>
              <a:schemeClr val="accent1"/>
            </a:solidFill>
            <a:ln>
              <a:noFill/>
            </a:ln>
          </p:spPr>
          <p:txBody>
            <a:bodyPr vert="horz" wrap="square" lIns="91440" tIns="45720" rIns="91440" bIns="45720" numCol="1" anchor="t" anchorCtr="0" compatLnSpc="1"/>
            <a:lstStyle/>
            <a:p>
              <a:endParaRPr lang="zh-CN" altLang="en-US"/>
            </a:p>
          </p:txBody>
        </p:sp>
        <p:sp>
          <p:nvSpPr>
            <p:cNvPr id="18" name="Rectangle 43"/>
            <p:cNvSpPr>
              <a:spLocks noChangeArrowheads="1"/>
            </p:cNvSpPr>
            <p:nvPr/>
          </p:nvSpPr>
          <p:spPr bwMode="auto">
            <a:xfrm>
              <a:off x="3205073" y="3969697"/>
              <a:ext cx="184251" cy="1293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Freeform 44"/>
            <p:cNvSpPr/>
            <p:nvPr/>
          </p:nvSpPr>
          <p:spPr bwMode="auto">
            <a:xfrm>
              <a:off x="3252908" y="3969697"/>
              <a:ext cx="240944" cy="129331"/>
            </a:xfrm>
            <a:custGeom>
              <a:avLst/>
              <a:gdLst>
                <a:gd name="T0" fmla="*/ 51 w 51"/>
                <a:gd name="T1" fmla="*/ 14 h 27"/>
                <a:gd name="T2" fmla="*/ 41 w 51"/>
                <a:gd name="T3" fmla="*/ 0 h 27"/>
                <a:gd name="T4" fmla="*/ 0 w 51"/>
                <a:gd name="T5" fmla="*/ 0 h 27"/>
                <a:gd name="T6" fmla="*/ 10 w 51"/>
                <a:gd name="T7" fmla="*/ 14 h 27"/>
                <a:gd name="T8" fmla="*/ 0 w 51"/>
                <a:gd name="T9" fmla="*/ 27 h 27"/>
                <a:gd name="T10" fmla="*/ 41 w 51"/>
                <a:gd name="T11" fmla="*/ 27 h 27"/>
                <a:gd name="T12" fmla="*/ 51 w 51"/>
                <a:gd name="T13" fmla="*/ 14 h 27"/>
              </a:gdLst>
              <a:ahLst/>
              <a:cxnLst>
                <a:cxn ang="0">
                  <a:pos x="T0" y="T1"/>
                </a:cxn>
                <a:cxn ang="0">
                  <a:pos x="T2" y="T3"/>
                </a:cxn>
                <a:cxn ang="0">
                  <a:pos x="T4" y="T5"/>
                </a:cxn>
                <a:cxn ang="0">
                  <a:pos x="T6" y="T7"/>
                </a:cxn>
                <a:cxn ang="0">
                  <a:pos x="T8" y="T9"/>
                </a:cxn>
                <a:cxn ang="0">
                  <a:pos x="T10" y="T11"/>
                </a:cxn>
                <a:cxn ang="0">
                  <a:pos x="T12" y="T13"/>
                </a:cxn>
              </a:cxnLst>
              <a:rect l="0" t="0" r="r" b="b"/>
              <a:pathLst>
                <a:path w="51" h="27">
                  <a:moveTo>
                    <a:pt x="51" y="14"/>
                  </a:moveTo>
                  <a:cubicBezTo>
                    <a:pt x="51" y="6"/>
                    <a:pt x="47" y="0"/>
                    <a:pt x="41" y="0"/>
                  </a:cubicBezTo>
                  <a:cubicBezTo>
                    <a:pt x="0" y="0"/>
                    <a:pt x="0" y="0"/>
                    <a:pt x="0" y="0"/>
                  </a:cubicBezTo>
                  <a:cubicBezTo>
                    <a:pt x="5" y="0"/>
                    <a:pt x="10" y="6"/>
                    <a:pt x="10" y="14"/>
                  </a:cubicBezTo>
                  <a:cubicBezTo>
                    <a:pt x="10" y="21"/>
                    <a:pt x="5" y="27"/>
                    <a:pt x="0" y="27"/>
                  </a:cubicBezTo>
                  <a:cubicBezTo>
                    <a:pt x="41" y="27"/>
                    <a:pt x="41" y="27"/>
                    <a:pt x="41" y="27"/>
                  </a:cubicBezTo>
                  <a:cubicBezTo>
                    <a:pt x="47" y="27"/>
                    <a:pt x="51" y="21"/>
                    <a:pt x="51" y="14"/>
                  </a:cubicBezTo>
                  <a:close/>
                </a:path>
              </a:pathLst>
            </a:custGeom>
            <a:solidFill>
              <a:schemeClr val="accent1">
                <a:lumMod val="40000"/>
                <a:lumOff val="60000"/>
              </a:schemeClr>
            </a:solidFill>
            <a:ln>
              <a:noFill/>
            </a:ln>
          </p:spPr>
          <p:txBody>
            <a:bodyPr vert="horz" wrap="square" lIns="91440" tIns="45720" rIns="91440" bIns="45720" numCol="1" anchor="t" anchorCtr="0" compatLnSpc="1"/>
            <a:lstStyle/>
            <a:p>
              <a:endParaRPr lang="zh-CN" altLang="en-US"/>
            </a:p>
          </p:txBody>
        </p:sp>
        <p:sp>
          <p:nvSpPr>
            <p:cNvPr id="22" name="Freeform 45"/>
            <p:cNvSpPr/>
            <p:nvPr/>
          </p:nvSpPr>
          <p:spPr bwMode="auto">
            <a:xfrm>
              <a:off x="4960773" y="4008673"/>
              <a:ext cx="85039" cy="56693"/>
            </a:xfrm>
            <a:custGeom>
              <a:avLst/>
              <a:gdLst>
                <a:gd name="T0" fmla="*/ 1 w 18"/>
                <a:gd name="T1" fmla="*/ 6 h 12"/>
                <a:gd name="T2" fmla="*/ 0 w 18"/>
                <a:gd name="T3" fmla="*/ 12 h 12"/>
                <a:gd name="T4" fmla="*/ 17 w 18"/>
                <a:gd name="T5" fmla="*/ 7 h 12"/>
                <a:gd name="T6" fmla="*/ 17 w 18"/>
                <a:gd name="T7" fmla="*/ 4 h 12"/>
                <a:gd name="T8" fmla="*/ 0 w 18"/>
                <a:gd name="T9" fmla="*/ 0 h 12"/>
                <a:gd name="T10" fmla="*/ 1 w 18"/>
                <a:gd name="T11" fmla="*/ 6 h 12"/>
              </a:gdLst>
              <a:ahLst/>
              <a:cxnLst>
                <a:cxn ang="0">
                  <a:pos x="T0" y="T1"/>
                </a:cxn>
                <a:cxn ang="0">
                  <a:pos x="T2" y="T3"/>
                </a:cxn>
                <a:cxn ang="0">
                  <a:pos x="T4" y="T5"/>
                </a:cxn>
                <a:cxn ang="0">
                  <a:pos x="T6" y="T7"/>
                </a:cxn>
                <a:cxn ang="0">
                  <a:pos x="T8" y="T9"/>
                </a:cxn>
                <a:cxn ang="0">
                  <a:pos x="T10" y="T11"/>
                </a:cxn>
              </a:cxnLst>
              <a:rect l="0" t="0" r="r" b="b"/>
              <a:pathLst>
                <a:path w="18" h="12">
                  <a:moveTo>
                    <a:pt x="1" y="6"/>
                  </a:moveTo>
                  <a:cubicBezTo>
                    <a:pt x="1" y="8"/>
                    <a:pt x="0" y="10"/>
                    <a:pt x="0" y="12"/>
                  </a:cubicBezTo>
                  <a:cubicBezTo>
                    <a:pt x="17" y="7"/>
                    <a:pt x="17" y="7"/>
                    <a:pt x="17" y="7"/>
                  </a:cubicBezTo>
                  <a:cubicBezTo>
                    <a:pt x="18" y="7"/>
                    <a:pt x="18" y="5"/>
                    <a:pt x="17" y="4"/>
                  </a:cubicBezTo>
                  <a:cubicBezTo>
                    <a:pt x="0" y="0"/>
                    <a:pt x="0" y="0"/>
                    <a:pt x="0" y="0"/>
                  </a:cubicBezTo>
                  <a:cubicBezTo>
                    <a:pt x="0" y="2"/>
                    <a:pt x="1" y="4"/>
                    <a:pt x="1" y="6"/>
                  </a:cubicBezTo>
                  <a:close/>
                </a:path>
              </a:pathLst>
            </a:custGeom>
            <a:solidFill>
              <a:srgbClr val="4343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5" name="矩形 24"/>
          <p:cNvSpPr/>
          <p:nvPr/>
        </p:nvSpPr>
        <p:spPr>
          <a:xfrm>
            <a:off x="860167" y="1879235"/>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 name="矩形 23"/>
          <p:cNvSpPr/>
          <p:nvPr/>
        </p:nvSpPr>
        <p:spPr>
          <a:xfrm>
            <a:off x="2591915" y="4279560"/>
            <a:ext cx="4377219" cy="21806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2" name="Freeform 25"/>
          <p:cNvSpPr/>
          <p:nvPr/>
        </p:nvSpPr>
        <p:spPr bwMode="auto">
          <a:xfrm>
            <a:off x="5709859" y="1865450"/>
            <a:ext cx="772282" cy="993502"/>
          </a:xfrm>
          <a:custGeom>
            <a:avLst/>
            <a:gdLst>
              <a:gd name="T0" fmla="*/ 44 w 250"/>
              <a:gd name="T1" fmla="*/ 81 h 323"/>
              <a:gd name="T2" fmla="*/ 44 w 250"/>
              <a:gd name="T3" fmla="*/ 242 h 323"/>
              <a:gd name="T4" fmla="*/ 44 w 250"/>
              <a:gd name="T5" fmla="*/ 242 h 323"/>
              <a:gd name="T6" fmla="*/ 125 w 250"/>
              <a:gd name="T7" fmla="*/ 323 h 323"/>
              <a:gd name="T8" fmla="*/ 206 w 250"/>
              <a:gd name="T9" fmla="*/ 242 h 323"/>
              <a:gd name="T10" fmla="*/ 206 w 250"/>
              <a:gd name="T11" fmla="*/ 242 h 323"/>
              <a:gd name="T12" fmla="*/ 206 w 250"/>
              <a:gd name="T13" fmla="*/ 81 h 323"/>
              <a:gd name="T14" fmla="*/ 125 w 250"/>
              <a:gd name="T15" fmla="*/ 0 h 323"/>
              <a:gd name="T16" fmla="*/ 44 w 250"/>
              <a:gd name="T17" fmla="*/ 81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0" h="323">
                <a:moveTo>
                  <a:pt x="44" y="81"/>
                </a:moveTo>
                <a:cubicBezTo>
                  <a:pt x="0" y="125"/>
                  <a:pt x="0" y="197"/>
                  <a:pt x="44" y="242"/>
                </a:cubicBezTo>
                <a:cubicBezTo>
                  <a:pt x="44" y="242"/>
                  <a:pt x="44" y="242"/>
                  <a:pt x="44" y="242"/>
                </a:cubicBezTo>
                <a:cubicBezTo>
                  <a:pt x="125" y="323"/>
                  <a:pt x="125" y="323"/>
                  <a:pt x="125" y="323"/>
                </a:cubicBezTo>
                <a:cubicBezTo>
                  <a:pt x="206" y="242"/>
                  <a:pt x="206" y="242"/>
                  <a:pt x="206" y="242"/>
                </a:cubicBezTo>
                <a:cubicBezTo>
                  <a:pt x="206" y="242"/>
                  <a:pt x="206" y="242"/>
                  <a:pt x="206" y="242"/>
                </a:cubicBezTo>
                <a:cubicBezTo>
                  <a:pt x="250" y="197"/>
                  <a:pt x="250" y="125"/>
                  <a:pt x="206" y="81"/>
                </a:cubicBezTo>
                <a:cubicBezTo>
                  <a:pt x="125" y="0"/>
                  <a:pt x="125" y="0"/>
                  <a:pt x="125" y="0"/>
                </a:cubicBezTo>
                <a:lnTo>
                  <a:pt x="44" y="81"/>
                </a:lnTo>
                <a:close/>
              </a:path>
            </a:pathLst>
          </a:custGeom>
          <a:solidFill>
            <a:schemeClr val="accent3"/>
          </a:solidFill>
          <a:ln>
            <a:noFill/>
          </a:ln>
          <a:effectLst>
            <a:outerShdw dist="35921" dir="2700000" algn="ctr" rotWithShape="0">
              <a:srgbClr val="C7C4C4"/>
            </a:outerShdw>
          </a:effectLst>
        </p:spPr>
        <p:txBody>
          <a:bodyPr/>
          <a:lstStyle/>
          <a:p>
            <a:pPr>
              <a:defRPr/>
            </a:pPr>
            <a:endParaRPr lang="zh-CN" altLang="en-US"/>
          </a:p>
        </p:txBody>
      </p:sp>
      <p:sp>
        <p:nvSpPr>
          <p:cNvPr id="13" name="Freeform 28"/>
          <p:cNvSpPr/>
          <p:nvPr/>
        </p:nvSpPr>
        <p:spPr bwMode="auto">
          <a:xfrm>
            <a:off x="4734903" y="2417837"/>
            <a:ext cx="702075" cy="702075"/>
          </a:xfrm>
          <a:custGeom>
            <a:avLst/>
            <a:gdLst>
              <a:gd name="T0" fmla="*/ 228 w 228"/>
              <a:gd name="T1" fmla="*/ 114 h 228"/>
              <a:gd name="T2" fmla="*/ 114 w 228"/>
              <a:gd name="T3" fmla="*/ 0 h 228"/>
              <a:gd name="T4" fmla="*/ 114 w 228"/>
              <a:gd name="T5" fmla="*/ 0 h 228"/>
              <a:gd name="T6" fmla="*/ 0 w 228"/>
              <a:gd name="T7" fmla="*/ 0 h 228"/>
              <a:gd name="T8" fmla="*/ 0 w 228"/>
              <a:gd name="T9" fmla="*/ 114 h 228"/>
              <a:gd name="T10" fmla="*/ 0 w 228"/>
              <a:gd name="T11" fmla="*/ 114 h 228"/>
              <a:gd name="T12" fmla="*/ 114 w 228"/>
              <a:gd name="T13" fmla="*/ 228 h 228"/>
              <a:gd name="T14" fmla="*/ 228 w 228"/>
              <a:gd name="T15" fmla="*/ 228 h 228"/>
              <a:gd name="T16" fmla="*/ 228 w 228"/>
              <a:gd name="T17" fmla="*/ 114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228" y="114"/>
                </a:moveTo>
                <a:cubicBezTo>
                  <a:pt x="228" y="51"/>
                  <a:pt x="177" y="0"/>
                  <a:pt x="114" y="0"/>
                </a:cubicBezTo>
                <a:cubicBezTo>
                  <a:pt x="114" y="0"/>
                  <a:pt x="114" y="0"/>
                  <a:pt x="114" y="0"/>
                </a:cubicBezTo>
                <a:cubicBezTo>
                  <a:pt x="0" y="0"/>
                  <a:pt x="0" y="0"/>
                  <a:pt x="0" y="0"/>
                </a:cubicBezTo>
                <a:cubicBezTo>
                  <a:pt x="0" y="114"/>
                  <a:pt x="0" y="114"/>
                  <a:pt x="0" y="114"/>
                </a:cubicBezTo>
                <a:cubicBezTo>
                  <a:pt x="0" y="114"/>
                  <a:pt x="0" y="114"/>
                  <a:pt x="0" y="114"/>
                </a:cubicBezTo>
                <a:cubicBezTo>
                  <a:pt x="0" y="177"/>
                  <a:pt x="51" y="228"/>
                  <a:pt x="114" y="228"/>
                </a:cubicBezTo>
                <a:cubicBezTo>
                  <a:pt x="228" y="228"/>
                  <a:pt x="228" y="228"/>
                  <a:pt x="228" y="228"/>
                </a:cubicBezTo>
                <a:lnTo>
                  <a:pt x="228" y="114"/>
                </a:lnTo>
                <a:close/>
              </a:path>
            </a:pathLst>
          </a:custGeom>
          <a:solidFill>
            <a:schemeClr val="accent2"/>
          </a:solidFill>
          <a:ln>
            <a:noFill/>
          </a:ln>
          <a:effectLst>
            <a:outerShdw dist="35921" dir="2700000" algn="ctr" rotWithShape="0">
              <a:srgbClr val="C7C4C4"/>
            </a:outerShdw>
          </a:effectLst>
        </p:spPr>
        <p:txBody>
          <a:bodyPr/>
          <a:lstStyle/>
          <a:p>
            <a:pPr>
              <a:defRPr/>
            </a:pPr>
            <a:endParaRPr lang="zh-CN" altLang="en-US"/>
          </a:p>
        </p:txBody>
      </p:sp>
      <p:sp>
        <p:nvSpPr>
          <p:cNvPr id="18" name="Freeform 29"/>
          <p:cNvSpPr/>
          <p:nvPr/>
        </p:nvSpPr>
        <p:spPr bwMode="auto">
          <a:xfrm>
            <a:off x="4186490"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7" y="0"/>
                  <a:pt x="125"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5" y="250"/>
                  <a:pt x="197" y="250"/>
                  <a:pt x="242" y="206"/>
                </a:cubicBezTo>
                <a:cubicBezTo>
                  <a:pt x="323" y="125"/>
                  <a:pt x="323" y="125"/>
                  <a:pt x="323" y="125"/>
                </a:cubicBezTo>
                <a:lnTo>
                  <a:pt x="242" y="45"/>
                </a:lnTo>
                <a:close/>
              </a:path>
            </a:pathLst>
          </a:custGeom>
          <a:solidFill>
            <a:schemeClr val="accent1"/>
          </a:solidFill>
          <a:ln>
            <a:noFill/>
          </a:ln>
          <a:effectLst>
            <a:outerShdw dist="35921" dir="2700000" algn="ctr" rotWithShape="0">
              <a:srgbClr val="C7C4C4"/>
            </a:outerShdw>
          </a:effectLst>
        </p:spPr>
        <p:txBody>
          <a:bodyPr/>
          <a:lstStyle/>
          <a:p>
            <a:pPr>
              <a:defRPr/>
            </a:pPr>
            <a:endParaRPr lang="zh-CN" altLang="en-US"/>
          </a:p>
        </p:txBody>
      </p:sp>
      <p:sp>
        <p:nvSpPr>
          <p:cNvPr id="19" name="Freeform 30"/>
          <p:cNvSpPr/>
          <p:nvPr/>
        </p:nvSpPr>
        <p:spPr bwMode="auto">
          <a:xfrm>
            <a:off x="7008035" y="3379547"/>
            <a:ext cx="997475" cy="770957"/>
          </a:xfrm>
          <a:custGeom>
            <a:avLst/>
            <a:gdLst>
              <a:gd name="T0" fmla="*/ 242 w 323"/>
              <a:gd name="T1" fmla="*/ 45 h 250"/>
              <a:gd name="T2" fmla="*/ 81 w 323"/>
              <a:gd name="T3" fmla="*/ 45 h 250"/>
              <a:gd name="T4" fmla="*/ 81 w 323"/>
              <a:gd name="T5" fmla="*/ 45 h 250"/>
              <a:gd name="T6" fmla="*/ 0 w 323"/>
              <a:gd name="T7" fmla="*/ 125 h 250"/>
              <a:gd name="T8" fmla="*/ 81 w 323"/>
              <a:gd name="T9" fmla="*/ 206 h 250"/>
              <a:gd name="T10" fmla="*/ 81 w 323"/>
              <a:gd name="T11" fmla="*/ 206 h 250"/>
              <a:gd name="T12" fmla="*/ 242 w 323"/>
              <a:gd name="T13" fmla="*/ 206 h 250"/>
              <a:gd name="T14" fmla="*/ 323 w 323"/>
              <a:gd name="T15" fmla="*/ 125 h 250"/>
              <a:gd name="T16" fmla="*/ 242 w 323"/>
              <a:gd name="T17" fmla="*/ 45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 h="250">
                <a:moveTo>
                  <a:pt x="242" y="45"/>
                </a:moveTo>
                <a:cubicBezTo>
                  <a:pt x="198" y="0"/>
                  <a:pt x="126" y="0"/>
                  <a:pt x="81" y="45"/>
                </a:cubicBezTo>
                <a:cubicBezTo>
                  <a:pt x="81" y="45"/>
                  <a:pt x="81" y="45"/>
                  <a:pt x="81" y="45"/>
                </a:cubicBezTo>
                <a:cubicBezTo>
                  <a:pt x="0" y="125"/>
                  <a:pt x="0" y="125"/>
                  <a:pt x="0" y="125"/>
                </a:cubicBezTo>
                <a:cubicBezTo>
                  <a:pt x="81" y="206"/>
                  <a:pt x="81" y="206"/>
                  <a:pt x="81" y="206"/>
                </a:cubicBezTo>
                <a:cubicBezTo>
                  <a:pt x="81" y="206"/>
                  <a:pt x="81" y="206"/>
                  <a:pt x="81" y="206"/>
                </a:cubicBezTo>
                <a:cubicBezTo>
                  <a:pt x="126" y="250"/>
                  <a:pt x="198" y="250"/>
                  <a:pt x="242" y="206"/>
                </a:cubicBezTo>
                <a:cubicBezTo>
                  <a:pt x="323" y="125"/>
                  <a:pt x="323" y="125"/>
                  <a:pt x="323" y="125"/>
                </a:cubicBezTo>
                <a:lnTo>
                  <a:pt x="242" y="45"/>
                </a:lnTo>
                <a:close/>
              </a:path>
            </a:pathLst>
          </a:custGeom>
          <a:solidFill>
            <a:schemeClr val="accent5"/>
          </a:solidFill>
          <a:ln>
            <a:noFill/>
          </a:ln>
          <a:effectLst>
            <a:outerShdw dist="35921" dir="2700000" algn="ctr" rotWithShape="0">
              <a:srgbClr val="C7C4C4"/>
            </a:outerShdw>
          </a:effectLst>
        </p:spPr>
        <p:txBody>
          <a:bodyPr/>
          <a:lstStyle/>
          <a:p>
            <a:pPr>
              <a:defRPr/>
            </a:pPr>
            <a:endParaRPr lang="zh-CN" altLang="en-US"/>
          </a:p>
        </p:txBody>
      </p:sp>
      <p:sp>
        <p:nvSpPr>
          <p:cNvPr id="20" name="Freeform 31"/>
          <p:cNvSpPr/>
          <p:nvPr/>
        </p:nvSpPr>
        <p:spPr bwMode="auto">
          <a:xfrm>
            <a:off x="6736477" y="2417837"/>
            <a:ext cx="703400" cy="702075"/>
          </a:xfrm>
          <a:custGeom>
            <a:avLst/>
            <a:gdLst>
              <a:gd name="T0" fmla="*/ 114 w 228"/>
              <a:gd name="T1" fmla="*/ 228 h 228"/>
              <a:gd name="T2" fmla="*/ 228 w 228"/>
              <a:gd name="T3" fmla="*/ 114 h 228"/>
              <a:gd name="T4" fmla="*/ 228 w 228"/>
              <a:gd name="T5" fmla="*/ 114 h 228"/>
              <a:gd name="T6" fmla="*/ 228 w 228"/>
              <a:gd name="T7" fmla="*/ 0 h 228"/>
              <a:gd name="T8" fmla="*/ 114 w 228"/>
              <a:gd name="T9" fmla="*/ 0 h 228"/>
              <a:gd name="T10" fmla="*/ 114 w 228"/>
              <a:gd name="T11" fmla="*/ 0 h 228"/>
              <a:gd name="T12" fmla="*/ 0 w 228"/>
              <a:gd name="T13" fmla="*/ 114 h 228"/>
              <a:gd name="T14" fmla="*/ 0 w 228"/>
              <a:gd name="T15" fmla="*/ 228 h 228"/>
              <a:gd name="T16" fmla="*/ 114 w 228"/>
              <a:gd name="T17" fmla="*/ 228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8">
                <a:moveTo>
                  <a:pt x="114" y="228"/>
                </a:moveTo>
                <a:cubicBezTo>
                  <a:pt x="177" y="228"/>
                  <a:pt x="228" y="177"/>
                  <a:pt x="228" y="114"/>
                </a:cubicBezTo>
                <a:cubicBezTo>
                  <a:pt x="228" y="114"/>
                  <a:pt x="228" y="114"/>
                  <a:pt x="228" y="114"/>
                </a:cubicBezTo>
                <a:cubicBezTo>
                  <a:pt x="228" y="0"/>
                  <a:pt x="228" y="0"/>
                  <a:pt x="228" y="0"/>
                </a:cubicBezTo>
                <a:cubicBezTo>
                  <a:pt x="114" y="0"/>
                  <a:pt x="114" y="0"/>
                  <a:pt x="114" y="0"/>
                </a:cubicBezTo>
                <a:cubicBezTo>
                  <a:pt x="114" y="0"/>
                  <a:pt x="114" y="0"/>
                  <a:pt x="114" y="0"/>
                </a:cubicBezTo>
                <a:cubicBezTo>
                  <a:pt x="51" y="0"/>
                  <a:pt x="0" y="51"/>
                  <a:pt x="0" y="114"/>
                </a:cubicBezTo>
                <a:cubicBezTo>
                  <a:pt x="0" y="228"/>
                  <a:pt x="0" y="228"/>
                  <a:pt x="0" y="228"/>
                </a:cubicBezTo>
                <a:lnTo>
                  <a:pt x="114" y="228"/>
                </a:lnTo>
                <a:close/>
              </a:path>
            </a:pathLst>
          </a:custGeom>
          <a:solidFill>
            <a:schemeClr val="accent4"/>
          </a:solidFill>
          <a:ln>
            <a:noFill/>
          </a:ln>
          <a:effectLst>
            <a:outerShdw dist="35921" dir="2700000" algn="ctr" rotWithShape="0">
              <a:srgbClr val="C7C4C4"/>
            </a:outerShdw>
          </a:effectLst>
        </p:spPr>
        <p:txBody>
          <a:bodyPr/>
          <a:lstStyle/>
          <a:p>
            <a:pPr>
              <a:defRPr/>
            </a:pPr>
            <a:endParaRPr lang="zh-CN" altLang="en-US"/>
          </a:p>
        </p:txBody>
      </p:sp>
      <p:sp>
        <p:nvSpPr>
          <p:cNvPr id="21" name="Freeform 35"/>
          <p:cNvSpPr>
            <a:spLocks noEditPoints="1"/>
          </p:cNvSpPr>
          <p:nvPr/>
        </p:nvSpPr>
        <p:spPr bwMode="auto">
          <a:xfrm>
            <a:off x="6921931" y="2609914"/>
            <a:ext cx="332492" cy="325869"/>
          </a:xfrm>
          <a:custGeom>
            <a:avLst/>
            <a:gdLst>
              <a:gd name="T0" fmla="*/ 2147483646 w 108"/>
              <a:gd name="T1" fmla="*/ 2147483646 h 107"/>
              <a:gd name="T2" fmla="*/ 2147483646 w 108"/>
              <a:gd name="T3" fmla="*/ 2147483646 h 107"/>
              <a:gd name="T4" fmla="*/ 2147483646 w 108"/>
              <a:gd name="T5" fmla="*/ 2147483646 h 107"/>
              <a:gd name="T6" fmla="*/ 2147483646 w 108"/>
              <a:gd name="T7" fmla="*/ 2147483646 h 107"/>
              <a:gd name="T8" fmla="*/ 2147483646 w 108"/>
              <a:gd name="T9" fmla="*/ 2147483646 h 107"/>
              <a:gd name="T10" fmla="*/ 2147483646 w 108"/>
              <a:gd name="T11" fmla="*/ 2147483646 h 107"/>
              <a:gd name="T12" fmla="*/ 2147483646 w 108"/>
              <a:gd name="T13" fmla="*/ 2147483646 h 107"/>
              <a:gd name="T14" fmla="*/ 2147483646 w 108"/>
              <a:gd name="T15" fmla="*/ 2147483646 h 107"/>
              <a:gd name="T16" fmla="*/ 2147483646 w 108"/>
              <a:gd name="T17" fmla="*/ 2147483646 h 107"/>
              <a:gd name="T18" fmla="*/ 2147483646 w 108"/>
              <a:gd name="T19" fmla="*/ 2147483646 h 107"/>
              <a:gd name="T20" fmla="*/ 2147483646 w 108"/>
              <a:gd name="T21" fmla="*/ 2147483646 h 107"/>
              <a:gd name="T22" fmla="*/ 2147483646 w 108"/>
              <a:gd name="T23" fmla="*/ 2147483646 h 107"/>
              <a:gd name="T24" fmla="*/ 2147483646 w 108"/>
              <a:gd name="T25" fmla="*/ 2147483646 h 107"/>
              <a:gd name="T26" fmla="*/ 2147483646 w 108"/>
              <a:gd name="T27" fmla="*/ 2147483646 h 107"/>
              <a:gd name="T28" fmla="*/ 2147483646 w 108"/>
              <a:gd name="T29" fmla="*/ 2147483646 h 107"/>
              <a:gd name="T30" fmla="*/ 2147483646 w 108"/>
              <a:gd name="T31" fmla="*/ 2147483646 h 107"/>
              <a:gd name="T32" fmla="*/ 2147483646 w 108"/>
              <a:gd name="T33" fmla="*/ 2147483646 h 107"/>
              <a:gd name="T34" fmla="*/ 2147483646 w 108"/>
              <a:gd name="T35" fmla="*/ 2147483646 h 107"/>
              <a:gd name="T36" fmla="*/ 2147483646 w 108"/>
              <a:gd name="T37" fmla="*/ 2147483646 h 107"/>
              <a:gd name="T38" fmla="*/ 2147483646 w 108"/>
              <a:gd name="T39" fmla="*/ 2147483646 h 107"/>
              <a:gd name="T40" fmla="*/ 2147483646 w 108"/>
              <a:gd name="T41" fmla="*/ 2147483646 h 107"/>
              <a:gd name="T42" fmla="*/ 2147483646 w 108"/>
              <a:gd name="T43" fmla="*/ 2147483646 h 107"/>
              <a:gd name="T44" fmla="*/ 2147483646 w 108"/>
              <a:gd name="T45" fmla="*/ 2147483646 h 107"/>
              <a:gd name="T46" fmla="*/ 2147483646 w 108"/>
              <a:gd name="T47" fmla="*/ 2147483646 h 107"/>
              <a:gd name="T48" fmla="*/ 2147483646 w 108"/>
              <a:gd name="T49" fmla="*/ 2147483646 h 107"/>
              <a:gd name="T50" fmla="*/ 2147483646 w 108"/>
              <a:gd name="T51" fmla="*/ 2147483646 h 107"/>
              <a:gd name="T52" fmla="*/ 2147483646 w 108"/>
              <a:gd name="T53" fmla="*/ 2147483646 h 107"/>
              <a:gd name="T54" fmla="*/ 2147483646 w 108"/>
              <a:gd name="T55" fmla="*/ 2147483646 h 107"/>
              <a:gd name="T56" fmla="*/ 2147483646 w 108"/>
              <a:gd name="T57" fmla="*/ 2147483646 h 107"/>
              <a:gd name="T58" fmla="*/ 2147483646 w 108"/>
              <a:gd name="T59" fmla="*/ 2147483646 h 107"/>
              <a:gd name="T60" fmla="*/ 2147483646 w 108"/>
              <a:gd name="T61" fmla="*/ 2147483646 h 107"/>
              <a:gd name="T62" fmla="*/ 2147483646 w 108"/>
              <a:gd name="T63" fmla="*/ 2147483646 h 107"/>
              <a:gd name="T64" fmla="*/ 2147483646 w 108"/>
              <a:gd name="T65" fmla="*/ 2147483646 h 107"/>
              <a:gd name="T66" fmla="*/ 2147483646 w 108"/>
              <a:gd name="T67" fmla="*/ 2147483646 h 107"/>
              <a:gd name="T68" fmla="*/ 2147483646 w 108"/>
              <a:gd name="T69" fmla="*/ 2147483646 h 107"/>
              <a:gd name="T70" fmla="*/ 2147483646 w 108"/>
              <a:gd name="T71" fmla="*/ 2147483646 h 107"/>
              <a:gd name="T72" fmla="*/ 2147483646 w 108"/>
              <a:gd name="T73" fmla="*/ 2147483646 h 107"/>
              <a:gd name="T74" fmla="*/ 2147483646 w 108"/>
              <a:gd name="T75" fmla="*/ 2147483646 h 107"/>
              <a:gd name="T76" fmla="*/ 2147483646 w 108"/>
              <a:gd name="T77" fmla="*/ 2147483646 h 107"/>
              <a:gd name="T78" fmla="*/ 2147483646 w 108"/>
              <a:gd name="T79" fmla="*/ 2147483646 h 107"/>
              <a:gd name="T80" fmla="*/ 2147483646 w 108"/>
              <a:gd name="T81" fmla="*/ 2147483646 h 107"/>
              <a:gd name="T82" fmla="*/ 2147483646 w 108"/>
              <a:gd name="T83" fmla="*/ 2147483646 h 107"/>
              <a:gd name="T84" fmla="*/ 2147483646 w 108"/>
              <a:gd name="T85" fmla="*/ 2147483646 h 107"/>
              <a:gd name="T86" fmla="*/ 2147483646 w 108"/>
              <a:gd name="T87" fmla="*/ 2147483646 h 107"/>
              <a:gd name="T88" fmla="*/ 2147483646 w 108"/>
              <a:gd name="T89" fmla="*/ 2147483646 h 107"/>
              <a:gd name="T90" fmla="*/ 2147483646 w 108"/>
              <a:gd name="T91" fmla="*/ 2147483646 h 107"/>
              <a:gd name="T92" fmla="*/ 2147483646 w 108"/>
              <a:gd name="T93" fmla="*/ 2147483646 h 107"/>
              <a:gd name="T94" fmla="*/ 2147483646 w 108"/>
              <a:gd name="T95" fmla="*/ 2147483646 h 107"/>
              <a:gd name="T96" fmla="*/ 2147483646 w 108"/>
              <a:gd name="T97" fmla="*/ 2147483646 h 107"/>
              <a:gd name="T98" fmla="*/ 2147483646 w 108"/>
              <a:gd name="T99" fmla="*/ 2147483646 h 10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 h="107">
                <a:moveTo>
                  <a:pt x="62" y="58"/>
                </a:moveTo>
                <a:cubicBezTo>
                  <a:pt x="106" y="73"/>
                  <a:pt x="106" y="73"/>
                  <a:pt x="106" y="73"/>
                </a:cubicBezTo>
                <a:cubicBezTo>
                  <a:pt x="107" y="73"/>
                  <a:pt x="108" y="75"/>
                  <a:pt x="107" y="76"/>
                </a:cubicBezTo>
                <a:cubicBezTo>
                  <a:pt x="107" y="77"/>
                  <a:pt x="107" y="77"/>
                  <a:pt x="106" y="77"/>
                </a:cubicBezTo>
                <a:cubicBezTo>
                  <a:pt x="94" y="84"/>
                  <a:pt x="94" y="84"/>
                  <a:pt x="94" y="84"/>
                </a:cubicBezTo>
                <a:cubicBezTo>
                  <a:pt x="103" y="94"/>
                  <a:pt x="103" y="94"/>
                  <a:pt x="103" y="94"/>
                </a:cubicBezTo>
                <a:cubicBezTo>
                  <a:pt x="104" y="94"/>
                  <a:pt x="104" y="96"/>
                  <a:pt x="103" y="97"/>
                </a:cubicBezTo>
                <a:cubicBezTo>
                  <a:pt x="103" y="97"/>
                  <a:pt x="103" y="97"/>
                  <a:pt x="103" y="97"/>
                </a:cubicBezTo>
                <a:cubicBezTo>
                  <a:pt x="98" y="102"/>
                  <a:pt x="98" y="102"/>
                  <a:pt x="98" y="102"/>
                </a:cubicBezTo>
                <a:cubicBezTo>
                  <a:pt x="97" y="103"/>
                  <a:pt x="95" y="103"/>
                  <a:pt x="94" y="102"/>
                </a:cubicBezTo>
                <a:cubicBezTo>
                  <a:pt x="94" y="102"/>
                  <a:pt x="94" y="102"/>
                  <a:pt x="94" y="102"/>
                </a:cubicBezTo>
                <a:cubicBezTo>
                  <a:pt x="85" y="93"/>
                  <a:pt x="85" y="93"/>
                  <a:pt x="85" y="93"/>
                </a:cubicBezTo>
                <a:cubicBezTo>
                  <a:pt x="78" y="106"/>
                  <a:pt x="78" y="106"/>
                  <a:pt x="78" y="106"/>
                </a:cubicBezTo>
                <a:cubicBezTo>
                  <a:pt x="78" y="107"/>
                  <a:pt x="76" y="107"/>
                  <a:pt x="75" y="107"/>
                </a:cubicBezTo>
                <a:cubicBezTo>
                  <a:pt x="74" y="106"/>
                  <a:pt x="74" y="106"/>
                  <a:pt x="74" y="105"/>
                </a:cubicBezTo>
                <a:cubicBezTo>
                  <a:pt x="59" y="62"/>
                  <a:pt x="59" y="62"/>
                  <a:pt x="59" y="62"/>
                </a:cubicBezTo>
                <a:cubicBezTo>
                  <a:pt x="59" y="60"/>
                  <a:pt x="60" y="59"/>
                  <a:pt x="61" y="58"/>
                </a:cubicBezTo>
                <a:cubicBezTo>
                  <a:pt x="61" y="58"/>
                  <a:pt x="62" y="58"/>
                  <a:pt x="62" y="58"/>
                </a:cubicBezTo>
                <a:close/>
                <a:moveTo>
                  <a:pt x="54" y="69"/>
                </a:moveTo>
                <a:cubicBezTo>
                  <a:pt x="54" y="69"/>
                  <a:pt x="54" y="69"/>
                  <a:pt x="54" y="69"/>
                </a:cubicBezTo>
                <a:cubicBezTo>
                  <a:pt x="55" y="69"/>
                  <a:pt x="56" y="70"/>
                  <a:pt x="56" y="72"/>
                </a:cubicBezTo>
                <a:cubicBezTo>
                  <a:pt x="56" y="73"/>
                  <a:pt x="55" y="74"/>
                  <a:pt x="54" y="74"/>
                </a:cubicBezTo>
                <a:cubicBezTo>
                  <a:pt x="51" y="74"/>
                  <a:pt x="48" y="74"/>
                  <a:pt x="45" y="73"/>
                </a:cubicBezTo>
                <a:cubicBezTo>
                  <a:pt x="45" y="73"/>
                  <a:pt x="45" y="73"/>
                  <a:pt x="45" y="73"/>
                </a:cubicBezTo>
                <a:cubicBezTo>
                  <a:pt x="43" y="71"/>
                  <a:pt x="40" y="70"/>
                  <a:pt x="38" y="68"/>
                </a:cubicBezTo>
                <a:cubicBezTo>
                  <a:pt x="38" y="68"/>
                  <a:pt x="38" y="68"/>
                  <a:pt x="38" y="68"/>
                </a:cubicBezTo>
                <a:cubicBezTo>
                  <a:pt x="36" y="66"/>
                  <a:pt x="35" y="63"/>
                  <a:pt x="34" y="61"/>
                </a:cubicBezTo>
                <a:cubicBezTo>
                  <a:pt x="33" y="58"/>
                  <a:pt x="32" y="56"/>
                  <a:pt x="32" y="53"/>
                </a:cubicBezTo>
                <a:cubicBezTo>
                  <a:pt x="32" y="50"/>
                  <a:pt x="33" y="47"/>
                  <a:pt x="34" y="45"/>
                </a:cubicBezTo>
                <a:cubicBezTo>
                  <a:pt x="34" y="44"/>
                  <a:pt x="34" y="44"/>
                  <a:pt x="34" y="44"/>
                </a:cubicBezTo>
                <a:cubicBezTo>
                  <a:pt x="35" y="42"/>
                  <a:pt x="36" y="39"/>
                  <a:pt x="38" y="38"/>
                </a:cubicBezTo>
                <a:cubicBezTo>
                  <a:pt x="42" y="34"/>
                  <a:pt x="48" y="31"/>
                  <a:pt x="54" y="31"/>
                </a:cubicBezTo>
                <a:cubicBezTo>
                  <a:pt x="56" y="31"/>
                  <a:pt x="59" y="32"/>
                  <a:pt x="62" y="33"/>
                </a:cubicBezTo>
                <a:cubicBezTo>
                  <a:pt x="62" y="33"/>
                  <a:pt x="62" y="33"/>
                  <a:pt x="62" y="33"/>
                </a:cubicBezTo>
                <a:cubicBezTo>
                  <a:pt x="64" y="34"/>
                  <a:pt x="67" y="36"/>
                  <a:pt x="69" y="38"/>
                </a:cubicBezTo>
                <a:cubicBezTo>
                  <a:pt x="69" y="38"/>
                  <a:pt x="69" y="38"/>
                  <a:pt x="69" y="38"/>
                </a:cubicBezTo>
                <a:cubicBezTo>
                  <a:pt x="71" y="40"/>
                  <a:pt x="72" y="42"/>
                  <a:pt x="73" y="45"/>
                </a:cubicBezTo>
                <a:cubicBezTo>
                  <a:pt x="74" y="47"/>
                  <a:pt x="75" y="50"/>
                  <a:pt x="75" y="53"/>
                </a:cubicBezTo>
                <a:cubicBezTo>
                  <a:pt x="75" y="54"/>
                  <a:pt x="74" y="55"/>
                  <a:pt x="73" y="55"/>
                </a:cubicBezTo>
                <a:cubicBezTo>
                  <a:pt x="71" y="55"/>
                  <a:pt x="70" y="54"/>
                  <a:pt x="70" y="53"/>
                </a:cubicBezTo>
                <a:cubicBezTo>
                  <a:pt x="70" y="50"/>
                  <a:pt x="70" y="48"/>
                  <a:pt x="69" y="46"/>
                </a:cubicBezTo>
                <a:cubicBezTo>
                  <a:pt x="69" y="46"/>
                  <a:pt x="69" y="46"/>
                  <a:pt x="69" y="46"/>
                </a:cubicBezTo>
                <a:cubicBezTo>
                  <a:pt x="69" y="46"/>
                  <a:pt x="69" y="46"/>
                  <a:pt x="69" y="46"/>
                </a:cubicBezTo>
                <a:cubicBezTo>
                  <a:pt x="68" y="44"/>
                  <a:pt x="67" y="43"/>
                  <a:pt x="65" y="41"/>
                </a:cubicBezTo>
                <a:cubicBezTo>
                  <a:pt x="65" y="41"/>
                  <a:pt x="65" y="41"/>
                  <a:pt x="65" y="41"/>
                </a:cubicBezTo>
                <a:cubicBezTo>
                  <a:pt x="64" y="39"/>
                  <a:pt x="62" y="38"/>
                  <a:pt x="60" y="37"/>
                </a:cubicBezTo>
                <a:cubicBezTo>
                  <a:pt x="58" y="37"/>
                  <a:pt x="56" y="36"/>
                  <a:pt x="54" y="36"/>
                </a:cubicBezTo>
                <a:cubicBezTo>
                  <a:pt x="49" y="36"/>
                  <a:pt x="45" y="38"/>
                  <a:pt x="42" y="41"/>
                </a:cubicBezTo>
                <a:cubicBezTo>
                  <a:pt x="42" y="41"/>
                  <a:pt x="42" y="41"/>
                  <a:pt x="42" y="41"/>
                </a:cubicBezTo>
                <a:cubicBezTo>
                  <a:pt x="40" y="42"/>
                  <a:pt x="39" y="44"/>
                  <a:pt x="38" y="46"/>
                </a:cubicBezTo>
                <a:cubicBezTo>
                  <a:pt x="38" y="46"/>
                  <a:pt x="38" y="46"/>
                  <a:pt x="38" y="46"/>
                </a:cubicBezTo>
                <a:cubicBezTo>
                  <a:pt x="37" y="48"/>
                  <a:pt x="37" y="50"/>
                  <a:pt x="37" y="53"/>
                </a:cubicBezTo>
                <a:cubicBezTo>
                  <a:pt x="37" y="55"/>
                  <a:pt x="37" y="57"/>
                  <a:pt x="38" y="59"/>
                </a:cubicBezTo>
                <a:cubicBezTo>
                  <a:pt x="38" y="59"/>
                  <a:pt x="38" y="59"/>
                  <a:pt x="38" y="59"/>
                </a:cubicBezTo>
                <a:cubicBezTo>
                  <a:pt x="39" y="61"/>
                  <a:pt x="40" y="63"/>
                  <a:pt x="42" y="64"/>
                </a:cubicBezTo>
                <a:cubicBezTo>
                  <a:pt x="42" y="64"/>
                  <a:pt x="42" y="64"/>
                  <a:pt x="42" y="64"/>
                </a:cubicBezTo>
                <a:cubicBezTo>
                  <a:pt x="43" y="66"/>
                  <a:pt x="45" y="67"/>
                  <a:pt x="47" y="68"/>
                </a:cubicBezTo>
                <a:cubicBezTo>
                  <a:pt x="49" y="69"/>
                  <a:pt x="51" y="69"/>
                  <a:pt x="54" y="69"/>
                </a:cubicBezTo>
                <a:close/>
                <a:moveTo>
                  <a:pt x="54" y="84"/>
                </a:moveTo>
                <a:cubicBezTo>
                  <a:pt x="54" y="84"/>
                  <a:pt x="54" y="84"/>
                  <a:pt x="54" y="84"/>
                </a:cubicBezTo>
                <a:cubicBezTo>
                  <a:pt x="55" y="84"/>
                  <a:pt x="56" y="85"/>
                  <a:pt x="56" y="86"/>
                </a:cubicBezTo>
                <a:cubicBezTo>
                  <a:pt x="56" y="88"/>
                  <a:pt x="55" y="89"/>
                  <a:pt x="54" y="89"/>
                </a:cubicBezTo>
                <a:cubicBezTo>
                  <a:pt x="49" y="89"/>
                  <a:pt x="44" y="88"/>
                  <a:pt x="40" y="86"/>
                </a:cubicBezTo>
                <a:cubicBezTo>
                  <a:pt x="35" y="84"/>
                  <a:pt x="31" y="81"/>
                  <a:pt x="28" y="78"/>
                </a:cubicBezTo>
                <a:cubicBezTo>
                  <a:pt x="25" y="75"/>
                  <a:pt x="22" y="71"/>
                  <a:pt x="20" y="67"/>
                </a:cubicBezTo>
                <a:cubicBezTo>
                  <a:pt x="20" y="66"/>
                  <a:pt x="20" y="66"/>
                  <a:pt x="20" y="66"/>
                </a:cubicBezTo>
                <a:cubicBezTo>
                  <a:pt x="19" y="62"/>
                  <a:pt x="18" y="58"/>
                  <a:pt x="18" y="53"/>
                </a:cubicBezTo>
                <a:cubicBezTo>
                  <a:pt x="18" y="48"/>
                  <a:pt x="19" y="43"/>
                  <a:pt x="20" y="39"/>
                </a:cubicBezTo>
                <a:cubicBezTo>
                  <a:pt x="20" y="39"/>
                  <a:pt x="20" y="39"/>
                  <a:pt x="20" y="39"/>
                </a:cubicBezTo>
                <a:cubicBezTo>
                  <a:pt x="22" y="35"/>
                  <a:pt x="25" y="31"/>
                  <a:pt x="28" y="27"/>
                </a:cubicBezTo>
                <a:cubicBezTo>
                  <a:pt x="31" y="24"/>
                  <a:pt x="35" y="21"/>
                  <a:pt x="40" y="19"/>
                </a:cubicBezTo>
                <a:cubicBezTo>
                  <a:pt x="40" y="19"/>
                  <a:pt x="40" y="19"/>
                  <a:pt x="40" y="19"/>
                </a:cubicBezTo>
                <a:cubicBezTo>
                  <a:pt x="44" y="18"/>
                  <a:pt x="49" y="17"/>
                  <a:pt x="54" y="17"/>
                </a:cubicBezTo>
                <a:cubicBezTo>
                  <a:pt x="58" y="17"/>
                  <a:pt x="63" y="18"/>
                  <a:pt x="67" y="19"/>
                </a:cubicBezTo>
                <a:cubicBezTo>
                  <a:pt x="67" y="19"/>
                  <a:pt x="67" y="19"/>
                  <a:pt x="67" y="19"/>
                </a:cubicBezTo>
                <a:cubicBezTo>
                  <a:pt x="72" y="21"/>
                  <a:pt x="76" y="24"/>
                  <a:pt x="79" y="27"/>
                </a:cubicBezTo>
                <a:cubicBezTo>
                  <a:pt x="82" y="31"/>
                  <a:pt x="85" y="35"/>
                  <a:pt x="87" y="39"/>
                </a:cubicBezTo>
                <a:cubicBezTo>
                  <a:pt x="87" y="39"/>
                  <a:pt x="87" y="39"/>
                  <a:pt x="87" y="39"/>
                </a:cubicBezTo>
                <a:cubicBezTo>
                  <a:pt x="89" y="43"/>
                  <a:pt x="89" y="48"/>
                  <a:pt x="89" y="53"/>
                </a:cubicBezTo>
                <a:cubicBezTo>
                  <a:pt x="89" y="54"/>
                  <a:pt x="88" y="55"/>
                  <a:pt x="87" y="55"/>
                </a:cubicBezTo>
                <a:cubicBezTo>
                  <a:pt x="86" y="55"/>
                  <a:pt x="85" y="54"/>
                  <a:pt x="85" y="53"/>
                </a:cubicBezTo>
                <a:cubicBezTo>
                  <a:pt x="85" y="49"/>
                  <a:pt x="84" y="45"/>
                  <a:pt x="82" y="41"/>
                </a:cubicBezTo>
                <a:cubicBezTo>
                  <a:pt x="82" y="41"/>
                  <a:pt x="82" y="41"/>
                  <a:pt x="82" y="41"/>
                </a:cubicBezTo>
                <a:cubicBezTo>
                  <a:pt x="81" y="37"/>
                  <a:pt x="78" y="34"/>
                  <a:pt x="76" y="31"/>
                </a:cubicBezTo>
                <a:cubicBezTo>
                  <a:pt x="73" y="28"/>
                  <a:pt x="69" y="26"/>
                  <a:pt x="65" y="24"/>
                </a:cubicBezTo>
                <a:cubicBezTo>
                  <a:pt x="62" y="23"/>
                  <a:pt x="58" y="22"/>
                  <a:pt x="54" y="22"/>
                </a:cubicBezTo>
                <a:cubicBezTo>
                  <a:pt x="49" y="22"/>
                  <a:pt x="45" y="23"/>
                  <a:pt x="42" y="24"/>
                </a:cubicBezTo>
                <a:cubicBezTo>
                  <a:pt x="42" y="24"/>
                  <a:pt x="42" y="24"/>
                  <a:pt x="42" y="24"/>
                </a:cubicBezTo>
                <a:cubicBezTo>
                  <a:pt x="38" y="26"/>
                  <a:pt x="34" y="28"/>
                  <a:pt x="32" y="31"/>
                </a:cubicBezTo>
                <a:cubicBezTo>
                  <a:pt x="29" y="34"/>
                  <a:pt x="26" y="37"/>
                  <a:pt x="25" y="41"/>
                </a:cubicBezTo>
                <a:cubicBezTo>
                  <a:pt x="23" y="44"/>
                  <a:pt x="23" y="49"/>
                  <a:pt x="23" y="53"/>
                </a:cubicBezTo>
                <a:cubicBezTo>
                  <a:pt x="23" y="57"/>
                  <a:pt x="23" y="61"/>
                  <a:pt x="25" y="65"/>
                </a:cubicBezTo>
                <a:cubicBezTo>
                  <a:pt x="25" y="65"/>
                  <a:pt x="25" y="65"/>
                  <a:pt x="25" y="65"/>
                </a:cubicBezTo>
                <a:cubicBezTo>
                  <a:pt x="26" y="68"/>
                  <a:pt x="29" y="72"/>
                  <a:pt x="32" y="75"/>
                </a:cubicBezTo>
                <a:cubicBezTo>
                  <a:pt x="34" y="78"/>
                  <a:pt x="38" y="80"/>
                  <a:pt x="42" y="81"/>
                </a:cubicBezTo>
                <a:cubicBezTo>
                  <a:pt x="45" y="83"/>
                  <a:pt x="49" y="84"/>
                  <a:pt x="54" y="84"/>
                </a:cubicBezTo>
                <a:close/>
                <a:moveTo>
                  <a:pt x="54" y="98"/>
                </a:moveTo>
                <a:cubicBezTo>
                  <a:pt x="54" y="98"/>
                  <a:pt x="54" y="98"/>
                  <a:pt x="54" y="98"/>
                </a:cubicBezTo>
                <a:cubicBezTo>
                  <a:pt x="56" y="98"/>
                  <a:pt x="58" y="100"/>
                  <a:pt x="58" y="102"/>
                </a:cubicBezTo>
                <a:cubicBezTo>
                  <a:pt x="58" y="104"/>
                  <a:pt x="56" y="106"/>
                  <a:pt x="54" y="106"/>
                </a:cubicBezTo>
                <a:cubicBezTo>
                  <a:pt x="46" y="106"/>
                  <a:pt x="40" y="104"/>
                  <a:pt x="33" y="102"/>
                </a:cubicBezTo>
                <a:cubicBezTo>
                  <a:pt x="33" y="102"/>
                  <a:pt x="33" y="102"/>
                  <a:pt x="33" y="102"/>
                </a:cubicBezTo>
                <a:cubicBezTo>
                  <a:pt x="27" y="99"/>
                  <a:pt x="21" y="95"/>
                  <a:pt x="16" y="90"/>
                </a:cubicBezTo>
                <a:cubicBezTo>
                  <a:pt x="11" y="85"/>
                  <a:pt x="7" y="80"/>
                  <a:pt x="4" y="73"/>
                </a:cubicBezTo>
                <a:cubicBezTo>
                  <a:pt x="4" y="73"/>
                  <a:pt x="4" y="73"/>
                  <a:pt x="4" y="73"/>
                </a:cubicBezTo>
                <a:cubicBezTo>
                  <a:pt x="2" y="67"/>
                  <a:pt x="0" y="60"/>
                  <a:pt x="0" y="53"/>
                </a:cubicBezTo>
                <a:cubicBezTo>
                  <a:pt x="0" y="46"/>
                  <a:pt x="2" y="39"/>
                  <a:pt x="4" y="32"/>
                </a:cubicBezTo>
                <a:cubicBezTo>
                  <a:pt x="4" y="32"/>
                  <a:pt x="4" y="32"/>
                  <a:pt x="4" y="32"/>
                </a:cubicBezTo>
                <a:cubicBezTo>
                  <a:pt x="4" y="32"/>
                  <a:pt x="4" y="32"/>
                  <a:pt x="4" y="32"/>
                </a:cubicBezTo>
                <a:cubicBezTo>
                  <a:pt x="7" y="26"/>
                  <a:pt x="11" y="20"/>
                  <a:pt x="16" y="15"/>
                </a:cubicBezTo>
                <a:cubicBezTo>
                  <a:pt x="21" y="10"/>
                  <a:pt x="27" y="6"/>
                  <a:pt x="33" y="4"/>
                </a:cubicBezTo>
                <a:cubicBezTo>
                  <a:pt x="33" y="3"/>
                  <a:pt x="33" y="3"/>
                  <a:pt x="33" y="3"/>
                </a:cubicBezTo>
                <a:cubicBezTo>
                  <a:pt x="40" y="1"/>
                  <a:pt x="46" y="0"/>
                  <a:pt x="54" y="0"/>
                </a:cubicBezTo>
                <a:cubicBezTo>
                  <a:pt x="61" y="0"/>
                  <a:pt x="68" y="1"/>
                  <a:pt x="74" y="4"/>
                </a:cubicBezTo>
                <a:cubicBezTo>
                  <a:pt x="74" y="4"/>
                  <a:pt x="74" y="4"/>
                  <a:pt x="74" y="4"/>
                </a:cubicBezTo>
                <a:cubicBezTo>
                  <a:pt x="74" y="4"/>
                  <a:pt x="74" y="4"/>
                  <a:pt x="74" y="4"/>
                </a:cubicBezTo>
                <a:cubicBezTo>
                  <a:pt x="80" y="6"/>
                  <a:pt x="86" y="10"/>
                  <a:pt x="91" y="15"/>
                </a:cubicBezTo>
                <a:cubicBezTo>
                  <a:pt x="96" y="20"/>
                  <a:pt x="100" y="26"/>
                  <a:pt x="103" y="32"/>
                </a:cubicBezTo>
                <a:cubicBezTo>
                  <a:pt x="103" y="33"/>
                  <a:pt x="103" y="33"/>
                  <a:pt x="103" y="33"/>
                </a:cubicBezTo>
                <a:cubicBezTo>
                  <a:pt x="105" y="39"/>
                  <a:pt x="107" y="46"/>
                  <a:pt x="107" y="53"/>
                </a:cubicBezTo>
                <a:cubicBezTo>
                  <a:pt x="107" y="55"/>
                  <a:pt x="105" y="57"/>
                  <a:pt x="103" y="57"/>
                </a:cubicBezTo>
                <a:cubicBezTo>
                  <a:pt x="100" y="57"/>
                  <a:pt x="99" y="55"/>
                  <a:pt x="99" y="53"/>
                </a:cubicBezTo>
                <a:cubicBezTo>
                  <a:pt x="99" y="47"/>
                  <a:pt x="97" y="41"/>
                  <a:pt x="95" y="36"/>
                </a:cubicBezTo>
                <a:cubicBezTo>
                  <a:pt x="95" y="36"/>
                  <a:pt x="95" y="36"/>
                  <a:pt x="95" y="36"/>
                </a:cubicBezTo>
                <a:cubicBezTo>
                  <a:pt x="93" y="30"/>
                  <a:pt x="90" y="25"/>
                  <a:pt x="85" y="21"/>
                </a:cubicBezTo>
                <a:cubicBezTo>
                  <a:pt x="81" y="17"/>
                  <a:pt x="76" y="13"/>
                  <a:pt x="71" y="11"/>
                </a:cubicBezTo>
                <a:cubicBezTo>
                  <a:pt x="66" y="9"/>
                  <a:pt x="60" y="8"/>
                  <a:pt x="54" y="8"/>
                </a:cubicBezTo>
                <a:cubicBezTo>
                  <a:pt x="47" y="8"/>
                  <a:pt x="42" y="9"/>
                  <a:pt x="37" y="11"/>
                </a:cubicBezTo>
                <a:cubicBezTo>
                  <a:pt x="36" y="11"/>
                  <a:pt x="36" y="11"/>
                  <a:pt x="36" y="11"/>
                </a:cubicBezTo>
                <a:cubicBezTo>
                  <a:pt x="31" y="13"/>
                  <a:pt x="26" y="17"/>
                  <a:pt x="22" y="21"/>
                </a:cubicBezTo>
                <a:cubicBezTo>
                  <a:pt x="18" y="25"/>
                  <a:pt x="14" y="30"/>
                  <a:pt x="12" y="36"/>
                </a:cubicBezTo>
                <a:cubicBezTo>
                  <a:pt x="10" y="41"/>
                  <a:pt x="9" y="47"/>
                  <a:pt x="9" y="53"/>
                </a:cubicBezTo>
                <a:cubicBezTo>
                  <a:pt x="9" y="59"/>
                  <a:pt x="10" y="65"/>
                  <a:pt x="12" y="70"/>
                </a:cubicBezTo>
                <a:cubicBezTo>
                  <a:pt x="12" y="70"/>
                  <a:pt x="12" y="70"/>
                  <a:pt x="12" y="70"/>
                </a:cubicBezTo>
                <a:cubicBezTo>
                  <a:pt x="14" y="75"/>
                  <a:pt x="18" y="80"/>
                  <a:pt x="22" y="85"/>
                </a:cubicBezTo>
                <a:cubicBezTo>
                  <a:pt x="26" y="89"/>
                  <a:pt x="31" y="92"/>
                  <a:pt x="36" y="94"/>
                </a:cubicBezTo>
                <a:cubicBezTo>
                  <a:pt x="42" y="97"/>
                  <a:pt x="47" y="98"/>
                  <a:pt x="54" y="98"/>
                </a:cubicBezTo>
                <a:close/>
                <a:moveTo>
                  <a:pt x="99" y="76"/>
                </a:moveTo>
                <a:cubicBezTo>
                  <a:pt x="99" y="76"/>
                  <a:pt x="99" y="76"/>
                  <a:pt x="99" y="76"/>
                </a:cubicBezTo>
                <a:cubicBezTo>
                  <a:pt x="65" y="65"/>
                  <a:pt x="65" y="65"/>
                  <a:pt x="65" y="65"/>
                </a:cubicBezTo>
                <a:cubicBezTo>
                  <a:pt x="77" y="98"/>
                  <a:pt x="77" y="98"/>
                  <a:pt x="77" y="98"/>
                </a:cubicBezTo>
                <a:cubicBezTo>
                  <a:pt x="82" y="88"/>
                  <a:pt x="82" y="88"/>
                  <a:pt x="82" y="88"/>
                </a:cubicBezTo>
                <a:cubicBezTo>
                  <a:pt x="82" y="88"/>
                  <a:pt x="82" y="88"/>
                  <a:pt x="82" y="88"/>
                </a:cubicBezTo>
                <a:cubicBezTo>
                  <a:pt x="82" y="87"/>
                  <a:pt x="82" y="87"/>
                  <a:pt x="83" y="87"/>
                </a:cubicBezTo>
                <a:cubicBezTo>
                  <a:pt x="84" y="86"/>
                  <a:pt x="85" y="86"/>
                  <a:pt x="86" y="87"/>
                </a:cubicBezTo>
                <a:cubicBezTo>
                  <a:pt x="96" y="97"/>
                  <a:pt x="96" y="97"/>
                  <a:pt x="96" y="97"/>
                </a:cubicBezTo>
                <a:cubicBezTo>
                  <a:pt x="98" y="95"/>
                  <a:pt x="98" y="95"/>
                  <a:pt x="98" y="95"/>
                </a:cubicBezTo>
                <a:cubicBezTo>
                  <a:pt x="88" y="85"/>
                  <a:pt x="88" y="85"/>
                  <a:pt x="88" y="85"/>
                </a:cubicBezTo>
                <a:cubicBezTo>
                  <a:pt x="88" y="85"/>
                  <a:pt x="87" y="85"/>
                  <a:pt x="87" y="85"/>
                </a:cubicBezTo>
                <a:cubicBezTo>
                  <a:pt x="87" y="83"/>
                  <a:pt x="87" y="82"/>
                  <a:pt x="88" y="81"/>
                </a:cubicBezTo>
                <a:cubicBezTo>
                  <a:pt x="99" y="76"/>
                  <a:pt x="99" y="76"/>
                  <a:pt x="99" y="7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bwMode="auto">
          <a:xfrm>
            <a:off x="5152363" y="2858952"/>
            <a:ext cx="1899422" cy="3006999"/>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4" name="KSO_Shape"/>
          <p:cNvSpPr/>
          <p:nvPr/>
        </p:nvSpPr>
        <p:spPr bwMode="auto">
          <a:xfrm>
            <a:off x="4533553" y="3655988"/>
            <a:ext cx="307323" cy="252517"/>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4944459" y="2608590"/>
            <a:ext cx="282963" cy="32586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6" name="KSO_Shape"/>
          <p:cNvSpPr/>
          <p:nvPr/>
        </p:nvSpPr>
        <p:spPr bwMode="auto">
          <a:xfrm>
            <a:off x="5935383" y="2199267"/>
            <a:ext cx="323883" cy="328518"/>
          </a:xfrm>
          <a:custGeom>
            <a:avLst/>
            <a:gdLst>
              <a:gd name="T0" fmla="*/ 1575136 w 3826"/>
              <a:gd name="T1" fmla="*/ 952579 h 3884"/>
              <a:gd name="T2" fmla="*/ 1648376 w 3826"/>
              <a:gd name="T3" fmla="*/ 1177860 h 3884"/>
              <a:gd name="T4" fmla="*/ 1354950 w 3826"/>
              <a:gd name="T5" fmla="*/ 1470819 h 3884"/>
              <a:gd name="T6" fmla="*/ 1428654 w 3826"/>
              <a:gd name="T7" fmla="*/ 1177860 h 3884"/>
              <a:gd name="T8" fmla="*/ 1493088 w 3826"/>
              <a:gd name="T9" fmla="*/ 592407 h 3884"/>
              <a:gd name="T10" fmla="*/ 1598313 w 3826"/>
              <a:gd name="T11" fmla="*/ 278125 h 3884"/>
              <a:gd name="T12" fmla="*/ 1616391 w 3826"/>
              <a:gd name="T13" fmla="*/ 626709 h 3884"/>
              <a:gd name="T14" fmla="*/ 73704 w 3826"/>
              <a:gd name="T15" fmla="*/ 1800397 h 3884"/>
              <a:gd name="T16" fmla="*/ 0 w 3826"/>
              <a:gd name="T17" fmla="*/ 1727157 h 3884"/>
              <a:gd name="T18" fmla="*/ 2318 w 3826"/>
              <a:gd name="T19" fmla="*/ 298985 h 3884"/>
              <a:gd name="T20" fmla="*/ 1309059 w 3826"/>
              <a:gd name="T21" fmla="*/ 298985 h 3884"/>
              <a:gd name="T22" fmla="*/ 1318794 w 3826"/>
              <a:gd name="T23" fmla="*/ 1727157 h 3884"/>
              <a:gd name="T24" fmla="*/ 1245553 w 3826"/>
              <a:gd name="T25" fmla="*/ 1800397 h 3884"/>
              <a:gd name="T26" fmla="*/ 988748 w 3826"/>
              <a:gd name="T27" fmla="*/ 1324339 h 3884"/>
              <a:gd name="T28" fmla="*/ 230383 w 3826"/>
              <a:gd name="T29" fmla="*/ 1580678 h 3884"/>
              <a:gd name="T30" fmla="*/ 1135692 w 3826"/>
              <a:gd name="T31" fmla="*/ 921521 h 3884"/>
              <a:gd name="T32" fmla="*/ 1135692 w 3826"/>
              <a:gd name="T33" fmla="*/ 665183 h 3884"/>
              <a:gd name="T34" fmla="*/ 1135692 w 3826"/>
              <a:gd name="T35" fmla="*/ 518703 h 3884"/>
              <a:gd name="T36" fmla="*/ 293426 w 3826"/>
              <a:gd name="T37" fmla="*/ 408844 h 3884"/>
              <a:gd name="T38" fmla="*/ 183101 w 3826"/>
              <a:gd name="T39" fmla="*/ 591943 h 3884"/>
              <a:gd name="T40" fmla="*/ 183101 w 3826"/>
              <a:gd name="T41" fmla="*/ 848282 h 3884"/>
              <a:gd name="T42" fmla="*/ 183101 w 3826"/>
              <a:gd name="T43" fmla="*/ 994761 h 3884"/>
              <a:gd name="T44" fmla="*/ 1025831 w 3826"/>
              <a:gd name="T45" fmla="*/ 1104621 h 3884"/>
              <a:gd name="T46" fmla="*/ 1135692 w 3826"/>
              <a:gd name="T47" fmla="*/ 921521 h 3884"/>
              <a:gd name="T48" fmla="*/ 842730 w 3826"/>
              <a:gd name="T49" fmla="*/ 921521 h 3884"/>
              <a:gd name="T50" fmla="*/ 1061988 w 3826"/>
              <a:gd name="T51" fmla="*/ 1031381 h 3884"/>
              <a:gd name="T52" fmla="*/ 842730 w 3826"/>
              <a:gd name="T53" fmla="*/ 665183 h 3884"/>
              <a:gd name="T54" fmla="*/ 1061988 w 3826"/>
              <a:gd name="T55" fmla="*/ 848282 h 3884"/>
              <a:gd name="T56" fmla="*/ 842730 w 3826"/>
              <a:gd name="T57" fmla="*/ 665183 h 3884"/>
              <a:gd name="T58" fmla="*/ 1061988 w 3826"/>
              <a:gd name="T59" fmla="*/ 482084 h 3884"/>
              <a:gd name="T60" fmla="*/ 842730 w 3826"/>
              <a:gd name="T61" fmla="*/ 591943 h 3884"/>
              <a:gd name="T62" fmla="*/ 549304 w 3826"/>
              <a:gd name="T63" fmla="*/ 591943 h 3884"/>
              <a:gd name="T64" fmla="*/ 769489 w 3826"/>
              <a:gd name="T65" fmla="*/ 482084 h 3884"/>
              <a:gd name="T66" fmla="*/ 549304 w 3826"/>
              <a:gd name="T67" fmla="*/ 591943 h 3884"/>
              <a:gd name="T68" fmla="*/ 256805 w 3826"/>
              <a:gd name="T69" fmla="*/ 482084 h 3884"/>
              <a:gd name="T70" fmla="*/ 476527 w 3826"/>
              <a:gd name="T71" fmla="*/ 591943 h 3884"/>
              <a:gd name="T72" fmla="*/ 476527 w 3826"/>
              <a:gd name="T73" fmla="*/ 848282 h 3884"/>
              <a:gd name="T74" fmla="*/ 256805 w 3826"/>
              <a:gd name="T75" fmla="*/ 665183 h 3884"/>
              <a:gd name="T76" fmla="*/ 476527 w 3826"/>
              <a:gd name="T77" fmla="*/ 848282 h 3884"/>
              <a:gd name="T78" fmla="*/ 256805 w 3826"/>
              <a:gd name="T79" fmla="*/ 1031381 h 3884"/>
              <a:gd name="T80" fmla="*/ 476527 w 3826"/>
              <a:gd name="T81" fmla="*/ 921521 h 3884"/>
              <a:gd name="T82" fmla="*/ 769489 w 3826"/>
              <a:gd name="T83" fmla="*/ 665183 h 3884"/>
              <a:gd name="T84" fmla="*/ 549304 w 3826"/>
              <a:gd name="T85" fmla="*/ 848282 h 3884"/>
              <a:gd name="T86" fmla="*/ 769489 w 3826"/>
              <a:gd name="T87" fmla="*/ 665183 h 3884"/>
              <a:gd name="T88" fmla="*/ 769489 w 3826"/>
              <a:gd name="T89" fmla="*/ 1031381 h 3884"/>
              <a:gd name="T90" fmla="*/ 549304 w 3826"/>
              <a:gd name="T91" fmla="*/ 921521 h 38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3826" h="3884">
                <a:moveTo>
                  <a:pt x="3487" y="1352"/>
                </a:moveTo>
                <a:cubicBezTo>
                  <a:pt x="3417" y="1510"/>
                  <a:pt x="3401" y="1849"/>
                  <a:pt x="3398" y="2055"/>
                </a:cubicBezTo>
                <a:cubicBezTo>
                  <a:pt x="3398" y="2541"/>
                  <a:pt x="3398" y="2541"/>
                  <a:pt x="3398" y="2541"/>
                </a:cubicBezTo>
                <a:cubicBezTo>
                  <a:pt x="3556" y="2541"/>
                  <a:pt x="3556" y="2541"/>
                  <a:pt x="3556" y="2541"/>
                </a:cubicBezTo>
                <a:cubicBezTo>
                  <a:pt x="3556" y="3173"/>
                  <a:pt x="3556" y="3173"/>
                  <a:pt x="3556" y="3173"/>
                </a:cubicBezTo>
                <a:cubicBezTo>
                  <a:pt x="2923" y="3173"/>
                  <a:pt x="2923" y="3173"/>
                  <a:pt x="2923" y="3173"/>
                </a:cubicBezTo>
                <a:cubicBezTo>
                  <a:pt x="2923" y="2541"/>
                  <a:pt x="2923" y="2541"/>
                  <a:pt x="2923" y="2541"/>
                </a:cubicBezTo>
                <a:cubicBezTo>
                  <a:pt x="3082" y="2541"/>
                  <a:pt x="3082" y="2541"/>
                  <a:pt x="3082" y="2541"/>
                </a:cubicBezTo>
                <a:cubicBezTo>
                  <a:pt x="3082" y="2225"/>
                  <a:pt x="3082" y="2225"/>
                  <a:pt x="3082" y="2225"/>
                </a:cubicBezTo>
                <a:cubicBezTo>
                  <a:pt x="3082" y="2225"/>
                  <a:pt x="3043" y="1389"/>
                  <a:pt x="3221" y="1278"/>
                </a:cubicBezTo>
                <a:cubicBezTo>
                  <a:pt x="3130" y="1209"/>
                  <a:pt x="3070" y="1101"/>
                  <a:pt x="3070" y="978"/>
                </a:cubicBezTo>
                <a:cubicBezTo>
                  <a:pt x="3070" y="769"/>
                  <a:pt x="3240" y="600"/>
                  <a:pt x="3448" y="600"/>
                </a:cubicBezTo>
                <a:cubicBezTo>
                  <a:pt x="3657" y="600"/>
                  <a:pt x="3826" y="769"/>
                  <a:pt x="3826" y="978"/>
                </a:cubicBezTo>
                <a:cubicBezTo>
                  <a:pt x="3826" y="1173"/>
                  <a:pt x="3677" y="1332"/>
                  <a:pt x="3487" y="1352"/>
                </a:cubicBezTo>
                <a:close/>
                <a:moveTo>
                  <a:pt x="2687" y="3884"/>
                </a:moveTo>
                <a:cubicBezTo>
                  <a:pt x="159" y="3884"/>
                  <a:pt x="159" y="3884"/>
                  <a:pt x="159" y="3884"/>
                </a:cubicBezTo>
                <a:cubicBezTo>
                  <a:pt x="159" y="3726"/>
                  <a:pt x="159" y="3726"/>
                  <a:pt x="159" y="3726"/>
                </a:cubicBezTo>
                <a:cubicBezTo>
                  <a:pt x="0" y="3726"/>
                  <a:pt x="0" y="3726"/>
                  <a:pt x="0" y="3726"/>
                </a:cubicBezTo>
                <a:cubicBezTo>
                  <a:pt x="0" y="645"/>
                  <a:pt x="0" y="645"/>
                  <a:pt x="0" y="645"/>
                </a:cubicBezTo>
                <a:cubicBezTo>
                  <a:pt x="5" y="645"/>
                  <a:pt x="5" y="645"/>
                  <a:pt x="5" y="645"/>
                </a:cubicBezTo>
                <a:cubicBezTo>
                  <a:pt x="47" y="285"/>
                  <a:pt x="656" y="0"/>
                  <a:pt x="1403" y="0"/>
                </a:cubicBezTo>
                <a:cubicBezTo>
                  <a:pt x="2150" y="0"/>
                  <a:pt x="2780" y="285"/>
                  <a:pt x="2824" y="645"/>
                </a:cubicBezTo>
                <a:cubicBezTo>
                  <a:pt x="2845" y="645"/>
                  <a:pt x="2845" y="645"/>
                  <a:pt x="2845" y="645"/>
                </a:cubicBezTo>
                <a:cubicBezTo>
                  <a:pt x="2845" y="3726"/>
                  <a:pt x="2845" y="3726"/>
                  <a:pt x="2845" y="3726"/>
                </a:cubicBezTo>
                <a:cubicBezTo>
                  <a:pt x="2687" y="3726"/>
                  <a:pt x="2687" y="3726"/>
                  <a:pt x="2687" y="3726"/>
                </a:cubicBezTo>
                <a:lnTo>
                  <a:pt x="2687" y="3884"/>
                </a:lnTo>
                <a:close/>
                <a:moveTo>
                  <a:pt x="2416" y="3410"/>
                </a:moveTo>
                <a:cubicBezTo>
                  <a:pt x="2133" y="2857"/>
                  <a:pt x="2133" y="2857"/>
                  <a:pt x="2133" y="2857"/>
                </a:cubicBezTo>
                <a:cubicBezTo>
                  <a:pt x="779" y="2857"/>
                  <a:pt x="779" y="2857"/>
                  <a:pt x="779" y="2857"/>
                </a:cubicBezTo>
                <a:cubicBezTo>
                  <a:pt x="497" y="3410"/>
                  <a:pt x="497" y="3410"/>
                  <a:pt x="497" y="3410"/>
                </a:cubicBezTo>
                <a:lnTo>
                  <a:pt x="2416" y="3410"/>
                </a:lnTo>
                <a:close/>
                <a:moveTo>
                  <a:pt x="2450" y="1988"/>
                </a:moveTo>
                <a:cubicBezTo>
                  <a:pt x="2450" y="1830"/>
                  <a:pt x="2450" y="1830"/>
                  <a:pt x="2450" y="1830"/>
                </a:cubicBezTo>
                <a:cubicBezTo>
                  <a:pt x="2450" y="1435"/>
                  <a:pt x="2450" y="1435"/>
                  <a:pt x="2450" y="1435"/>
                </a:cubicBezTo>
                <a:cubicBezTo>
                  <a:pt x="2450" y="1277"/>
                  <a:pt x="2450" y="1277"/>
                  <a:pt x="2450" y="1277"/>
                </a:cubicBezTo>
                <a:cubicBezTo>
                  <a:pt x="2450" y="1119"/>
                  <a:pt x="2450" y="1119"/>
                  <a:pt x="2450" y="1119"/>
                </a:cubicBezTo>
                <a:cubicBezTo>
                  <a:pt x="2450" y="988"/>
                  <a:pt x="2344" y="882"/>
                  <a:pt x="2213" y="882"/>
                </a:cubicBezTo>
                <a:cubicBezTo>
                  <a:pt x="633" y="882"/>
                  <a:pt x="633" y="882"/>
                  <a:pt x="633" y="882"/>
                </a:cubicBezTo>
                <a:cubicBezTo>
                  <a:pt x="502" y="882"/>
                  <a:pt x="395" y="988"/>
                  <a:pt x="395" y="1119"/>
                </a:cubicBezTo>
                <a:cubicBezTo>
                  <a:pt x="395" y="1277"/>
                  <a:pt x="395" y="1277"/>
                  <a:pt x="395" y="1277"/>
                </a:cubicBezTo>
                <a:cubicBezTo>
                  <a:pt x="395" y="1435"/>
                  <a:pt x="395" y="1435"/>
                  <a:pt x="395" y="1435"/>
                </a:cubicBezTo>
                <a:cubicBezTo>
                  <a:pt x="395" y="1830"/>
                  <a:pt x="395" y="1830"/>
                  <a:pt x="395" y="1830"/>
                </a:cubicBezTo>
                <a:cubicBezTo>
                  <a:pt x="395" y="1988"/>
                  <a:pt x="395" y="1988"/>
                  <a:pt x="395" y="1988"/>
                </a:cubicBezTo>
                <a:cubicBezTo>
                  <a:pt x="395" y="2146"/>
                  <a:pt x="395" y="2146"/>
                  <a:pt x="395" y="2146"/>
                </a:cubicBezTo>
                <a:cubicBezTo>
                  <a:pt x="395" y="2277"/>
                  <a:pt x="502" y="2383"/>
                  <a:pt x="633" y="2383"/>
                </a:cubicBezTo>
                <a:cubicBezTo>
                  <a:pt x="2213" y="2383"/>
                  <a:pt x="2213" y="2383"/>
                  <a:pt x="2213" y="2383"/>
                </a:cubicBezTo>
                <a:cubicBezTo>
                  <a:pt x="2344" y="2383"/>
                  <a:pt x="2450" y="2277"/>
                  <a:pt x="2450" y="2146"/>
                </a:cubicBezTo>
                <a:lnTo>
                  <a:pt x="2450" y="1988"/>
                </a:lnTo>
                <a:close/>
                <a:moveTo>
                  <a:pt x="1818" y="2225"/>
                </a:moveTo>
                <a:cubicBezTo>
                  <a:pt x="1818" y="1988"/>
                  <a:pt x="1818" y="1988"/>
                  <a:pt x="1818" y="1988"/>
                </a:cubicBezTo>
                <a:cubicBezTo>
                  <a:pt x="2291" y="1988"/>
                  <a:pt x="2291" y="1988"/>
                  <a:pt x="2291" y="1988"/>
                </a:cubicBezTo>
                <a:cubicBezTo>
                  <a:pt x="2291" y="2225"/>
                  <a:pt x="2291" y="2225"/>
                  <a:pt x="2291" y="2225"/>
                </a:cubicBezTo>
                <a:lnTo>
                  <a:pt x="1818" y="2225"/>
                </a:lnTo>
                <a:close/>
                <a:moveTo>
                  <a:pt x="1818" y="1435"/>
                </a:moveTo>
                <a:cubicBezTo>
                  <a:pt x="2291" y="1435"/>
                  <a:pt x="2291" y="1435"/>
                  <a:pt x="2291" y="1435"/>
                </a:cubicBezTo>
                <a:cubicBezTo>
                  <a:pt x="2291" y="1830"/>
                  <a:pt x="2291" y="1830"/>
                  <a:pt x="2291" y="1830"/>
                </a:cubicBezTo>
                <a:cubicBezTo>
                  <a:pt x="1818" y="1830"/>
                  <a:pt x="1818" y="1830"/>
                  <a:pt x="1818" y="1830"/>
                </a:cubicBezTo>
                <a:lnTo>
                  <a:pt x="1818" y="1435"/>
                </a:lnTo>
                <a:close/>
                <a:moveTo>
                  <a:pt x="1818" y="1040"/>
                </a:moveTo>
                <a:cubicBezTo>
                  <a:pt x="2291" y="1040"/>
                  <a:pt x="2291" y="1040"/>
                  <a:pt x="2291" y="1040"/>
                </a:cubicBezTo>
                <a:cubicBezTo>
                  <a:pt x="2291" y="1277"/>
                  <a:pt x="2291" y="1277"/>
                  <a:pt x="2291" y="1277"/>
                </a:cubicBezTo>
                <a:cubicBezTo>
                  <a:pt x="1818" y="1277"/>
                  <a:pt x="1818" y="1277"/>
                  <a:pt x="1818" y="1277"/>
                </a:cubicBezTo>
                <a:lnTo>
                  <a:pt x="1818" y="1040"/>
                </a:lnTo>
                <a:close/>
                <a:moveTo>
                  <a:pt x="1185" y="1277"/>
                </a:moveTo>
                <a:cubicBezTo>
                  <a:pt x="1185" y="1040"/>
                  <a:pt x="1185" y="1040"/>
                  <a:pt x="1185" y="1040"/>
                </a:cubicBezTo>
                <a:cubicBezTo>
                  <a:pt x="1660" y="1040"/>
                  <a:pt x="1660" y="1040"/>
                  <a:pt x="1660" y="1040"/>
                </a:cubicBezTo>
                <a:cubicBezTo>
                  <a:pt x="1660" y="1277"/>
                  <a:pt x="1660" y="1277"/>
                  <a:pt x="1660" y="1277"/>
                </a:cubicBezTo>
                <a:lnTo>
                  <a:pt x="1185" y="1277"/>
                </a:lnTo>
                <a:close/>
                <a:moveTo>
                  <a:pt x="554" y="1277"/>
                </a:moveTo>
                <a:cubicBezTo>
                  <a:pt x="554" y="1040"/>
                  <a:pt x="554" y="1040"/>
                  <a:pt x="554" y="1040"/>
                </a:cubicBezTo>
                <a:cubicBezTo>
                  <a:pt x="1028" y="1040"/>
                  <a:pt x="1028" y="1040"/>
                  <a:pt x="1028" y="1040"/>
                </a:cubicBezTo>
                <a:cubicBezTo>
                  <a:pt x="1028" y="1277"/>
                  <a:pt x="1028" y="1277"/>
                  <a:pt x="1028" y="1277"/>
                </a:cubicBezTo>
                <a:lnTo>
                  <a:pt x="554" y="1277"/>
                </a:lnTo>
                <a:close/>
                <a:moveTo>
                  <a:pt x="1028" y="1830"/>
                </a:moveTo>
                <a:cubicBezTo>
                  <a:pt x="554" y="1830"/>
                  <a:pt x="554" y="1830"/>
                  <a:pt x="554" y="1830"/>
                </a:cubicBezTo>
                <a:cubicBezTo>
                  <a:pt x="554" y="1435"/>
                  <a:pt x="554" y="1435"/>
                  <a:pt x="554" y="1435"/>
                </a:cubicBezTo>
                <a:cubicBezTo>
                  <a:pt x="1028" y="1435"/>
                  <a:pt x="1028" y="1435"/>
                  <a:pt x="1028" y="1435"/>
                </a:cubicBezTo>
                <a:lnTo>
                  <a:pt x="1028" y="1830"/>
                </a:lnTo>
                <a:close/>
                <a:moveTo>
                  <a:pt x="1028" y="2225"/>
                </a:moveTo>
                <a:cubicBezTo>
                  <a:pt x="554" y="2225"/>
                  <a:pt x="554" y="2225"/>
                  <a:pt x="554" y="2225"/>
                </a:cubicBezTo>
                <a:cubicBezTo>
                  <a:pt x="554" y="1988"/>
                  <a:pt x="554" y="1988"/>
                  <a:pt x="554" y="1988"/>
                </a:cubicBezTo>
                <a:cubicBezTo>
                  <a:pt x="1028" y="1988"/>
                  <a:pt x="1028" y="1988"/>
                  <a:pt x="1028" y="1988"/>
                </a:cubicBezTo>
                <a:lnTo>
                  <a:pt x="1028" y="2225"/>
                </a:lnTo>
                <a:close/>
                <a:moveTo>
                  <a:pt x="1660" y="1435"/>
                </a:moveTo>
                <a:cubicBezTo>
                  <a:pt x="1660" y="1830"/>
                  <a:pt x="1660" y="1830"/>
                  <a:pt x="1660" y="1830"/>
                </a:cubicBezTo>
                <a:cubicBezTo>
                  <a:pt x="1185" y="1830"/>
                  <a:pt x="1185" y="1830"/>
                  <a:pt x="1185" y="1830"/>
                </a:cubicBezTo>
                <a:cubicBezTo>
                  <a:pt x="1185" y="1435"/>
                  <a:pt x="1185" y="1435"/>
                  <a:pt x="1185" y="1435"/>
                </a:cubicBezTo>
                <a:lnTo>
                  <a:pt x="1660" y="1435"/>
                </a:lnTo>
                <a:close/>
                <a:moveTo>
                  <a:pt x="1660" y="1988"/>
                </a:moveTo>
                <a:cubicBezTo>
                  <a:pt x="1660" y="2225"/>
                  <a:pt x="1660" y="2225"/>
                  <a:pt x="1660" y="2225"/>
                </a:cubicBezTo>
                <a:cubicBezTo>
                  <a:pt x="1185" y="2225"/>
                  <a:pt x="1185" y="2225"/>
                  <a:pt x="1185" y="2225"/>
                </a:cubicBezTo>
                <a:cubicBezTo>
                  <a:pt x="1185" y="1988"/>
                  <a:pt x="1185" y="1988"/>
                  <a:pt x="1185" y="1988"/>
                </a:cubicBezTo>
                <a:lnTo>
                  <a:pt x="1660" y="198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7" name="KSO_Shape"/>
          <p:cNvSpPr/>
          <p:nvPr/>
        </p:nvSpPr>
        <p:spPr bwMode="auto">
          <a:xfrm>
            <a:off x="7345162" y="3606065"/>
            <a:ext cx="323219" cy="323219"/>
          </a:xfrm>
          <a:custGeom>
            <a:avLst/>
            <a:gdLst>
              <a:gd name="T0" fmla="*/ 1726800 w 2775"/>
              <a:gd name="T1" fmla="*/ 1800397 h 2775"/>
              <a:gd name="T2" fmla="*/ 1007300 w 2775"/>
              <a:gd name="T3" fmla="*/ 1731625 h 2775"/>
              <a:gd name="T4" fmla="*/ 1187499 w 2775"/>
              <a:gd name="T5" fmla="*/ 1728381 h 2775"/>
              <a:gd name="T6" fmla="*/ 1280191 w 2775"/>
              <a:gd name="T7" fmla="*/ 1548017 h 2775"/>
              <a:gd name="T8" fmla="*/ 1367050 w 2775"/>
              <a:gd name="T9" fmla="*/ 1728381 h 2775"/>
              <a:gd name="T10" fmla="*/ 1546601 w 2775"/>
              <a:gd name="T11" fmla="*/ 1548017 h 2775"/>
              <a:gd name="T12" fmla="*/ 1726800 w 2775"/>
              <a:gd name="T13" fmla="*/ 1368302 h 2775"/>
              <a:gd name="T14" fmla="*/ 1546601 w 2775"/>
              <a:gd name="T15" fmla="*/ 1187938 h 2775"/>
              <a:gd name="T16" fmla="*/ 1726800 w 2775"/>
              <a:gd name="T17" fmla="*/ 1008222 h 2775"/>
              <a:gd name="T18" fmla="*/ 1546601 w 2775"/>
              <a:gd name="T19" fmla="*/ 828507 h 2775"/>
              <a:gd name="T20" fmla="*/ 1477892 w 2775"/>
              <a:gd name="T21" fmla="*/ 755842 h 2775"/>
              <a:gd name="T22" fmla="*/ 1726800 w 2775"/>
              <a:gd name="T23" fmla="*/ 755842 h 2775"/>
              <a:gd name="T24" fmla="*/ 1798750 w 2775"/>
              <a:gd name="T25" fmla="*/ 1800397 h 2775"/>
              <a:gd name="T26" fmla="*/ 1367050 w 2775"/>
              <a:gd name="T27" fmla="*/ 1548017 h 2775"/>
              <a:gd name="T28" fmla="*/ 1413720 w 2775"/>
              <a:gd name="T29" fmla="*/ 1368302 h 2775"/>
              <a:gd name="T30" fmla="*/ 1546601 w 2775"/>
              <a:gd name="T31" fmla="*/ 1548017 h 2775"/>
              <a:gd name="T32" fmla="*/ 1483726 w 2775"/>
              <a:gd name="T33" fmla="*/ 1187938 h 2775"/>
              <a:gd name="T34" fmla="*/ 1546601 w 2775"/>
              <a:gd name="T35" fmla="*/ 1008222 h 2775"/>
              <a:gd name="T36" fmla="*/ 1483726 w 2775"/>
              <a:gd name="T37" fmla="*/ 1187938 h 2775"/>
              <a:gd name="T38" fmla="*/ 1726800 w 2775"/>
              <a:gd name="T39" fmla="*/ 755842 h 2775"/>
              <a:gd name="T40" fmla="*/ 1413720 w 2775"/>
              <a:gd name="T41" fmla="*/ 968646 h 2775"/>
              <a:gd name="T42" fmla="*/ 0 w 2775"/>
              <a:gd name="T43" fmla="*/ 968646 h 2775"/>
              <a:gd name="T44" fmla="*/ 631345 w 2775"/>
              <a:gd name="T45" fmla="*/ 103158 h 2775"/>
              <a:gd name="T46" fmla="*/ 530226 w 2775"/>
              <a:gd name="T47" fmla="*/ 60338 h 2775"/>
              <a:gd name="T48" fmla="*/ 836176 w 2775"/>
              <a:gd name="T49" fmla="*/ 0 h 2775"/>
              <a:gd name="T50" fmla="*/ 836176 w 2775"/>
              <a:gd name="T51" fmla="*/ 105104 h 2775"/>
              <a:gd name="T52" fmla="*/ 783672 w 2775"/>
              <a:gd name="T53" fmla="*/ 260165 h 2775"/>
              <a:gd name="T54" fmla="*/ 1174535 w 2775"/>
              <a:gd name="T55" fmla="*/ 298444 h 2775"/>
              <a:gd name="T56" fmla="*/ 1186203 w 2775"/>
              <a:gd name="T57" fmla="*/ 209560 h 2775"/>
              <a:gd name="T58" fmla="*/ 1267876 w 2775"/>
              <a:gd name="T59" fmla="*/ 369811 h 2775"/>
              <a:gd name="T60" fmla="*/ 1166109 w 2775"/>
              <a:gd name="T61" fmla="*/ 428851 h 2775"/>
              <a:gd name="T62" fmla="*/ 1145366 w 2775"/>
              <a:gd name="T63" fmla="*/ 631923 h 2775"/>
              <a:gd name="T64" fmla="*/ 1033876 w 2775"/>
              <a:gd name="T65" fmla="*/ 637113 h 2775"/>
              <a:gd name="T66" fmla="*/ 709129 w 2775"/>
              <a:gd name="T67" fmla="*/ 416524 h 2775"/>
              <a:gd name="T68" fmla="*/ 372066 w 2775"/>
              <a:gd name="T69" fmla="*/ 631274 h 2775"/>
              <a:gd name="T70" fmla="*/ 269002 w 2775"/>
              <a:gd name="T71" fmla="*/ 629328 h 2775"/>
              <a:gd name="T72" fmla="*/ 261872 w 2775"/>
              <a:gd name="T73" fmla="*/ 942694 h 2775"/>
              <a:gd name="T74" fmla="*/ 156216 w 2775"/>
              <a:gd name="T75" fmla="*/ 993949 h 2775"/>
              <a:gd name="T76" fmla="*/ 335767 w 2775"/>
              <a:gd name="T77" fmla="*/ 1254114 h 2775"/>
              <a:gd name="T78" fmla="*/ 316969 w 2775"/>
              <a:gd name="T79" fmla="*/ 1359867 h 2775"/>
              <a:gd name="T80" fmla="*/ 680608 w 2775"/>
              <a:gd name="T81" fmla="*/ 1520768 h 2775"/>
              <a:gd name="T82" fmla="*/ 731816 w 2775"/>
              <a:gd name="T83" fmla="*/ 1413717 h 2775"/>
              <a:gd name="T84" fmla="*/ 1099344 w 2775"/>
              <a:gd name="T85" fmla="*/ 1360516 h 2775"/>
              <a:gd name="T86" fmla="*/ 1067582 w 2775"/>
              <a:gd name="T87" fmla="*/ 1254763 h 2775"/>
              <a:gd name="T88" fmla="*/ 1260097 w 2775"/>
              <a:gd name="T89" fmla="*/ 995246 h 2775"/>
              <a:gd name="T90" fmla="*/ 1149255 w 2775"/>
              <a:gd name="T91" fmla="*/ 942694 h 2775"/>
              <a:gd name="T92" fmla="*/ 1145366 w 2775"/>
              <a:gd name="T93" fmla="*/ 631923 h 2775"/>
              <a:gd name="T94" fmla="*/ 626808 w 2775"/>
              <a:gd name="T95" fmla="*/ 1022496 h 2775"/>
              <a:gd name="T96" fmla="*/ 680608 w 2775"/>
              <a:gd name="T97" fmla="*/ 497623 h 2775"/>
              <a:gd name="T98" fmla="*/ 733112 w 2775"/>
              <a:gd name="T99" fmla="*/ 497623 h 2775"/>
              <a:gd name="T100" fmla="*/ 784968 w 2775"/>
              <a:gd name="T101" fmla="*/ 1022496 h 27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775" h="2775">
                <a:moveTo>
                  <a:pt x="2664" y="2775"/>
                </a:moveTo>
                <a:cubicBezTo>
                  <a:pt x="2664" y="2775"/>
                  <a:pt x="2664" y="2775"/>
                  <a:pt x="2664" y="2775"/>
                </a:cubicBezTo>
                <a:cubicBezTo>
                  <a:pt x="2427" y="2775"/>
                  <a:pt x="1974" y="2775"/>
                  <a:pt x="1554" y="2775"/>
                </a:cubicBezTo>
                <a:cubicBezTo>
                  <a:pt x="1554" y="2669"/>
                  <a:pt x="1554" y="2669"/>
                  <a:pt x="1554" y="2669"/>
                </a:cubicBezTo>
                <a:cubicBezTo>
                  <a:pt x="1559" y="2667"/>
                  <a:pt x="1564" y="2666"/>
                  <a:pt x="1568" y="2664"/>
                </a:cubicBezTo>
                <a:cubicBezTo>
                  <a:pt x="1832" y="2664"/>
                  <a:pt x="1832" y="2664"/>
                  <a:pt x="1832" y="2664"/>
                </a:cubicBezTo>
                <a:cubicBezTo>
                  <a:pt x="1832" y="2511"/>
                  <a:pt x="1832" y="2511"/>
                  <a:pt x="1832" y="2511"/>
                </a:cubicBezTo>
                <a:cubicBezTo>
                  <a:pt x="1882" y="2473"/>
                  <a:pt x="1931" y="2432"/>
                  <a:pt x="1975" y="2386"/>
                </a:cubicBezTo>
                <a:cubicBezTo>
                  <a:pt x="2109" y="2386"/>
                  <a:pt x="2109" y="2386"/>
                  <a:pt x="2109" y="2386"/>
                </a:cubicBezTo>
                <a:cubicBezTo>
                  <a:pt x="2109" y="2664"/>
                  <a:pt x="2109" y="2664"/>
                  <a:pt x="2109" y="2664"/>
                </a:cubicBezTo>
                <a:cubicBezTo>
                  <a:pt x="2386" y="2664"/>
                  <a:pt x="2386" y="2664"/>
                  <a:pt x="2386" y="2664"/>
                </a:cubicBezTo>
                <a:cubicBezTo>
                  <a:pt x="2386" y="2386"/>
                  <a:pt x="2386" y="2386"/>
                  <a:pt x="2386" y="2386"/>
                </a:cubicBezTo>
                <a:cubicBezTo>
                  <a:pt x="2664" y="2386"/>
                  <a:pt x="2664" y="2386"/>
                  <a:pt x="2664" y="2386"/>
                </a:cubicBezTo>
                <a:cubicBezTo>
                  <a:pt x="2664" y="2109"/>
                  <a:pt x="2664" y="2109"/>
                  <a:pt x="2664" y="2109"/>
                </a:cubicBezTo>
                <a:cubicBezTo>
                  <a:pt x="2386" y="2109"/>
                  <a:pt x="2386" y="2109"/>
                  <a:pt x="2386" y="2109"/>
                </a:cubicBezTo>
                <a:cubicBezTo>
                  <a:pt x="2386" y="1831"/>
                  <a:pt x="2386" y="1831"/>
                  <a:pt x="2386" y="1831"/>
                </a:cubicBezTo>
                <a:cubicBezTo>
                  <a:pt x="2664" y="1831"/>
                  <a:pt x="2664" y="1831"/>
                  <a:pt x="2664" y="1831"/>
                </a:cubicBezTo>
                <a:cubicBezTo>
                  <a:pt x="2664" y="1554"/>
                  <a:pt x="2664" y="1554"/>
                  <a:pt x="2664" y="1554"/>
                </a:cubicBezTo>
                <a:cubicBezTo>
                  <a:pt x="2386" y="1554"/>
                  <a:pt x="2386" y="1554"/>
                  <a:pt x="2386" y="1554"/>
                </a:cubicBezTo>
                <a:cubicBezTo>
                  <a:pt x="2386" y="1277"/>
                  <a:pt x="2386" y="1277"/>
                  <a:pt x="2386" y="1277"/>
                </a:cubicBezTo>
                <a:cubicBezTo>
                  <a:pt x="2307" y="1277"/>
                  <a:pt x="2307" y="1277"/>
                  <a:pt x="2307" y="1277"/>
                </a:cubicBezTo>
                <a:cubicBezTo>
                  <a:pt x="2300" y="1238"/>
                  <a:pt x="2291" y="1202"/>
                  <a:pt x="2280" y="1165"/>
                </a:cubicBezTo>
                <a:cubicBezTo>
                  <a:pt x="2433" y="1165"/>
                  <a:pt x="2566" y="1165"/>
                  <a:pt x="2664" y="1165"/>
                </a:cubicBezTo>
                <a:cubicBezTo>
                  <a:pt x="2664" y="1165"/>
                  <a:pt x="2664" y="1165"/>
                  <a:pt x="2664" y="1165"/>
                </a:cubicBezTo>
                <a:cubicBezTo>
                  <a:pt x="2775" y="1165"/>
                  <a:pt x="2775" y="1165"/>
                  <a:pt x="2775" y="1165"/>
                </a:cubicBezTo>
                <a:cubicBezTo>
                  <a:pt x="2775" y="2775"/>
                  <a:pt x="2775" y="2775"/>
                  <a:pt x="2775" y="2775"/>
                </a:cubicBezTo>
                <a:lnTo>
                  <a:pt x="2664" y="2775"/>
                </a:lnTo>
                <a:close/>
                <a:moveTo>
                  <a:pt x="2109" y="2386"/>
                </a:moveTo>
                <a:cubicBezTo>
                  <a:pt x="2109" y="2224"/>
                  <a:pt x="2109" y="2224"/>
                  <a:pt x="2109" y="2224"/>
                </a:cubicBezTo>
                <a:cubicBezTo>
                  <a:pt x="2135" y="2187"/>
                  <a:pt x="2159" y="2149"/>
                  <a:pt x="2181" y="2109"/>
                </a:cubicBezTo>
                <a:cubicBezTo>
                  <a:pt x="2386" y="2109"/>
                  <a:pt x="2386" y="2109"/>
                  <a:pt x="2386" y="2109"/>
                </a:cubicBezTo>
                <a:cubicBezTo>
                  <a:pt x="2386" y="2386"/>
                  <a:pt x="2386" y="2386"/>
                  <a:pt x="2386" y="2386"/>
                </a:cubicBezTo>
                <a:lnTo>
                  <a:pt x="2109" y="2386"/>
                </a:lnTo>
                <a:close/>
                <a:moveTo>
                  <a:pt x="2289" y="1831"/>
                </a:moveTo>
                <a:cubicBezTo>
                  <a:pt x="2312" y="1742"/>
                  <a:pt x="2326" y="1650"/>
                  <a:pt x="2329" y="1554"/>
                </a:cubicBezTo>
                <a:cubicBezTo>
                  <a:pt x="2386" y="1554"/>
                  <a:pt x="2386" y="1554"/>
                  <a:pt x="2386" y="1554"/>
                </a:cubicBezTo>
                <a:cubicBezTo>
                  <a:pt x="2386" y="1831"/>
                  <a:pt x="2386" y="1831"/>
                  <a:pt x="2386" y="1831"/>
                </a:cubicBezTo>
                <a:lnTo>
                  <a:pt x="2289" y="1831"/>
                </a:lnTo>
                <a:close/>
                <a:moveTo>
                  <a:pt x="2664" y="1165"/>
                </a:moveTo>
                <a:cubicBezTo>
                  <a:pt x="2664" y="1165"/>
                  <a:pt x="2664" y="1165"/>
                  <a:pt x="2664" y="1165"/>
                </a:cubicBezTo>
                <a:cubicBezTo>
                  <a:pt x="2566" y="1165"/>
                  <a:pt x="2336" y="1165"/>
                  <a:pt x="2664" y="1165"/>
                </a:cubicBezTo>
                <a:close/>
                <a:moveTo>
                  <a:pt x="2181" y="1493"/>
                </a:moveTo>
                <a:cubicBezTo>
                  <a:pt x="2181" y="2097"/>
                  <a:pt x="1697" y="2587"/>
                  <a:pt x="1093" y="2587"/>
                </a:cubicBezTo>
                <a:cubicBezTo>
                  <a:pt x="489" y="2587"/>
                  <a:pt x="0" y="2097"/>
                  <a:pt x="0" y="1493"/>
                </a:cubicBezTo>
                <a:cubicBezTo>
                  <a:pt x="0" y="906"/>
                  <a:pt x="506" y="401"/>
                  <a:pt x="974" y="401"/>
                </a:cubicBezTo>
                <a:cubicBezTo>
                  <a:pt x="974" y="159"/>
                  <a:pt x="974" y="159"/>
                  <a:pt x="974" y="159"/>
                </a:cubicBezTo>
                <a:cubicBezTo>
                  <a:pt x="894" y="159"/>
                  <a:pt x="894" y="159"/>
                  <a:pt x="894" y="159"/>
                </a:cubicBezTo>
                <a:cubicBezTo>
                  <a:pt x="894" y="159"/>
                  <a:pt x="818" y="162"/>
                  <a:pt x="818" y="93"/>
                </a:cubicBezTo>
                <a:cubicBezTo>
                  <a:pt x="818" y="93"/>
                  <a:pt x="808" y="0"/>
                  <a:pt x="899" y="0"/>
                </a:cubicBezTo>
                <a:cubicBezTo>
                  <a:pt x="1290" y="0"/>
                  <a:pt x="1290" y="0"/>
                  <a:pt x="1290" y="0"/>
                </a:cubicBezTo>
                <a:cubicBezTo>
                  <a:pt x="1290" y="0"/>
                  <a:pt x="1376" y="5"/>
                  <a:pt x="1376" y="83"/>
                </a:cubicBezTo>
                <a:cubicBezTo>
                  <a:pt x="1376" y="83"/>
                  <a:pt x="1370" y="162"/>
                  <a:pt x="1290" y="162"/>
                </a:cubicBezTo>
                <a:cubicBezTo>
                  <a:pt x="1209" y="162"/>
                  <a:pt x="1209" y="162"/>
                  <a:pt x="1209" y="162"/>
                </a:cubicBezTo>
                <a:cubicBezTo>
                  <a:pt x="1209" y="401"/>
                  <a:pt x="1209" y="401"/>
                  <a:pt x="1209" y="401"/>
                </a:cubicBezTo>
                <a:cubicBezTo>
                  <a:pt x="1428" y="421"/>
                  <a:pt x="1539" y="493"/>
                  <a:pt x="1692" y="580"/>
                </a:cubicBezTo>
                <a:cubicBezTo>
                  <a:pt x="1812" y="460"/>
                  <a:pt x="1812" y="460"/>
                  <a:pt x="1812" y="460"/>
                </a:cubicBezTo>
                <a:cubicBezTo>
                  <a:pt x="1753" y="406"/>
                  <a:pt x="1753" y="406"/>
                  <a:pt x="1753" y="406"/>
                </a:cubicBezTo>
                <a:cubicBezTo>
                  <a:pt x="1830" y="323"/>
                  <a:pt x="1830" y="323"/>
                  <a:pt x="1830" y="323"/>
                </a:cubicBezTo>
                <a:cubicBezTo>
                  <a:pt x="2034" y="492"/>
                  <a:pt x="2034" y="492"/>
                  <a:pt x="2034" y="492"/>
                </a:cubicBezTo>
                <a:cubicBezTo>
                  <a:pt x="1956" y="570"/>
                  <a:pt x="1956" y="570"/>
                  <a:pt x="1956" y="570"/>
                </a:cubicBezTo>
                <a:cubicBezTo>
                  <a:pt x="1908" y="532"/>
                  <a:pt x="1908" y="532"/>
                  <a:pt x="1908" y="532"/>
                </a:cubicBezTo>
                <a:cubicBezTo>
                  <a:pt x="1799" y="661"/>
                  <a:pt x="1799" y="661"/>
                  <a:pt x="1799" y="661"/>
                </a:cubicBezTo>
                <a:cubicBezTo>
                  <a:pt x="2033" y="861"/>
                  <a:pt x="2181" y="1160"/>
                  <a:pt x="2181" y="1493"/>
                </a:cubicBezTo>
                <a:close/>
                <a:moveTo>
                  <a:pt x="1767" y="974"/>
                </a:moveTo>
                <a:cubicBezTo>
                  <a:pt x="1761" y="966"/>
                  <a:pt x="1653" y="1052"/>
                  <a:pt x="1653" y="1052"/>
                </a:cubicBezTo>
                <a:cubicBezTo>
                  <a:pt x="1595" y="982"/>
                  <a:pt x="1595" y="982"/>
                  <a:pt x="1595" y="982"/>
                </a:cubicBezTo>
                <a:cubicBezTo>
                  <a:pt x="1595" y="982"/>
                  <a:pt x="1671" y="912"/>
                  <a:pt x="1698" y="894"/>
                </a:cubicBezTo>
                <a:cubicBezTo>
                  <a:pt x="1545" y="741"/>
                  <a:pt x="1328" y="642"/>
                  <a:pt x="1094" y="642"/>
                </a:cubicBezTo>
                <a:cubicBezTo>
                  <a:pt x="856" y="642"/>
                  <a:pt x="641" y="741"/>
                  <a:pt x="486" y="897"/>
                </a:cubicBezTo>
                <a:cubicBezTo>
                  <a:pt x="499" y="913"/>
                  <a:pt x="574" y="973"/>
                  <a:pt x="574" y="973"/>
                </a:cubicBezTo>
                <a:cubicBezTo>
                  <a:pt x="510" y="1059"/>
                  <a:pt x="510" y="1059"/>
                  <a:pt x="510" y="1059"/>
                </a:cubicBezTo>
                <a:cubicBezTo>
                  <a:pt x="510" y="1059"/>
                  <a:pt x="420" y="964"/>
                  <a:pt x="415" y="970"/>
                </a:cubicBezTo>
                <a:cubicBezTo>
                  <a:pt x="320" y="1101"/>
                  <a:pt x="249" y="1284"/>
                  <a:pt x="241" y="1456"/>
                </a:cubicBezTo>
                <a:cubicBezTo>
                  <a:pt x="311" y="1454"/>
                  <a:pt x="404" y="1453"/>
                  <a:pt x="404" y="1453"/>
                </a:cubicBezTo>
                <a:cubicBezTo>
                  <a:pt x="402" y="1534"/>
                  <a:pt x="402" y="1534"/>
                  <a:pt x="402" y="1534"/>
                </a:cubicBezTo>
                <a:cubicBezTo>
                  <a:pt x="402" y="1534"/>
                  <a:pt x="240" y="1527"/>
                  <a:pt x="241" y="1532"/>
                </a:cubicBezTo>
                <a:cubicBezTo>
                  <a:pt x="248" y="1711"/>
                  <a:pt x="310" y="1875"/>
                  <a:pt x="411" y="2008"/>
                </a:cubicBezTo>
                <a:cubicBezTo>
                  <a:pt x="449" y="1983"/>
                  <a:pt x="518" y="1933"/>
                  <a:pt x="518" y="1933"/>
                </a:cubicBezTo>
                <a:cubicBezTo>
                  <a:pt x="578" y="1999"/>
                  <a:pt x="578" y="1999"/>
                  <a:pt x="578" y="1999"/>
                </a:cubicBezTo>
                <a:cubicBezTo>
                  <a:pt x="578" y="1999"/>
                  <a:pt x="479" y="2087"/>
                  <a:pt x="489" y="2096"/>
                </a:cubicBezTo>
                <a:cubicBezTo>
                  <a:pt x="513" y="2121"/>
                  <a:pt x="540" y="2144"/>
                  <a:pt x="567" y="2165"/>
                </a:cubicBezTo>
                <a:cubicBezTo>
                  <a:pt x="702" y="2270"/>
                  <a:pt x="868" y="2335"/>
                  <a:pt x="1050" y="2344"/>
                </a:cubicBezTo>
                <a:cubicBezTo>
                  <a:pt x="1049" y="2284"/>
                  <a:pt x="1053" y="2178"/>
                  <a:pt x="1053" y="2178"/>
                </a:cubicBezTo>
                <a:cubicBezTo>
                  <a:pt x="1129" y="2179"/>
                  <a:pt x="1129" y="2179"/>
                  <a:pt x="1129" y="2179"/>
                </a:cubicBezTo>
                <a:cubicBezTo>
                  <a:pt x="1129" y="2179"/>
                  <a:pt x="1125" y="2344"/>
                  <a:pt x="1131" y="2344"/>
                </a:cubicBezTo>
                <a:cubicBezTo>
                  <a:pt x="1352" y="2335"/>
                  <a:pt x="1550" y="2243"/>
                  <a:pt x="1696" y="2097"/>
                </a:cubicBezTo>
                <a:cubicBezTo>
                  <a:pt x="1710" y="2084"/>
                  <a:pt x="1599" y="2002"/>
                  <a:pt x="1599" y="2002"/>
                </a:cubicBezTo>
                <a:cubicBezTo>
                  <a:pt x="1647" y="1934"/>
                  <a:pt x="1647" y="1934"/>
                  <a:pt x="1647" y="1934"/>
                </a:cubicBezTo>
                <a:cubicBezTo>
                  <a:pt x="1647" y="1934"/>
                  <a:pt x="1764" y="2021"/>
                  <a:pt x="1771" y="2012"/>
                </a:cubicBezTo>
                <a:cubicBezTo>
                  <a:pt x="1873" y="1879"/>
                  <a:pt x="1936" y="1714"/>
                  <a:pt x="1944" y="1534"/>
                </a:cubicBezTo>
                <a:cubicBezTo>
                  <a:pt x="1944" y="1527"/>
                  <a:pt x="1776" y="1535"/>
                  <a:pt x="1776" y="1535"/>
                </a:cubicBezTo>
                <a:cubicBezTo>
                  <a:pt x="1773" y="1453"/>
                  <a:pt x="1773" y="1453"/>
                  <a:pt x="1773" y="1453"/>
                </a:cubicBezTo>
                <a:cubicBezTo>
                  <a:pt x="1773" y="1453"/>
                  <a:pt x="1909" y="1453"/>
                  <a:pt x="1944" y="1451"/>
                </a:cubicBezTo>
                <a:cubicBezTo>
                  <a:pt x="1934" y="1272"/>
                  <a:pt x="1870" y="1107"/>
                  <a:pt x="1767" y="974"/>
                </a:cubicBezTo>
                <a:close/>
                <a:moveTo>
                  <a:pt x="1087" y="1696"/>
                </a:moveTo>
                <a:cubicBezTo>
                  <a:pt x="1018" y="1696"/>
                  <a:pt x="967" y="1645"/>
                  <a:pt x="967" y="1576"/>
                </a:cubicBezTo>
                <a:cubicBezTo>
                  <a:pt x="967" y="1457"/>
                  <a:pt x="1050" y="1451"/>
                  <a:pt x="1050" y="1451"/>
                </a:cubicBezTo>
                <a:cubicBezTo>
                  <a:pt x="1050" y="1295"/>
                  <a:pt x="1050" y="767"/>
                  <a:pt x="1050" y="767"/>
                </a:cubicBezTo>
                <a:cubicBezTo>
                  <a:pt x="1050" y="745"/>
                  <a:pt x="1068" y="727"/>
                  <a:pt x="1090" y="727"/>
                </a:cubicBezTo>
                <a:cubicBezTo>
                  <a:pt x="1113" y="727"/>
                  <a:pt x="1131" y="745"/>
                  <a:pt x="1131" y="767"/>
                </a:cubicBezTo>
                <a:cubicBezTo>
                  <a:pt x="1131" y="767"/>
                  <a:pt x="1131" y="1289"/>
                  <a:pt x="1131" y="1449"/>
                </a:cubicBezTo>
                <a:cubicBezTo>
                  <a:pt x="1131" y="1449"/>
                  <a:pt x="1211" y="1460"/>
                  <a:pt x="1211" y="1576"/>
                </a:cubicBezTo>
                <a:cubicBezTo>
                  <a:pt x="1211" y="1645"/>
                  <a:pt x="1156" y="1696"/>
                  <a:pt x="1087" y="169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8" name="圆角矩形 21"/>
          <p:cNvSpPr/>
          <p:nvPr/>
        </p:nvSpPr>
        <p:spPr>
          <a:xfrm>
            <a:off x="3838178" y="6120592"/>
            <a:ext cx="4515644" cy="677747"/>
          </a:xfrm>
          <a:prstGeom prst="roundRect">
            <a:avLst>
              <a:gd name="adj" fmla="val 500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accent1"/>
                </a:solidFill>
              </a:rPr>
              <a:t>请输入小标题</a:t>
            </a:r>
            <a:endParaRPr lang="zh-CN" altLang="en-US" dirty="0">
              <a:solidFill>
                <a:schemeClr val="accent1"/>
              </a:solidFill>
            </a:endParaRPr>
          </a:p>
        </p:txBody>
      </p:sp>
      <p:sp>
        <p:nvSpPr>
          <p:cNvPr id="29" name="矩形 28"/>
          <p:cNvSpPr/>
          <p:nvPr/>
        </p:nvSpPr>
        <p:spPr>
          <a:xfrm>
            <a:off x="341907"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30" name="矩形 29"/>
          <p:cNvSpPr/>
          <p:nvPr/>
        </p:nvSpPr>
        <p:spPr>
          <a:xfrm>
            <a:off x="8318124" y="1694045"/>
            <a:ext cx="3520367"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91" name="Freeform 5"/>
          <p:cNvSpPr/>
          <p:nvPr/>
        </p:nvSpPr>
        <p:spPr bwMode="auto">
          <a:xfrm>
            <a:off x="6404184" y="2898332"/>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2"/>
          </a:solidFill>
          <a:ln>
            <a:noFill/>
          </a:ln>
        </p:spPr>
        <p:txBody>
          <a:bodyPr/>
          <a:lstStyle/>
          <a:p>
            <a:endParaRPr lang="zh-CN" altLang="en-US"/>
          </a:p>
        </p:txBody>
      </p:sp>
      <p:sp>
        <p:nvSpPr>
          <p:cNvPr id="92" name="Freeform 10"/>
          <p:cNvSpPr/>
          <p:nvPr/>
        </p:nvSpPr>
        <p:spPr bwMode="auto">
          <a:xfrm>
            <a:off x="5966489" y="4481296"/>
            <a:ext cx="1079500" cy="1244600"/>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lumMod val="75000"/>
            </a:schemeClr>
          </a:solidFill>
          <a:ln>
            <a:noFill/>
          </a:ln>
        </p:spPr>
        <p:txBody>
          <a:bodyPr/>
          <a:lstStyle/>
          <a:p>
            <a:endParaRPr lang="zh-CN" altLang="en-US"/>
          </a:p>
        </p:txBody>
      </p:sp>
      <p:sp>
        <p:nvSpPr>
          <p:cNvPr id="95" name="Freeform 8"/>
          <p:cNvSpPr/>
          <p:nvPr/>
        </p:nvSpPr>
        <p:spPr bwMode="auto">
          <a:xfrm>
            <a:off x="4225717" y="2679426"/>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6" name="KSO_Shape"/>
          <p:cNvSpPr/>
          <p:nvPr/>
        </p:nvSpPr>
        <p:spPr bwMode="auto">
          <a:xfrm>
            <a:off x="4553915" y="3154362"/>
            <a:ext cx="1390762" cy="1415731"/>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97" name="KSO_Shape"/>
          <p:cNvSpPr/>
          <p:nvPr/>
        </p:nvSpPr>
        <p:spPr bwMode="auto">
          <a:xfrm>
            <a:off x="6912940" y="3486609"/>
            <a:ext cx="544584" cy="680129"/>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8" name="KSO_Shape"/>
          <p:cNvSpPr/>
          <p:nvPr/>
        </p:nvSpPr>
        <p:spPr bwMode="auto">
          <a:xfrm>
            <a:off x="6233230" y="4861594"/>
            <a:ext cx="546017" cy="523868"/>
          </a:xfrm>
          <a:custGeom>
            <a:avLst/>
            <a:gdLst>
              <a:gd name="T0" fmla="*/ 288285 w 3897"/>
              <a:gd name="T1" fmla="*/ 0 h 3741"/>
              <a:gd name="T2" fmla="*/ 288285 w 3897"/>
              <a:gd name="T3" fmla="*/ 324343 h 3741"/>
              <a:gd name="T4" fmla="*/ 0 w 3897"/>
              <a:gd name="T5" fmla="*/ 324343 h 3741"/>
              <a:gd name="T6" fmla="*/ 0 w 3897"/>
              <a:gd name="T7" fmla="*/ 1368062 h 3741"/>
              <a:gd name="T8" fmla="*/ 360357 w 3897"/>
              <a:gd name="T9" fmla="*/ 1728443 h 3741"/>
              <a:gd name="T10" fmla="*/ 1440040 w 3897"/>
              <a:gd name="T11" fmla="*/ 1728443 h 3741"/>
              <a:gd name="T12" fmla="*/ 1800397 w 3897"/>
              <a:gd name="T13" fmla="*/ 1368062 h 3741"/>
              <a:gd name="T14" fmla="*/ 1800397 w 3897"/>
              <a:gd name="T15" fmla="*/ 0 h 3741"/>
              <a:gd name="T16" fmla="*/ 288285 w 3897"/>
              <a:gd name="T17" fmla="*/ 0 h 3741"/>
              <a:gd name="T18" fmla="*/ 288285 w 3897"/>
              <a:gd name="T19" fmla="*/ 1260410 h 3741"/>
              <a:gd name="T20" fmla="*/ 198196 w 3897"/>
              <a:gd name="T21" fmla="*/ 1497430 h 3741"/>
              <a:gd name="T22" fmla="*/ 108107 w 3897"/>
              <a:gd name="T23" fmla="*/ 1260410 h 3741"/>
              <a:gd name="T24" fmla="*/ 108107 w 3897"/>
              <a:gd name="T25" fmla="*/ 431995 h 3741"/>
              <a:gd name="T26" fmla="*/ 288285 w 3897"/>
              <a:gd name="T27" fmla="*/ 431995 h 3741"/>
              <a:gd name="T28" fmla="*/ 288285 w 3897"/>
              <a:gd name="T29" fmla="*/ 1260410 h 3741"/>
              <a:gd name="T30" fmla="*/ 1692290 w 3897"/>
              <a:gd name="T31" fmla="*/ 1260410 h 3741"/>
              <a:gd name="T32" fmla="*/ 1332395 w 3897"/>
              <a:gd name="T33" fmla="*/ 1620329 h 3741"/>
              <a:gd name="T34" fmla="*/ 468002 w 3897"/>
              <a:gd name="T35" fmla="*/ 1620329 h 3741"/>
              <a:gd name="T36" fmla="*/ 320625 w 3897"/>
              <a:gd name="T37" fmla="*/ 1588449 h 3741"/>
              <a:gd name="T38" fmla="*/ 396392 w 3897"/>
              <a:gd name="T39" fmla="*/ 1368062 h 3741"/>
              <a:gd name="T40" fmla="*/ 396392 w 3897"/>
              <a:gd name="T41" fmla="*/ 108114 h 3741"/>
              <a:gd name="T42" fmla="*/ 1692290 w 3897"/>
              <a:gd name="T43" fmla="*/ 108114 h 3741"/>
              <a:gd name="T44" fmla="*/ 1692290 w 3897"/>
              <a:gd name="T45" fmla="*/ 1260410 h 3741"/>
              <a:gd name="T46" fmla="*/ 900429 w 3897"/>
              <a:gd name="T47" fmla="*/ 1152295 h 3741"/>
              <a:gd name="T48" fmla="*/ 540073 w 3897"/>
              <a:gd name="T49" fmla="*/ 1152295 h 3741"/>
              <a:gd name="T50" fmla="*/ 540073 w 3897"/>
              <a:gd name="T51" fmla="*/ 1260410 h 3741"/>
              <a:gd name="T52" fmla="*/ 900429 w 3897"/>
              <a:gd name="T53" fmla="*/ 1260410 h 3741"/>
              <a:gd name="T54" fmla="*/ 900429 w 3897"/>
              <a:gd name="T55" fmla="*/ 1152295 h 3741"/>
              <a:gd name="T56" fmla="*/ 900429 w 3897"/>
              <a:gd name="T57" fmla="*/ 972105 h 3741"/>
              <a:gd name="T58" fmla="*/ 540073 w 3897"/>
              <a:gd name="T59" fmla="*/ 972105 h 3741"/>
              <a:gd name="T60" fmla="*/ 540073 w 3897"/>
              <a:gd name="T61" fmla="*/ 1080219 h 3741"/>
              <a:gd name="T62" fmla="*/ 900429 w 3897"/>
              <a:gd name="T63" fmla="*/ 1080219 h 3741"/>
              <a:gd name="T64" fmla="*/ 900429 w 3897"/>
              <a:gd name="T65" fmla="*/ 972105 h 3741"/>
              <a:gd name="T66" fmla="*/ 900429 w 3897"/>
              <a:gd name="T67" fmla="*/ 792376 h 3741"/>
              <a:gd name="T68" fmla="*/ 540073 w 3897"/>
              <a:gd name="T69" fmla="*/ 792376 h 3741"/>
              <a:gd name="T70" fmla="*/ 540073 w 3897"/>
              <a:gd name="T71" fmla="*/ 900029 h 3741"/>
              <a:gd name="T72" fmla="*/ 900429 w 3897"/>
              <a:gd name="T73" fmla="*/ 900029 h 3741"/>
              <a:gd name="T74" fmla="*/ 900429 w 3897"/>
              <a:gd name="T75" fmla="*/ 792376 h 3741"/>
              <a:gd name="T76" fmla="*/ 1512112 w 3897"/>
              <a:gd name="T77" fmla="*/ 324343 h 3741"/>
              <a:gd name="T78" fmla="*/ 540073 w 3897"/>
              <a:gd name="T79" fmla="*/ 324343 h 3741"/>
              <a:gd name="T80" fmla="*/ 540073 w 3897"/>
              <a:gd name="T81" fmla="*/ 468033 h 3741"/>
              <a:gd name="T82" fmla="*/ 1512112 w 3897"/>
              <a:gd name="T83" fmla="*/ 468033 h 3741"/>
              <a:gd name="T84" fmla="*/ 1512112 w 3897"/>
              <a:gd name="T85" fmla="*/ 324343 h 3741"/>
              <a:gd name="T86" fmla="*/ 900429 w 3897"/>
              <a:gd name="T87" fmla="*/ 612186 h 3741"/>
              <a:gd name="T88" fmla="*/ 540073 w 3897"/>
              <a:gd name="T89" fmla="*/ 612186 h 3741"/>
              <a:gd name="T90" fmla="*/ 540073 w 3897"/>
              <a:gd name="T91" fmla="*/ 720300 h 3741"/>
              <a:gd name="T92" fmla="*/ 900429 w 3897"/>
              <a:gd name="T93" fmla="*/ 720300 h 3741"/>
              <a:gd name="T94" fmla="*/ 900429 w 3897"/>
              <a:gd name="T95" fmla="*/ 612186 h 3741"/>
              <a:gd name="T96" fmla="*/ 1008074 w 3897"/>
              <a:gd name="T97" fmla="*/ 1260410 h 3741"/>
              <a:gd name="T98" fmla="*/ 1512112 w 3897"/>
              <a:gd name="T99" fmla="*/ 1260410 h 3741"/>
              <a:gd name="T100" fmla="*/ 1512112 w 3897"/>
              <a:gd name="T101" fmla="*/ 612186 h 3741"/>
              <a:gd name="T102" fmla="*/ 1008074 w 3897"/>
              <a:gd name="T103" fmla="*/ 612186 h 3741"/>
              <a:gd name="T104" fmla="*/ 1008074 w 3897"/>
              <a:gd name="T105" fmla="*/ 1260410 h 374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897" h="3741">
                <a:moveTo>
                  <a:pt x="624" y="0"/>
                </a:moveTo>
                <a:cubicBezTo>
                  <a:pt x="624" y="702"/>
                  <a:pt x="624" y="702"/>
                  <a:pt x="624" y="702"/>
                </a:cubicBezTo>
                <a:cubicBezTo>
                  <a:pt x="0" y="702"/>
                  <a:pt x="0" y="702"/>
                  <a:pt x="0" y="702"/>
                </a:cubicBezTo>
                <a:cubicBezTo>
                  <a:pt x="0" y="2961"/>
                  <a:pt x="0" y="2961"/>
                  <a:pt x="0" y="2961"/>
                </a:cubicBezTo>
                <a:cubicBezTo>
                  <a:pt x="0" y="3392"/>
                  <a:pt x="349" y="3741"/>
                  <a:pt x="780" y="3741"/>
                </a:cubicBezTo>
                <a:cubicBezTo>
                  <a:pt x="3117" y="3741"/>
                  <a:pt x="3117" y="3741"/>
                  <a:pt x="3117" y="3741"/>
                </a:cubicBezTo>
                <a:cubicBezTo>
                  <a:pt x="3548" y="3741"/>
                  <a:pt x="3897" y="3392"/>
                  <a:pt x="3897" y="2961"/>
                </a:cubicBezTo>
                <a:cubicBezTo>
                  <a:pt x="3897" y="0"/>
                  <a:pt x="3897" y="0"/>
                  <a:pt x="3897" y="0"/>
                </a:cubicBezTo>
                <a:lnTo>
                  <a:pt x="624" y="0"/>
                </a:lnTo>
                <a:close/>
                <a:moveTo>
                  <a:pt x="624" y="2728"/>
                </a:moveTo>
                <a:cubicBezTo>
                  <a:pt x="624" y="2925"/>
                  <a:pt x="550" y="3104"/>
                  <a:pt x="429" y="3241"/>
                </a:cubicBezTo>
                <a:cubicBezTo>
                  <a:pt x="308" y="3104"/>
                  <a:pt x="234" y="2925"/>
                  <a:pt x="234" y="2728"/>
                </a:cubicBezTo>
                <a:cubicBezTo>
                  <a:pt x="234" y="935"/>
                  <a:pt x="234" y="935"/>
                  <a:pt x="234" y="935"/>
                </a:cubicBezTo>
                <a:cubicBezTo>
                  <a:pt x="624" y="935"/>
                  <a:pt x="624" y="935"/>
                  <a:pt x="624" y="935"/>
                </a:cubicBezTo>
                <a:lnTo>
                  <a:pt x="624" y="2728"/>
                </a:lnTo>
                <a:close/>
                <a:moveTo>
                  <a:pt x="3663" y="2728"/>
                </a:moveTo>
                <a:cubicBezTo>
                  <a:pt x="3663" y="3158"/>
                  <a:pt x="3314" y="3507"/>
                  <a:pt x="2884" y="3507"/>
                </a:cubicBezTo>
                <a:cubicBezTo>
                  <a:pt x="1013" y="3507"/>
                  <a:pt x="1013" y="3507"/>
                  <a:pt x="1013" y="3507"/>
                </a:cubicBezTo>
                <a:cubicBezTo>
                  <a:pt x="899" y="3507"/>
                  <a:pt x="791" y="3482"/>
                  <a:pt x="694" y="3438"/>
                </a:cubicBezTo>
                <a:cubicBezTo>
                  <a:pt x="796" y="3306"/>
                  <a:pt x="858" y="3141"/>
                  <a:pt x="858" y="2961"/>
                </a:cubicBezTo>
                <a:cubicBezTo>
                  <a:pt x="858" y="234"/>
                  <a:pt x="858" y="234"/>
                  <a:pt x="858" y="234"/>
                </a:cubicBezTo>
                <a:cubicBezTo>
                  <a:pt x="3663" y="234"/>
                  <a:pt x="3663" y="234"/>
                  <a:pt x="3663" y="234"/>
                </a:cubicBezTo>
                <a:lnTo>
                  <a:pt x="3663" y="2728"/>
                </a:lnTo>
                <a:close/>
                <a:moveTo>
                  <a:pt x="1949" y="2494"/>
                </a:moveTo>
                <a:cubicBezTo>
                  <a:pt x="1169" y="2494"/>
                  <a:pt x="1169" y="2494"/>
                  <a:pt x="1169" y="2494"/>
                </a:cubicBezTo>
                <a:cubicBezTo>
                  <a:pt x="1169" y="2728"/>
                  <a:pt x="1169" y="2728"/>
                  <a:pt x="1169" y="2728"/>
                </a:cubicBezTo>
                <a:cubicBezTo>
                  <a:pt x="1949" y="2728"/>
                  <a:pt x="1949" y="2728"/>
                  <a:pt x="1949" y="2728"/>
                </a:cubicBezTo>
                <a:lnTo>
                  <a:pt x="1949" y="2494"/>
                </a:lnTo>
                <a:close/>
                <a:moveTo>
                  <a:pt x="1949" y="2104"/>
                </a:moveTo>
                <a:cubicBezTo>
                  <a:pt x="1169" y="2104"/>
                  <a:pt x="1169" y="2104"/>
                  <a:pt x="1169" y="2104"/>
                </a:cubicBezTo>
                <a:cubicBezTo>
                  <a:pt x="1169" y="2338"/>
                  <a:pt x="1169" y="2338"/>
                  <a:pt x="1169" y="2338"/>
                </a:cubicBezTo>
                <a:cubicBezTo>
                  <a:pt x="1949" y="2338"/>
                  <a:pt x="1949" y="2338"/>
                  <a:pt x="1949" y="2338"/>
                </a:cubicBezTo>
                <a:lnTo>
                  <a:pt x="1949" y="2104"/>
                </a:lnTo>
                <a:close/>
                <a:moveTo>
                  <a:pt x="1949" y="1715"/>
                </a:moveTo>
                <a:cubicBezTo>
                  <a:pt x="1169" y="1715"/>
                  <a:pt x="1169" y="1715"/>
                  <a:pt x="1169" y="1715"/>
                </a:cubicBezTo>
                <a:cubicBezTo>
                  <a:pt x="1169" y="1948"/>
                  <a:pt x="1169" y="1948"/>
                  <a:pt x="1169" y="1948"/>
                </a:cubicBezTo>
                <a:cubicBezTo>
                  <a:pt x="1949" y="1948"/>
                  <a:pt x="1949" y="1948"/>
                  <a:pt x="1949" y="1948"/>
                </a:cubicBezTo>
                <a:lnTo>
                  <a:pt x="1949" y="1715"/>
                </a:lnTo>
                <a:close/>
                <a:moveTo>
                  <a:pt x="3273" y="702"/>
                </a:moveTo>
                <a:cubicBezTo>
                  <a:pt x="1169" y="702"/>
                  <a:pt x="1169" y="702"/>
                  <a:pt x="1169" y="702"/>
                </a:cubicBezTo>
                <a:cubicBezTo>
                  <a:pt x="1169" y="1013"/>
                  <a:pt x="1169" y="1013"/>
                  <a:pt x="1169" y="1013"/>
                </a:cubicBezTo>
                <a:cubicBezTo>
                  <a:pt x="3273" y="1013"/>
                  <a:pt x="3273" y="1013"/>
                  <a:pt x="3273" y="1013"/>
                </a:cubicBezTo>
                <a:lnTo>
                  <a:pt x="3273" y="702"/>
                </a:lnTo>
                <a:close/>
                <a:moveTo>
                  <a:pt x="1949" y="1325"/>
                </a:moveTo>
                <a:cubicBezTo>
                  <a:pt x="1169" y="1325"/>
                  <a:pt x="1169" y="1325"/>
                  <a:pt x="1169" y="1325"/>
                </a:cubicBezTo>
                <a:cubicBezTo>
                  <a:pt x="1169" y="1559"/>
                  <a:pt x="1169" y="1559"/>
                  <a:pt x="1169" y="1559"/>
                </a:cubicBezTo>
                <a:cubicBezTo>
                  <a:pt x="1949" y="1559"/>
                  <a:pt x="1949" y="1559"/>
                  <a:pt x="1949" y="1559"/>
                </a:cubicBezTo>
                <a:lnTo>
                  <a:pt x="1949" y="1325"/>
                </a:lnTo>
                <a:close/>
                <a:moveTo>
                  <a:pt x="2182" y="2728"/>
                </a:moveTo>
                <a:cubicBezTo>
                  <a:pt x="3273" y="2728"/>
                  <a:pt x="3273" y="2728"/>
                  <a:pt x="3273" y="2728"/>
                </a:cubicBezTo>
                <a:cubicBezTo>
                  <a:pt x="3273" y="1325"/>
                  <a:pt x="3273" y="1325"/>
                  <a:pt x="3273" y="1325"/>
                </a:cubicBezTo>
                <a:cubicBezTo>
                  <a:pt x="2182" y="1325"/>
                  <a:pt x="2182" y="1325"/>
                  <a:pt x="2182" y="1325"/>
                </a:cubicBezTo>
                <a:lnTo>
                  <a:pt x="2182" y="272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9" name="Freeform 10"/>
          <p:cNvSpPr/>
          <p:nvPr/>
        </p:nvSpPr>
        <p:spPr bwMode="auto">
          <a:xfrm>
            <a:off x="562659" y="2222140"/>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4">
              <a:lumMod val="60000"/>
              <a:lumOff val="40000"/>
            </a:schemeClr>
          </a:solidFill>
          <a:ln>
            <a:noFill/>
          </a:ln>
        </p:spPr>
        <p:txBody>
          <a:bodyPr/>
          <a:lstStyle/>
          <a:p>
            <a:endParaRPr lang="zh-CN" altLang="en-US"/>
          </a:p>
        </p:txBody>
      </p:sp>
      <p:sp>
        <p:nvSpPr>
          <p:cNvPr id="100" name="Freeform 10"/>
          <p:cNvSpPr/>
          <p:nvPr/>
        </p:nvSpPr>
        <p:spPr bwMode="auto">
          <a:xfrm>
            <a:off x="792163" y="1698318"/>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1">
              <a:lumMod val="40000"/>
              <a:lumOff val="60000"/>
            </a:schemeClr>
          </a:solidFill>
          <a:ln>
            <a:noFill/>
          </a:ln>
        </p:spPr>
        <p:txBody>
          <a:bodyPr/>
          <a:lstStyle/>
          <a:p>
            <a:endParaRPr lang="zh-CN" altLang="en-US"/>
          </a:p>
        </p:txBody>
      </p:sp>
      <p:sp>
        <p:nvSpPr>
          <p:cNvPr id="101" name="Freeform 10"/>
          <p:cNvSpPr/>
          <p:nvPr/>
        </p:nvSpPr>
        <p:spPr bwMode="auto">
          <a:xfrm>
            <a:off x="2134053" y="2286882"/>
            <a:ext cx="361732" cy="417056"/>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5">
              <a:lumMod val="60000"/>
              <a:lumOff val="40000"/>
            </a:schemeClr>
          </a:solidFill>
          <a:ln>
            <a:noFill/>
          </a:ln>
        </p:spPr>
        <p:txBody>
          <a:bodyPr/>
          <a:lstStyle/>
          <a:p>
            <a:endParaRPr lang="zh-CN" altLang="en-US"/>
          </a:p>
        </p:txBody>
      </p:sp>
      <p:sp>
        <p:nvSpPr>
          <p:cNvPr id="102" name="矩形 101"/>
          <p:cNvSpPr/>
          <p:nvPr/>
        </p:nvSpPr>
        <p:spPr>
          <a:xfrm>
            <a:off x="8360227" y="33042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3" name="矩形 102"/>
          <p:cNvSpPr/>
          <p:nvPr/>
        </p:nvSpPr>
        <p:spPr>
          <a:xfrm>
            <a:off x="692588" y="3304224"/>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4" name="矩形 103"/>
          <p:cNvSpPr/>
          <p:nvPr/>
        </p:nvSpPr>
        <p:spPr>
          <a:xfrm>
            <a:off x="2547333" y="530389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a:t>
            </a:r>
            <a:r>
              <a:rPr lang="zh-CN" altLang="en-US" sz="1800" dirty="0">
                <a:solidFill>
                  <a:schemeClr val="tx1"/>
                </a:solidFill>
                <a:latin typeface="+mj-ea"/>
              </a:rPr>
              <a:t>请输入文本</a:t>
            </a:r>
            <a:endParaRPr lang="zh-CN" altLang="zh-CN" sz="1800" dirty="0">
              <a:solidFill>
                <a:schemeClr val="tx1"/>
              </a:solidFill>
              <a:latin typeface="+mj-ea"/>
              <a:ea typeface="+mj-ea"/>
            </a:endParaRPr>
          </a:p>
        </p:txBody>
      </p:sp>
      <p:sp>
        <p:nvSpPr>
          <p:cNvPr id="105" name="Freeform 10"/>
          <p:cNvSpPr/>
          <p:nvPr/>
        </p:nvSpPr>
        <p:spPr bwMode="auto">
          <a:xfrm>
            <a:off x="9592716" y="5525126"/>
            <a:ext cx="522515" cy="602429"/>
          </a:xfrm>
          <a:custGeom>
            <a:avLst/>
            <a:gdLst>
              <a:gd name="T0" fmla="*/ 0 w 545"/>
              <a:gd name="T1" fmla="*/ 2147483646 h 629"/>
              <a:gd name="T2" fmla="*/ 2147483646 w 545"/>
              <a:gd name="T3" fmla="*/ 0 h 629"/>
              <a:gd name="T4" fmla="*/ 2147483646 w 545"/>
              <a:gd name="T5" fmla="*/ 2147483646 h 629"/>
              <a:gd name="T6" fmla="*/ 2147483646 w 545"/>
              <a:gd name="T7" fmla="*/ 2147483646 h 629"/>
              <a:gd name="T8" fmla="*/ 2147483646 w 545"/>
              <a:gd name="T9" fmla="*/ 2147483646 h 629"/>
              <a:gd name="T10" fmla="*/ 0 w 545"/>
              <a:gd name="T11" fmla="*/ 2147483646 h 629"/>
              <a:gd name="T12" fmla="*/ 0 w 545"/>
              <a:gd name="T13" fmla="*/ 2147483646 h 62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 h="629">
                <a:moveTo>
                  <a:pt x="0" y="157"/>
                </a:moveTo>
                <a:lnTo>
                  <a:pt x="274" y="0"/>
                </a:lnTo>
                <a:lnTo>
                  <a:pt x="545" y="157"/>
                </a:lnTo>
                <a:lnTo>
                  <a:pt x="545" y="472"/>
                </a:lnTo>
                <a:lnTo>
                  <a:pt x="274" y="629"/>
                </a:lnTo>
                <a:lnTo>
                  <a:pt x="0" y="472"/>
                </a:lnTo>
                <a:lnTo>
                  <a:pt x="0" y="157"/>
                </a:lnTo>
                <a:close/>
              </a:path>
            </a:pathLst>
          </a:custGeom>
          <a:solidFill>
            <a:schemeClr val="accent4">
              <a:lumMod val="60000"/>
              <a:lumOff val="40000"/>
            </a:schemeClr>
          </a:solidFill>
          <a:ln>
            <a:noFill/>
          </a:ln>
        </p:spPr>
        <p:txBody>
          <a:bodyPr/>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sp>
        <p:nvSpPr>
          <p:cNvPr id="16" name="任意多边形 15"/>
          <p:cNvSpPr/>
          <p:nvPr>
            <p:custDataLst>
              <p:tags r:id="rId1"/>
            </p:custDataLst>
          </p:nvPr>
        </p:nvSpPr>
        <p:spPr>
          <a:xfrm rot="2935387">
            <a:off x="3706475" y="2579976"/>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5"/>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7" name="任意多边形 14"/>
          <p:cNvSpPr/>
          <p:nvPr>
            <p:custDataLst>
              <p:tags r:id="rId2"/>
            </p:custDataLst>
          </p:nvPr>
        </p:nvSpPr>
        <p:spPr>
          <a:xfrm rot="8310640">
            <a:off x="3925551" y="3071549"/>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3"/>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8" name="任意多边形 16"/>
          <p:cNvSpPr/>
          <p:nvPr>
            <p:custDataLst>
              <p:tags r:id="rId3"/>
            </p:custDataLst>
          </p:nvPr>
        </p:nvSpPr>
        <p:spPr>
          <a:xfrm rot="19133679">
            <a:off x="3464070" y="2104484"/>
            <a:ext cx="668600" cy="1831677"/>
          </a:xfrm>
          <a:custGeom>
            <a:avLst/>
            <a:gdLst>
              <a:gd name="connsiteX0" fmla="*/ 195477 w 1211330"/>
              <a:gd name="connsiteY0" fmla="*/ 0 h 3318525"/>
              <a:gd name="connsiteX1" fmla="*/ 390952 w 1211330"/>
              <a:gd name="connsiteY1" fmla="*/ 418555 h 3318525"/>
              <a:gd name="connsiteX2" fmla="*/ 293215 w 1211330"/>
              <a:gd name="connsiteY2" fmla="*/ 418555 h 3318525"/>
              <a:gd name="connsiteX3" fmla="*/ 293214 w 1211330"/>
              <a:gd name="connsiteY3" fmla="*/ 1480498 h 3318525"/>
              <a:gd name="connsiteX4" fmla="*/ 1107647 w 1211330"/>
              <a:gd name="connsiteY4" fmla="*/ 1480498 h 3318525"/>
              <a:gd name="connsiteX5" fmla="*/ 1107647 w 1211330"/>
              <a:gd name="connsiteY5" fmla="*/ 1481472 h 3318525"/>
              <a:gd name="connsiteX6" fmla="*/ 1111489 w 1211330"/>
              <a:gd name="connsiteY6" fmla="*/ 1480549 h 3318525"/>
              <a:gd name="connsiteX7" fmla="*/ 1163523 w 1211330"/>
              <a:gd name="connsiteY7" fmla="*/ 1496539 h 3318525"/>
              <a:gd name="connsiteX8" fmla="*/ 1211117 w 1211330"/>
              <a:gd name="connsiteY8" fmla="*/ 1590073 h 3318525"/>
              <a:gd name="connsiteX9" fmla="*/ 1210040 w 1211330"/>
              <a:gd name="connsiteY9" fmla="*/ 1590003 h 3318525"/>
              <a:gd name="connsiteX10" fmla="*/ 1210040 w 1211330"/>
              <a:gd name="connsiteY10" fmla="*/ 3083585 h 3318525"/>
              <a:gd name="connsiteX11" fmla="*/ 1005256 w 1211330"/>
              <a:gd name="connsiteY11" fmla="*/ 3318525 h 3318525"/>
              <a:gd name="connsiteX12" fmla="*/ 1005256 w 1211330"/>
              <a:gd name="connsiteY12" fmla="*/ 1686415 h 3318525"/>
              <a:gd name="connsiteX13" fmla="*/ 196122 w 1211330"/>
              <a:gd name="connsiteY13" fmla="*/ 1686415 h 3318525"/>
              <a:gd name="connsiteX14" fmla="*/ 196122 w 1211330"/>
              <a:gd name="connsiteY14" fmla="*/ 1684848 h 3318525"/>
              <a:gd name="connsiteX15" fmla="*/ 186505 w 1211330"/>
              <a:gd name="connsiteY15" fmla="*/ 1685338 h 3318525"/>
              <a:gd name="connsiteX16" fmla="*/ 99053 w 1211330"/>
              <a:gd name="connsiteY16" fmla="*/ 1571339 h 3318525"/>
              <a:gd name="connsiteX17" fmla="*/ 100472 w 1211330"/>
              <a:gd name="connsiteY17" fmla="*/ 1566970 h 3318525"/>
              <a:gd name="connsiteX18" fmla="*/ 97738 w 1211330"/>
              <a:gd name="connsiteY18" fmla="*/ 1566970 h 3318525"/>
              <a:gd name="connsiteX19" fmla="*/ 97738 w 1211330"/>
              <a:gd name="connsiteY19" fmla="*/ 418555 h 3318525"/>
              <a:gd name="connsiteX20" fmla="*/ 0 w 1211330"/>
              <a:gd name="connsiteY20" fmla="*/ 418555 h 331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211330" h="3318525">
                <a:moveTo>
                  <a:pt x="195477" y="0"/>
                </a:moveTo>
                <a:lnTo>
                  <a:pt x="390952" y="418555"/>
                </a:lnTo>
                <a:lnTo>
                  <a:pt x="293215" y="418555"/>
                </a:lnTo>
                <a:lnTo>
                  <a:pt x="293214" y="1480498"/>
                </a:lnTo>
                <a:lnTo>
                  <a:pt x="1107647" y="1480498"/>
                </a:lnTo>
                <a:lnTo>
                  <a:pt x="1107647" y="1481472"/>
                </a:lnTo>
                <a:lnTo>
                  <a:pt x="1111489" y="1480549"/>
                </a:lnTo>
                <a:cubicBezTo>
                  <a:pt x="1129639" y="1481111"/>
                  <a:pt x="1147640" y="1486462"/>
                  <a:pt x="1163523" y="1496539"/>
                </a:cubicBezTo>
                <a:cubicBezTo>
                  <a:pt x="1195291" y="1516694"/>
                  <a:pt x="1213536" y="1552550"/>
                  <a:pt x="1211117" y="1590073"/>
                </a:cubicBezTo>
                <a:lnTo>
                  <a:pt x="1210040" y="1590003"/>
                </a:lnTo>
                <a:lnTo>
                  <a:pt x="1210040" y="3083585"/>
                </a:lnTo>
                <a:lnTo>
                  <a:pt x="1005256" y="3318525"/>
                </a:lnTo>
                <a:lnTo>
                  <a:pt x="1005256" y="1686415"/>
                </a:lnTo>
                <a:lnTo>
                  <a:pt x="196122" y="1686415"/>
                </a:lnTo>
                <a:lnTo>
                  <a:pt x="196122" y="1684848"/>
                </a:lnTo>
                <a:lnTo>
                  <a:pt x="186505" y="1685338"/>
                </a:lnTo>
                <a:cubicBezTo>
                  <a:pt x="131260" y="1677287"/>
                  <a:pt x="92481" y="1626737"/>
                  <a:pt x="99053" y="1571339"/>
                </a:cubicBezTo>
                <a:lnTo>
                  <a:pt x="100472" y="1566970"/>
                </a:lnTo>
                <a:lnTo>
                  <a:pt x="97738" y="1566970"/>
                </a:lnTo>
                <a:lnTo>
                  <a:pt x="97738" y="418555"/>
                </a:lnTo>
                <a:lnTo>
                  <a:pt x="0" y="418555"/>
                </a:lnTo>
                <a:close/>
              </a:path>
            </a:pathLst>
          </a:custGeom>
          <a:solidFill>
            <a:schemeClr val="accent2"/>
          </a:solidFill>
          <a:ln w="28575" cap="flat" cmpd="sng" algn="ctr">
            <a:noFill/>
            <a:prstDash val="solid"/>
          </a:ln>
          <a:effectLst/>
        </p:spPr>
        <p:txBody>
          <a:bodyPr wrap="square" anchor="ctr">
            <a:noAutofit/>
          </a:bodyPr>
          <a:lstStyle/>
          <a:p>
            <a:pPr algn="ctr">
              <a:defRPr/>
            </a:pPr>
            <a:endParaRPr lang="zh-CN" altLang="en-US" kern="0">
              <a:solidFill>
                <a:prstClr val="white"/>
              </a:solidFill>
            </a:endParaRPr>
          </a:p>
        </p:txBody>
      </p:sp>
      <p:sp>
        <p:nvSpPr>
          <p:cNvPr id="19" name="矩形 18"/>
          <p:cNvSpPr/>
          <p:nvPr/>
        </p:nvSpPr>
        <p:spPr>
          <a:xfrm>
            <a:off x="3978545" y="460384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687659"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1" name="矩形 20"/>
          <p:cNvSpPr/>
          <p:nvPr/>
        </p:nvSpPr>
        <p:spPr>
          <a:xfrm>
            <a:off x="4652380" y="1666457"/>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2" name="任意多边形 29"/>
          <p:cNvSpPr/>
          <p:nvPr/>
        </p:nvSpPr>
        <p:spPr>
          <a:xfrm rot="3152299">
            <a:off x="2873814" y="3178477"/>
            <a:ext cx="516319" cy="1334310"/>
          </a:xfrm>
          <a:custGeom>
            <a:avLst/>
            <a:gdLst>
              <a:gd name="connsiteX0" fmla="*/ 84221 w 349326"/>
              <a:gd name="connsiteY0" fmla="*/ 0 h 902754"/>
              <a:gd name="connsiteX1" fmla="*/ 258891 w 349326"/>
              <a:gd name="connsiteY1" fmla="*/ 0 h 902754"/>
              <a:gd name="connsiteX2" fmla="*/ 261995 w 349326"/>
              <a:gd name="connsiteY2" fmla="*/ 528251 h 902754"/>
              <a:gd name="connsiteX3" fmla="*/ 349326 w 349326"/>
              <a:gd name="connsiteY3" fmla="*/ 527738 h 902754"/>
              <a:gd name="connsiteX4" fmla="*/ 176860 w 349326"/>
              <a:gd name="connsiteY4" fmla="*/ 902754 h 902754"/>
              <a:gd name="connsiteX5" fmla="*/ 0 w 349326"/>
              <a:gd name="connsiteY5" fmla="*/ 529791 h 902754"/>
              <a:gd name="connsiteX6" fmla="*/ 87331 w 349326"/>
              <a:gd name="connsiteY6" fmla="*/ 529278 h 902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326" h="902754">
                <a:moveTo>
                  <a:pt x="84221" y="0"/>
                </a:moveTo>
                <a:lnTo>
                  <a:pt x="258891" y="0"/>
                </a:lnTo>
                <a:lnTo>
                  <a:pt x="261995" y="528251"/>
                </a:lnTo>
                <a:lnTo>
                  <a:pt x="349326" y="527738"/>
                </a:lnTo>
                <a:lnTo>
                  <a:pt x="176860" y="902754"/>
                </a:lnTo>
                <a:lnTo>
                  <a:pt x="0" y="529791"/>
                </a:lnTo>
                <a:lnTo>
                  <a:pt x="87331" y="529278"/>
                </a:lnTo>
                <a:close/>
              </a:path>
            </a:pathLst>
          </a:custGeom>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470867" y="4470910"/>
            <a:ext cx="2931841" cy="82053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请输入您的小标题</a:t>
            </a:r>
            <a:endParaRPr lang="zh-CN" altLang="en-US" dirty="0">
              <a:solidFill>
                <a:srgbClr val="FFFFFF"/>
              </a:solidFill>
            </a:endParaRPr>
          </a:p>
        </p:txBody>
      </p:sp>
      <p:cxnSp>
        <p:nvCxnSpPr>
          <p:cNvPr id="24" name="直接连接符 23"/>
          <p:cNvCxnSpPr/>
          <p:nvPr/>
        </p:nvCxnSpPr>
        <p:spPr>
          <a:xfrm>
            <a:off x="7248525"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7368538" y="1390231"/>
            <a:ext cx="4183915"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38" name="KSO_Shape"/>
          <p:cNvSpPr/>
          <p:nvPr/>
        </p:nvSpPr>
        <p:spPr bwMode="auto">
          <a:xfrm>
            <a:off x="4532910" y="2778659"/>
            <a:ext cx="3126181" cy="2365477"/>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矩形 14"/>
          <p:cNvSpPr/>
          <p:nvPr/>
        </p:nvSpPr>
        <p:spPr>
          <a:xfrm>
            <a:off x="1136129"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2419349"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17" name="矩形 16"/>
          <p:cNvSpPr/>
          <p:nvPr/>
        </p:nvSpPr>
        <p:spPr>
          <a:xfrm>
            <a:off x="8227492" y="2286000"/>
            <a:ext cx="3207271" cy="3695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9510712" y="1870501"/>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请输入第三章的大标题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请输入第三章的小标题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6" name="组合 15"/>
          <p:cNvGrpSpPr/>
          <p:nvPr/>
        </p:nvGrpSpPr>
        <p:grpSpPr>
          <a:xfrm>
            <a:off x="4155565" y="2122943"/>
            <a:ext cx="3880870" cy="3489097"/>
            <a:chOff x="982663" y="2561093"/>
            <a:chExt cx="3880870" cy="3489097"/>
          </a:xfrm>
        </p:grpSpPr>
        <p:sp>
          <p:nvSpPr>
            <p:cNvPr id="17" name="Oval 17"/>
            <p:cNvSpPr>
              <a:spLocks noChangeArrowheads="1"/>
            </p:cNvSpPr>
            <p:nvPr/>
          </p:nvSpPr>
          <p:spPr bwMode="auto">
            <a:xfrm>
              <a:off x="4040754" y="4070803"/>
              <a:ext cx="822779" cy="826862"/>
            </a:xfrm>
            <a:prstGeom prst="ellipse">
              <a:avLst/>
            </a:prstGeom>
            <a:solidFill>
              <a:schemeClr val="accent1">
                <a:lumMod val="40000"/>
                <a:lumOff val="60000"/>
              </a:schemeClr>
            </a:solidFill>
            <a:ln>
              <a:noFill/>
            </a:ln>
          </p:spPr>
          <p:txBody>
            <a:bodyPr/>
            <a:lstStyle/>
            <a:p>
              <a:pPr>
                <a:defRPr/>
              </a:pPr>
              <a:endParaRPr lang="zh-CN" altLang="en-US" sz="5400">
                <a:latin typeface="+mn-lt"/>
              </a:endParaRPr>
            </a:p>
          </p:txBody>
        </p:sp>
        <p:sp>
          <p:nvSpPr>
            <p:cNvPr id="18" name="Oval 4"/>
            <p:cNvSpPr>
              <a:spLocks noChangeArrowheads="1"/>
            </p:cNvSpPr>
            <p:nvPr/>
          </p:nvSpPr>
          <p:spPr bwMode="auto">
            <a:xfrm>
              <a:off x="3005138" y="2561093"/>
              <a:ext cx="328613" cy="328613"/>
            </a:xfrm>
            <a:prstGeom prst="ellipse">
              <a:avLst/>
            </a:prstGeom>
            <a:solidFill>
              <a:schemeClr val="accent2">
                <a:lumMod val="40000"/>
                <a:lumOff val="60000"/>
              </a:schemeClr>
            </a:solidFill>
            <a:ln>
              <a:noFill/>
            </a:ln>
          </p:spPr>
          <p:txBody>
            <a:bodyPr/>
            <a:lstStyle/>
            <a:p>
              <a:pPr>
                <a:defRPr/>
              </a:pPr>
              <a:endParaRPr lang="zh-CN" altLang="en-US" sz="5400">
                <a:latin typeface="+mn-lt"/>
              </a:endParaRPr>
            </a:p>
          </p:txBody>
        </p:sp>
        <p:sp>
          <p:nvSpPr>
            <p:cNvPr id="19" name="Oval 6"/>
            <p:cNvSpPr>
              <a:spLocks noChangeArrowheads="1"/>
            </p:cNvSpPr>
            <p:nvPr/>
          </p:nvSpPr>
          <p:spPr bwMode="auto">
            <a:xfrm>
              <a:off x="1154113" y="4827815"/>
              <a:ext cx="263525" cy="265113"/>
            </a:xfrm>
            <a:prstGeom prst="ellipse">
              <a:avLst/>
            </a:prstGeom>
            <a:solidFill>
              <a:schemeClr val="accent2">
                <a:alpha val="20000"/>
              </a:schemeClr>
            </a:solidFill>
            <a:ln>
              <a:noFill/>
            </a:ln>
          </p:spPr>
          <p:txBody>
            <a:bodyPr/>
            <a:lstStyle/>
            <a:p>
              <a:pPr>
                <a:defRPr/>
              </a:pPr>
              <a:endParaRPr lang="zh-CN" altLang="en-US" sz="5400">
                <a:latin typeface="+mn-lt"/>
              </a:endParaRPr>
            </a:p>
          </p:txBody>
        </p:sp>
        <p:sp>
          <p:nvSpPr>
            <p:cNvPr id="20" name="Oval 7"/>
            <p:cNvSpPr>
              <a:spLocks noChangeArrowheads="1"/>
            </p:cNvSpPr>
            <p:nvPr/>
          </p:nvSpPr>
          <p:spPr bwMode="auto">
            <a:xfrm>
              <a:off x="3805238" y="5691415"/>
              <a:ext cx="360362" cy="358775"/>
            </a:xfrm>
            <a:prstGeom prst="ellipse">
              <a:avLst/>
            </a:prstGeom>
            <a:solidFill>
              <a:schemeClr val="accent2"/>
            </a:solidFill>
            <a:ln>
              <a:noFill/>
            </a:ln>
          </p:spPr>
          <p:txBody>
            <a:bodyPr/>
            <a:lstStyle/>
            <a:p>
              <a:pPr>
                <a:defRPr/>
              </a:pPr>
              <a:endParaRPr lang="zh-CN" altLang="en-US" sz="5400">
                <a:latin typeface="+mn-lt"/>
              </a:endParaRPr>
            </a:p>
          </p:txBody>
        </p:sp>
        <p:sp>
          <p:nvSpPr>
            <p:cNvPr id="21" name="Oval 11"/>
            <p:cNvSpPr>
              <a:spLocks noChangeArrowheads="1"/>
            </p:cNvSpPr>
            <p:nvPr/>
          </p:nvSpPr>
          <p:spPr bwMode="auto">
            <a:xfrm>
              <a:off x="982663" y="2743428"/>
              <a:ext cx="1989137" cy="1992312"/>
            </a:xfrm>
            <a:prstGeom prst="ellipse">
              <a:avLst/>
            </a:prstGeom>
            <a:solidFill>
              <a:schemeClr val="accent1"/>
            </a:solidFill>
            <a:ln>
              <a:noFill/>
            </a:ln>
          </p:spPr>
          <p:txBody>
            <a:bodyPr vert="horz" anchor="ctr"/>
            <a:lstStyle/>
            <a:p>
              <a:pPr algn="ctr">
                <a:defRPr/>
              </a:pPr>
              <a:r>
                <a:rPr lang="zh-CN" altLang="en-US" sz="4000" dirty="0">
                  <a:solidFill>
                    <a:srgbClr val="F7F8F8"/>
                  </a:solidFill>
                  <a:latin typeface="+mj-ea"/>
                  <a:ea typeface="+mj-ea"/>
                </a:rPr>
                <a:t>文本</a:t>
              </a:r>
              <a:endParaRPr lang="zh-CN" altLang="en-US" sz="4000" dirty="0">
                <a:solidFill>
                  <a:srgbClr val="F7F8F8"/>
                </a:solidFill>
                <a:latin typeface="+mj-ea"/>
                <a:ea typeface="+mj-ea"/>
              </a:endParaRPr>
            </a:p>
          </p:txBody>
        </p:sp>
        <p:sp>
          <p:nvSpPr>
            <p:cNvPr id="22" name="Oval 12"/>
            <p:cNvSpPr>
              <a:spLocks noChangeArrowheads="1"/>
            </p:cNvSpPr>
            <p:nvPr/>
          </p:nvSpPr>
          <p:spPr bwMode="auto">
            <a:xfrm>
              <a:off x="1511300" y="4948465"/>
              <a:ext cx="677863" cy="677863"/>
            </a:xfrm>
            <a:prstGeom prst="ellipse">
              <a:avLst/>
            </a:prstGeom>
            <a:solidFill>
              <a:schemeClr val="accent1">
                <a:lumMod val="60000"/>
                <a:lumOff val="40000"/>
              </a:schemeClr>
            </a:solidFill>
            <a:ln>
              <a:noFill/>
            </a:ln>
          </p:spPr>
          <p:txBody>
            <a:bodyPr/>
            <a:lstStyle/>
            <a:p>
              <a:pPr>
                <a:defRPr/>
              </a:pPr>
              <a:endParaRPr lang="zh-CN" altLang="en-US" sz="5400">
                <a:latin typeface="+mn-lt"/>
              </a:endParaRPr>
            </a:p>
          </p:txBody>
        </p:sp>
        <p:sp>
          <p:nvSpPr>
            <p:cNvPr id="23" name="Oval 15"/>
            <p:cNvSpPr>
              <a:spLocks noChangeArrowheads="1"/>
            </p:cNvSpPr>
            <p:nvPr/>
          </p:nvSpPr>
          <p:spPr bwMode="auto">
            <a:xfrm>
              <a:off x="3268663" y="3095853"/>
              <a:ext cx="1468437" cy="1468437"/>
            </a:xfrm>
            <a:prstGeom prst="ellipse">
              <a:avLst/>
            </a:prstGeom>
            <a:solidFill>
              <a:schemeClr val="accent2"/>
            </a:solidFill>
            <a:ln>
              <a:noFill/>
            </a:ln>
          </p:spPr>
          <p:txBody>
            <a:bodyPr anchor="ctr"/>
            <a:lstStyle/>
            <a:p>
              <a:pPr algn="ctr">
                <a:defRPr/>
              </a:pPr>
              <a:r>
                <a:rPr lang="zh-CN" altLang="en-US" sz="3200" dirty="0">
                  <a:solidFill>
                    <a:srgbClr val="F7F8F8"/>
                  </a:solidFill>
                  <a:latin typeface="+mj-ea"/>
                  <a:ea typeface="+mj-ea"/>
                </a:rPr>
                <a:t>文本</a:t>
              </a:r>
              <a:endParaRPr lang="zh-CN" altLang="en-US" sz="3200" dirty="0">
                <a:solidFill>
                  <a:srgbClr val="F7F8F8"/>
                </a:solidFill>
                <a:latin typeface="+mj-ea"/>
                <a:ea typeface="+mj-ea"/>
              </a:endParaRPr>
            </a:p>
          </p:txBody>
        </p:sp>
        <p:sp>
          <p:nvSpPr>
            <p:cNvPr id="24" name="Oval 21"/>
            <p:cNvSpPr>
              <a:spLocks noChangeArrowheads="1"/>
            </p:cNvSpPr>
            <p:nvPr/>
          </p:nvSpPr>
          <p:spPr bwMode="auto">
            <a:xfrm>
              <a:off x="2435225" y="4561115"/>
              <a:ext cx="1362075" cy="1360488"/>
            </a:xfrm>
            <a:prstGeom prst="ellipse">
              <a:avLst/>
            </a:prstGeom>
            <a:solidFill>
              <a:schemeClr val="accent3"/>
            </a:solidFill>
            <a:ln>
              <a:noFill/>
            </a:ln>
          </p:spPr>
          <p:txBody>
            <a:bodyPr anchor="ctr"/>
            <a:lstStyle/>
            <a:p>
              <a:pPr algn="ctr">
                <a:defRPr/>
              </a:pPr>
              <a:r>
                <a:rPr lang="zh-CN" altLang="en-US" sz="2800" dirty="0">
                  <a:solidFill>
                    <a:srgbClr val="F7F8F8"/>
                  </a:solidFill>
                  <a:latin typeface="+mj-ea"/>
                  <a:ea typeface="+mj-ea"/>
                </a:rPr>
                <a:t>文本</a:t>
              </a:r>
              <a:endParaRPr lang="zh-CN" altLang="en-US" sz="2800" dirty="0">
                <a:solidFill>
                  <a:srgbClr val="F7F8F8"/>
                </a:solidFill>
                <a:latin typeface="+mj-ea"/>
                <a:ea typeface="+mj-ea"/>
              </a:endParaRPr>
            </a:p>
          </p:txBody>
        </p:sp>
      </p:grpSp>
      <p:sp>
        <p:nvSpPr>
          <p:cNvPr id="25" name="圆角矩形 19"/>
          <p:cNvSpPr/>
          <p:nvPr/>
        </p:nvSpPr>
        <p:spPr>
          <a:xfrm>
            <a:off x="8206865" y="1811857"/>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19"/>
          <p:cNvSpPr/>
          <p:nvPr/>
        </p:nvSpPr>
        <p:spPr>
          <a:xfrm>
            <a:off x="7625045" y="4510315"/>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圆角矩形 19"/>
          <p:cNvSpPr/>
          <p:nvPr/>
        </p:nvSpPr>
        <p:spPr>
          <a:xfrm>
            <a:off x="299244" y="3135686"/>
            <a:ext cx="3771106" cy="182079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矩形 12"/>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5"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17"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18" name="矩形 17"/>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MH_Other_3"/>
          <p:cNvSpPr/>
          <p:nvPr>
            <p:custDataLst>
              <p:tags r:id="rId2"/>
            </p:custDataLst>
          </p:nvPr>
        </p:nvSpPr>
        <p:spPr>
          <a:xfrm>
            <a:off x="4209774" y="5503997"/>
            <a:ext cx="1052512" cy="1050925"/>
          </a:xfrm>
          <a:prstGeom prst="ellipse">
            <a:avLst/>
          </a:prstGeom>
          <a:solidFill>
            <a:schemeClr val="accent2"/>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1" name="矩形 20"/>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2"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MH_Other_3"/>
          <p:cNvSpPr/>
          <p:nvPr>
            <p:custDataLst>
              <p:tags r:id="rId3"/>
            </p:custDataLst>
          </p:nvPr>
        </p:nvSpPr>
        <p:spPr>
          <a:xfrm>
            <a:off x="6929714" y="5503997"/>
            <a:ext cx="1052512" cy="1050925"/>
          </a:xfrm>
          <a:prstGeom prst="ellipse">
            <a:avLst/>
          </a:prstGeom>
          <a:solidFill>
            <a:schemeClr val="accent3"/>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4" name="矩形 23"/>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MH_Other_3"/>
          <p:cNvSpPr/>
          <p:nvPr>
            <p:custDataLst>
              <p:tags r:id="rId4"/>
            </p:custDataLst>
          </p:nvPr>
        </p:nvSpPr>
        <p:spPr>
          <a:xfrm>
            <a:off x="9649654" y="5503997"/>
            <a:ext cx="1052512" cy="1050925"/>
          </a:xfrm>
          <a:prstGeom prst="ellipse">
            <a:avLst/>
          </a:prstGeom>
          <a:solidFill>
            <a:schemeClr val="accent4"/>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27" name="矩形 26"/>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30"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5" name="等腰三角形 184"/>
          <p:cNvSpPr/>
          <p:nvPr/>
        </p:nvSpPr>
        <p:spPr>
          <a:xfrm>
            <a:off x="3097156" y="3725108"/>
            <a:ext cx="2954406" cy="1471447"/>
          </a:xfrm>
          <a:prstGeom prst="triangle">
            <a:avLst/>
          </a:prstGeom>
          <a:solidFill>
            <a:schemeClr val="accent2"/>
          </a:solidFill>
          <a:ln w="25400" cap="flat" cmpd="sng" algn="ctr">
            <a:solidFill>
              <a:sysClr val="window" lastClr="FFFFFF"/>
            </a:solid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 lastClr="FFFFFF"/>
              </a:solidFill>
              <a:latin typeface="Calibri" panose="020F0502020204030204"/>
            </a:endParaRPr>
          </a:p>
        </p:txBody>
      </p:sp>
      <p:sp>
        <p:nvSpPr>
          <p:cNvPr id="187" name="等腰三角形 186"/>
          <p:cNvSpPr/>
          <p:nvPr/>
        </p:nvSpPr>
        <p:spPr>
          <a:xfrm>
            <a:off x="520504" y="3233883"/>
            <a:ext cx="3940703" cy="1962672"/>
          </a:xfrm>
          <a:prstGeom prst="triangle">
            <a:avLst/>
          </a:prstGeom>
          <a:solidFill>
            <a:schemeClr val="accent1"/>
          </a:solidFill>
          <a:ln w="25400" cap="flat" cmpd="sng" algn="ctr">
            <a:solidFill>
              <a:sysClr val="window" lastClr="FFFFFF"/>
            </a:solid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 lastClr="FFFFFF"/>
              </a:solidFill>
              <a:latin typeface="Calibri" panose="020F0502020204030204"/>
            </a:endParaRPr>
          </a:p>
        </p:txBody>
      </p:sp>
      <p:sp>
        <p:nvSpPr>
          <p:cNvPr id="196" name="Rectangle 42"/>
          <p:cNvSpPr>
            <a:spLocks noChangeArrowheads="1"/>
          </p:cNvSpPr>
          <p:nvPr/>
        </p:nvSpPr>
        <p:spPr bwMode="auto">
          <a:xfrm>
            <a:off x="1633817" y="2140422"/>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68</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197" name="Rectangle 42"/>
          <p:cNvSpPr>
            <a:spLocks noChangeArrowheads="1"/>
          </p:cNvSpPr>
          <p:nvPr/>
        </p:nvSpPr>
        <p:spPr bwMode="auto">
          <a:xfrm>
            <a:off x="3717321" y="2772218"/>
            <a:ext cx="171407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000" dirty="0">
                <a:solidFill>
                  <a:schemeClr val="accent1"/>
                </a:solidFill>
                <a:latin typeface="+mn-lt"/>
              </a:rPr>
              <a:t>42</a:t>
            </a:r>
            <a:r>
              <a:rPr lang="en-US" altLang="zh-CN" sz="3200" dirty="0">
                <a:solidFill>
                  <a:schemeClr val="accent1"/>
                </a:solidFill>
                <a:latin typeface="+mn-lt"/>
              </a:rPr>
              <a:t>%</a:t>
            </a:r>
            <a:endParaRPr lang="zh-CN" altLang="en-US" sz="4400" dirty="0">
              <a:solidFill>
                <a:schemeClr val="accent1"/>
              </a:solidFill>
              <a:latin typeface="+mn-lt"/>
            </a:endParaRPr>
          </a:p>
        </p:txBody>
      </p:sp>
      <p:sp>
        <p:nvSpPr>
          <p:cNvPr id="198" name="Rectangle 41"/>
          <p:cNvSpPr>
            <a:spLocks noChangeArrowheads="1"/>
          </p:cNvSpPr>
          <p:nvPr/>
        </p:nvSpPr>
        <p:spPr bwMode="auto">
          <a:xfrm>
            <a:off x="520504" y="5687780"/>
            <a:ext cx="553105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请输入您的小标题</a:t>
            </a:r>
            <a:endParaRPr lang="zh-CN" altLang="en-US" dirty="0">
              <a:latin typeface="+mn-lt"/>
            </a:endParaRPr>
          </a:p>
        </p:txBody>
      </p:sp>
      <p:sp>
        <p:nvSpPr>
          <p:cNvPr id="199" name="Oval 6"/>
          <p:cNvSpPr>
            <a:spLocks noChangeArrowheads="1"/>
          </p:cNvSpPr>
          <p:nvPr/>
        </p:nvSpPr>
        <p:spPr bwMode="auto">
          <a:xfrm>
            <a:off x="6584245" y="1849425"/>
            <a:ext cx="661988" cy="666750"/>
          </a:xfrm>
          <a:prstGeom prst="ellipse">
            <a:avLst/>
          </a:prstGeom>
          <a:solidFill>
            <a:schemeClr val="accent1"/>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0" name="Oval 6"/>
          <p:cNvSpPr>
            <a:spLocks noChangeArrowheads="1"/>
          </p:cNvSpPr>
          <p:nvPr/>
        </p:nvSpPr>
        <p:spPr bwMode="auto">
          <a:xfrm>
            <a:off x="6584245" y="3044865"/>
            <a:ext cx="661988" cy="666750"/>
          </a:xfrm>
          <a:prstGeom prst="ellipse">
            <a:avLst/>
          </a:prstGeom>
          <a:solidFill>
            <a:schemeClr val="accent2"/>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1" name="Oval 6"/>
          <p:cNvSpPr>
            <a:spLocks noChangeArrowheads="1"/>
          </p:cNvSpPr>
          <p:nvPr/>
        </p:nvSpPr>
        <p:spPr bwMode="auto">
          <a:xfrm>
            <a:off x="6584245" y="4240305"/>
            <a:ext cx="661988" cy="666750"/>
          </a:xfrm>
          <a:prstGeom prst="ellipse">
            <a:avLst/>
          </a:prstGeom>
          <a:solidFill>
            <a:schemeClr val="accent3"/>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2" name="KSO_Shape"/>
          <p:cNvSpPr/>
          <p:nvPr/>
        </p:nvSpPr>
        <p:spPr bwMode="auto">
          <a:xfrm>
            <a:off x="6729275" y="4434517"/>
            <a:ext cx="371929" cy="278327"/>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ea typeface="宋体" panose="02010600030101010101" pitchFamily="2" charset="-122"/>
            </a:endParaRPr>
          </a:p>
        </p:txBody>
      </p:sp>
      <p:sp>
        <p:nvSpPr>
          <p:cNvPr id="203" name="Text Box 8"/>
          <p:cNvSpPr txBox="1">
            <a:spLocks noChangeArrowheads="1"/>
          </p:cNvSpPr>
          <p:nvPr/>
        </p:nvSpPr>
        <p:spPr bwMode="auto">
          <a:xfrm>
            <a:off x="7369932" y="190580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4" name="Text Box 8"/>
          <p:cNvSpPr txBox="1">
            <a:spLocks noChangeArrowheads="1"/>
          </p:cNvSpPr>
          <p:nvPr/>
        </p:nvSpPr>
        <p:spPr bwMode="auto">
          <a:xfrm>
            <a:off x="7369932" y="310124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5" name="Text Box 8"/>
          <p:cNvSpPr txBox="1">
            <a:spLocks noChangeArrowheads="1"/>
          </p:cNvSpPr>
          <p:nvPr/>
        </p:nvSpPr>
        <p:spPr bwMode="auto">
          <a:xfrm>
            <a:off x="7369932" y="4296681"/>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06" name="KSO_Shape"/>
          <p:cNvSpPr/>
          <p:nvPr/>
        </p:nvSpPr>
        <p:spPr>
          <a:xfrm>
            <a:off x="6729275" y="2065332"/>
            <a:ext cx="371929" cy="234935"/>
          </a:xfrm>
          <a:custGeom>
            <a:avLst/>
            <a:gdLst/>
            <a:ahLst/>
            <a:cxnLst/>
            <a:rect l="l" t="t" r="r" b="b"/>
            <a:pathLst>
              <a:path w="683211" h="432048">
                <a:moveTo>
                  <a:pt x="512137" y="280189"/>
                </a:moveTo>
                <a:cubicBezTo>
                  <a:pt x="588167" y="280189"/>
                  <a:pt x="653655" y="340557"/>
                  <a:pt x="683040" y="427518"/>
                </a:cubicBezTo>
                <a:lnTo>
                  <a:pt x="683211" y="432048"/>
                </a:lnTo>
                <a:lnTo>
                  <a:pt x="518050" y="432048"/>
                </a:lnTo>
                <a:lnTo>
                  <a:pt x="517720" y="423301"/>
                </a:lnTo>
                <a:cubicBezTo>
                  <a:pt x="501526" y="375376"/>
                  <a:pt x="479652" y="331635"/>
                  <a:pt x="452572" y="294062"/>
                </a:cubicBezTo>
                <a:cubicBezTo>
                  <a:pt x="471023" y="284776"/>
                  <a:pt x="491179" y="280189"/>
                  <a:pt x="512137" y="280189"/>
                </a:cubicBezTo>
                <a:close/>
                <a:moveTo>
                  <a:pt x="242652" y="216651"/>
                </a:moveTo>
                <a:cubicBezTo>
                  <a:pt x="350494" y="216651"/>
                  <a:pt x="443383" y="302276"/>
                  <a:pt x="485063" y="425622"/>
                </a:cubicBezTo>
                <a:lnTo>
                  <a:pt x="485305" y="432048"/>
                </a:lnTo>
                <a:lnTo>
                  <a:pt x="0" y="432048"/>
                </a:lnTo>
                <a:lnTo>
                  <a:pt x="242" y="425623"/>
                </a:lnTo>
                <a:cubicBezTo>
                  <a:pt x="41922" y="302276"/>
                  <a:pt x="134811" y="216651"/>
                  <a:pt x="242652" y="216651"/>
                </a:cubicBezTo>
                <a:close/>
                <a:moveTo>
                  <a:pt x="512137" y="127447"/>
                </a:moveTo>
                <a:cubicBezTo>
                  <a:pt x="549644" y="127447"/>
                  <a:pt x="580050" y="157437"/>
                  <a:pt x="580050" y="194431"/>
                </a:cubicBezTo>
                <a:cubicBezTo>
                  <a:pt x="580050" y="231425"/>
                  <a:pt x="549644" y="261414"/>
                  <a:pt x="512137" y="261414"/>
                </a:cubicBezTo>
                <a:cubicBezTo>
                  <a:pt x="474630" y="261414"/>
                  <a:pt x="444224" y="231425"/>
                  <a:pt x="444224" y="194431"/>
                </a:cubicBezTo>
                <a:cubicBezTo>
                  <a:pt x="444224" y="157437"/>
                  <a:pt x="474630" y="127447"/>
                  <a:pt x="512137" y="127447"/>
                </a:cubicBezTo>
                <a:close/>
                <a:moveTo>
                  <a:pt x="242652" y="0"/>
                </a:moveTo>
                <a:cubicBezTo>
                  <a:pt x="295853" y="0"/>
                  <a:pt x="338980" y="42537"/>
                  <a:pt x="338980" y="95010"/>
                </a:cubicBezTo>
                <a:cubicBezTo>
                  <a:pt x="338980" y="147482"/>
                  <a:pt x="295853" y="190020"/>
                  <a:pt x="242652" y="190020"/>
                </a:cubicBezTo>
                <a:cubicBezTo>
                  <a:pt x="189452" y="190020"/>
                  <a:pt x="146324" y="147482"/>
                  <a:pt x="146324" y="95010"/>
                </a:cubicBezTo>
                <a:cubicBezTo>
                  <a:pt x="146324" y="42537"/>
                  <a:pt x="189452" y="0"/>
                  <a:pt x="242652"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207" name="KSO_Shape"/>
          <p:cNvSpPr/>
          <p:nvPr/>
        </p:nvSpPr>
        <p:spPr bwMode="auto">
          <a:xfrm>
            <a:off x="6793804" y="3243651"/>
            <a:ext cx="299308" cy="226476"/>
          </a:xfrm>
          <a:custGeom>
            <a:avLst/>
            <a:gdLst>
              <a:gd name="T0" fmla="*/ 354414 w 2295525"/>
              <a:gd name="T1" fmla="*/ 1437494 h 1735138"/>
              <a:gd name="T2" fmla="*/ 223983 w 2295525"/>
              <a:gd name="T3" fmla="*/ 1389407 h 1735138"/>
              <a:gd name="T4" fmla="*/ 200120 w 2295525"/>
              <a:gd name="T5" fmla="*/ 1433678 h 1735138"/>
              <a:gd name="T6" fmla="*/ 1871799 w 2295525"/>
              <a:gd name="T7" fmla="*/ 1202082 h 1735138"/>
              <a:gd name="T8" fmla="*/ 1862595 w 2295525"/>
              <a:gd name="T9" fmla="*/ 1430571 h 1735138"/>
              <a:gd name="T10" fmla="*/ 1585813 w 2295525"/>
              <a:gd name="T11" fmla="*/ 1207999 h 1735138"/>
              <a:gd name="T12" fmla="*/ 1490656 w 2295525"/>
              <a:gd name="T13" fmla="*/ 1402297 h 1735138"/>
              <a:gd name="T14" fmla="*/ 1152749 w 2295525"/>
              <a:gd name="T15" fmla="*/ 1383558 h 1735138"/>
              <a:gd name="T16" fmla="*/ 1090837 w 2295525"/>
              <a:gd name="T17" fmla="*/ 1220821 h 1735138"/>
              <a:gd name="T18" fmla="*/ 783516 w 2295525"/>
              <a:gd name="T19" fmla="*/ 1424982 h 1735138"/>
              <a:gd name="T20" fmla="*/ 1483025 w 2295525"/>
              <a:gd name="T21" fmla="*/ 1122300 h 1735138"/>
              <a:gd name="T22" fmla="*/ 1518730 w 2295525"/>
              <a:gd name="T23" fmla="*/ 1215802 h 1735138"/>
              <a:gd name="T24" fmla="*/ 1183050 w 2295525"/>
              <a:gd name="T25" fmla="*/ 1170419 h 1735138"/>
              <a:gd name="T26" fmla="*/ 1093135 w 2295525"/>
              <a:gd name="T27" fmla="*/ 1129269 h 1735138"/>
              <a:gd name="T28" fmla="*/ 556942 w 2295525"/>
              <a:gd name="T29" fmla="*/ 1349470 h 1735138"/>
              <a:gd name="T30" fmla="*/ 575056 w 2295525"/>
              <a:gd name="T31" fmla="*/ 1122300 h 1735138"/>
              <a:gd name="T32" fmla="*/ 1862842 w 2295525"/>
              <a:gd name="T33" fmla="*/ 1073163 h 1735138"/>
              <a:gd name="T34" fmla="*/ 1818708 w 2295525"/>
              <a:gd name="T35" fmla="*/ 1141187 h 1735138"/>
              <a:gd name="T36" fmla="*/ 1616812 w 2295525"/>
              <a:gd name="T37" fmla="*/ 1141187 h 1735138"/>
              <a:gd name="T38" fmla="*/ 1710350 w 2295525"/>
              <a:gd name="T39" fmla="*/ 973592 h 1735138"/>
              <a:gd name="T40" fmla="*/ 1049969 w 2295525"/>
              <a:gd name="T41" fmla="*/ 1053775 h 1735138"/>
              <a:gd name="T42" fmla="*/ 1014682 w 2295525"/>
              <a:gd name="T43" fmla="*/ 1139873 h 1735138"/>
              <a:gd name="T44" fmla="*/ 810877 w 2295525"/>
              <a:gd name="T45" fmla="*/ 1148088 h 1735138"/>
              <a:gd name="T46" fmla="*/ 894641 w 2295525"/>
              <a:gd name="T47" fmla="*/ 977206 h 1735138"/>
              <a:gd name="T48" fmla="*/ 1442943 w 2295525"/>
              <a:gd name="T49" fmla="*/ 1075103 h 1735138"/>
              <a:gd name="T50" fmla="*/ 1436373 w 2295525"/>
              <a:gd name="T51" fmla="*/ 1150050 h 1735138"/>
              <a:gd name="T52" fmla="*/ 1208721 w 2295525"/>
              <a:gd name="T53" fmla="*/ 1078390 h 1735138"/>
              <a:gd name="T54" fmla="*/ 1323368 w 2295525"/>
              <a:gd name="T55" fmla="*/ 948876 h 1735138"/>
              <a:gd name="T56" fmla="*/ 1621695 w 2295525"/>
              <a:gd name="T57" fmla="*/ 933562 h 1735138"/>
              <a:gd name="T58" fmla="*/ 1479674 w 2295525"/>
              <a:gd name="T59" fmla="*/ 1082709 h 1735138"/>
              <a:gd name="T60" fmla="*/ 1414939 w 2295525"/>
              <a:gd name="T61" fmla="*/ 921326 h 1735138"/>
              <a:gd name="T62" fmla="*/ 734217 w 2295525"/>
              <a:gd name="T63" fmla="*/ 885923 h 1735138"/>
              <a:gd name="T64" fmla="*/ 821379 w 2295525"/>
              <a:gd name="T65" fmla="*/ 995880 h 1735138"/>
              <a:gd name="T66" fmla="*/ 569798 w 2295525"/>
              <a:gd name="T67" fmla="*/ 1011399 h 1735138"/>
              <a:gd name="T68" fmla="*/ 708465 w 2295525"/>
              <a:gd name="T69" fmla="*/ 874696 h 1735138"/>
              <a:gd name="T70" fmla="*/ 1179427 w 2295525"/>
              <a:gd name="T71" fmla="*/ 987627 h 1735138"/>
              <a:gd name="T72" fmla="*/ 1053942 w 2295525"/>
              <a:gd name="T73" fmla="*/ 998854 h 1735138"/>
              <a:gd name="T74" fmla="*/ 1081279 w 2295525"/>
              <a:gd name="T75" fmla="*/ 872390 h 1735138"/>
              <a:gd name="T76" fmla="*/ 630962 w 2295525"/>
              <a:gd name="T77" fmla="*/ 582190 h 1735138"/>
              <a:gd name="T78" fmla="*/ 650134 w 2295525"/>
              <a:gd name="T79" fmla="*/ 606180 h 1735138"/>
              <a:gd name="T80" fmla="*/ 568156 w 2295525"/>
              <a:gd name="T81" fmla="*/ 576931 h 1735138"/>
              <a:gd name="T82" fmla="*/ 423066 w 2295525"/>
              <a:gd name="T83" fmla="*/ 442769 h 1735138"/>
              <a:gd name="T84" fmla="*/ 467582 w 2295525"/>
              <a:gd name="T85" fmla="*/ 701168 h 1735138"/>
              <a:gd name="T86" fmla="*/ 431639 w 2295525"/>
              <a:gd name="T87" fmla="*/ 840254 h 1735138"/>
              <a:gd name="T88" fmla="*/ 233461 w 2295525"/>
              <a:gd name="T89" fmla="*/ 1059432 h 1735138"/>
              <a:gd name="T90" fmla="*/ 24401 w 2295525"/>
              <a:gd name="T91" fmla="*/ 753902 h 1735138"/>
              <a:gd name="T92" fmla="*/ 24071 w 2295525"/>
              <a:gd name="T93" fmla="*/ 496162 h 1735138"/>
              <a:gd name="T94" fmla="*/ 271712 w 2295525"/>
              <a:gd name="T95" fmla="*/ 589107 h 1735138"/>
              <a:gd name="T96" fmla="*/ 114945 w 2295525"/>
              <a:gd name="T97" fmla="*/ 167158 h 1735138"/>
              <a:gd name="T98" fmla="*/ 805855 w 2295525"/>
              <a:gd name="T99" fmla="*/ 635663 h 1735138"/>
              <a:gd name="T100" fmla="*/ 259204 w 2295525"/>
              <a:gd name="T101" fmla="*/ 33300 h 1735138"/>
              <a:gd name="T102" fmla="*/ 328699 w 2295525"/>
              <a:gd name="T103" fmla="*/ 129902 h 1735138"/>
              <a:gd name="T104" fmla="*/ 367892 w 2295525"/>
              <a:gd name="T105" fmla="*/ 169466 h 1735138"/>
              <a:gd name="T106" fmla="*/ 336932 w 2295525"/>
              <a:gd name="T107" fmla="*/ 328712 h 1735138"/>
              <a:gd name="T108" fmla="*/ 211447 w 2295525"/>
              <a:gd name="T109" fmla="*/ 381464 h 1735138"/>
              <a:gd name="T110" fmla="*/ 106711 w 2295525"/>
              <a:gd name="T111" fmla="*/ 261452 h 1735138"/>
              <a:gd name="T112" fmla="*/ 105065 w 2295525"/>
              <a:gd name="T113" fmla="*/ 98581 h 1735138"/>
              <a:gd name="T114" fmla="*/ 1739362 w 2295525"/>
              <a:gd name="T115" fmla="*/ 11210 h 1735138"/>
              <a:gd name="T116" fmla="*/ 1780178 w 2295525"/>
              <a:gd name="T117" fmla="*/ 665335 h 1735138"/>
              <a:gd name="T118" fmla="*/ 801905 w 2295525"/>
              <a:gd name="T119" fmla="*/ 719736 h 1735138"/>
              <a:gd name="T120" fmla="*/ 728501 w 2295525"/>
              <a:gd name="T121" fmla="*/ 578954 h 1735138"/>
              <a:gd name="T122" fmla="*/ 797296 w 2295525"/>
              <a:gd name="T123" fmla="*/ 2967 h 17351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295525" h="1735138">
                <a:moveTo>
                  <a:pt x="350837" y="1671638"/>
                </a:moveTo>
                <a:lnTo>
                  <a:pt x="438244" y="1671638"/>
                </a:lnTo>
                <a:lnTo>
                  <a:pt x="442634" y="1674019"/>
                </a:lnTo>
                <a:lnTo>
                  <a:pt x="452213" y="1680766"/>
                </a:lnTo>
                <a:lnTo>
                  <a:pt x="458599" y="1685132"/>
                </a:lnTo>
                <a:lnTo>
                  <a:pt x="465384" y="1690291"/>
                </a:lnTo>
                <a:lnTo>
                  <a:pt x="472169" y="1695847"/>
                </a:lnTo>
                <a:lnTo>
                  <a:pt x="478156" y="1701404"/>
                </a:lnTo>
                <a:lnTo>
                  <a:pt x="483743" y="1706960"/>
                </a:lnTo>
                <a:lnTo>
                  <a:pt x="488533" y="1712913"/>
                </a:lnTo>
                <a:lnTo>
                  <a:pt x="490129" y="1715691"/>
                </a:lnTo>
                <a:lnTo>
                  <a:pt x="490928" y="1718072"/>
                </a:lnTo>
                <a:lnTo>
                  <a:pt x="491726" y="1720454"/>
                </a:lnTo>
                <a:lnTo>
                  <a:pt x="492125" y="1723232"/>
                </a:lnTo>
                <a:lnTo>
                  <a:pt x="491726" y="1725216"/>
                </a:lnTo>
                <a:lnTo>
                  <a:pt x="490928" y="1727201"/>
                </a:lnTo>
                <a:lnTo>
                  <a:pt x="489331" y="1729582"/>
                </a:lnTo>
                <a:lnTo>
                  <a:pt x="486537" y="1730772"/>
                </a:lnTo>
                <a:lnTo>
                  <a:pt x="483743" y="1732360"/>
                </a:lnTo>
                <a:lnTo>
                  <a:pt x="479752" y="1733551"/>
                </a:lnTo>
                <a:lnTo>
                  <a:pt x="475362" y="1734344"/>
                </a:lnTo>
                <a:lnTo>
                  <a:pt x="469774" y="1734741"/>
                </a:lnTo>
                <a:lnTo>
                  <a:pt x="462590" y="1735138"/>
                </a:lnTo>
                <a:lnTo>
                  <a:pt x="455805" y="1735138"/>
                </a:lnTo>
                <a:lnTo>
                  <a:pt x="449419" y="1734741"/>
                </a:lnTo>
                <a:lnTo>
                  <a:pt x="443432" y="1733947"/>
                </a:lnTo>
                <a:lnTo>
                  <a:pt x="437446" y="1733154"/>
                </a:lnTo>
                <a:lnTo>
                  <a:pt x="431858" y="1731566"/>
                </a:lnTo>
                <a:lnTo>
                  <a:pt x="427069" y="1730376"/>
                </a:lnTo>
                <a:lnTo>
                  <a:pt x="421481" y="1727994"/>
                </a:lnTo>
                <a:lnTo>
                  <a:pt x="416691" y="1726010"/>
                </a:lnTo>
                <a:lnTo>
                  <a:pt x="411902" y="1724026"/>
                </a:lnTo>
                <a:lnTo>
                  <a:pt x="402722" y="1718866"/>
                </a:lnTo>
                <a:lnTo>
                  <a:pt x="394341" y="1712913"/>
                </a:lnTo>
                <a:lnTo>
                  <a:pt x="385560" y="1706960"/>
                </a:lnTo>
                <a:lnTo>
                  <a:pt x="381968" y="1704579"/>
                </a:lnTo>
                <a:lnTo>
                  <a:pt x="379573" y="1703785"/>
                </a:lnTo>
                <a:lnTo>
                  <a:pt x="377578" y="1703785"/>
                </a:lnTo>
                <a:lnTo>
                  <a:pt x="376780" y="1704182"/>
                </a:lnTo>
                <a:lnTo>
                  <a:pt x="376380" y="1705372"/>
                </a:lnTo>
                <a:lnTo>
                  <a:pt x="375582" y="1706563"/>
                </a:lnTo>
                <a:lnTo>
                  <a:pt x="375183" y="1707357"/>
                </a:lnTo>
                <a:lnTo>
                  <a:pt x="373986" y="1707754"/>
                </a:lnTo>
                <a:lnTo>
                  <a:pt x="364008" y="1707357"/>
                </a:lnTo>
                <a:lnTo>
                  <a:pt x="358420" y="1706563"/>
                </a:lnTo>
                <a:lnTo>
                  <a:pt x="356425" y="1706166"/>
                </a:lnTo>
                <a:lnTo>
                  <a:pt x="355227" y="1705769"/>
                </a:lnTo>
                <a:lnTo>
                  <a:pt x="353232" y="1697435"/>
                </a:lnTo>
                <a:lnTo>
                  <a:pt x="352433" y="1690688"/>
                </a:lnTo>
                <a:lnTo>
                  <a:pt x="351635" y="1685132"/>
                </a:lnTo>
                <a:lnTo>
                  <a:pt x="351236" y="1680766"/>
                </a:lnTo>
                <a:lnTo>
                  <a:pt x="351635" y="1677988"/>
                </a:lnTo>
                <a:lnTo>
                  <a:pt x="351635" y="1676004"/>
                </a:lnTo>
                <a:lnTo>
                  <a:pt x="352433" y="1674019"/>
                </a:lnTo>
                <a:lnTo>
                  <a:pt x="350837" y="1671638"/>
                </a:lnTo>
                <a:close/>
                <a:moveTo>
                  <a:pt x="168275" y="1670050"/>
                </a:moveTo>
                <a:lnTo>
                  <a:pt x="265566" y="1670050"/>
                </a:lnTo>
                <a:lnTo>
                  <a:pt x="269899" y="1672491"/>
                </a:lnTo>
                <a:lnTo>
                  <a:pt x="281322" y="1679406"/>
                </a:lnTo>
                <a:lnTo>
                  <a:pt x="288018" y="1683881"/>
                </a:lnTo>
                <a:lnTo>
                  <a:pt x="295502" y="1689170"/>
                </a:lnTo>
                <a:lnTo>
                  <a:pt x="302986" y="1694458"/>
                </a:lnTo>
                <a:lnTo>
                  <a:pt x="309682" y="1700560"/>
                </a:lnTo>
                <a:lnTo>
                  <a:pt x="315984" y="1706255"/>
                </a:lnTo>
                <a:lnTo>
                  <a:pt x="318742" y="1709510"/>
                </a:lnTo>
                <a:lnTo>
                  <a:pt x="321105" y="1711950"/>
                </a:lnTo>
                <a:lnTo>
                  <a:pt x="322681" y="1714798"/>
                </a:lnTo>
                <a:lnTo>
                  <a:pt x="323862" y="1717646"/>
                </a:lnTo>
                <a:lnTo>
                  <a:pt x="325044" y="1720086"/>
                </a:lnTo>
                <a:lnTo>
                  <a:pt x="325438" y="1722934"/>
                </a:lnTo>
                <a:lnTo>
                  <a:pt x="325044" y="1724968"/>
                </a:lnTo>
                <a:lnTo>
                  <a:pt x="323862" y="1727002"/>
                </a:lnTo>
                <a:lnTo>
                  <a:pt x="321893" y="1728629"/>
                </a:lnTo>
                <a:lnTo>
                  <a:pt x="319529" y="1730663"/>
                </a:lnTo>
                <a:lnTo>
                  <a:pt x="315984" y="1732290"/>
                </a:lnTo>
                <a:lnTo>
                  <a:pt x="312046" y="1733104"/>
                </a:lnTo>
                <a:lnTo>
                  <a:pt x="306531" y="1734324"/>
                </a:lnTo>
                <a:lnTo>
                  <a:pt x="300229" y="1734731"/>
                </a:lnTo>
                <a:lnTo>
                  <a:pt x="292351" y="1735138"/>
                </a:lnTo>
                <a:lnTo>
                  <a:pt x="285261" y="1735138"/>
                </a:lnTo>
                <a:lnTo>
                  <a:pt x="278171" y="1734731"/>
                </a:lnTo>
                <a:lnTo>
                  <a:pt x="271475" y="1733918"/>
                </a:lnTo>
                <a:lnTo>
                  <a:pt x="264778" y="1732697"/>
                </a:lnTo>
                <a:lnTo>
                  <a:pt x="258476" y="1731477"/>
                </a:lnTo>
                <a:lnTo>
                  <a:pt x="252568" y="1729850"/>
                </a:lnTo>
                <a:lnTo>
                  <a:pt x="247053" y="1727816"/>
                </a:lnTo>
                <a:lnTo>
                  <a:pt x="241145" y="1725782"/>
                </a:lnTo>
                <a:lnTo>
                  <a:pt x="236024" y="1723748"/>
                </a:lnTo>
                <a:lnTo>
                  <a:pt x="225783" y="1718052"/>
                </a:lnTo>
                <a:lnTo>
                  <a:pt x="215936" y="1712357"/>
                </a:lnTo>
                <a:lnTo>
                  <a:pt x="206876" y="1706255"/>
                </a:lnTo>
                <a:lnTo>
                  <a:pt x="202543" y="1703814"/>
                </a:lnTo>
                <a:lnTo>
                  <a:pt x="200180" y="1703001"/>
                </a:lnTo>
                <a:lnTo>
                  <a:pt x="198211" y="1703001"/>
                </a:lnTo>
                <a:lnTo>
                  <a:pt x="197423" y="1703408"/>
                </a:lnTo>
                <a:lnTo>
                  <a:pt x="196241" y="1704628"/>
                </a:lnTo>
                <a:lnTo>
                  <a:pt x="195847" y="1705848"/>
                </a:lnTo>
                <a:lnTo>
                  <a:pt x="195060" y="1706662"/>
                </a:lnTo>
                <a:lnTo>
                  <a:pt x="193878" y="1707069"/>
                </a:lnTo>
                <a:lnTo>
                  <a:pt x="182455" y="1706662"/>
                </a:lnTo>
                <a:lnTo>
                  <a:pt x="176941" y="1705848"/>
                </a:lnTo>
                <a:lnTo>
                  <a:pt x="174183" y="1705442"/>
                </a:lnTo>
                <a:lnTo>
                  <a:pt x="173002" y="1705035"/>
                </a:lnTo>
                <a:lnTo>
                  <a:pt x="171032" y="1696492"/>
                </a:lnTo>
                <a:lnTo>
                  <a:pt x="169457" y="1689576"/>
                </a:lnTo>
                <a:lnTo>
                  <a:pt x="169063" y="1683881"/>
                </a:lnTo>
                <a:lnTo>
                  <a:pt x="168669" y="1679406"/>
                </a:lnTo>
                <a:lnTo>
                  <a:pt x="169063" y="1676152"/>
                </a:lnTo>
                <a:lnTo>
                  <a:pt x="169063" y="1674118"/>
                </a:lnTo>
                <a:lnTo>
                  <a:pt x="169457" y="1672491"/>
                </a:lnTo>
                <a:lnTo>
                  <a:pt x="168275" y="1670050"/>
                </a:lnTo>
                <a:close/>
                <a:moveTo>
                  <a:pt x="1942197" y="1444625"/>
                </a:moveTo>
                <a:lnTo>
                  <a:pt x="2238486" y="1444625"/>
                </a:lnTo>
                <a:lnTo>
                  <a:pt x="2244427" y="1445021"/>
                </a:lnTo>
                <a:lnTo>
                  <a:pt x="2249973" y="1445812"/>
                </a:lnTo>
                <a:lnTo>
                  <a:pt x="2255518" y="1447000"/>
                </a:lnTo>
                <a:lnTo>
                  <a:pt x="2260272" y="1448978"/>
                </a:lnTo>
                <a:lnTo>
                  <a:pt x="2265421" y="1451748"/>
                </a:lnTo>
                <a:lnTo>
                  <a:pt x="2270174" y="1454123"/>
                </a:lnTo>
                <a:lnTo>
                  <a:pt x="2274532" y="1457289"/>
                </a:lnTo>
                <a:lnTo>
                  <a:pt x="2278493" y="1461246"/>
                </a:lnTo>
                <a:lnTo>
                  <a:pt x="2282454" y="1465204"/>
                </a:lnTo>
                <a:lnTo>
                  <a:pt x="2285623" y="1469557"/>
                </a:lnTo>
                <a:lnTo>
                  <a:pt x="2287999" y="1474306"/>
                </a:lnTo>
                <a:lnTo>
                  <a:pt x="2290772" y="1479451"/>
                </a:lnTo>
                <a:lnTo>
                  <a:pt x="2292356" y="1484200"/>
                </a:lnTo>
                <a:lnTo>
                  <a:pt x="2293941" y="1489740"/>
                </a:lnTo>
                <a:lnTo>
                  <a:pt x="2294733" y="1495280"/>
                </a:lnTo>
                <a:lnTo>
                  <a:pt x="2295525" y="1501217"/>
                </a:lnTo>
                <a:lnTo>
                  <a:pt x="2295525" y="1665451"/>
                </a:lnTo>
                <a:lnTo>
                  <a:pt x="2294733" y="1671387"/>
                </a:lnTo>
                <a:lnTo>
                  <a:pt x="2293941" y="1676927"/>
                </a:lnTo>
                <a:lnTo>
                  <a:pt x="2292356" y="1682468"/>
                </a:lnTo>
                <a:lnTo>
                  <a:pt x="2290772" y="1688008"/>
                </a:lnTo>
                <a:lnTo>
                  <a:pt x="2287999" y="1692361"/>
                </a:lnTo>
                <a:lnTo>
                  <a:pt x="2285623" y="1697110"/>
                </a:lnTo>
                <a:lnTo>
                  <a:pt x="2282454" y="1701859"/>
                </a:lnTo>
                <a:lnTo>
                  <a:pt x="2278493" y="1705421"/>
                </a:lnTo>
                <a:lnTo>
                  <a:pt x="2274532" y="1709378"/>
                </a:lnTo>
                <a:lnTo>
                  <a:pt x="2270174" y="1712544"/>
                </a:lnTo>
                <a:lnTo>
                  <a:pt x="2265421" y="1715315"/>
                </a:lnTo>
                <a:lnTo>
                  <a:pt x="2260272" y="1717689"/>
                </a:lnTo>
                <a:lnTo>
                  <a:pt x="2255518" y="1719668"/>
                </a:lnTo>
                <a:lnTo>
                  <a:pt x="2249973" y="1720855"/>
                </a:lnTo>
                <a:lnTo>
                  <a:pt x="2244427" y="1722042"/>
                </a:lnTo>
                <a:lnTo>
                  <a:pt x="2238486" y="1722438"/>
                </a:lnTo>
                <a:lnTo>
                  <a:pt x="1942197" y="1722438"/>
                </a:lnTo>
                <a:lnTo>
                  <a:pt x="1936652" y="1722042"/>
                </a:lnTo>
                <a:lnTo>
                  <a:pt x="1931106" y="1720855"/>
                </a:lnTo>
                <a:lnTo>
                  <a:pt x="1925561" y="1719668"/>
                </a:lnTo>
                <a:lnTo>
                  <a:pt x="1920412" y="1717689"/>
                </a:lnTo>
                <a:lnTo>
                  <a:pt x="1915262" y="1715315"/>
                </a:lnTo>
                <a:lnTo>
                  <a:pt x="1910905" y="1712544"/>
                </a:lnTo>
                <a:lnTo>
                  <a:pt x="1906548" y="1709378"/>
                </a:lnTo>
                <a:lnTo>
                  <a:pt x="1902191" y="1705421"/>
                </a:lnTo>
                <a:lnTo>
                  <a:pt x="1899022" y="1701859"/>
                </a:lnTo>
                <a:lnTo>
                  <a:pt x="1895457" y="1697110"/>
                </a:lnTo>
                <a:lnTo>
                  <a:pt x="1892684" y="1692361"/>
                </a:lnTo>
                <a:lnTo>
                  <a:pt x="1890307" y="1688008"/>
                </a:lnTo>
                <a:lnTo>
                  <a:pt x="1888327" y="1682468"/>
                </a:lnTo>
                <a:lnTo>
                  <a:pt x="1887139" y="1676927"/>
                </a:lnTo>
                <a:lnTo>
                  <a:pt x="1886346" y="1671387"/>
                </a:lnTo>
                <a:lnTo>
                  <a:pt x="1885950" y="1665451"/>
                </a:lnTo>
                <a:lnTo>
                  <a:pt x="1885950" y="1501217"/>
                </a:lnTo>
                <a:lnTo>
                  <a:pt x="1886346" y="1495280"/>
                </a:lnTo>
                <a:lnTo>
                  <a:pt x="1887139" y="1489740"/>
                </a:lnTo>
                <a:lnTo>
                  <a:pt x="1888327" y="1484200"/>
                </a:lnTo>
                <a:lnTo>
                  <a:pt x="1890307" y="1479451"/>
                </a:lnTo>
                <a:lnTo>
                  <a:pt x="1892684" y="1474306"/>
                </a:lnTo>
                <a:lnTo>
                  <a:pt x="1895457" y="1469557"/>
                </a:lnTo>
                <a:lnTo>
                  <a:pt x="1899022" y="1465204"/>
                </a:lnTo>
                <a:lnTo>
                  <a:pt x="1902191" y="1461246"/>
                </a:lnTo>
                <a:lnTo>
                  <a:pt x="1906548" y="1457289"/>
                </a:lnTo>
                <a:lnTo>
                  <a:pt x="1910905" y="1454123"/>
                </a:lnTo>
                <a:lnTo>
                  <a:pt x="1915262" y="1451748"/>
                </a:lnTo>
                <a:lnTo>
                  <a:pt x="1920412" y="1448978"/>
                </a:lnTo>
                <a:lnTo>
                  <a:pt x="1925561" y="1447000"/>
                </a:lnTo>
                <a:lnTo>
                  <a:pt x="1931106" y="1445812"/>
                </a:lnTo>
                <a:lnTo>
                  <a:pt x="1936652" y="1445021"/>
                </a:lnTo>
                <a:lnTo>
                  <a:pt x="1942197" y="1444625"/>
                </a:lnTo>
                <a:close/>
                <a:moveTo>
                  <a:pt x="1445637" y="1444625"/>
                </a:moveTo>
                <a:lnTo>
                  <a:pt x="1743650" y="1444625"/>
                </a:lnTo>
                <a:lnTo>
                  <a:pt x="1749627" y="1445021"/>
                </a:lnTo>
                <a:lnTo>
                  <a:pt x="1755204" y="1445812"/>
                </a:lnTo>
                <a:lnTo>
                  <a:pt x="1760384" y="1447000"/>
                </a:lnTo>
                <a:lnTo>
                  <a:pt x="1765563" y="1448978"/>
                </a:lnTo>
                <a:lnTo>
                  <a:pt x="1770743" y="1451748"/>
                </a:lnTo>
                <a:lnTo>
                  <a:pt x="1775524" y="1454123"/>
                </a:lnTo>
                <a:lnTo>
                  <a:pt x="1779508" y="1457289"/>
                </a:lnTo>
                <a:lnTo>
                  <a:pt x="1783890" y="1461246"/>
                </a:lnTo>
                <a:lnTo>
                  <a:pt x="1787476" y="1465204"/>
                </a:lnTo>
                <a:lnTo>
                  <a:pt x="1790663" y="1469557"/>
                </a:lnTo>
                <a:lnTo>
                  <a:pt x="1793452" y="1474306"/>
                </a:lnTo>
                <a:lnTo>
                  <a:pt x="1796241" y="1479451"/>
                </a:lnTo>
                <a:lnTo>
                  <a:pt x="1797835" y="1484200"/>
                </a:lnTo>
                <a:lnTo>
                  <a:pt x="1799428" y="1489740"/>
                </a:lnTo>
                <a:lnTo>
                  <a:pt x="1800225" y="1495280"/>
                </a:lnTo>
                <a:lnTo>
                  <a:pt x="1800225" y="1501217"/>
                </a:lnTo>
                <a:lnTo>
                  <a:pt x="1800225" y="1665451"/>
                </a:lnTo>
                <a:lnTo>
                  <a:pt x="1800225" y="1671387"/>
                </a:lnTo>
                <a:lnTo>
                  <a:pt x="1799428" y="1676927"/>
                </a:lnTo>
                <a:lnTo>
                  <a:pt x="1797835" y="1682468"/>
                </a:lnTo>
                <a:lnTo>
                  <a:pt x="1796241" y="1688008"/>
                </a:lnTo>
                <a:lnTo>
                  <a:pt x="1793452" y="1692361"/>
                </a:lnTo>
                <a:lnTo>
                  <a:pt x="1790663" y="1697110"/>
                </a:lnTo>
                <a:lnTo>
                  <a:pt x="1787476" y="1701859"/>
                </a:lnTo>
                <a:lnTo>
                  <a:pt x="1783890" y="1705421"/>
                </a:lnTo>
                <a:lnTo>
                  <a:pt x="1779508" y="1709378"/>
                </a:lnTo>
                <a:lnTo>
                  <a:pt x="1775524" y="1712544"/>
                </a:lnTo>
                <a:lnTo>
                  <a:pt x="1770743" y="1715315"/>
                </a:lnTo>
                <a:lnTo>
                  <a:pt x="1765563" y="1717689"/>
                </a:lnTo>
                <a:lnTo>
                  <a:pt x="1760384" y="1719668"/>
                </a:lnTo>
                <a:lnTo>
                  <a:pt x="1755204" y="1720855"/>
                </a:lnTo>
                <a:lnTo>
                  <a:pt x="1749627" y="1722042"/>
                </a:lnTo>
                <a:lnTo>
                  <a:pt x="1743650" y="1722438"/>
                </a:lnTo>
                <a:lnTo>
                  <a:pt x="1445637" y="1722438"/>
                </a:lnTo>
                <a:lnTo>
                  <a:pt x="1439661" y="1722042"/>
                </a:lnTo>
                <a:lnTo>
                  <a:pt x="1434083" y="1720855"/>
                </a:lnTo>
                <a:lnTo>
                  <a:pt x="1428904" y="1719668"/>
                </a:lnTo>
                <a:lnTo>
                  <a:pt x="1423724" y="1717689"/>
                </a:lnTo>
                <a:lnTo>
                  <a:pt x="1418545" y="1715315"/>
                </a:lnTo>
                <a:lnTo>
                  <a:pt x="1413764" y="1712544"/>
                </a:lnTo>
                <a:lnTo>
                  <a:pt x="1409780" y="1709378"/>
                </a:lnTo>
                <a:lnTo>
                  <a:pt x="1405397" y="1705421"/>
                </a:lnTo>
                <a:lnTo>
                  <a:pt x="1401811" y="1701859"/>
                </a:lnTo>
                <a:lnTo>
                  <a:pt x="1398624" y="1697110"/>
                </a:lnTo>
                <a:lnTo>
                  <a:pt x="1395835" y="1692361"/>
                </a:lnTo>
                <a:lnTo>
                  <a:pt x="1393046" y="1688008"/>
                </a:lnTo>
                <a:lnTo>
                  <a:pt x="1391453" y="1682468"/>
                </a:lnTo>
                <a:lnTo>
                  <a:pt x="1389859" y="1676927"/>
                </a:lnTo>
                <a:lnTo>
                  <a:pt x="1389062" y="1671387"/>
                </a:lnTo>
                <a:lnTo>
                  <a:pt x="1389062" y="1665451"/>
                </a:lnTo>
                <a:lnTo>
                  <a:pt x="1389062" y="1501217"/>
                </a:lnTo>
                <a:lnTo>
                  <a:pt x="1389062" y="1495280"/>
                </a:lnTo>
                <a:lnTo>
                  <a:pt x="1389859" y="1489740"/>
                </a:lnTo>
                <a:lnTo>
                  <a:pt x="1391453" y="1484200"/>
                </a:lnTo>
                <a:lnTo>
                  <a:pt x="1393046" y="1479451"/>
                </a:lnTo>
                <a:lnTo>
                  <a:pt x="1395835" y="1474306"/>
                </a:lnTo>
                <a:lnTo>
                  <a:pt x="1398624" y="1469557"/>
                </a:lnTo>
                <a:lnTo>
                  <a:pt x="1401811" y="1465204"/>
                </a:lnTo>
                <a:lnTo>
                  <a:pt x="1405397" y="1461246"/>
                </a:lnTo>
                <a:lnTo>
                  <a:pt x="1409780" y="1457289"/>
                </a:lnTo>
                <a:lnTo>
                  <a:pt x="1413764" y="1454123"/>
                </a:lnTo>
                <a:lnTo>
                  <a:pt x="1418545" y="1451748"/>
                </a:lnTo>
                <a:lnTo>
                  <a:pt x="1423724" y="1448978"/>
                </a:lnTo>
                <a:lnTo>
                  <a:pt x="1428904" y="1447000"/>
                </a:lnTo>
                <a:lnTo>
                  <a:pt x="1434083" y="1445812"/>
                </a:lnTo>
                <a:lnTo>
                  <a:pt x="1439661" y="1445021"/>
                </a:lnTo>
                <a:lnTo>
                  <a:pt x="1445637" y="1444625"/>
                </a:lnTo>
                <a:close/>
                <a:moveTo>
                  <a:pt x="971098" y="1444625"/>
                </a:moveTo>
                <a:lnTo>
                  <a:pt x="1267674" y="1444625"/>
                </a:lnTo>
                <a:lnTo>
                  <a:pt x="1273224" y="1445021"/>
                </a:lnTo>
                <a:lnTo>
                  <a:pt x="1278775" y="1445812"/>
                </a:lnTo>
                <a:lnTo>
                  <a:pt x="1284326" y="1447000"/>
                </a:lnTo>
                <a:lnTo>
                  <a:pt x="1289481" y="1448978"/>
                </a:lnTo>
                <a:lnTo>
                  <a:pt x="1294635" y="1451748"/>
                </a:lnTo>
                <a:lnTo>
                  <a:pt x="1298996" y="1454123"/>
                </a:lnTo>
                <a:lnTo>
                  <a:pt x="1303358" y="1457289"/>
                </a:lnTo>
                <a:lnTo>
                  <a:pt x="1307719" y="1461246"/>
                </a:lnTo>
                <a:lnTo>
                  <a:pt x="1311288" y="1465204"/>
                </a:lnTo>
                <a:lnTo>
                  <a:pt x="1314459" y="1469557"/>
                </a:lnTo>
                <a:lnTo>
                  <a:pt x="1317235" y="1474306"/>
                </a:lnTo>
                <a:lnTo>
                  <a:pt x="1319614" y="1479451"/>
                </a:lnTo>
                <a:lnTo>
                  <a:pt x="1321596" y="1484200"/>
                </a:lnTo>
                <a:lnTo>
                  <a:pt x="1323182" y="1489740"/>
                </a:lnTo>
                <a:lnTo>
                  <a:pt x="1323975" y="1495280"/>
                </a:lnTo>
                <a:lnTo>
                  <a:pt x="1323975" y="1501217"/>
                </a:lnTo>
                <a:lnTo>
                  <a:pt x="1323975" y="1665451"/>
                </a:lnTo>
                <a:lnTo>
                  <a:pt x="1323975" y="1671387"/>
                </a:lnTo>
                <a:lnTo>
                  <a:pt x="1323182" y="1676927"/>
                </a:lnTo>
                <a:lnTo>
                  <a:pt x="1321596" y="1682468"/>
                </a:lnTo>
                <a:lnTo>
                  <a:pt x="1319614" y="1688008"/>
                </a:lnTo>
                <a:lnTo>
                  <a:pt x="1317235" y="1692361"/>
                </a:lnTo>
                <a:lnTo>
                  <a:pt x="1314459" y="1697110"/>
                </a:lnTo>
                <a:lnTo>
                  <a:pt x="1311288" y="1701859"/>
                </a:lnTo>
                <a:lnTo>
                  <a:pt x="1307719" y="1705421"/>
                </a:lnTo>
                <a:lnTo>
                  <a:pt x="1303358" y="1709378"/>
                </a:lnTo>
                <a:lnTo>
                  <a:pt x="1298996" y="1712544"/>
                </a:lnTo>
                <a:lnTo>
                  <a:pt x="1294635" y="1715315"/>
                </a:lnTo>
                <a:lnTo>
                  <a:pt x="1289481" y="1717689"/>
                </a:lnTo>
                <a:lnTo>
                  <a:pt x="1284326" y="1719668"/>
                </a:lnTo>
                <a:lnTo>
                  <a:pt x="1278775" y="1720855"/>
                </a:lnTo>
                <a:lnTo>
                  <a:pt x="1273224" y="1722042"/>
                </a:lnTo>
                <a:lnTo>
                  <a:pt x="1267674" y="1722438"/>
                </a:lnTo>
                <a:lnTo>
                  <a:pt x="971098" y="1722438"/>
                </a:lnTo>
                <a:lnTo>
                  <a:pt x="965151" y="1722042"/>
                </a:lnTo>
                <a:lnTo>
                  <a:pt x="959600" y="1720855"/>
                </a:lnTo>
                <a:lnTo>
                  <a:pt x="954049" y="1719668"/>
                </a:lnTo>
                <a:lnTo>
                  <a:pt x="949291" y="1717689"/>
                </a:lnTo>
                <a:lnTo>
                  <a:pt x="944137" y="1715315"/>
                </a:lnTo>
                <a:lnTo>
                  <a:pt x="939379" y="1712544"/>
                </a:lnTo>
                <a:lnTo>
                  <a:pt x="935414" y="1709378"/>
                </a:lnTo>
                <a:lnTo>
                  <a:pt x="931053" y="1705421"/>
                </a:lnTo>
                <a:lnTo>
                  <a:pt x="927088" y="1701859"/>
                </a:lnTo>
                <a:lnTo>
                  <a:pt x="924312" y="1697110"/>
                </a:lnTo>
                <a:lnTo>
                  <a:pt x="921140" y="1692361"/>
                </a:lnTo>
                <a:lnTo>
                  <a:pt x="918762" y="1688008"/>
                </a:lnTo>
                <a:lnTo>
                  <a:pt x="917176" y="1682468"/>
                </a:lnTo>
                <a:lnTo>
                  <a:pt x="915590" y="1676927"/>
                </a:lnTo>
                <a:lnTo>
                  <a:pt x="914400" y="1671387"/>
                </a:lnTo>
                <a:lnTo>
                  <a:pt x="914400" y="1665451"/>
                </a:lnTo>
                <a:lnTo>
                  <a:pt x="914400" y="1501217"/>
                </a:lnTo>
                <a:lnTo>
                  <a:pt x="914400" y="1495280"/>
                </a:lnTo>
                <a:lnTo>
                  <a:pt x="915590" y="1489740"/>
                </a:lnTo>
                <a:lnTo>
                  <a:pt x="917176" y="1484200"/>
                </a:lnTo>
                <a:lnTo>
                  <a:pt x="918762" y="1479451"/>
                </a:lnTo>
                <a:lnTo>
                  <a:pt x="921140" y="1474306"/>
                </a:lnTo>
                <a:lnTo>
                  <a:pt x="924312" y="1469557"/>
                </a:lnTo>
                <a:lnTo>
                  <a:pt x="927088" y="1465204"/>
                </a:lnTo>
                <a:lnTo>
                  <a:pt x="931053" y="1461246"/>
                </a:lnTo>
                <a:lnTo>
                  <a:pt x="935414" y="1457289"/>
                </a:lnTo>
                <a:lnTo>
                  <a:pt x="939379" y="1454123"/>
                </a:lnTo>
                <a:lnTo>
                  <a:pt x="944137" y="1451748"/>
                </a:lnTo>
                <a:lnTo>
                  <a:pt x="949291" y="1448978"/>
                </a:lnTo>
                <a:lnTo>
                  <a:pt x="954049" y="1447000"/>
                </a:lnTo>
                <a:lnTo>
                  <a:pt x="959600" y="1445812"/>
                </a:lnTo>
                <a:lnTo>
                  <a:pt x="965151" y="1445021"/>
                </a:lnTo>
                <a:lnTo>
                  <a:pt x="971098" y="1444625"/>
                </a:lnTo>
                <a:close/>
                <a:moveTo>
                  <a:pt x="1787045" y="1350963"/>
                </a:moveTo>
                <a:lnTo>
                  <a:pt x="1913358" y="1350963"/>
                </a:lnTo>
                <a:lnTo>
                  <a:pt x="1913358" y="1366815"/>
                </a:lnTo>
                <a:lnTo>
                  <a:pt x="1914148" y="1381479"/>
                </a:lnTo>
                <a:lnTo>
                  <a:pt x="1915332" y="1395746"/>
                </a:lnTo>
                <a:lnTo>
                  <a:pt x="1917700" y="1409617"/>
                </a:lnTo>
                <a:lnTo>
                  <a:pt x="1910200" y="1412391"/>
                </a:lnTo>
                <a:lnTo>
                  <a:pt x="1903095" y="1414769"/>
                </a:lnTo>
                <a:lnTo>
                  <a:pt x="1896385" y="1418732"/>
                </a:lnTo>
                <a:lnTo>
                  <a:pt x="1890069" y="1422299"/>
                </a:lnTo>
                <a:lnTo>
                  <a:pt x="1883753" y="1427055"/>
                </a:lnTo>
                <a:lnTo>
                  <a:pt x="1877833" y="1431810"/>
                </a:lnTo>
                <a:lnTo>
                  <a:pt x="1872306" y="1437359"/>
                </a:lnTo>
                <a:lnTo>
                  <a:pt x="1867570" y="1442907"/>
                </a:lnTo>
                <a:lnTo>
                  <a:pt x="1863228" y="1448852"/>
                </a:lnTo>
                <a:lnTo>
                  <a:pt x="1859280" y="1455589"/>
                </a:lnTo>
                <a:lnTo>
                  <a:pt x="1856122" y="1462326"/>
                </a:lnTo>
                <a:lnTo>
                  <a:pt x="1852965" y="1469460"/>
                </a:lnTo>
                <a:lnTo>
                  <a:pt x="1850596" y="1476990"/>
                </a:lnTo>
                <a:lnTo>
                  <a:pt x="1849017" y="1484916"/>
                </a:lnTo>
                <a:lnTo>
                  <a:pt x="1847833" y="1492842"/>
                </a:lnTo>
                <a:lnTo>
                  <a:pt x="1847438" y="1500768"/>
                </a:lnTo>
                <a:lnTo>
                  <a:pt x="1847438" y="1628776"/>
                </a:lnTo>
                <a:lnTo>
                  <a:pt x="1837570" y="1628776"/>
                </a:lnTo>
                <a:lnTo>
                  <a:pt x="1837570" y="1500768"/>
                </a:lnTo>
                <a:lnTo>
                  <a:pt x="1837175" y="1492842"/>
                </a:lnTo>
                <a:lnTo>
                  <a:pt x="1836386" y="1485312"/>
                </a:lnTo>
                <a:lnTo>
                  <a:pt x="1834412" y="1478178"/>
                </a:lnTo>
                <a:lnTo>
                  <a:pt x="1832439" y="1470252"/>
                </a:lnTo>
                <a:lnTo>
                  <a:pt x="1830070" y="1463515"/>
                </a:lnTo>
                <a:lnTo>
                  <a:pt x="1826518" y="1456778"/>
                </a:lnTo>
                <a:lnTo>
                  <a:pt x="1822965" y="1450833"/>
                </a:lnTo>
                <a:lnTo>
                  <a:pt x="1818623" y="1444888"/>
                </a:lnTo>
                <a:lnTo>
                  <a:pt x="1813886" y="1438944"/>
                </a:lnTo>
                <a:lnTo>
                  <a:pt x="1809150" y="1433792"/>
                </a:lnTo>
                <a:lnTo>
                  <a:pt x="1803623" y="1428640"/>
                </a:lnTo>
                <a:lnTo>
                  <a:pt x="1798097" y="1424280"/>
                </a:lnTo>
                <a:lnTo>
                  <a:pt x="1791781" y="1420317"/>
                </a:lnTo>
                <a:lnTo>
                  <a:pt x="1785466" y="1416354"/>
                </a:lnTo>
                <a:lnTo>
                  <a:pt x="1778755" y="1413580"/>
                </a:lnTo>
                <a:lnTo>
                  <a:pt x="1771650" y="1411202"/>
                </a:lnTo>
                <a:lnTo>
                  <a:pt x="1774808" y="1406446"/>
                </a:lnTo>
                <a:lnTo>
                  <a:pt x="1777571" y="1401294"/>
                </a:lnTo>
                <a:lnTo>
                  <a:pt x="1779940" y="1394953"/>
                </a:lnTo>
                <a:lnTo>
                  <a:pt x="1782308" y="1388216"/>
                </a:lnTo>
                <a:lnTo>
                  <a:pt x="1784282" y="1380290"/>
                </a:lnTo>
                <a:lnTo>
                  <a:pt x="1785466" y="1371571"/>
                </a:lnTo>
                <a:lnTo>
                  <a:pt x="1786650" y="1361663"/>
                </a:lnTo>
                <a:lnTo>
                  <a:pt x="1787045" y="1350963"/>
                </a:lnTo>
                <a:close/>
                <a:moveTo>
                  <a:pt x="1316831" y="1350963"/>
                </a:moveTo>
                <a:lnTo>
                  <a:pt x="1412875" y="1350963"/>
                </a:lnTo>
                <a:lnTo>
                  <a:pt x="1413272" y="1360950"/>
                </a:lnTo>
                <a:lnTo>
                  <a:pt x="1414066" y="1370138"/>
                </a:lnTo>
                <a:lnTo>
                  <a:pt x="1415653" y="1378527"/>
                </a:lnTo>
                <a:lnTo>
                  <a:pt x="1416844" y="1386116"/>
                </a:lnTo>
                <a:lnTo>
                  <a:pt x="1418828" y="1392907"/>
                </a:lnTo>
                <a:lnTo>
                  <a:pt x="1420813" y="1398900"/>
                </a:lnTo>
                <a:lnTo>
                  <a:pt x="1423194" y="1404492"/>
                </a:lnTo>
                <a:lnTo>
                  <a:pt x="1425575" y="1408886"/>
                </a:lnTo>
                <a:lnTo>
                  <a:pt x="1419622" y="1410884"/>
                </a:lnTo>
                <a:lnTo>
                  <a:pt x="1413272" y="1412881"/>
                </a:lnTo>
                <a:lnTo>
                  <a:pt x="1407716" y="1414878"/>
                </a:lnTo>
                <a:lnTo>
                  <a:pt x="1402556" y="1418074"/>
                </a:lnTo>
                <a:lnTo>
                  <a:pt x="1397000" y="1420870"/>
                </a:lnTo>
                <a:lnTo>
                  <a:pt x="1391841" y="1424466"/>
                </a:lnTo>
                <a:lnTo>
                  <a:pt x="1386681" y="1427661"/>
                </a:lnTo>
                <a:lnTo>
                  <a:pt x="1382316" y="1432056"/>
                </a:lnTo>
                <a:lnTo>
                  <a:pt x="1377950" y="1436050"/>
                </a:lnTo>
                <a:lnTo>
                  <a:pt x="1374378" y="1440844"/>
                </a:lnTo>
                <a:lnTo>
                  <a:pt x="1370410" y="1445638"/>
                </a:lnTo>
                <a:lnTo>
                  <a:pt x="1366441" y="1450431"/>
                </a:lnTo>
                <a:lnTo>
                  <a:pt x="1363663" y="1456024"/>
                </a:lnTo>
                <a:lnTo>
                  <a:pt x="1360885" y="1461616"/>
                </a:lnTo>
                <a:lnTo>
                  <a:pt x="1358106" y="1467209"/>
                </a:lnTo>
                <a:lnTo>
                  <a:pt x="1356519" y="1473201"/>
                </a:lnTo>
                <a:lnTo>
                  <a:pt x="1352947" y="1464413"/>
                </a:lnTo>
                <a:lnTo>
                  <a:pt x="1348978" y="1456423"/>
                </a:lnTo>
                <a:lnTo>
                  <a:pt x="1344216" y="1448833"/>
                </a:lnTo>
                <a:lnTo>
                  <a:pt x="1339056" y="1441643"/>
                </a:lnTo>
                <a:lnTo>
                  <a:pt x="1332706" y="1434852"/>
                </a:lnTo>
                <a:lnTo>
                  <a:pt x="1325960" y="1428860"/>
                </a:lnTo>
                <a:lnTo>
                  <a:pt x="1318816" y="1423267"/>
                </a:lnTo>
                <a:lnTo>
                  <a:pt x="1311275" y="1418873"/>
                </a:lnTo>
                <a:lnTo>
                  <a:pt x="1314053" y="1401696"/>
                </a:lnTo>
                <a:lnTo>
                  <a:pt x="1316038" y="1384918"/>
                </a:lnTo>
                <a:lnTo>
                  <a:pt x="1316435" y="1376130"/>
                </a:lnTo>
                <a:lnTo>
                  <a:pt x="1316831" y="1367741"/>
                </a:lnTo>
                <a:lnTo>
                  <a:pt x="1317228" y="1359352"/>
                </a:lnTo>
                <a:lnTo>
                  <a:pt x="1316831" y="1350963"/>
                </a:lnTo>
                <a:close/>
                <a:moveTo>
                  <a:pt x="692943" y="1350963"/>
                </a:moveTo>
                <a:lnTo>
                  <a:pt x="941785" y="1350963"/>
                </a:lnTo>
                <a:lnTo>
                  <a:pt x="941785" y="1366815"/>
                </a:lnTo>
                <a:lnTo>
                  <a:pt x="942578" y="1381479"/>
                </a:lnTo>
                <a:lnTo>
                  <a:pt x="944166" y="1395746"/>
                </a:lnTo>
                <a:lnTo>
                  <a:pt x="946150" y="1409617"/>
                </a:lnTo>
                <a:lnTo>
                  <a:pt x="938610" y="1412391"/>
                </a:lnTo>
                <a:lnTo>
                  <a:pt x="931466" y="1414769"/>
                </a:lnTo>
                <a:lnTo>
                  <a:pt x="924719" y="1418732"/>
                </a:lnTo>
                <a:lnTo>
                  <a:pt x="917972" y="1422299"/>
                </a:lnTo>
                <a:lnTo>
                  <a:pt x="912019" y="1427055"/>
                </a:lnTo>
                <a:lnTo>
                  <a:pt x="906066" y="1431810"/>
                </a:lnTo>
                <a:lnTo>
                  <a:pt x="900906" y="1437359"/>
                </a:lnTo>
                <a:lnTo>
                  <a:pt x="896144" y="1442907"/>
                </a:lnTo>
                <a:lnTo>
                  <a:pt x="891381" y="1448852"/>
                </a:lnTo>
                <a:lnTo>
                  <a:pt x="887809" y="1455589"/>
                </a:lnTo>
                <a:lnTo>
                  <a:pt x="883841" y="1462326"/>
                </a:lnTo>
                <a:lnTo>
                  <a:pt x="881459" y="1469460"/>
                </a:lnTo>
                <a:lnTo>
                  <a:pt x="878681" y="1476990"/>
                </a:lnTo>
                <a:lnTo>
                  <a:pt x="877094" y="1484916"/>
                </a:lnTo>
                <a:lnTo>
                  <a:pt x="876300" y="1492842"/>
                </a:lnTo>
                <a:lnTo>
                  <a:pt x="875903" y="1500768"/>
                </a:lnTo>
                <a:lnTo>
                  <a:pt x="875903" y="1628776"/>
                </a:lnTo>
                <a:lnTo>
                  <a:pt x="692943" y="1628776"/>
                </a:lnTo>
                <a:lnTo>
                  <a:pt x="686990" y="1628776"/>
                </a:lnTo>
                <a:lnTo>
                  <a:pt x="681434" y="1627983"/>
                </a:lnTo>
                <a:lnTo>
                  <a:pt x="675878" y="1626002"/>
                </a:lnTo>
                <a:lnTo>
                  <a:pt x="671115" y="1624417"/>
                </a:lnTo>
                <a:lnTo>
                  <a:pt x="665956" y="1622039"/>
                </a:lnTo>
                <a:lnTo>
                  <a:pt x="661193" y="1618868"/>
                </a:lnTo>
                <a:lnTo>
                  <a:pt x="657224" y="1616094"/>
                </a:lnTo>
                <a:lnTo>
                  <a:pt x="652859" y="1612131"/>
                </a:lnTo>
                <a:lnTo>
                  <a:pt x="648890" y="1608168"/>
                </a:lnTo>
                <a:lnTo>
                  <a:pt x="646112" y="1603809"/>
                </a:lnTo>
                <a:lnTo>
                  <a:pt x="643334" y="1599053"/>
                </a:lnTo>
                <a:lnTo>
                  <a:pt x="640556" y="1594297"/>
                </a:lnTo>
                <a:lnTo>
                  <a:pt x="638968" y="1589145"/>
                </a:lnTo>
                <a:lnTo>
                  <a:pt x="637381" y="1583597"/>
                </a:lnTo>
                <a:lnTo>
                  <a:pt x="636587" y="1578048"/>
                </a:lnTo>
                <a:lnTo>
                  <a:pt x="636587" y="1572104"/>
                </a:lnTo>
                <a:lnTo>
                  <a:pt x="636587" y="1407635"/>
                </a:lnTo>
                <a:lnTo>
                  <a:pt x="636587" y="1401691"/>
                </a:lnTo>
                <a:lnTo>
                  <a:pt x="637381" y="1396142"/>
                </a:lnTo>
                <a:lnTo>
                  <a:pt x="638968" y="1390990"/>
                </a:lnTo>
                <a:lnTo>
                  <a:pt x="640556" y="1385442"/>
                </a:lnTo>
                <a:lnTo>
                  <a:pt x="643334" y="1380686"/>
                </a:lnTo>
                <a:lnTo>
                  <a:pt x="646112" y="1375534"/>
                </a:lnTo>
                <a:lnTo>
                  <a:pt x="648890" y="1371571"/>
                </a:lnTo>
                <a:lnTo>
                  <a:pt x="652859" y="1367608"/>
                </a:lnTo>
                <a:lnTo>
                  <a:pt x="657224" y="1364041"/>
                </a:lnTo>
                <a:lnTo>
                  <a:pt x="661193" y="1360474"/>
                </a:lnTo>
                <a:lnTo>
                  <a:pt x="665956" y="1357700"/>
                </a:lnTo>
                <a:lnTo>
                  <a:pt x="671115" y="1355322"/>
                </a:lnTo>
                <a:lnTo>
                  <a:pt x="675878" y="1353341"/>
                </a:lnTo>
                <a:lnTo>
                  <a:pt x="681434" y="1352152"/>
                </a:lnTo>
                <a:lnTo>
                  <a:pt x="686990" y="1351359"/>
                </a:lnTo>
                <a:lnTo>
                  <a:pt x="692943" y="1350963"/>
                </a:lnTo>
                <a:close/>
                <a:moveTo>
                  <a:pt x="2082006" y="1166813"/>
                </a:moveTo>
                <a:lnTo>
                  <a:pt x="2083990" y="1169978"/>
                </a:lnTo>
                <a:lnTo>
                  <a:pt x="2086768" y="1172747"/>
                </a:lnTo>
                <a:lnTo>
                  <a:pt x="2089547" y="1175120"/>
                </a:lnTo>
                <a:lnTo>
                  <a:pt x="2093515" y="1176702"/>
                </a:lnTo>
                <a:lnTo>
                  <a:pt x="2096293" y="1177494"/>
                </a:lnTo>
                <a:lnTo>
                  <a:pt x="2100262" y="1177494"/>
                </a:lnTo>
                <a:lnTo>
                  <a:pt x="2107803" y="1177098"/>
                </a:lnTo>
                <a:lnTo>
                  <a:pt x="2116137" y="1176702"/>
                </a:lnTo>
                <a:lnTo>
                  <a:pt x="2125662" y="1177098"/>
                </a:lnTo>
                <a:lnTo>
                  <a:pt x="2135584" y="1177889"/>
                </a:lnTo>
                <a:lnTo>
                  <a:pt x="2144315" y="1179076"/>
                </a:lnTo>
                <a:lnTo>
                  <a:pt x="2152650" y="1180658"/>
                </a:lnTo>
                <a:lnTo>
                  <a:pt x="2161381" y="1183427"/>
                </a:lnTo>
                <a:lnTo>
                  <a:pt x="2169318" y="1186196"/>
                </a:lnTo>
                <a:lnTo>
                  <a:pt x="2176462" y="1189756"/>
                </a:lnTo>
                <a:lnTo>
                  <a:pt x="2183606" y="1193317"/>
                </a:lnTo>
                <a:lnTo>
                  <a:pt x="2190353" y="1197668"/>
                </a:lnTo>
                <a:lnTo>
                  <a:pt x="2196703" y="1202810"/>
                </a:lnTo>
                <a:lnTo>
                  <a:pt x="2202656" y="1208348"/>
                </a:lnTo>
                <a:lnTo>
                  <a:pt x="2207815" y="1213886"/>
                </a:lnTo>
                <a:lnTo>
                  <a:pt x="2212975" y="1220611"/>
                </a:lnTo>
                <a:lnTo>
                  <a:pt x="2217737" y="1227731"/>
                </a:lnTo>
                <a:lnTo>
                  <a:pt x="2222500" y="1234852"/>
                </a:lnTo>
                <a:lnTo>
                  <a:pt x="2226072" y="1243554"/>
                </a:lnTo>
                <a:lnTo>
                  <a:pt x="2231628" y="1256213"/>
                </a:lnTo>
                <a:lnTo>
                  <a:pt x="2236787" y="1268476"/>
                </a:lnTo>
                <a:lnTo>
                  <a:pt x="2240756" y="1280343"/>
                </a:lnTo>
                <a:lnTo>
                  <a:pt x="2244725" y="1291814"/>
                </a:lnTo>
                <a:lnTo>
                  <a:pt x="2247503" y="1302890"/>
                </a:lnTo>
                <a:lnTo>
                  <a:pt x="2250281" y="1313175"/>
                </a:lnTo>
                <a:lnTo>
                  <a:pt x="2252265" y="1323460"/>
                </a:lnTo>
                <a:lnTo>
                  <a:pt x="2253853" y="1333350"/>
                </a:lnTo>
                <a:lnTo>
                  <a:pt x="2254647" y="1342843"/>
                </a:lnTo>
                <a:lnTo>
                  <a:pt x="2255043" y="1352337"/>
                </a:lnTo>
                <a:lnTo>
                  <a:pt x="2255837" y="1361831"/>
                </a:lnTo>
                <a:lnTo>
                  <a:pt x="2255043" y="1371325"/>
                </a:lnTo>
                <a:lnTo>
                  <a:pt x="2254647" y="1380027"/>
                </a:lnTo>
                <a:lnTo>
                  <a:pt x="2253853" y="1389126"/>
                </a:lnTo>
                <a:lnTo>
                  <a:pt x="2252662" y="1398619"/>
                </a:lnTo>
                <a:lnTo>
                  <a:pt x="2251075" y="1408113"/>
                </a:lnTo>
                <a:lnTo>
                  <a:pt x="2245122" y="1407322"/>
                </a:lnTo>
                <a:lnTo>
                  <a:pt x="2239168" y="1406926"/>
                </a:lnTo>
                <a:lnTo>
                  <a:pt x="2220118" y="1406926"/>
                </a:lnTo>
                <a:lnTo>
                  <a:pt x="2219722" y="1396246"/>
                </a:lnTo>
                <a:lnTo>
                  <a:pt x="2219325" y="1385961"/>
                </a:lnTo>
                <a:lnTo>
                  <a:pt x="2218928" y="1382401"/>
                </a:lnTo>
                <a:lnTo>
                  <a:pt x="2218134" y="1379632"/>
                </a:lnTo>
                <a:lnTo>
                  <a:pt x="2216547" y="1377258"/>
                </a:lnTo>
                <a:lnTo>
                  <a:pt x="2214165" y="1374489"/>
                </a:lnTo>
                <a:lnTo>
                  <a:pt x="2212181" y="1372907"/>
                </a:lnTo>
                <a:lnTo>
                  <a:pt x="2209403" y="1371325"/>
                </a:lnTo>
                <a:lnTo>
                  <a:pt x="2206228" y="1370534"/>
                </a:lnTo>
                <a:lnTo>
                  <a:pt x="2203053" y="1369742"/>
                </a:lnTo>
                <a:lnTo>
                  <a:pt x="2199878" y="1369742"/>
                </a:lnTo>
                <a:lnTo>
                  <a:pt x="2196703" y="1370929"/>
                </a:lnTo>
                <a:lnTo>
                  <a:pt x="2193925" y="1372116"/>
                </a:lnTo>
                <a:lnTo>
                  <a:pt x="2191543" y="1373698"/>
                </a:lnTo>
                <a:lnTo>
                  <a:pt x="2189559" y="1376072"/>
                </a:lnTo>
                <a:lnTo>
                  <a:pt x="2187178" y="1378841"/>
                </a:lnTo>
                <a:lnTo>
                  <a:pt x="2185987" y="1381214"/>
                </a:lnTo>
                <a:lnTo>
                  <a:pt x="2185590" y="1384774"/>
                </a:lnTo>
                <a:lnTo>
                  <a:pt x="2184003" y="1395455"/>
                </a:lnTo>
                <a:lnTo>
                  <a:pt x="2182018" y="1406926"/>
                </a:lnTo>
                <a:lnTo>
                  <a:pt x="2013743" y="1406926"/>
                </a:lnTo>
                <a:lnTo>
                  <a:pt x="2010965" y="1399015"/>
                </a:lnTo>
                <a:lnTo>
                  <a:pt x="2009775" y="1395850"/>
                </a:lnTo>
                <a:lnTo>
                  <a:pt x="2008584" y="1393477"/>
                </a:lnTo>
                <a:lnTo>
                  <a:pt x="2006600" y="1391499"/>
                </a:lnTo>
                <a:lnTo>
                  <a:pt x="2003822" y="1389126"/>
                </a:lnTo>
                <a:lnTo>
                  <a:pt x="2001440" y="1387939"/>
                </a:lnTo>
                <a:lnTo>
                  <a:pt x="1998662" y="1387148"/>
                </a:lnTo>
                <a:lnTo>
                  <a:pt x="1995090" y="1386752"/>
                </a:lnTo>
                <a:lnTo>
                  <a:pt x="1992312" y="1386752"/>
                </a:lnTo>
                <a:lnTo>
                  <a:pt x="1988740" y="1387543"/>
                </a:lnTo>
                <a:lnTo>
                  <a:pt x="1986359" y="1388730"/>
                </a:lnTo>
                <a:lnTo>
                  <a:pt x="1983581" y="1390708"/>
                </a:lnTo>
                <a:lnTo>
                  <a:pt x="1981597" y="1393081"/>
                </a:lnTo>
                <a:lnTo>
                  <a:pt x="1980009" y="1395455"/>
                </a:lnTo>
                <a:lnTo>
                  <a:pt x="1978818" y="1398224"/>
                </a:lnTo>
                <a:lnTo>
                  <a:pt x="1978025" y="1400993"/>
                </a:lnTo>
                <a:lnTo>
                  <a:pt x="1978025" y="1404553"/>
                </a:lnTo>
                <a:lnTo>
                  <a:pt x="1978025" y="1406926"/>
                </a:lnTo>
                <a:lnTo>
                  <a:pt x="1952625" y="1406926"/>
                </a:lnTo>
                <a:lnTo>
                  <a:pt x="1949847" y="1390708"/>
                </a:lnTo>
                <a:lnTo>
                  <a:pt x="1949053" y="1382005"/>
                </a:lnTo>
                <a:lnTo>
                  <a:pt x="1948259" y="1373698"/>
                </a:lnTo>
                <a:lnTo>
                  <a:pt x="1947862" y="1364996"/>
                </a:lnTo>
                <a:lnTo>
                  <a:pt x="1947862" y="1355897"/>
                </a:lnTo>
                <a:lnTo>
                  <a:pt x="1948259" y="1346404"/>
                </a:lnTo>
                <a:lnTo>
                  <a:pt x="1949053" y="1337305"/>
                </a:lnTo>
                <a:lnTo>
                  <a:pt x="1950243" y="1327020"/>
                </a:lnTo>
                <a:lnTo>
                  <a:pt x="1952228" y="1316736"/>
                </a:lnTo>
                <a:lnTo>
                  <a:pt x="1954609" y="1305659"/>
                </a:lnTo>
                <a:lnTo>
                  <a:pt x="1958181" y="1294188"/>
                </a:lnTo>
                <a:lnTo>
                  <a:pt x="1961356" y="1282716"/>
                </a:lnTo>
                <a:lnTo>
                  <a:pt x="1966118" y="1270453"/>
                </a:lnTo>
                <a:lnTo>
                  <a:pt x="1971675" y="1257399"/>
                </a:lnTo>
                <a:lnTo>
                  <a:pt x="1977231" y="1243554"/>
                </a:lnTo>
                <a:lnTo>
                  <a:pt x="1980803" y="1237225"/>
                </a:lnTo>
                <a:lnTo>
                  <a:pt x="1984772" y="1230896"/>
                </a:lnTo>
                <a:lnTo>
                  <a:pt x="1988740" y="1224567"/>
                </a:lnTo>
                <a:lnTo>
                  <a:pt x="1993106" y="1218238"/>
                </a:lnTo>
                <a:lnTo>
                  <a:pt x="1994693" y="1215864"/>
                </a:lnTo>
                <a:lnTo>
                  <a:pt x="1996281" y="1213491"/>
                </a:lnTo>
                <a:lnTo>
                  <a:pt x="2001440" y="1208744"/>
                </a:lnTo>
                <a:lnTo>
                  <a:pt x="2006600" y="1203601"/>
                </a:lnTo>
                <a:lnTo>
                  <a:pt x="2011362" y="1198855"/>
                </a:lnTo>
                <a:lnTo>
                  <a:pt x="2016522" y="1194899"/>
                </a:lnTo>
                <a:lnTo>
                  <a:pt x="2022078" y="1190943"/>
                </a:lnTo>
                <a:lnTo>
                  <a:pt x="2027634" y="1186987"/>
                </a:lnTo>
                <a:lnTo>
                  <a:pt x="2033190" y="1184218"/>
                </a:lnTo>
                <a:lnTo>
                  <a:pt x="2038350" y="1181449"/>
                </a:lnTo>
                <a:lnTo>
                  <a:pt x="2043906" y="1178285"/>
                </a:lnTo>
                <a:lnTo>
                  <a:pt x="2049859" y="1176307"/>
                </a:lnTo>
                <a:lnTo>
                  <a:pt x="2060972" y="1171956"/>
                </a:lnTo>
                <a:lnTo>
                  <a:pt x="2071290" y="1169187"/>
                </a:lnTo>
                <a:lnTo>
                  <a:pt x="2082006" y="1166813"/>
                </a:lnTo>
                <a:close/>
                <a:moveTo>
                  <a:pt x="1110232" y="1166813"/>
                </a:moveTo>
                <a:lnTo>
                  <a:pt x="1112219" y="1169978"/>
                </a:lnTo>
                <a:lnTo>
                  <a:pt x="1115000" y="1172747"/>
                </a:lnTo>
                <a:lnTo>
                  <a:pt x="1118179" y="1175120"/>
                </a:lnTo>
                <a:lnTo>
                  <a:pt x="1121359" y="1176702"/>
                </a:lnTo>
                <a:lnTo>
                  <a:pt x="1124935" y="1177494"/>
                </a:lnTo>
                <a:lnTo>
                  <a:pt x="1128114" y="1177494"/>
                </a:lnTo>
                <a:lnTo>
                  <a:pt x="1136062" y="1177098"/>
                </a:lnTo>
                <a:lnTo>
                  <a:pt x="1144407" y="1176702"/>
                </a:lnTo>
                <a:lnTo>
                  <a:pt x="1154342" y="1177098"/>
                </a:lnTo>
                <a:lnTo>
                  <a:pt x="1163879" y="1177889"/>
                </a:lnTo>
                <a:lnTo>
                  <a:pt x="1173019" y="1179076"/>
                </a:lnTo>
                <a:lnTo>
                  <a:pt x="1181364" y="1180658"/>
                </a:lnTo>
                <a:lnTo>
                  <a:pt x="1189709" y="1183427"/>
                </a:lnTo>
                <a:lnTo>
                  <a:pt x="1197259" y="1186196"/>
                </a:lnTo>
                <a:lnTo>
                  <a:pt x="1204810" y="1189756"/>
                </a:lnTo>
                <a:lnTo>
                  <a:pt x="1211963" y="1193317"/>
                </a:lnTo>
                <a:lnTo>
                  <a:pt x="1218718" y="1197668"/>
                </a:lnTo>
                <a:lnTo>
                  <a:pt x="1225077" y="1202810"/>
                </a:lnTo>
                <a:lnTo>
                  <a:pt x="1231037" y="1208348"/>
                </a:lnTo>
                <a:lnTo>
                  <a:pt x="1236601" y="1213886"/>
                </a:lnTo>
                <a:lnTo>
                  <a:pt x="1241767" y="1220611"/>
                </a:lnTo>
                <a:lnTo>
                  <a:pt x="1246138" y="1227731"/>
                </a:lnTo>
                <a:lnTo>
                  <a:pt x="1250907" y="1234852"/>
                </a:lnTo>
                <a:lnTo>
                  <a:pt x="1254881" y="1243554"/>
                </a:lnTo>
                <a:lnTo>
                  <a:pt x="1260444" y="1256213"/>
                </a:lnTo>
                <a:lnTo>
                  <a:pt x="1265213" y="1268476"/>
                </a:lnTo>
                <a:lnTo>
                  <a:pt x="1269584" y="1280343"/>
                </a:lnTo>
                <a:lnTo>
                  <a:pt x="1273160" y="1291814"/>
                </a:lnTo>
                <a:lnTo>
                  <a:pt x="1276339" y="1302890"/>
                </a:lnTo>
                <a:lnTo>
                  <a:pt x="1278724" y="1313175"/>
                </a:lnTo>
                <a:lnTo>
                  <a:pt x="1281108" y="1323460"/>
                </a:lnTo>
                <a:lnTo>
                  <a:pt x="1282300" y="1333350"/>
                </a:lnTo>
                <a:lnTo>
                  <a:pt x="1283492" y="1342843"/>
                </a:lnTo>
                <a:lnTo>
                  <a:pt x="1283890" y="1352337"/>
                </a:lnTo>
                <a:lnTo>
                  <a:pt x="1284287" y="1361831"/>
                </a:lnTo>
                <a:lnTo>
                  <a:pt x="1283890" y="1371325"/>
                </a:lnTo>
                <a:lnTo>
                  <a:pt x="1283492" y="1380027"/>
                </a:lnTo>
                <a:lnTo>
                  <a:pt x="1282300" y="1389126"/>
                </a:lnTo>
                <a:lnTo>
                  <a:pt x="1281506" y="1398619"/>
                </a:lnTo>
                <a:lnTo>
                  <a:pt x="1279519" y="1408113"/>
                </a:lnTo>
                <a:lnTo>
                  <a:pt x="1273558" y="1407322"/>
                </a:lnTo>
                <a:lnTo>
                  <a:pt x="1267994" y="1406926"/>
                </a:lnTo>
                <a:lnTo>
                  <a:pt x="1248920" y="1406926"/>
                </a:lnTo>
                <a:lnTo>
                  <a:pt x="1248125" y="1385961"/>
                </a:lnTo>
                <a:lnTo>
                  <a:pt x="1247728" y="1382401"/>
                </a:lnTo>
                <a:lnTo>
                  <a:pt x="1246138" y="1379632"/>
                </a:lnTo>
                <a:lnTo>
                  <a:pt x="1244946" y="1377258"/>
                </a:lnTo>
                <a:lnTo>
                  <a:pt x="1242959" y="1374489"/>
                </a:lnTo>
                <a:lnTo>
                  <a:pt x="1240575" y="1372907"/>
                </a:lnTo>
                <a:lnTo>
                  <a:pt x="1237793" y="1371325"/>
                </a:lnTo>
                <a:lnTo>
                  <a:pt x="1235011" y="1370534"/>
                </a:lnTo>
                <a:lnTo>
                  <a:pt x="1231435" y="1369742"/>
                </a:lnTo>
                <a:lnTo>
                  <a:pt x="1228653" y="1369742"/>
                </a:lnTo>
                <a:lnTo>
                  <a:pt x="1225077" y="1370929"/>
                </a:lnTo>
                <a:lnTo>
                  <a:pt x="1222692" y="1372116"/>
                </a:lnTo>
                <a:lnTo>
                  <a:pt x="1220308" y="1373698"/>
                </a:lnTo>
                <a:lnTo>
                  <a:pt x="1217526" y="1376072"/>
                </a:lnTo>
                <a:lnTo>
                  <a:pt x="1215937" y="1378841"/>
                </a:lnTo>
                <a:lnTo>
                  <a:pt x="1214745" y="1381214"/>
                </a:lnTo>
                <a:lnTo>
                  <a:pt x="1214347" y="1384774"/>
                </a:lnTo>
                <a:lnTo>
                  <a:pt x="1211963" y="1395455"/>
                </a:lnTo>
                <a:lnTo>
                  <a:pt x="1209976" y="1406926"/>
                </a:lnTo>
                <a:lnTo>
                  <a:pt x="1041881" y="1406926"/>
                </a:lnTo>
                <a:lnTo>
                  <a:pt x="1039497" y="1399015"/>
                </a:lnTo>
                <a:lnTo>
                  <a:pt x="1038305" y="1395850"/>
                </a:lnTo>
                <a:lnTo>
                  <a:pt x="1036715" y="1393477"/>
                </a:lnTo>
                <a:lnTo>
                  <a:pt x="1034728" y="1391499"/>
                </a:lnTo>
                <a:lnTo>
                  <a:pt x="1032344" y="1389126"/>
                </a:lnTo>
                <a:lnTo>
                  <a:pt x="1029960" y="1387939"/>
                </a:lnTo>
                <a:lnTo>
                  <a:pt x="1026780" y="1387148"/>
                </a:lnTo>
                <a:lnTo>
                  <a:pt x="1023601" y="1386752"/>
                </a:lnTo>
                <a:lnTo>
                  <a:pt x="1020422" y="1386752"/>
                </a:lnTo>
                <a:lnTo>
                  <a:pt x="1017243" y="1387543"/>
                </a:lnTo>
                <a:lnTo>
                  <a:pt x="1014461" y="1388730"/>
                </a:lnTo>
                <a:lnTo>
                  <a:pt x="1012077" y="1390708"/>
                </a:lnTo>
                <a:lnTo>
                  <a:pt x="1010090" y="1393081"/>
                </a:lnTo>
                <a:lnTo>
                  <a:pt x="1008103" y="1395455"/>
                </a:lnTo>
                <a:lnTo>
                  <a:pt x="1006911" y="1398224"/>
                </a:lnTo>
                <a:lnTo>
                  <a:pt x="1006116" y="1400993"/>
                </a:lnTo>
                <a:lnTo>
                  <a:pt x="1006116" y="1404553"/>
                </a:lnTo>
                <a:lnTo>
                  <a:pt x="1006116" y="1406926"/>
                </a:lnTo>
                <a:lnTo>
                  <a:pt x="980684" y="1406926"/>
                </a:lnTo>
                <a:lnTo>
                  <a:pt x="978299" y="1390708"/>
                </a:lnTo>
                <a:lnTo>
                  <a:pt x="977107" y="1382005"/>
                </a:lnTo>
                <a:lnTo>
                  <a:pt x="976710" y="1373698"/>
                </a:lnTo>
                <a:lnTo>
                  <a:pt x="976312" y="1364996"/>
                </a:lnTo>
                <a:lnTo>
                  <a:pt x="976312" y="1355897"/>
                </a:lnTo>
                <a:lnTo>
                  <a:pt x="976710" y="1346404"/>
                </a:lnTo>
                <a:lnTo>
                  <a:pt x="977504" y="1337305"/>
                </a:lnTo>
                <a:lnTo>
                  <a:pt x="978697" y="1327020"/>
                </a:lnTo>
                <a:lnTo>
                  <a:pt x="980286" y="1316736"/>
                </a:lnTo>
                <a:lnTo>
                  <a:pt x="983068" y="1305659"/>
                </a:lnTo>
                <a:lnTo>
                  <a:pt x="985850" y="1294188"/>
                </a:lnTo>
                <a:lnTo>
                  <a:pt x="989823" y="1282716"/>
                </a:lnTo>
                <a:lnTo>
                  <a:pt x="994195" y="1270453"/>
                </a:lnTo>
                <a:lnTo>
                  <a:pt x="999758" y="1257399"/>
                </a:lnTo>
                <a:lnTo>
                  <a:pt x="1005719" y="1243554"/>
                </a:lnTo>
                <a:lnTo>
                  <a:pt x="1008898" y="1237225"/>
                </a:lnTo>
                <a:lnTo>
                  <a:pt x="1012872" y="1230500"/>
                </a:lnTo>
                <a:lnTo>
                  <a:pt x="1016846" y="1224567"/>
                </a:lnTo>
                <a:lnTo>
                  <a:pt x="1021217" y="1218238"/>
                </a:lnTo>
                <a:lnTo>
                  <a:pt x="1023204" y="1215864"/>
                </a:lnTo>
                <a:lnTo>
                  <a:pt x="1024793" y="1213491"/>
                </a:lnTo>
                <a:lnTo>
                  <a:pt x="1029960" y="1208744"/>
                </a:lnTo>
                <a:lnTo>
                  <a:pt x="1034331" y="1203601"/>
                </a:lnTo>
                <a:lnTo>
                  <a:pt x="1039894" y="1198855"/>
                </a:lnTo>
                <a:lnTo>
                  <a:pt x="1045060" y="1194899"/>
                </a:lnTo>
                <a:lnTo>
                  <a:pt x="1050624" y="1190943"/>
                </a:lnTo>
                <a:lnTo>
                  <a:pt x="1055790" y="1186987"/>
                </a:lnTo>
                <a:lnTo>
                  <a:pt x="1061353" y="1184218"/>
                </a:lnTo>
                <a:lnTo>
                  <a:pt x="1066917" y="1181449"/>
                </a:lnTo>
                <a:lnTo>
                  <a:pt x="1072480" y="1178285"/>
                </a:lnTo>
                <a:lnTo>
                  <a:pt x="1078043" y="1176307"/>
                </a:lnTo>
                <a:lnTo>
                  <a:pt x="1089170" y="1171956"/>
                </a:lnTo>
                <a:lnTo>
                  <a:pt x="1099900" y="1169187"/>
                </a:lnTo>
                <a:lnTo>
                  <a:pt x="1110232" y="1166813"/>
                </a:lnTo>
                <a:close/>
                <a:moveTo>
                  <a:pt x="1601784" y="1141413"/>
                </a:moveTo>
                <a:lnTo>
                  <a:pt x="1608513" y="1141413"/>
                </a:lnTo>
                <a:lnTo>
                  <a:pt x="1616826" y="1141413"/>
                </a:lnTo>
                <a:lnTo>
                  <a:pt x="1628701" y="1141809"/>
                </a:lnTo>
                <a:lnTo>
                  <a:pt x="1639785" y="1142996"/>
                </a:lnTo>
                <a:lnTo>
                  <a:pt x="1644139" y="1143392"/>
                </a:lnTo>
                <a:lnTo>
                  <a:pt x="1656410" y="1145766"/>
                </a:lnTo>
                <a:lnTo>
                  <a:pt x="1668285" y="1149327"/>
                </a:lnTo>
                <a:lnTo>
                  <a:pt x="1673431" y="1150910"/>
                </a:lnTo>
                <a:lnTo>
                  <a:pt x="1682140" y="1154075"/>
                </a:lnTo>
                <a:lnTo>
                  <a:pt x="1690453" y="1157241"/>
                </a:lnTo>
                <a:lnTo>
                  <a:pt x="1694807" y="1158823"/>
                </a:lnTo>
                <a:lnTo>
                  <a:pt x="1703516" y="1163572"/>
                </a:lnTo>
                <a:lnTo>
                  <a:pt x="1711828" y="1167924"/>
                </a:lnTo>
                <a:lnTo>
                  <a:pt x="1714995" y="1169903"/>
                </a:lnTo>
                <a:lnTo>
                  <a:pt x="1726079" y="1177421"/>
                </a:lnTo>
                <a:lnTo>
                  <a:pt x="1729245" y="1179399"/>
                </a:lnTo>
                <a:lnTo>
                  <a:pt x="1739142" y="1186918"/>
                </a:lnTo>
                <a:lnTo>
                  <a:pt x="1740329" y="1188105"/>
                </a:lnTo>
                <a:lnTo>
                  <a:pt x="1745475" y="1192853"/>
                </a:lnTo>
                <a:lnTo>
                  <a:pt x="1747058" y="1194436"/>
                </a:lnTo>
                <a:lnTo>
                  <a:pt x="1748642" y="1196018"/>
                </a:lnTo>
                <a:lnTo>
                  <a:pt x="1743100" y="1240732"/>
                </a:lnTo>
                <a:lnTo>
                  <a:pt x="1739142" y="1274761"/>
                </a:lnTo>
                <a:lnTo>
                  <a:pt x="1736766" y="1296128"/>
                </a:lnTo>
                <a:lnTo>
                  <a:pt x="1738746" y="1294150"/>
                </a:lnTo>
                <a:lnTo>
                  <a:pt x="1739537" y="1293358"/>
                </a:lnTo>
                <a:lnTo>
                  <a:pt x="1740725" y="1293358"/>
                </a:lnTo>
                <a:lnTo>
                  <a:pt x="1741912" y="1293754"/>
                </a:lnTo>
                <a:lnTo>
                  <a:pt x="1743100" y="1294150"/>
                </a:lnTo>
                <a:lnTo>
                  <a:pt x="1744288" y="1295733"/>
                </a:lnTo>
                <a:lnTo>
                  <a:pt x="1745079" y="1297315"/>
                </a:lnTo>
                <a:lnTo>
                  <a:pt x="1747454" y="1301668"/>
                </a:lnTo>
                <a:lnTo>
                  <a:pt x="1749038" y="1307603"/>
                </a:lnTo>
                <a:lnTo>
                  <a:pt x="1750621" y="1315121"/>
                </a:lnTo>
                <a:lnTo>
                  <a:pt x="1751809" y="1323827"/>
                </a:lnTo>
                <a:lnTo>
                  <a:pt x="1752204" y="1332928"/>
                </a:lnTo>
                <a:lnTo>
                  <a:pt x="1752600" y="1343216"/>
                </a:lnTo>
                <a:lnTo>
                  <a:pt x="1752204" y="1352712"/>
                </a:lnTo>
                <a:lnTo>
                  <a:pt x="1751809" y="1361813"/>
                </a:lnTo>
                <a:lnTo>
                  <a:pt x="1750621" y="1370518"/>
                </a:lnTo>
                <a:lnTo>
                  <a:pt x="1749038" y="1378036"/>
                </a:lnTo>
                <a:lnTo>
                  <a:pt x="1747454" y="1383972"/>
                </a:lnTo>
                <a:lnTo>
                  <a:pt x="1745079" y="1388324"/>
                </a:lnTo>
                <a:lnTo>
                  <a:pt x="1744288" y="1390303"/>
                </a:lnTo>
                <a:lnTo>
                  <a:pt x="1743100" y="1391490"/>
                </a:lnTo>
                <a:lnTo>
                  <a:pt x="1741912" y="1391886"/>
                </a:lnTo>
                <a:lnTo>
                  <a:pt x="1740725" y="1392281"/>
                </a:lnTo>
                <a:lnTo>
                  <a:pt x="1739142" y="1391886"/>
                </a:lnTo>
                <a:lnTo>
                  <a:pt x="1737954" y="1391094"/>
                </a:lnTo>
                <a:lnTo>
                  <a:pt x="1736766" y="1389511"/>
                </a:lnTo>
                <a:lnTo>
                  <a:pt x="1735975" y="1387929"/>
                </a:lnTo>
                <a:lnTo>
                  <a:pt x="1733996" y="1382785"/>
                </a:lnTo>
                <a:lnTo>
                  <a:pt x="1731620" y="1376849"/>
                </a:lnTo>
                <a:lnTo>
                  <a:pt x="1730829" y="1384367"/>
                </a:lnTo>
                <a:lnTo>
                  <a:pt x="1729641" y="1391886"/>
                </a:lnTo>
                <a:lnTo>
                  <a:pt x="1725683" y="1406526"/>
                </a:lnTo>
                <a:lnTo>
                  <a:pt x="1475905" y="1406526"/>
                </a:lnTo>
                <a:lnTo>
                  <a:pt x="1471551" y="1394260"/>
                </a:lnTo>
                <a:lnTo>
                  <a:pt x="1469968" y="1388324"/>
                </a:lnTo>
                <a:lnTo>
                  <a:pt x="1467592" y="1381993"/>
                </a:lnTo>
                <a:lnTo>
                  <a:pt x="1466009" y="1387137"/>
                </a:lnTo>
                <a:lnTo>
                  <a:pt x="1464426" y="1391490"/>
                </a:lnTo>
                <a:lnTo>
                  <a:pt x="1463238" y="1392677"/>
                </a:lnTo>
                <a:lnTo>
                  <a:pt x="1462051" y="1393864"/>
                </a:lnTo>
                <a:lnTo>
                  <a:pt x="1460863" y="1394260"/>
                </a:lnTo>
                <a:lnTo>
                  <a:pt x="1459676" y="1394655"/>
                </a:lnTo>
                <a:lnTo>
                  <a:pt x="1458884" y="1394260"/>
                </a:lnTo>
                <a:lnTo>
                  <a:pt x="1457696" y="1393468"/>
                </a:lnTo>
                <a:lnTo>
                  <a:pt x="1456509" y="1392281"/>
                </a:lnTo>
                <a:lnTo>
                  <a:pt x="1454925" y="1391094"/>
                </a:lnTo>
                <a:lnTo>
                  <a:pt x="1452946" y="1386346"/>
                </a:lnTo>
                <a:lnTo>
                  <a:pt x="1451363" y="1380015"/>
                </a:lnTo>
                <a:lnTo>
                  <a:pt x="1450175" y="1372892"/>
                </a:lnTo>
                <a:lnTo>
                  <a:pt x="1448592" y="1364583"/>
                </a:lnTo>
                <a:lnTo>
                  <a:pt x="1447800" y="1355086"/>
                </a:lnTo>
                <a:lnTo>
                  <a:pt x="1447800" y="1345194"/>
                </a:lnTo>
                <a:lnTo>
                  <a:pt x="1447800" y="1334906"/>
                </a:lnTo>
                <a:lnTo>
                  <a:pt x="1448592" y="1325805"/>
                </a:lnTo>
                <a:lnTo>
                  <a:pt x="1450175" y="1317496"/>
                </a:lnTo>
                <a:lnTo>
                  <a:pt x="1451363" y="1310373"/>
                </a:lnTo>
                <a:lnTo>
                  <a:pt x="1452946" y="1304438"/>
                </a:lnTo>
                <a:lnTo>
                  <a:pt x="1454925" y="1299689"/>
                </a:lnTo>
                <a:lnTo>
                  <a:pt x="1456509" y="1298107"/>
                </a:lnTo>
                <a:lnTo>
                  <a:pt x="1457696" y="1296920"/>
                </a:lnTo>
                <a:lnTo>
                  <a:pt x="1458884" y="1296128"/>
                </a:lnTo>
                <a:lnTo>
                  <a:pt x="1459676" y="1296128"/>
                </a:lnTo>
                <a:lnTo>
                  <a:pt x="1460467" y="1296128"/>
                </a:lnTo>
                <a:lnTo>
                  <a:pt x="1461259" y="1296524"/>
                </a:lnTo>
                <a:lnTo>
                  <a:pt x="1462051" y="1283466"/>
                </a:lnTo>
                <a:lnTo>
                  <a:pt x="1462446" y="1277531"/>
                </a:lnTo>
                <a:lnTo>
                  <a:pt x="1464030" y="1271991"/>
                </a:lnTo>
                <a:lnTo>
                  <a:pt x="1462051" y="1258142"/>
                </a:lnTo>
                <a:lnTo>
                  <a:pt x="1460071" y="1245480"/>
                </a:lnTo>
                <a:lnTo>
                  <a:pt x="1456905" y="1223717"/>
                </a:lnTo>
                <a:lnTo>
                  <a:pt x="1453738" y="1208681"/>
                </a:lnTo>
                <a:lnTo>
                  <a:pt x="1452550" y="1203537"/>
                </a:lnTo>
                <a:lnTo>
                  <a:pt x="1458488" y="1199975"/>
                </a:lnTo>
                <a:lnTo>
                  <a:pt x="1465217" y="1196018"/>
                </a:lnTo>
                <a:lnTo>
                  <a:pt x="1471551" y="1191270"/>
                </a:lnTo>
                <a:lnTo>
                  <a:pt x="1477884" y="1186522"/>
                </a:lnTo>
                <a:lnTo>
                  <a:pt x="1489760" y="1177421"/>
                </a:lnTo>
                <a:lnTo>
                  <a:pt x="1495302" y="1173464"/>
                </a:lnTo>
                <a:lnTo>
                  <a:pt x="1500843" y="1170299"/>
                </a:lnTo>
                <a:lnTo>
                  <a:pt x="1515490" y="1163176"/>
                </a:lnTo>
                <a:lnTo>
                  <a:pt x="1530136" y="1157241"/>
                </a:lnTo>
                <a:lnTo>
                  <a:pt x="1539636" y="1154075"/>
                </a:lnTo>
                <a:lnTo>
                  <a:pt x="1548741" y="1150910"/>
                </a:lnTo>
                <a:lnTo>
                  <a:pt x="1558241" y="1148536"/>
                </a:lnTo>
                <a:lnTo>
                  <a:pt x="1568533" y="1145766"/>
                </a:lnTo>
                <a:lnTo>
                  <a:pt x="1576450" y="1144183"/>
                </a:lnTo>
                <a:lnTo>
                  <a:pt x="1583971" y="1142996"/>
                </a:lnTo>
                <a:lnTo>
                  <a:pt x="1594658" y="1142204"/>
                </a:lnTo>
                <a:lnTo>
                  <a:pt x="1601784" y="1141413"/>
                </a:lnTo>
                <a:close/>
                <a:moveTo>
                  <a:pt x="1832358" y="1052513"/>
                </a:moveTo>
                <a:lnTo>
                  <a:pt x="1843104" y="1052513"/>
                </a:lnTo>
                <a:lnTo>
                  <a:pt x="1847083" y="1052911"/>
                </a:lnTo>
                <a:lnTo>
                  <a:pt x="1839522" y="1055300"/>
                </a:lnTo>
                <a:lnTo>
                  <a:pt x="1831960" y="1058882"/>
                </a:lnTo>
                <a:lnTo>
                  <a:pt x="1825194" y="1062067"/>
                </a:lnTo>
                <a:lnTo>
                  <a:pt x="1818428" y="1065650"/>
                </a:lnTo>
                <a:lnTo>
                  <a:pt x="1820418" y="1066446"/>
                </a:lnTo>
                <a:lnTo>
                  <a:pt x="1828776" y="1066048"/>
                </a:lnTo>
                <a:lnTo>
                  <a:pt x="1837532" y="1065650"/>
                </a:lnTo>
                <a:lnTo>
                  <a:pt x="1846685" y="1066048"/>
                </a:lnTo>
                <a:lnTo>
                  <a:pt x="1856237" y="1066446"/>
                </a:lnTo>
                <a:lnTo>
                  <a:pt x="1865789" y="1067640"/>
                </a:lnTo>
                <a:lnTo>
                  <a:pt x="1876137" y="1069631"/>
                </a:lnTo>
                <a:lnTo>
                  <a:pt x="1885688" y="1072417"/>
                </a:lnTo>
                <a:lnTo>
                  <a:pt x="1895638" y="1075602"/>
                </a:lnTo>
                <a:lnTo>
                  <a:pt x="1905588" y="1079981"/>
                </a:lnTo>
                <a:lnTo>
                  <a:pt x="1910761" y="1082369"/>
                </a:lnTo>
                <a:lnTo>
                  <a:pt x="1915139" y="1085156"/>
                </a:lnTo>
                <a:lnTo>
                  <a:pt x="1919915" y="1088340"/>
                </a:lnTo>
                <a:lnTo>
                  <a:pt x="1924691" y="1091525"/>
                </a:lnTo>
                <a:lnTo>
                  <a:pt x="1929069" y="1095506"/>
                </a:lnTo>
                <a:lnTo>
                  <a:pt x="1933845" y="1099487"/>
                </a:lnTo>
                <a:lnTo>
                  <a:pt x="1938223" y="1103468"/>
                </a:lnTo>
                <a:lnTo>
                  <a:pt x="1942202" y="1108245"/>
                </a:lnTo>
                <a:lnTo>
                  <a:pt x="1946580" y="1112623"/>
                </a:lnTo>
                <a:lnTo>
                  <a:pt x="1950162" y="1118197"/>
                </a:lnTo>
                <a:lnTo>
                  <a:pt x="1954142" y="1123770"/>
                </a:lnTo>
                <a:lnTo>
                  <a:pt x="1957724" y="1129741"/>
                </a:lnTo>
                <a:lnTo>
                  <a:pt x="1960908" y="1136110"/>
                </a:lnTo>
                <a:lnTo>
                  <a:pt x="1964490" y="1142878"/>
                </a:lnTo>
                <a:lnTo>
                  <a:pt x="1968868" y="1152830"/>
                </a:lnTo>
                <a:lnTo>
                  <a:pt x="1972847" y="1163180"/>
                </a:lnTo>
                <a:lnTo>
                  <a:pt x="1979613" y="1182288"/>
                </a:lnTo>
                <a:lnTo>
                  <a:pt x="1975633" y="1185871"/>
                </a:lnTo>
                <a:lnTo>
                  <a:pt x="1972051" y="1190249"/>
                </a:lnTo>
                <a:lnTo>
                  <a:pt x="1967674" y="1192638"/>
                </a:lnTo>
                <a:lnTo>
                  <a:pt x="1965684" y="1193832"/>
                </a:lnTo>
                <a:lnTo>
                  <a:pt x="1963694" y="1195823"/>
                </a:lnTo>
                <a:lnTo>
                  <a:pt x="1962102" y="1197415"/>
                </a:lnTo>
                <a:lnTo>
                  <a:pt x="1961306" y="1199007"/>
                </a:lnTo>
                <a:lnTo>
                  <a:pt x="1960112" y="1201396"/>
                </a:lnTo>
                <a:lnTo>
                  <a:pt x="1959316" y="1202988"/>
                </a:lnTo>
                <a:lnTo>
                  <a:pt x="1958918" y="1205377"/>
                </a:lnTo>
                <a:lnTo>
                  <a:pt x="1958918" y="1207367"/>
                </a:lnTo>
                <a:lnTo>
                  <a:pt x="1952152" y="1218115"/>
                </a:lnTo>
                <a:lnTo>
                  <a:pt x="1946580" y="1229262"/>
                </a:lnTo>
                <a:lnTo>
                  <a:pt x="1941008" y="1240806"/>
                </a:lnTo>
                <a:lnTo>
                  <a:pt x="1936233" y="1252350"/>
                </a:lnTo>
                <a:lnTo>
                  <a:pt x="1932253" y="1263895"/>
                </a:lnTo>
                <a:lnTo>
                  <a:pt x="1928273" y="1274245"/>
                </a:lnTo>
                <a:lnTo>
                  <a:pt x="1925089" y="1284993"/>
                </a:lnTo>
                <a:lnTo>
                  <a:pt x="1921905" y="1294945"/>
                </a:lnTo>
                <a:lnTo>
                  <a:pt x="1919915" y="1304897"/>
                </a:lnTo>
                <a:lnTo>
                  <a:pt x="1917925" y="1314451"/>
                </a:lnTo>
                <a:lnTo>
                  <a:pt x="1784997" y="1314451"/>
                </a:lnTo>
                <a:lnTo>
                  <a:pt x="1783007" y="1303305"/>
                </a:lnTo>
                <a:lnTo>
                  <a:pt x="1780222" y="1293353"/>
                </a:lnTo>
                <a:lnTo>
                  <a:pt x="1778630" y="1288974"/>
                </a:lnTo>
                <a:lnTo>
                  <a:pt x="1777038" y="1284993"/>
                </a:lnTo>
                <a:lnTo>
                  <a:pt x="1775446" y="1281410"/>
                </a:lnTo>
                <a:lnTo>
                  <a:pt x="1773058" y="1278226"/>
                </a:lnTo>
                <a:lnTo>
                  <a:pt x="1782609" y="1200202"/>
                </a:lnTo>
                <a:lnTo>
                  <a:pt x="1783007" y="1196619"/>
                </a:lnTo>
                <a:lnTo>
                  <a:pt x="1783007" y="1192638"/>
                </a:lnTo>
                <a:lnTo>
                  <a:pt x="1782211" y="1189453"/>
                </a:lnTo>
                <a:lnTo>
                  <a:pt x="1781416" y="1185472"/>
                </a:lnTo>
                <a:lnTo>
                  <a:pt x="1779824" y="1182288"/>
                </a:lnTo>
                <a:lnTo>
                  <a:pt x="1778232" y="1178705"/>
                </a:lnTo>
                <a:lnTo>
                  <a:pt x="1776242" y="1175919"/>
                </a:lnTo>
                <a:lnTo>
                  <a:pt x="1774252" y="1172734"/>
                </a:lnTo>
                <a:lnTo>
                  <a:pt x="1767884" y="1166763"/>
                </a:lnTo>
                <a:lnTo>
                  <a:pt x="1761516" y="1161588"/>
                </a:lnTo>
                <a:lnTo>
                  <a:pt x="1752362" y="1154422"/>
                </a:lnTo>
                <a:lnTo>
                  <a:pt x="1741219" y="1146460"/>
                </a:lnTo>
                <a:lnTo>
                  <a:pt x="1734851" y="1142480"/>
                </a:lnTo>
                <a:lnTo>
                  <a:pt x="1728085" y="1138101"/>
                </a:lnTo>
                <a:lnTo>
                  <a:pt x="1720921" y="1134518"/>
                </a:lnTo>
                <a:lnTo>
                  <a:pt x="1712564" y="1130139"/>
                </a:lnTo>
                <a:lnTo>
                  <a:pt x="1704206" y="1126158"/>
                </a:lnTo>
                <a:lnTo>
                  <a:pt x="1695450" y="1122576"/>
                </a:lnTo>
                <a:lnTo>
                  <a:pt x="1698236" y="1118197"/>
                </a:lnTo>
                <a:lnTo>
                  <a:pt x="1701420" y="1114216"/>
                </a:lnTo>
                <a:lnTo>
                  <a:pt x="1697440" y="1114614"/>
                </a:lnTo>
                <a:lnTo>
                  <a:pt x="1701420" y="1111827"/>
                </a:lnTo>
                <a:lnTo>
                  <a:pt x="1705002" y="1109041"/>
                </a:lnTo>
                <a:lnTo>
                  <a:pt x="1710176" y="1103069"/>
                </a:lnTo>
                <a:lnTo>
                  <a:pt x="1715748" y="1097894"/>
                </a:lnTo>
                <a:lnTo>
                  <a:pt x="1721319" y="1093117"/>
                </a:lnTo>
                <a:lnTo>
                  <a:pt x="1726891" y="1088340"/>
                </a:lnTo>
                <a:lnTo>
                  <a:pt x="1732463" y="1083962"/>
                </a:lnTo>
                <a:lnTo>
                  <a:pt x="1738035" y="1080379"/>
                </a:lnTo>
                <a:lnTo>
                  <a:pt x="1744005" y="1076398"/>
                </a:lnTo>
                <a:lnTo>
                  <a:pt x="1749975" y="1073611"/>
                </a:lnTo>
                <a:lnTo>
                  <a:pt x="1755944" y="1070427"/>
                </a:lnTo>
                <a:lnTo>
                  <a:pt x="1761914" y="1067640"/>
                </a:lnTo>
                <a:lnTo>
                  <a:pt x="1773456" y="1063261"/>
                </a:lnTo>
                <a:lnTo>
                  <a:pt x="1784997" y="1059679"/>
                </a:lnTo>
                <a:lnTo>
                  <a:pt x="1796539" y="1056892"/>
                </a:lnTo>
                <a:lnTo>
                  <a:pt x="1806489" y="1054902"/>
                </a:lnTo>
                <a:lnTo>
                  <a:pt x="1816438" y="1053707"/>
                </a:lnTo>
                <a:lnTo>
                  <a:pt x="1824796" y="1052911"/>
                </a:lnTo>
                <a:lnTo>
                  <a:pt x="1832358" y="1052513"/>
                </a:lnTo>
                <a:close/>
                <a:moveTo>
                  <a:pt x="861259" y="1052513"/>
                </a:moveTo>
                <a:lnTo>
                  <a:pt x="871603" y="1052513"/>
                </a:lnTo>
                <a:lnTo>
                  <a:pt x="875581" y="1052911"/>
                </a:lnTo>
                <a:lnTo>
                  <a:pt x="868022" y="1055295"/>
                </a:lnTo>
                <a:lnTo>
                  <a:pt x="860861" y="1058873"/>
                </a:lnTo>
                <a:lnTo>
                  <a:pt x="854098" y="1062053"/>
                </a:lnTo>
                <a:lnTo>
                  <a:pt x="847335" y="1065630"/>
                </a:lnTo>
                <a:lnTo>
                  <a:pt x="849324" y="1066425"/>
                </a:lnTo>
                <a:lnTo>
                  <a:pt x="857281" y="1066027"/>
                </a:lnTo>
                <a:lnTo>
                  <a:pt x="866033" y="1065630"/>
                </a:lnTo>
                <a:lnTo>
                  <a:pt x="875183" y="1066027"/>
                </a:lnTo>
                <a:lnTo>
                  <a:pt x="884732" y="1066425"/>
                </a:lnTo>
                <a:lnTo>
                  <a:pt x="894678" y="1067617"/>
                </a:lnTo>
                <a:lnTo>
                  <a:pt x="904624" y="1069605"/>
                </a:lnTo>
                <a:lnTo>
                  <a:pt x="914172" y="1072387"/>
                </a:lnTo>
                <a:lnTo>
                  <a:pt x="924516" y="1075567"/>
                </a:lnTo>
                <a:lnTo>
                  <a:pt x="934064" y="1079939"/>
                </a:lnTo>
                <a:lnTo>
                  <a:pt x="939236" y="1082324"/>
                </a:lnTo>
                <a:lnTo>
                  <a:pt x="944010" y="1085106"/>
                </a:lnTo>
                <a:lnTo>
                  <a:pt x="948784" y="1088286"/>
                </a:lnTo>
                <a:lnTo>
                  <a:pt x="953160" y="1091466"/>
                </a:lnTo>
                <a:lnTo>
                  <a:pt x="957934" y="1095441"/>
                </a:lnTo>
                <a:lnTo>
                  <a:pt x="962708" y="1099415"/>
                </a:lnTo>
                <a:lnTo>
                  <a:pt x="966687" y="1103390"/>
                </a:lnTo>
                <a:lnTo>
                  <a:pt x="971063" y="1108160"/>
                </a:lnTo>
                <a:lnTo>
                  <a:pt x="974644" y="1112532"/>
                </a:lnTo>
                <a:lnTo>
                  <a:pt x="979020" y="1118097"/>
                </a:lnTo>
                <a:lnTo>
                  <a:pt x="982998" y="1123662"/>
                </a:lnTo>
                <a:lnTo>
                  <a:pt x="986181" y="1129624"/>
                </a:lnTo>
                <a:lnTo>
                  <a:pt x="989762" y="1135983"/>
                </a:lnTo>
                <a:lnTo>
                  <a:pt x="992944" y="1142741"/>
                </a:lnTo>
                <a:lnTo>
                  <a:pt x="997321" y="1152678"/>
                </a:lnTo>
                <a:lnTo>
                  <a:pt x="1001299" y="1163012"/>
                </a:lnTo>
                <a:lnTo>
                  <a:pt x="1008062" y="1182091"/>
                </a:lnTo>
                <a:lnTo>
                  <a:pt x="1004482" y="1185668"/>
                </a:lnTo>
                <a:lnTo>
                  <a:pt x="1000105" y="1190040"/>
                </a:lnTo>
                <a:lnTo>
                  <a:pt x="996525" y="1192425"/>
                </a:lnTo>
                <a:lnTo>
                  <a:pt x="994138" y="1193618"/>
                </a:lnTo>
                <a:lnTo>
                  <a:pt x="992546" y="1195605"/>
                </a:lnTo>
                <a:lnTo>
                  <a:pt x="990955" y="1197195"/>
                </a:lnTo>
                <a:lnTo>
                  <a:pt x="989762" y="1198785"/>
                </a:lnTo>
                <a:lnTo>
                  <a:pt x="988568" y="1201170"/>
                </a:lnTo>
                <a:lnTo>
                  <a:pt x="987772" y="1202760"/>
                </a:lnTo>
                <a:lnTo>
                  <a:pt x="987375" y="1205145"/>
                </a:lnTo>
                <a:lnTo>
                  <a:pt x="987375" y="1207132"/>
                </a:lnTo>
                <a:lnTo>
                  <a:pt x="980611" y="1217864"/>
                </a:lnTo>
                <a:lnTo>
                  <a:pt x="975041" y="1228993"/>
                </a:lnTo>
                <a:lnTo>
                  <a:pt x="969870" y="1240520"/>
                </a:lnTo>
                <a:lnTo>
                  <a:pt x="965095" y="1252047"/>
                </a:lnTo>
                <a:lnTo>
                  <a:pt x="960321" y="1263574"/>
                </a:lnTo>
                <a:lnTo>
                  <a:pt x="956741" y="1273908"/>
                </a:lnTo>
                <a:lnTo>
                  <a:pt x="953558" y="1284640"/>
                </a:lnTo>
                <a:lnTo>
                  <a:pt x="950773" y="1294577"/>
                </a:lnTo>
                <a:lnTo>
                  <a:pt x="948784" y="1304514"/>
                </a:lnTo>
                <a:lnTo>
                  <a:pt x="946397" y="1314054"/>
                </a:lnTo>
                <a:lnTo>
                  <a:pt x="746283" y="1314054"/>
                </a:lnTo>
                <a:lnTo>
                  <a:pt x="745487" y="1310874"/>
                </a:lnTo>
                <a:lnTo>
                  <a:pt x="745487" y="1314054"/>
                </a:lnTo>
                <a:lnTo>
                  <a:pt x="692972" y="1314054"/>
                </a:lnTo>
                <a:lnTo>
                  <a:pt x="688994" y="1314054"/>
                </a:lnTo>
                <a:lnTo>
                  <a:pt x="685811" y="1314451"/>
                </a:lnTo>
                <a:lnTo>
                  <a:pt x="683026" y="1296565"/>
                </a:lnTo>
                <a:lnTo>
                  <a:pt x="681833" y="1287423"/>
                </a:lnTo>
                <a:lnTo>
                  <a:pt x="681435" y="1278281"/>
                </a:lnTo>
                <a:lnTo>
                  <a:pt x="681037" y="1268344"/>
                </a:lnTo>
                <a:lnTo>
                  <a:pt x="681435" y="1258804"/>
                </a:lnTo>
                <a:lnTo>
                  <a:pt x="681833" y="1249265"/>
                </a:lnTo>
                <a:lnTo>
                  <a:pt x="682628" y="1238930"/>
                </a:lnTo>
                <a:lnTo>
                  <a:pt x="684617" y="1228596"/>
                </a:lnTo>
                <a:lnTo>
                  <a:pt x="686607" y="1217466"/>
                </a:lnTo>
                <a:lnTo>
                  <a:pt x="688994" y="1205940"/>
                </a:lnTo>
                <a:lnTo>
                  <a:pt x="692176" y="1194810"/>
                </a:lnTo>
                <a:lnTo>
                  <a:pt x="696155" y="1182488"/>
                </a:lnTo>
                <a:lnTo>
                  <a:pt x="700929" y="1169769"/>
                </a:lnTo>
                <a:lnTo>
                  <a:pt x="706499" y="1156255"/>
                </a:lnTo>
                <a:lnTo>
                  <a:pt x="712466" y="1142741"/>
                </a:lnTo>
                <a:lnTo>
                  <a:pt x="716445" y="1134791"/>
                </a:lnTo>
                <a:lnTo>
                  <a:pt x="720821" y="1127636"/>
                </a:lnTo>
                <a:lnTo>
                  <a:pt x="725595" y="1120482"/>
                </a:lnTo>
                <a:lnTo>
                  <a:pt x="729971" y="1114122"/>
                </a:lnTo>
                <a:lnTo>
                  <a:pt x="726391" y="1114520"/>
                </a:lnTo>
                <a:lnTo>
                  <a:pt x="729971" y="1111737"/>
                </a:lnTo>
                <a:lnTo>
                  <a:pt x="733950" y="1108955"/>
                </a:lnTo>
                <a:lnTo>
                  <a:pt x="739122" y="1102993"/>
                </a:lnTo>
                <a:lnTo>
                  <a:pt x="744294" y="1097826"/>
                </a:lnTo>
                <a:lnTo>
                  <a:pt x="749863" y="1093056"/>
                </a:lnTo>
                <a:lnTo>
                  <a:pt x="755433" y="1088286"/>
                </a:lnTo>
                <a:lnTo>
                  <a:pt x="761401" y="1083914"/>
                </a:lnTo>
                <a:lnTo>
                  <a:pt x="766970" y="1080337"/>
                </a:lnTo>
                <a:lnTo>
                  <a:pt x="772938" y="1076362"/>
                </a:lnTo>
                <a:lnTo>
                  <a:pt x="778508" y="1073579"/>
                </a:lnTo>
                <a:lnTo>
                  <a:pt x="784475" y="1070400"/>
                </a:lnTo>
                <a:lnTo>
                  <a:pt x="790443" y="1067617"/>
                </a:lnTo>
                <a:lnTo>
                  <a:pt x="802378" y="1063245"/>
                </a:lnTo>
                <a:lnTo>
                  <a:pt x="813916" y="1059668"/>
                </a:lnTo>
                <a:lnTo>
                  <a:pt x="824658" y="1056885"/>
                </a:lnTo>
                <a:lnTo>
                  <a:pt x="835399" y="1054898"/>
                </a:lnTo>
                <a:lnTo>
                  <a:pt x="844947" y="1053705"/>
                </a:lnTo>
                <a:lnTo>
                  <a:pt x="853700" y="1052911"/>
                </a:lnTo>
                <a:lnTo>
                  <a:pt x="861259" y="1052513"/>
                </a:lnTo>
                <a:close/>
                <a:moveTo>
                  <a:pt x="1326357" y="1047750"/>
                </a:moveTo>
                <a:lnTo>
                  <a:pt x="1337469" y="1047750"/>
                </a:lnTo>
                <a:lnTo>
                  <a:pt x="1348582" y="1048148"/>
                </a:lnTo>
                <a:lnTo>
                  <a:pt x="1358901" y="1048942"/>
                </a:lnTo>
                <a:lnTo>
                  <a:pt x="1368822" y="1050532"/>
                </a:lnTo>
                <a:lnTo>
                  <a:pt x="1378347" y="1052520"/>
                </a:lnTo>
                <a:lnTo>
                  <a:pt x="1387476" y="1054904"/>
                </a:lnTo>
                <a:lnTo>
                  <a:pt x="1396604" y="1057289"/>
                </a:lnTo>
                <a:lnTo>
                  <a:pt x="1404541" y="1060469"/>
                </a:lnTo>
                <a:lnTo>
                  <a:pt x="1412479" y="1063251"/>
                </a:lnTo>
                <a:lnTo>
                  <a:pt x="1419623" y="1066828"/>
                </a:lnTo>
                <a:lnTo>
                  <a:pt x="1426766" y="1070008"/>
                </a:lnTo>
                <a:lnTo>
                  <a:pt x="1433116" y="1073983"/>
                </a:lnTo>
                <a:lnTo>
                  <a:pt x="1444626" y="1081137"/>
                </a:lnTo>
                <a:lnTo>
                  <a:pt x="1454151" y="1087894"/>
                </a:lnTo>
                <a:lnTo>
                  <a:pt x="1461691" y="1093856"/>
                </a:lnTo>
                <a:lnTo>
                  <a:pt x="1466851" y="1098228"/>
                </a:lnTo>
                <a:lnTo>
                  <a:pt x="1471613" y="1102600"/>
                </a:lnTo>
                <a:lnTo>
                  <a:pt x="1465660" y="1153079"/>
                </a:lnTo>
                <a:lnTo>
                  <a:pt x="1458913" y="1157848"/>
                </a:lnTo>
                <a:lnTo>
                  <a:pt x="1447404" y="1166195"/>
                </a:lnTo>
                <a:lnTo>
                  <a:pt x="1441848" y="1170170"/>
                </a:lnTo>
                <a:lnTo>
                  <a:pt x="1437482" y="1172555"/>
                </a:lnTo>
                <a:lnTo>
                  <a:pt x="1434704" y="1174542"/>
                </a:lnTo>
                <a:lnTo>
                  <a:pt x="1432323" y="1175734"/>
                </a:lnTo>
                <a:lnTo>
                  <a:pt x="1427560" y="1179311"/>
                </a:lnTo>
                <a:lnTo>
                  <a:pt x="1424385" y="1184081"/>
                </a:lnTo>
                <a:lnTo>
                  <a:pt x="1421210" y="1188851"/>
                </a:lnTo>
                <a:lnTo>
                  <a:pt x="1419226" y="1194018"/>
                </a:lnTo>
                <a:lnTo>
                  <a:pt x="1418035" y="1199582"/>
                </a:lnTo>
                <a:lnTo>
                  <a:pt x="1418035" y="1205544"/>
                </a:lnTo>
                <a:lnTo>
                  <a:pt x="1418432" y="1208724"/>
                </a:lnTo>
                <a:lnTo>
                  <a:pt x="1418829" y="1211506"/>
                </a:lnTo>
                <a:lnTo>
                  <a:pt x="1419623" y="1216673"/>
                </a:lnTo>
                <a:lnTo>
                  <a:pt x="1422401" y="1229392"/>
                </a:lnTo>
                <a:lnTo>
                  <a:pt x="1425576" y="1248073"/>
                </a:lnTo>
                <a:lnTo>
                  <a:pt x="1427163" y="1259202"/>
                </a:lnTo>
                <a:lnTo>
                  <a:pt x="1429148" y="1271524"/>
                </a:lnTo>
                <a:lnTo>
                  <a:pt x="1427560" y="1279076"/>
                </a:lnTo>
                <a:lnTo>
                  <a:pt x="1425973" y="1282255"/>
                </a:lnTo>
                <a:lnTo>
                  <a:pt x="1423988" y="1285832"/>
                </a:lnTo>
                <a:lnTo>
                  <a:pt x="1422401" y="1289807"/>
                </a:lnTo>
                <a:lnTo>
                  <a:pt x="1420416" y="1293782"/>
                </a:lnTo>
                <a:lnTo>
                  <a:pt x="1418035" y="1303718"/>
                </a:lnTo>
                <a:lnTo>
                  <a:pt x="1416051" y="1314450"/>
                </a:lnTo>
                <a:lnTo>
                  <a:pt x="1312863" y="1314450"/>
                </a:lnTo>
                <a:lnTo>
                  <a:pt x="1310879" y="1304911"/>
                </a:lnTo>
                <a:lnTo>
                  <a:pt x="1308894" y="1294974"/>
                </a:lnTo>
                <a:lnTo>
                  <a:pt x="1305719" y="1285038"/>
                </a:lnTo>
                <a:lnTo>
                  <a:pt x="1302544" y="1274306"/>
                </a:lnTo>
                <a:lnTo>
                  <a:pt x="1298972" y="1263972"/>
                </a:lnTo>
                <a:lnTo>
                  <a:pt x="1295004" y="1252843"/>
                </a:lnTo>
                <a:lnTo>
                  <a:pt x="1290241" y="1240919"/>
                </a:lnTo>
                <a:lnTo>
                  <a:pt x="1285082" y="1229392"/>
                </a:lnTo>
                <a:lnTo>
                  <a:pt x="1280319" y="1219456"/>
                </a:lnTo>
                <a:lnTo>
                  <a:pt x="1275160" y="1210711"/>
                </a:lnTo>
                <a:lnTo>
                  <a:pt x="1270000" y="1202365"/>
                </a:lnTo>
                <a:lnTo>
                  <a:pt x="1264047" y="1194813"/>
                </a:lnTo>
                <a:lnTo>
                  <a:pt x="1258094" y="1188056"/>
                </a:lnTo>
                <a:lnTo>
                  <a:pt x="1251744" y="1181696"/>
                </a:lnTo>
                <a:lnTo>
                  <a:pt x="1244997" y="1175734"/>
                </a:lnTo>
                <a:lnTo>
                  <a:pt x="1238250" y="1170567"/>
                </a:lnTo>
                <a:lnTo>
                  <a:pt x="1231503" y="1165400"/>
                </a:lnTo>
                <a:lnTo>
                  <a:pt x="1224757" y="1161823"/>
                </a:lnTo>
                <a:lnTo>
                  <a:pt x="1217613" y="1157848"/>
                </a:lnTo>
                <a:lnTo>
                  <a:pt x="1210469" y="1154669"/>
                </a:lnTo>
                <a:lnTo>
                  <a:pt x="1202928" y="1151886"/>
                </a:lnTo>
                <a:lnTo>
                  <a:pt x="1195785" y="1149501"/>
                </a:lnTo>
                <a:lnTo>
                  <a:pt x="1188641" y="1147912"/>
                </a:lnTo>
                <a:lnTo>
                  <a:pt x="1181497" y="1145924"/>
                </a:lnTo>
                <a:lnTo>
                  <a:pt x="1179116" y="1131218"/>
                </a:lnTo>
                <a:lnTo>
                  <a:pt x="1176735" y="1120486"/>
                </a:lnTo>
                <a:lnTo>
                  <a:pt x="1174750" y="1110152"/>
                </a:lnTo>
                <a:lnTo>
                  <a:pt x="1180703" y="1106973"/>
                </a:lnTo>
                <a:lnTo>
                  <a:pt x="1187053" y="1102998"/>
                </a:lnTo>
                <a:lnTo>
                  <a:pt x="1193800" y="1098228"/>
                </a:lnTo>
                <a:lnTo>
                  <a:pt x="1200150" y="1093856"/>
                </a:lnTo>
                <a:lnTo>
                  <a:pt x="1212453" y="1084317"/>
                </a:lnTo>
                <a:lnTo>
                  <a:pt x="1217613" y="1080342"/>
                </a:lnTo>
                <a:lnTo>
                  <a:pt x="1223169" y="1077163"/>
                </a:lnTo>
                <a:lnTo>
                  <a:pt x="1237060" y="1070406"/>
                </a:lnTo>
                <a:lnTo>
                  <a:pt x="1250950" y="1064444"/>
                </a:lnTo>
                <a:lnTo>
                  <a:pt x="1264444" y="1059674"/>
                </a:lnTo>
                <a:lnTo>
                  <a:pt x="1277541" y="1055699"/>
                </a:lnTo>
                <a:lnTo>
                  <a:pt x="1290241" y="1052520"/>
                </a:lnTo>
                <a:lnTo>
                  <a:pt x="1302941" y="1050135"/>
                </a:lnTo>
                <a:lnTo>
                  <a:pt x="1314847" y="1048545"/>
                </a:lnTo>
                <a:lnTo>
                  <a:pt x="1326357" y="1047750"/>
                </a:lnTo>
                <a:close/>
                <a:moveTo>
                  <a:pt x="525022" y="1035050"/>
                </a:moveTo>
                <a:lnTo>
                  <a:pt x="554037" y="1036676"/>
                </a:lnTo>
                <a:lnTo>
                  <a:pt x="512762" y="1068388"/>
                </a:lnTo>
                <a:lnTo>
                  <a:pt x="525022" y="1035050"/>
                </a:lnTo>
                <a:close/>
                <a:moveTo>
                  <a:pt x="174832" y="915044"/>
                </a:moveTo>
                <a:lnTo>
                  <a:pt x="50860" y="916631"/>
                </a:lnTo>
                <a:lnTo>
                  <a:pt x="57218" y="934484"/>
                </a:lnTo>
                <a:lnTo>
                  <a:pt x="174832" y="915044"/>
                </a:lnTo>
                <a:close/>
                <a:moveTo>
                  <a:pt x="403703" y="711119"/>
                </a:moveTo>
                <a:lnTo>
                  <a:pt x="403703" y="723418"/>
                </a:lnTo>
                <a:lnTo>
                  <a:pt x="512179" y="715086"/>
                </a:lnTo>
                <a:lnTo>
                  <a:pt x="403703" y="711119"/>
                </a:lnTo>
                <a:close/>
                <a:moveTo>
                  <a:pt x="773852" y="677863"/>
                </a:moveTo>
                <a:lnTo>
                  <a:pt x="777038" y="678259"/>
                </a:lnTo>
                <a:lnTo>
                  <a:pt x="778632" y="678259"/>
                </a:lnTo>
                <a:lnTo>
                  <a:pt x="779428" y="679050"/>
                </a:lnTo>
                <a:lnTo>
                  <a:pt x="780225" y="679446"/>
                </a:lnTo>
                <a:lnTo>
                  <a:pt x="780623" y="680632"/>
                </a:lnTo>
                <a:lnTo>
                  <a:pt x="780623" y="681423"/>
                </a:lnTo>
                <a:lnTo>
                  <a:pt x="780225" y="682215"/>
                </a:lnTo>
                <a:lnTo>
                  <a:pt x="779428" y="684588"/>
                </a:lnTo>
                <a:lnTo>
                  <a:pt x="777038" y="687357"/>
                </a:lnTo>
                <a:lnTo>
                  <a:pt x="774648" y="689731"/>
                </a:lnTo>
                <a:lnTo>
                  <a:pt x="771860" y="692500"/>
                </a:lnTo>
                <a:lnTo>
                  <a:pt x="767877" y="695665"/>
                </a:lnTo>
                <a:lnTo>
                  <a:pt x="763894" y="698038"/>
                </a:lnTo>
                <a:lnTo>
                  <a:pt x="760309" y="700808"/>
                </a:lnTo>
                <a:lnTo>
                  <a:pt x="755927" y="702785"/>
                </a:lnTo>
                <a:lnTo>
                  <a:pt x="752342" y="704368"/>
                </a:lnTo>
                <a:lnTo>
                  <a:pt x="748758" y="705555"/>
                </a:lnTo>
                <a:lnTo>
                  <a:pt x="745969" y="705950"/>
                </a:lnTo>
                <a:lnTo>
                  <a:pt x="742783" y="706346"/>
                </a:lnTo>
                <a:lnTo>
                  <a:pt x="740791" y="706741"/>
                </a:lnTo>
                <a:lnTo>
                  <a:pt x="738800" y="707928"/>
                </a:lnTo>
                <a:lnTo>
                  <a:pt x="737605" y="708719"/>
                </a:lnTo>
                <a:lnTo>
                  <a:pt x="736011" y="709906"/>
                </a:lnTo>
                <a:lnTo>
                  <a:pt x="735215" y="711093"/>
                </a:lnTo>
                <a:lnTo>
                  <a:pt x="734816" y="712280"/>
                </a:lnTo>
                <a:lnTo>
                  <a:pt x="734816" y="713467"/>
                </a:lnTo>
                <a:lnTo>
                  <a:pt x="735215" y="715049"/>
                </a:lnTo>
                <a:lnTo>
                  <a:pt x="736011" y="716236"/>
                </a:lnTo>
                <a:lnTo>
                  <a:pt x="738003" y="717027"/>
                </a:lnTo>
                <a:lnTo>
                  <a:pt x="739596" y="717818"/>
                </a:lnTo>
                <a:lnTo>
                  <a:pt x="741986" y="718609"/>
                </a:lnTo>
                <a:lnTo>
                  <a:pt x="745173" y="719005"/>
                </a:lnTo>
                <a:lnTo>
                  <a:pt x="748359" y="719400"/>
                </a:lnTo>
                <a:lnTo>
                  <a:pt x="752342" y="719005"/>
                </a:lnTo>
                <a:lnTo>
                  <a:pt x="760707" y="719005"/>
                </a:lnTo>
                <a:lnTo>
                  <a:pt x="763894" y="719400"/>
                </a:lnTo>
                <a:lnTo>
                  <a:pt x="767877" y="719796"/>
                </a:lnTo>
                <a:lnTo>
                  <a:pt x="770665" y="720983"/>
                </a:lnTo>
                <a:lnTo>
                  <a:pt x="773852" y="722169"/>
                </a:lnTo>
                <a:lnTo>
                  <a:pt x="776640" y="723356"/>
                </a:lnTo>
                <a:lnTo>
                  <a:pt x="779428" y="724939"/>
                </a:lnTo>
                <a:lnTo>
                  <a:pt x="781420" y="726917"/>
                </a:lnTo>
                <a:lnTo>
                  <a:pt x="783411" y="729686"/>
                </a:lnTo>
                <a:lnTo>
                  <a:pt x="785403" y="732455"/>
                </a:lnTo>
                <a:lnTo>
                  <a:pt x="786598" y="736015"/>
                </a:lnTo>
                <a:lnTo>
                  <a:pt x="787793" y="739180"/>
                </a:lnTo>
                <a:lnTo>
                  <a:pt x="788191" y="743531"/>
                </a:lnTo>
                <a:lnTo>
                  <a:pt x="788988" y="747883"/>
                </a:lnTo>
                <a:lnTo>
                  <a:pt x="788988" y="752630"/>
                </a:lnTo>
                <a:lnTo>
                  <a:pt x="788590" y="756982"/>
                </a:lnTo>
                <a:lnTo>
                  <a:pt x="787793" y="760542"/>
                </a:lnTo>
                <a:lnTo>
                  <a:pt x="786200" y="764102"/>
                </a:lnTo>
                <a:lnTo>
                  <a:pt x="783810" y="767267"/>
                </a:lnTo>
                <a:lnTo>
                  <a:pt x="781420" y="770827"/>
                </a:lnTo>
                <a:lnTo>
                  <a:pt x="778632" y="773596"/>
                </a:lnTo>
                <a:lnTo>
                  <a:pt x="775445" y="776761"/>
                </a:lnTo>
                <a:lnTo>
                  <a:pt x="771860" y="779135"/>
                </a:lnTo>
                <a:lnTo>
                  <a:pt x="767479" y="781113"/>
                </a:lnTo>
                <a:lnTo>
                  <a:pt x="763097" y="783486"/>
                </a:lnTo>
                <a:lnTo>
                  <a:pt x="753936" y="787442"/>
                </a:lnTo>
                <a:lnTo>
                  <a:pt x="744376" y="790607"/>
                </a:lnTo>
                <a:lnTo>
                  <a:pt x="734020" y="792980"/>
                </a:lnTo>
                <a:lnTo>
                  <a:pt x="724062" y="795354"/>
                </a:lnTo>
                <a:lnTo>
                  <a:pt x="714104" y="796936"/>
                </a:lnTo>
                <a:lnTo>
                  <a:pt x="704942" y="798123"/>
                </a:lnTo>
                <a:lnTo>
                  <a:pt x="696179" y="798914"/>
                </a:lnTo>
                <a:lnTo>
                  <a:pt x="684230" y="799705"/>
                </a:lnTo>
                <a:lnTo>
                  <a:pt x="679450" y="800101"/>
                </a:lnTo>
                <a:lnTo>
                  <a:pt x="682636" y="698830"/>
                </a:lnTo>
                <a:lnTo>
                  <a:pt x="683433" y="697247"/>
                </a:lnTo>
                <a:lnTo>
                  <a:pt x="683831" y="695665"/>
                </a:lnTo>
                <a:lnTo>
                  <a:pt x="684628" y="694478"/>
                </a:lnTo>
                <a:lnTo>
                  <a:pt x="685425" y="692896"/>
                </a:lnTo>
                <a:lnTo>
                  <a:pt x="688213" y="690522"/>
                </a:lnTo>
                <a:lnTo>
                  <a:pt x="692196" y="688940"/>
                </a:lnTo>
                <a:lnTo>
                  <a:pt x="696976" y="687357"/>
                </a:lnTo>
                <a:lnTo>
                  <a:pt x="701756" y="685775"/>
                </a:lnTo>
                <a:lnTo>
                  <a:pt x="707731" y="684588"/>
                </a:lnTo>
                <a:lnTo>
                  <a:pt x="714104" y="683797"/>
                </a:lnTo>
                <a:lnTo>
                  <a:pt x="727647" y="682610"/>
                </a:lnTo>
                <a:lnTo>
                  <a:pt x="741588" y="681819"/>
                </a:lnTo>
                <a:lnTo>
                  <a:pt x="755529" y="680632"/>
                </a:lnTo>
                <a:lnTo>
                  <a:pt x="762300" y="679446"/>
                </a:lnTo>
                <a:lnTo>
                  <a:pt x="768275" y="678654"/>
                </a:lnTo>
                <a:lnTo>
                  <a:pt x="773852" y="677863"/>
                </a:lnTo>
                <a:close/>
                <a:moveTo>
                  <a:pt x="425557" y="466725"/>
                </a:moveTo>
                <a:lnTo>
                  <a:pt x="429928" y="467122"/>
                </a:lnTo>
                <a:lnTo>
                  <a:pt x="434299" y="467519"/>
                </a:lnTo>
                <a:lnTo>
                  <a:pt x="438272" y="467915"/>
                </a:lnTo>
                <a:lnTo>
                  <a:pt x="442643" y="468709"/>
                </a:lnTo>
                <a:lnTo>
                  <a:pt x="446219" y="470296"/>
                </a:lnTo>
                <a:lnTo>
                  <a:pt x="453769" y="473073"/>
                </a:lnTo>
                <a:lnTo>
                  <a:pt x="461716" y="477040"/>
                </a:lnTo>
                <a:lnTo>
                  <a:pt x="468471" y="481801"/>
                </a:lnTo>
                <a:lnTo>
                  <a:pt x="475225" y="487356"/>
                </a:lnTo>
                <a:lnTo>
                  <a:pt x="481980" y="493307"/>
                </a:lnTo>
                <a:lnTo>
                  <a:pt x="487543" y="500052"/>
                </a:lnTo>
                <a:lnTo>
                  <a:pt x="493503" y="507590"/>
                </a:lnTo>
                <a:lnTo>
                  <a:pt x="499066" y="515524"/>
                </a:lnTo>
                <a:lnTo>
                  <a:pt x="504629" y="524253"/>
                </a:lnTo>
                <a:lnTo>
                  <a:pt x="509795" y="532981"/>
                </a:lnTo>
                <a:lnTo>
                  <a:pt x="514165" y="542106"/>
                </a:lnTo>
                <a:lnTo>
                  <a:pt x="518933" y="552025"/>
                </a:lnTo>
                <a:lnTo>
                  <a:pt x="523304" y="561943"/>
                </a:lnTo>
                <a:lnTo>
                  <a:pt x="526880" y="572259"/>
                </a:lnTo>
                <a:lnTo>
                  <a:pt x="530854" y="582177"/>
                </a:lnTo>
                <a:lnTo>
                  <a:pt x="534033" y="592889"/>
                </a:lnTo>
                <a:lnTo>
                  <a:pt x="540390" y="613520"/>
                </a:lnTo>
                <a:lnTo>
                  <a:pt x="545953" y="634150"/>
                </a:lnTo>
                <a:lnTo>
                  <a:pt x="550721" y="653988"/>
                </a:lnTo>
                <a:lnTo>
                  <a:pt x="554297" y="673031"/>
                </a:lnTo>
                <a:lnTo>
                  <a:pt x="557873" y="690091"/>
                </a:lnTo>
                <a:lnTo>
                  <a:pt x="559860" y="705167"/>
                </a:lnTo>
                <a:lnTo>
                  <a:pt x="592045" y="701597"/>
                </a:lnTo>
                <a:lnTo>
                  <a:pt x="621449" y="697629"/>
                </a:lnTo>
                <a:lnTo>
                  <a:pt x="647673" y="694455"/>
                </a:lnTo>
                <a:lnTo>
                  <a:pt x="669925" y="690488"/>
                </a:lnTo>
                <a:lnTo>
                  <a:pt x="669527" y="696042"/>
                </a:lnTo>
                <a:lnTo>
                  <a:pt x="669130" y="702390"/>
                </a:lnTo>
                <a:lnTo>
                  <a:pt x="668733" y="716276"/>
                </a:lnTo>
                <a:lnTo>
                  <a:pt x="668733" y="750396"/>
                </a:lnTo>
                <a:lnTo>
                  <a:pt x="669130" y="768646"/>
                </a:lnTo>
                <a:lnTo>
                  <a:pt x="668733" y="786103"/>
                </a:lnTo>
                <a:lnTo>
                  <a:pt x="667938" y="803559"/>
                </a:lnTo>
                <a:lnTo>
                  <a:pt x="667143" y="811494"/>
                </a:lnTo>
                <a:lnTo>
                  <a:pt x="666349" y="819032"/>
                </a:lnTo>
                <a:lnTo>
                  <a:pt x="645289" y="825380"/>
                </a:lnTo>
                <a:lnTo>
                  <a:pt x="620654" y="831331"/>
                </a:lnTo>
                <a:lnTo>
                  <a:pt x="593237" y="837679"/>
                </a:lnTo>
                <a:lnTo>
                  <a:pt x="563436" y="844027"/>
                </a:lnTo>
                <a:lnTo>
                  <a:pt x="561052" y="872593"/>
                </a:lnTo>
                <a:lnTo>
                  <a:pt x="558668" y="896000"/>
                </a:lnTo>
                <a:lnTo>
                  <a:pt x="557873" y="905125"/>
                </a:lnTo>
                <a:lnTo>
                  <a:pt x="557079" y="916631"/>
                </a:lnTo>
                <a:lnTo>
                  <a:pt x="556681" y="928930"/>
                </a:lnTo>
                <a:lnTo>
                  <a:pt x="556284" y="942022"/>
                </a:lnTo>
                <a:lnTo>
                  <a:pt x="556284" y="955908"/>
                </a:lnTo>
                <a:lnTo>
                  <a:pt x="556284" y="970588"/>
                </a:lnTo>
                <a:lnTo>
                  <a:pt x="557079" y="984474"/>
                </a:lnTo>
                <a:lnTo>
                  <a:pt x="558271" y="997566"/>
                </a:lnTo>
                <a:lnTo>
                  <a:pt x="558668" y="1004311"/>
                </a:lnTo>
                <a:lnTo>
                  <a:pt x="558668" y="1009469"/>
                </a:lnTo>
                <a:lnTo>
                  <a:pt x="558271" y="1014626"/>
                </a:lnTo>
                <a:lnTo>
                  <a:pt x="557079" y="1018991"/>
                </a:lnTo>
                <a:lnTo>
                  <a:pt x="555489" y="1022164"/>
                </a:lnTo>
                <a:lnTo>
                  <a:pt x="553900" y="1024942"/>
                </a:lnTo>
                <a:lnTo>
                  <a:pt x="552310" y="1026925"/>
                </a:lnTo>
                <a:lnTo>
                  <a:pt x="549926" y="1028512"/>
                </a:lnTo>
                <a:lnTo>
                  <a:pt x="547145" y="1029306"/>
                </a:lnTo>
                <a:lnTo>
                  <a:pt x="544761" y="1030099"/>
                </a:lnTo>
                <a:lnTo>
                  <a:pt x="541582" y="1030496"/>
                </a:lnTo>
                <a:lnTo>
                  <a:pt x="538801" y="1030496"/>
                </a:lnTo>
                <a:lnTo>
                  <a:pt x="532046" y="1030099"/>
                </a:lnTo>
                <a:lnTo>
                  <a:pt x="525688" y="1028909"/>
                </a:lnTo>
                <a:lnTo>
                  <a:pt x="524894" y="1028512"/>
                </a:lnTo>
                <a:lnTo>
                  <a:pt x="524099" y="1027719"/>
                </a:lnTo>
                <a:lnTo>
                  <a:pt x="522510" y="1023751"/>
                </a:lnTo>
                <a:lnTo>
                  <a:pt x="520920" y="1018594"/>
                </a:lnTo>
                <a:lnTo>
                  <a:pt x="520125" y="1011452"/>
                </a:lnTo>
                <a:lnTo>
                  <a:pt x="519331" y="1002327"/>
                </a:lnTo>
                <a:lnTo>
                  <a:pt x="518536" y="992409"/>
                </a:lnTo>
                <a:lnTo>
                  <a:pt x="517741" y="968207"/>
                </a:lnTo>
                <a:lnTo>
                  <a:pt x="517344" y="941229"/>
                </a:lnTo>
                <a:lnTo>
                  <a:pt x="516947" y="911870"/>
                </a:lnTo>
                <a:lnTo>
                  <a:pt x="516549" y="853152"/>
                </a:lnTo>
                <a:lnTo>
                  <a:pt x="513768" y="853549"/>
                </a:lnTo>
                <a:lnTo>
                  <a:pt x="513768" y="976142"/>
                </a:lnTo>
                <a:lnTo>
                  <a:pt x="508602" y="1036050"/>
                </a:lnTo>
                <a:lnTo>
                  <a:pt x="504232" y="1082469"/>
                </a:lnTo>
                <a:lnTo>
                  <a:pt x="500258" y="1124127"/>
                </a:lnTo>
                <a:lnTo>
                  <a:pt x="499861" y="1128095"/>
                </a:lnTo>
                <a:lnTo>
                  <a:pt x="497874" y="1134443"/>
                </a:lnTo>
                <a:lnTo>
                  <a:pt x="495490" y="1141187"/>
                </a:lnTo>
                <a:lnTo>
                  <a:pt x="492311" y="1147535"/>
                </a:lnTo>
                <a:lnTo>
                  <a:pt x="489530" y="1153883"/>
                </a:lnTo>
                <a:lnTo>
                  <a:pt x="485954" y="1160231"/>
                </a:lnTo>
                <a:lnTo>
                  <a:pt x="482378" y="1166579"/>
                </a:lnTo>
                <a:lnTo>
                  <a:pt x="474828" y="1178481"/>
                </a:lnTo>
                <a:lnTo>
                  <a:pt x="438670" y="1654175"/>
                </a:lnTo>
                <a:lnTo>
                  <a:pt x="342512" y="1654175"/>
                </a:lnTo>
                <a:lnTo>
                  <a:pt x="294433" y="1276080"/>
                </a:lnTo>
                <a:lnTo>
                  <a:pt x="288473" y="1276873"/>
                </a:lnTo>
                <a:lnTo>
                  <a:pt x="282115" y="1277270"/>
                </a:lnTo>
                <a:lnTo>
                  <a:pt x="281718" y="1276873"/>
                </a:lnTo>
                <a:lnTo>
                  <a:pt x="281321" y="1276873"/>
                </a:lnTo>
                <a:lnTo>
                  <a:pt x="282115" y="1275683"/>
                </a:lnTo>
                <a:lnTo>
                  <a:pt x="282115" y="1275286"/>
                </a:lnTo>
                <a:lnTo>
                  <a:pt x="281321" y="1275286"/>
                </a:lnTo>
                <a:lnTo>
                  <a:pt x="281321" y="1276873"/>
                </a:lnTo>
                <a:lnTo>
                  <a:pt x="282910" y="1650208"/>
                </a:lnTo>
                <a:lnTo>
                  <a:pt x="170859" y="1653778"/>
                </a:lnTo>
                <a:lnTo>
                  <a:pt x="119998" y="1254655"/>
                </a:lnTo>
                <a:lnTo>
                  <a:pt x="116422" y="1253069"/>
                </a:lnTo>
                <a:lnTo>
                  <a:pt x="112846" y="1251482"/>
                </a:lnTo>
                <a:lnTo>
                  <a:pt x="109667" y="1249498"/>
                </a:lnTo>
                <a:lnTo>
                  <a:pt x="106489" y="1246721"/>
                </a:lnTo>
                <a:lnTo>
                  <a:pt x="103707" y="1243943"/>
                </a:lnTo>
                <a:lnTo>
                  <a:pt x="100528" y="1240373"/>
                </a:lnTo>
                <a:lnTo>
                  <a:pt x="98144" y="1236802"/>
                </a:lnTo>
                <a:lnTo>
                  <a:pt x="96158" y="1232438"/>
                </a:lnTo>
                <a:lnTo>
                  <a:pt x="91389" y="1223710"/>
                </a:lnTo>
                <a:lnTo>
                  <a:pt x="87416" y="1214188"/>
                </a:lnTo>
                <a:lnTo>
                  <a:pt x="84237" y="1203872"/>
                </a:lnTo>
                <a:lnTo>
                  <a:pt x="81853" y="1193557"/>
                </a:lnTo>
                <a:lnTo>
                  <a:pt x="79072" y="1182845"/>
                </a:lnTo>
                <a:lnTo>
                  <a:pt x="77085" y="1172133"/>
                </a:lnTo>
                <a:lnTo>
                  <a:pt x="73906" y="1153486"/>
                </a:lnTo>
                <a:lnTo>
                  <a:pt x="71522" y="1137616"/>
                </a:lnTo>
                <a:lnTo>
                  <a:pt x="70330" y="1132062"/>
                </a:lnTo>
                <a:lnTo>
                  <a:pt x="69535" y="1128491"/>
                </a:lnTo>
                <a:lnTo>
                  <a:pt x="69138" y="1124127"/>
                </a:lnTo>
                <a:lnTo>
                  <a:pt x="63178" y="1061839"/>
                </a:lnTo>
                <a:lnTo>
                  <a:pt x="56820" y="994392"/>
                </a:lnTo>
                <a:lnTo>
                  <a:pt x="50065" y="909490"/>
                </a:lnTo>
                <a:lnTo>
                  <a:pt x="42119" y="909490"/>
                </a:lnTo>
                <a:lnTo>
                  <a:pt x="35364" y="908299"/>
                </a:lnTo>
                <a:lnTo>
                  <a:pt x="29403" y="907506"/>
                </a:lnTo>
                <a:lnTo>
                  <a:pt x="24238" y="906316"/>
                </a:lnTo>
                <a:lnTo>
                  <a:pt x="20662" y="905125"/>
                </a:lnTo>
                <a:lnTo>
                  <a:pt x="17880" y="903935"/>
                </a:lnTo>
                <a:lnTo>
                  <a:pt x="17086" y="902745"/>
                </a:lnTo>
                <a:lnTo>
                  <a:pt x="16688" y="901555"/>
                </a:lnTo>
                <a:lnTo>
                  <a:pt x="16291" y="900761"/>
                </a:lnTo>
                <a:lnTo>
                  <a:pt x="16291" y="899571"/>
                </a:lnTo>
                <a:lnTo>
                  <a:pt x="14702" y="894413"/>
                </a:lnTo>
                <a:lnTo>
                  <a:pt x="12318" y="887669"/>
                </a:lnTo>
                <a:lnTo>
                  <a:pt x="10331" y="879734"/>
                </a:lnTo>
                <a:lnTo>
                  <a:pt x="8344" y="870212"/>
                </a:lnTo>
                <a:lnTo>
                  <a:pt x="6755" y="859103"/>
                </a:lnTo>
                <a:lnTo>
                  <a:pt x="4768" y="847201"/>
                </a:lnTo>
                <a:lnTo>
                  <a:pt x="3179" y="834109"/>
                </a:lnTo>
                <a:lnTo>
                  <a:pt x="1987" y="819826"/>
                </a:lnTo>
                <a:lnTo>
                  <a:pt x="795" y="805146"/>
                </a:lnTo>
                <a:lnTo>
                  <a:pt x="397" y="789277"/>
                </a:lnTo>
                <a:lnTo>
                  <a:pt x="0" y="773010"/>
                </a:lnTo>
                <a:lnTo>
                  <a:pt x="0" y="756347"/>
                </a:lnTo>
                <a:lnTo>
                  <a:pt x="795" y="738494"/>
                </a:lnTo>
                <a:lnTo>
                  <a:pt x="1987" y="721434"/>
                </a:lnTo>
                <a:lnTo>
                  <a:pt x="3576" y="703184"/>
                </a:lnTo>
                <a:lnTo>
                  <a:pt x="5563" y="684934"/>
                </a:lnTo>
                <a:lnTo>
                  <a:pt x="9139" y="667477"/>
                </a:lnTo>
                <a:lnTo>
                  <a:pt x="12715" y="649227"/>
                </a:lnTo>
                <a:lnTo>
                  <a:pt x="17483" y="631770"/>
                </a:lnTo>
                <a:lnTo>
                  <a:pt x="22649" y="614313"/>
                </a:lnTo>
                <a:lnTo>
                  <a:pt x="25430" y="605982"/>
                </a:lnTo>
                <a:lnTo>
                  <a:pt x="29006" y="597253"/>
                </a:lnTo>
                <a:lnTo>
                  <a:pt x="32185" y="588922"/>
                </a:lnTo>
                <a:lnTo>
                  <a:pt x="36158" y="580987"/>
                </a:lnTo>
                <a:lnTo>
                  <a:pt x="40132" y="573052"/>
                </a:lnTo>
                <a:lnTo>
                  <a:pt x="44503" y="565117"/>
                </a:lnTo>
                <a:lnTo>
                  <a:pt x="48873" y="557579"/>
                </a:lnTo>
                <a:lnTo>
                  <a:pt x="53244" y="549644"/>
                </a:lnTo>
                <a:lnTo>
                  <a:pt x="58410" y="542503"/>
                </a:lnTo>
                <a:lnTo>
                  <a:pt x="63973" y="535362"/>
                </a:lnTo>
                <a:lnTo>
                  <a:pt x="69535" y="528617"/>
                </a:lnTo>
                <a:lnTo>
                  <a:pt x="75496" y="522269"/>
                </a:lnTo>
                <a:lnTo>
                  <a:pt x="81456" y="515921"/>
                </a:lnTo>
                <a:lnTo>
                  <a:pt x="87416" y="509970"/>
                </a:lnTo>
                <a:lnTo>
                  <a:pt x="94171" y="504416"/>
                </a:lnTo>
                <a:lnTo>
                  <a:pt x="101720" y="498861"/>
                </a:lnTo>
                <a:lnTo>
                  <a:pt x="108873" y="493704"/>
                </a:lnTo>
                <a:lnTo>
                  <a:pt x="116422" y="488943"/>
                </a:lnTo>
                <a:lnTo>
                  <a:pt x="124369" y="484579"/>
                </a:lnTo>
                <a:lnTo>
                  <a:pt x="132713" y="480611"/>
                </a:lnTo>
                <a:lnTo>
                  <a:pt x="141455" y="477040"/>
                </a:lnTo>
                <a:lnTo>
                  <a:pt x="150594" y="473470"/>
                </a:lnTo>
                <a:lnTo>
                  <a:pt x="159733" y="470693"/>
                </a:lnTo>
                <a:lnTo>
                  <a:pt x="169667" y="467915"/>
                </a:lnTo>
                <a:lnTo>
                  <a:pt x="172845" y="467915"/>
                </a:lnTo>
                <a:lnTo>
                  <a:pt x="179998" y="468312"/>
                </a:lnTo>
                <a:lnTo>
                  <a:pt x="200262" y="469502"/>
                </a:lnTo>
                <a:lnTo>
                  <a:pt x="231652" y="471883"/>
                </a:lnTo>
                <a:lnTo>
                  <a:pt x="312711" y="730162"/>
                </a:lnTo>
                <a:lnTo>
                  <a:pt x="329400" y="728575"/>
                </a:lnTo>
                <a:lnTo>
                  <a:pt x="327413" y="709135"/>
                </a:lnTo>
                <a:lnTo>
                  <a:pt x="322247" y="527427"/>
                </a:lnTo>
                <a:lnTo>
                  <a:pt x="315492" y="509970"/>
                </a:lnTo>
                <a:lnTo>
                  <a:pt x="329002" y="486959"/>
                </a:lnTo>
                <a:lnTo>
                  <a:pt x="359598" y="486562"/>
                </a:lnTo>
                <a:lnTo>
                  <a:pt x="371916" y="509970"/>
                </a:lnTo>
                <a:lnTo>
                  <a:pt x="366353" y="530601"/>
                </a:lnTo>
                <a:lnTo>
                  <a:pt x="393372" y="722624"/>
                </a:lnTo>
                <a:lnTo>
                  <a:pt x="402114" y="721831"/>
                </a:lnTo>
                <a:lnTo>
                  <a:pt x="397346" y="476247"/>
                </a:lnTo>
                <a:lnTo>
                  <a:pt x="403703" y="473073"/>
                </a:lnTo>
                <a:lnTo>
                  <a:pt x="408869" y="470693"/>
                </a:lnTo>
                <a:lnTo>
                  <a:pt x="411253" y="468709"/>
                </a:lnTo>
                <a:lnTo>
                  <a:pt x="412047" y="467915"/>
                </a:lnTo>
                <a:lnTo>
                  <a:pt x="416816" y="467122"/>
                </a:lnTo>
                <a:lnTo>
                  <a:pt x="421584" y="467122"/>
                </a:lnTo>
                <a:lnTo>
                  <a:pt x="425557" y="466725"/>
                </a:lnTo>
                <a:close/>
                <a:moveTo>
                  <a:pt x="2003425" y="196850"/>
                </a:moveTo>
                <a:lnTo>
                  <a:pt x="2003425" y="720725"/>
                </a:lnTo>
                <a:lnTo>
                  <a:pt x="1071562" y="720328"/>
                </a:lnTo>
                <a:lnTo>
                  <a:pt x="1251744" y="585391"/>
                </a:lnTo>
                <a:lnTo>
                  <a:pt x="1404144" y="665163"/>
                </a:lnTo>
                <a:lnTo>
                  <a:pt x="1657350" y="399256"/>
                </a:lnTo>
                <a:lnTo>
                  <a:pt x="1796653" y="458788"/>
                </a:lnTo>
                <a:lnTo>
                  <a:pt x="2003425" y="196850"/>
                </a:lnTo>
                <a:close/>
                <a:moveTo>
                  <a:pt x="140097" y="182563"/>
                </a:moveTo>
                <a:lnTo>
                  <a:pt x="138509" y="201216"/>
                </a:lnTo>
                <a:lnTo>
                  <a:pt x="137319" y="215107"/>
                </a:lnTo>
                <a:lnTo>
                  <a:pt x="137716" y="215504"/>
                </a:lnTo>
                <a:lnTo>
                  <a:pt x="138509" y="201216"/>
                </a:lnTo>
                <a:lnTo>
                  <a:pt x="139303" y="194469"/>
                </a:lnTo>
                <a:lnTo>
                  <a:pt x="140097" y="188516"/>
                </a:lnTo>
                <a:lnTo>
                  <a:pt x="140097" y="182563"/>
                </a:lnTo>
                <a:close/>
                <a:moveTo>
                  <a:pt x="164306" y="111125"/>
                </a:moveTo>
                <a:lnTo>
                  <a:pt x="162719" y="111522"/>
                </a:lnTo>
                <a:lnTo>
                  <a:pt x="161131" y="111919"/>
                </a:lnTo>
                <a:lnTo>
                  <a:pt x="159544" y="112713"/>
                </a:lnTo>
                <a:lnTo>
                  <a:pt x="158353" y="113507"/>
                </a:lnTo>
                <a:lnTo>
                  <a:pt x="155972" y="117078"/>
                </a:lnTo>
                <a:lnTo>
                  <a:pt x="153591" y="120650"/>
                </a:lnTo>
                <a:lnTo>
                  <a:pt x="158353" y="115491"/>
                </a:lnTo>
                <a:lnTo>
                  <a:pt x="161131" y="113110"/>
                </a:lnTo>
                <a:lnTo>
                  <a:pt x="164306" y="111125"/>
                </a:lnTo>
                <a:close/>
                <a:moveTo>
                  <a:pt x="988111" y="91679"/>
                </a:moveTo>
                <a:lnTo>
                  <a:pt x="984541" y="92075"/>
                </a:lnTo>
                <a:lnTo>
                  <a:pt x="980971" y="93266"/>
                </a:lnTo>
                <a:lnTo>
                  <a:pt x="977798" y="94853"/>
                </a:lnTo>
                <a:lnTo>
                  <a:pt x="975022" y="97632"/>
                </a:lnTo>
                <a:lnTo>
                  <a:pt x="972642" y="100013"/>
                </a:lnTo>
                <a:lnTo>
                  <a:pt x="971055" y="103188"/>
                </a:lnTo>
                <a:lnTo>
                  <a:pt x="970262" y="106760"/>
                </a:lnTo>
                <a:lnTo>
                  <a:pt x="969865" y="110332"/>
                </a:lnTo>
                <a:lnTo>
                  <a:pt x="969865" y="578644"/>
                </a:lnTo>
                <a:lnTo>
                  <a:pt x="1457734" y="287338"/>
                </a:lnTo>
                <a:lnTo>
                  <a:pt x="1494622" y="333375"/>
                </a:lnTo>
                <a:lnTo>
                  <a:pt x="969865" y="642938"/>
                </a:lnTo>
                <a:lnTo>
                  <a:pt x="969865" y="758032"/>
                </a:lnTo>
                <a:lnTo>
                  <a:pt x="970262" y="762001"/>
                </a:lnTo>
                <a:lnTo>
                  <a:pt x="971055" y="765176"/>
                </a:lnTo>
                <a:lnTo>
                  <a:pt x="972642" y="768747"/>
                </a:lnTo>
                <a:lnTo>
                  <a:pt x="975022" y="771129"/>
                </a:lnTo>
                <a:lnTo>
                  <a:pt x="977798" y="773510"/>
                </a:lnTo>
                <a:lnTo>
                  <a:pt x="980971" y="775494"/>
                </a:lnTo>
                <a:lnTo>
                  <a:pt x="984541" y="776685"/>
                </a:lnTo>
                <a:lnTo>
                  <a:pt x="988111" y="776685"/>
                </a:lnTo>
                <a:lnTo>
                  <a:pt x="2043178" y="776685"/>
                </a:lnTo>
                <a:lnTo>
                  <a:pt x="2047144" y="776685"/>
                </a:lnTo>
                <a:lnTo>
                  <a:pt x="2050714" y="775494"/>
                </a:lnTo>
                <a:lnTo>
                  <a:pt x="2053887" y="773510"/>
                </a:lnTo>
                <a:lnTo>
                  <a:pt x="2056663" y="771129"/>
                </a:lnTo>
                <a:lnTo>
                  <a:pt x="2059043" y="768747"/>
                </a:lnTo>
                <a:lnTo>
                  <a:pt x="2060630" y="765176"/>
                </a:lnTo>
                <a:lnTo>
                  <a:pt x="2061820" y="762001"/>
                </a:lnTo>
                <a:lnTo>
                  <a:pt x="2062216" y="758032"/>
                </a:lnTo>
                <a:lnTo>
                  <a:pt x="2062216" y="110332"/>
                </a:lnTo>
                <a:lnTo>
                  <a:pt x="2061820" y="106760"/>
                </a:lnTo>
                <a:lnTo>
                  <a:pt x="2060630" y="103188"/>
                </a:lnTo>
                <a:lnTo>
                  <a:pt x="2059043" y="100013"/>
                </a:lnTo>
                <a:lnTo>
                  <a:pt x="2056663" y="97632"/>
                </a:lnTo>
                <a:lnTo>
                  <a:pt x="2053887" y="94853"/>
                </a:lnTo>
                <a:lnTo>
                  <a:pt x="2050714" y="93266"/>
                </a:lnTo>
                <a:lnTo>
                  <a:pt x="2047144" y="92075"/>
                </a:lnTo>
                <a:lnTo>
                  <a:pt x="2043178" y="91679"/>
                </a:lnTo>
                <a:lnTo>
                  <a:pt x="988111" y="91679"/>
                </a:lnTo>
                <a:close/>
                <a:moveTo>
                  <a:pt x="273050" y="38100"/>
                </a:moveTo>
                <a:lnTo>
                  <a:pt x="286544" y="38497"/>
                </a:lnTo>
                <a:lnTo>
                  <a:pt x="299641" y="38894"/>
                </a:lnTo>
                <a:lnTo>
                  <a:pt x="312341" y="40085"/>
                </a:lnTo>
                <a:lnTo>
                  <a:pt x="323850" y="42466"/>
                </a:lnTo>
                <a:lnTo>
                  <a:pt x="335756" y="44847"/>
                </a:lnTo>
                <a:lnTo>
                  <a:pt x="347266" y="47229"/>
                </a:lnTo>
                <a:lnTo>
                  <a:pt x="357981" y="50800"/>
                </a:lnTo>
                <a:lnTo>
                  <a:pt x="368697" y="53975"/>
                </a:lnTo>
                <a:lnTo>
                  <a:pt x="378222" y="57944"/>
                </a:lnTo>
                <a:lnTo>
                  <a:pt x="387747" y="61516"/>
                </a:lnTo>
                <a:lnTo>
                  <a:pt x="396478" y="65881"/>
                </a:lnTo>
                <a:lnTo>
                  <a:pt x="404813" y="70247"/>
                </a:lnTo>
                <a:lnTo>
                  <a:pt x="412750" y="74216"/>
                </a:lnTo>
                <a:lnTo>
                  <a:pt x="419894" y="78582"/>
                </a:lnTo>
                <a:lnTo>
                  <a:pt x="432197" y="86519"/>
                </a:lnTo>
                <a:lnTo>
                  <a:pt x="442516" y="93266"/>
                </a:lnTo>
                <a:lnTo>
                  <a:pt x="449660" y="99219"/>
                </a:lnTo>
                <a:lnTo>
                  <a:pt x="455613" y="104378"/>
                </a:lnTo>
                <a:lnTo>
                  <a:pt x="454025" y="107553"/>
                </a:lnTo>
                <a:lnTo>
                  <a:pt x="451644" y="111522"/>
                </a:lnTo>
                <a:lnTo>
                  <a:pt x="448866" y="116285"/>
                </a:lnTo>
                <a:lnTo>
                  <a:pt x="444897" y="122238"/>
                </a:lnTo>
                <a:lnTo>
                  <a:pt x="440532" y="128588"/>
                </a:lnTo>
                <a:lnTo>
                  <a:pt x="434578" y="134938"/>
                </a:lnTo>
                <a:lnTo>
                  <a:pt x="427832" y="141288"/>
                </a:lnTo>
                <a:lnTo>
                  <a:pt x="423863" y="144066"/>
                </a:lnTo>
                <a:lnTo>
                  <a:pt x="420291" y="146844"/>
                </a:lnTo>
                <a:lnTo>
                  <a:pt x="415925" y="149225"/>
                </a:lnTo>
                <a:lnTo>
                  <a:pt x="411163" y="151607"/>
                </a:lnTo>
                <a:lnTo>
                  <a:pt x="406797" y="153591"/>
                </a:lnTo>
                <a:lnTo>
                  <a:pt x="401638" y="155179"/>
                </a:lnTo>
                <a:lnTo>
                  <a:pt x="396082" y="156369"/>
                </a:lnTo>
                <a:lnTo>
                  <a:pt x="390525" y="157560"/>
                </a:lnTo>
                <a:lnTo>
                  <a:pt x="384572" y="157957"/>
                </a:lnTo>
                <a:lnTo>
                  <a:pt x="379016" y="157957"/>
                </a:lnTo>
                <a:lnTo>
                  <a:pt x="372666" y="157560"/>
                </a:lnTo>
                <a:lnTo>
                  <a:pt x="365919" y="155973"/>
                </a:lnTo>
                <a:lnTo>
                  <a:pt x="358775" y="154385"/>
                </a:lnTo>
                <a:lnTo>
                  <a:pt x="351235" y="152003"/>
                </a:lnTo>
                <a:lnTo>
                  <a:pt x="343694" y="148828"/>
                </a:lnTo>
                <a:lnTo>
                  <a:pt x="335756" y="145257"/>
                </a:lnTo>
                <a:lnTo>
                  <a:pt x="327025" y="140891"/>
                </a:lnTo>
                <a:lnTo>
                  <a:pt x="317103" y="136525"/>
                </a:lnTo>
                <a:lnTo>
                  <a:pt x="355203" y="155179"/>
                </a:lnTo>
                <a:lnTo>
                  <a:pt x="373063" y="163116"/>
                </a:lnTo>
                <a:lnTo>
                  <a:pt x="381397" y="166688"/>
                </a:lnTo>
                <a:lnTo>
                  <a:pt x="389335" y="169466"/>
                </a:lnTo>
                <a:lnTo>
                  <a:pt x="397272" y="172244"/>
                </a:lnTo>
                <a:lnTo>
                  <a:pt x="404813" y="173832"/>
                </a:lnTo>
                <a:lnTo>
                  <a:pt x="411957" y="175023"/>
                </a:lnTo>
                <a:lnTo>
                  <a:pt x="418703" y="175419"/>
                </a:lnTo>
                <a:lnTo>
                  <a:pt x="425053" y="175023"/>
                </a:lnTo>
                <a:lnTo>
                  <a:pt x="428228" y="174625"/>
                </a:lnTo>
                <a:lnTo>
                  <a:pt x="431007" y="173832"/>
                </a:lnTo>
                <a:lnTo>
                  <a:pt x="434182" y="173038"/>
                </a:lnTo>
                <a:lnTo>
                  <a:pt x="436563" y="171847"/>
                </a:lnTo>
                <a:lnTo>
                  <a:pt x="438944" y="169863"/>
                </a:lnTo>
                <a:lnTo>
                  <a:pt x="441722" y="168276"/>
                </a:lnTo>
                <a:lnTo>
                  <a:pt x="442913" y="180976"/>
                </a:lnTo>
                <a:lnTo>
                  <a:pt x="443310" y="192882"/>
                </a:lnTo>
                <a:lnTo>
                  <a:pt x="443310" y="203994"/>
                </a:lnTo>
                <a:lnTo>
                  <a:pt x="442913" y="215107"/>
                </a:lnTo>
                <a:lnTo>
                  <a:pt x="444500" y="213122"/>
                </a:lnTo>
                <a:lnTo>
                  <a:pt x="445691" y="212328"/>
                </a:lnTo>
                <a:lnTo>
                  <a:pt x="446882" y="212328"/>
                </a:lnTo>
                <a:lnTo>
                  <a:pt x="447675" y="212726"/>
                </a:lnTo>
                <a:lnTo>
                  <a:pt x="448072" y="213519"/>
                </a:lnTo>
                <a:lnTo>
                  <a:pt x="448866" y="216297"/>
                </a:lnTo>
                <a:lnTo>
                  <a:pt x="448866" y="221457"/>
                </a:lnTo>
                <a:lnTo>
                  <a:pt x="448866" y="228204"/>
                </a:lnTo>
                <a:lnTo>
                  <a:pt x="447675" y="244079"/>
                </a:lnTo>
                <a:lnTo>
                  <a:pt x="445294" y="262335"/>
                </a:lnTo>
                <a:lnTo>
                  <a:pt x="443310" y="279797"/>
                </a:lnTo>
                <a:lnTo>
                  <a:pt x="440928" y="294482"/>
                </a:lnTo>
                <a:lnTo>
                  <a:pt x="439738" y="300038"/>
                </a:lnTo>
                <a:lnTo>
                  <a:pt x="438547" y="303213"/>
                </a:lnTo>
                <a:lnTo>
                  <a:pt x="437753" y="304800"/>
                </a:lnTo>
                <a:lnTo>
                  <a:pt x="437357" y="304800"/>
                </a:lnTo>
                <a:lnTo>
                  <a:pt x="436960" y="304007"/>
                </a:lnTo>
                <a:lnTo>
                  <a:pt x="435769" y="313929"/>
                </a:lnTo>
                <a:lnTo>
                  <a:pt x="434182" y="323057"/>
                </a:lnTo>
                <a:lnTo>
                  <a:pt x="432197" y="332185"/>
                </a:lnTo>
                <a:lnTo>
                  <a:pt x="429816" y="341313"/>
                </a:lnTo>
                <a:lnTo>
                  <a:pt x="427435" y="349647"/>
                </a:lnTo>
                <a:lnTo>
                  <a:pt x="424260" y="357982"/>
                </a:lnTo>
                <a:lnTo>
                  <a:pt x="421482" y="365919"/>
                </a:lnTo>
                <a:lnTo>
                  <a:pt x="417513" y="373460"/>
                </a:lnTo>
                <a:lnTo>
                  <a:pt x="413941" y="381397"/>
                </a:lnTo>
                <a:lnTo>
                  <a:pt x="409972" y="388938"/>
                </a:lnTo>
                <a:lnTo>
                  <a:pt x="406003" y="395685"/>
                </a:lnTo>
                <a:lnTo>
                  <a:pt x="401241" y="402432"/>
                </a:lnTo>
                <a:lnTo>
                  <a:pt x="396875" y="408782"/>
                </a:lnTo>
                <a:lnTo>
                  <a:pt x="391716" y="415132"/>
                </a:lnTo>
                <a:lnTo>
                  <a:pt x="386953" y="420688"/>
                </a:lnTo>
                <a:lnTo>
                  <a:pt x="381794" y="426244"/>
                </a:lnTo>
                <a:lnTo>
                  <a:pt x="376635" y="431801"/>
                </a:lnTo>
                <a:lnTo>
                  <a:pt x="371078" y="436563"/>
                </a:lnTo>
                <a:lnTo>
                  <a:pt x="365919" y="440929"/>
                </a:lnTo>
                <a:lnTo>
                  <a:pt x="360363" y="445691"/>
                </a:lnTo>
                <a:lnTo>
                  <a:pt x="354806" y="449660"/>
                </a:lnTo>
                <a:lnTo>
                  <a:pt x="349250" y="453232"/>
                </a:lnTo>
                <a:lnTo>
                  <a:pt x="343297" y="456804"/>
                </a:lnTo>
                <a:lnTo>
                  <a:pt x="337741" y="459582"/>
                </a:lnTo>
                <a:lnTo>
                  <a:pt x="332185" y="462757"/>
                </a:lnTo>
                <a:lnTo>
                  <a:pt x="326628" y="464741"/>
                </a:lnTo>
                <a:lnTo>
                  <a:pt x="320675" y="466726"/>
                </a:lnTo>
                <a:lnTo>
                  <a:pt x="315119" y="468313"/>
                </a:lnTo>
                <a:lnTo>
                  <a:pt x="309563" y="469901"/>
                </a:lnTo>
                <a:lnTo>
                  <a:pt x="304403" y="470694"/>
                </a:lnTo>
                <a:lnTo>
                  <a:pt x="298847" y="471091"/>
                </a:lnTo>
                <a:lnTo>
                  <a:pt x="293688" y="471488"/>
                </a:lnTo>
                <a:lnTo>
                  <a:pt x="288925" y="471091"/>
                </a:lnTo>
                <a:lnTo>
                  <a:pt x="284956" y="470694"/>
                </a:lnTo>
                <a:lnTo>
                  <a:pt x="280194" y="469901"/>
                </a:lnTo>
                <a:lnTo>
                  <a:pt x="275034" y="467916"/>
                </a:lnTo>
                <a:lnTo>
                  <a:pt x="270669" y="466329"/>
                </a:lnTo>
                <a:lnTo>
                  <a:pt x="265509" y="464344"/>
                </a:lnTo>
                <a:lnTo>
                  <a:pt x="259953" y="462360"/>
                </a:lnTo>
                <a:lnTo>
                  <a:pt x="254794" y="459185"/>
                </a:lnTo>
                <a:lnTo>
                  <a:pt x="244078" y="452438"/>
                </a:lnTo>
                <a:lnTo>
                  <a:pt x="232966" y="444898"/>
                </a:lnTo>
                <a:lnTo>
                  <a:pt x="221853" y="435769"/>
                </a:lnTo>
                <a:lnTo>
                  <a:pt x="211534" y="425450"/>
                </a:lnTo>
                <a:lnTo>
                  <a:pt x="200819" y="413941"/>
                </a:lnTo>
                <a:lnTo>
                  <a:pt x="190500" y="402035"/>
                </a:lnTo>
                <a:lnTo>
                  <a:pt x="185737" y="395685"/>
                </a:lnTo>
                <a:lnTo>
                  <a:pt x="180578" y="388938"/>
                </a:lnTo>
                <a:lnTo>
                  <a:pt x="176609" y="381794"/>
                </a:lnTo>
                <a:lnTo>
                  <a:pt x="171847" y="374651"/>
                </a:lnTo>
                <a:lnTo>
                  <a:pt x="167481" y="367507"/>
                </a:lnTo>
                <a:lnTo>
                  <a:pt x="163512" y="359569"/>
                </a:lnTo>
                <a:lnTo>
                  <a:pt x="159544" y="351632"/>
                </a:lnTo>
                <a:lnTo>
                  <a:pt x="156369" y="343694"/>
                </a:lnTo>
                <a:lnTo>
                  <a:pt x="152797" y="335757"/>
                </a:lnTo>
                <a:lnTo>
                  <a:pt x="150019" y="327422"/>
                </a:lnTo>
                <a:lnTo>
                  <a:pt x="147241" y="318691"/>
                </a:lnTo>
                <a:lnTo>
                  <a:pt x="144859" y="310357"/>
                </a:lnTo>
                <a:lnTo>
                  <a:pt x="142875" y="316310"/>
                </a:lnTo>
                <a:lnTo>
                  <a:pt x="140494" y="320676"/>
                </a:lnTo>
                <a:lnTo>
                  <a:pt x="139700" y="322263"/>
                </a:lnTo>
                <a:lnTo>
                  <a:pt x="138509" y="323057"/>
                </a:lnTo>
                <a:lnTo>
                  <a:pt x="137319" y="323851"/>
                </a:lnTo>
                <a:lnTo>
                  <a:pt x="136128" y="324247"/>
                </a:lnTo>
                <a:lnTo>
                  <a:pt x="134541" y="323851"/>
                </a:lnTo>
                <a:lnTo>
                  <a:pt x="133350" y="323057"/>
                </a:lnTo>
                <a:lnTo>
                  <a:pt x="132159" y="321866"/>
                </a:lnTo>
                <a:lnTo>
                  <a:pt x="130969" y="319485"/>
                </a:lnTo>
                <a:lnTo>
                  <a:pt x="128587" y="314722"/>
                </a:lnTo>
                <a:lnTo>
                  <a:pt x="126603" y="308372"/>
                </a:lnTo>
                <a:lnTo>
                  <a:pt x="125016" y="300038"/>
                </a:lnTo>
                <a:lnTo>
                  <a:pt x="123825" y="290513"/>
                </a:lnTo>
                <a:lnTo>
                  <a:pt x="123031" y="280591"/>
                </a:lnTo>
                <a:lnTo>
                  <a:pt x="122634" y="269478"/>
                </a:lnTo>
                <a:lnTo>
                  <a:pt x="123031" y="259557"/>
                </a:lnTo>
                <a:lnTo>
                  <a:pt x="123428" y="250032"/>
                </a:lnTo>
                <a:lnTo>
                  <a:pt x="124619" y="241300"/>
                </a:lnTo>
                <a:lnTo>
                  <a:pt x="125809" y="233760"/>
                </a:lnTo>
                <a:lnTo>
                  <a:pt x="127397" y="227013"/>
                </a:lnTo>
                <a:lnTo>
                  <a:pt x="129778" y="221854"/>
                </a:lnTo>
                <a:lnTo>
                  <a:pt x="131762" y="217488"/>
                </a:lnTo>
                <a:lnTo>
                  <a:pt x="132953" y="216297"/>
                </a:lnTo>
                <a:lnTo>
                  <a:pt x="134144" y="215504"/>
                </a:lnTo>
                <a:lnTo>
                  <a:pt x="130572" y="211138"/>
                </a:lnTo>
                <a:lnTo>
                  <a:pt x="127000" y="207169"/>
                </a:lnTo>
                <a:lnTo>
                  <a:pt x="124619" y="202407"/>
                </a:lnTo>
                <a:lnTo>
                  <a:pt x="122634" y="197247"/>
                </a:lnTo>
                <a:lnTo>
                  <a:pt x="120253" y="192485"/>
                </a:lnTo>
                <a:lnTo>
                  <a:pt x="119062" y="186928"/>
                </a:lnTo>
                <a:lnTo>
                  <a:pt x="118269" y="181372"/>
                </a:lnTo>
                <a:lnTo>
                  <a:pt x="117475" y="175816"/>
                </a:lnTo>
                <a:lnTo>
                  <a:pt x="117475" y="170260"/>
                </a:lnTo>
                <a:lnTo>
                  <a:pt x="117475" y="164704"/>
                </a:lnTo>
                <a:lnTo>
                  <a:pt x="117872" y="158751"/>
                </a:lnTo>
                <a:lnTo>
                  <a:pt x="118269" y="152797"/>
                </a:lnTo>
                <a:lnTo>
                  <a:pt x="120253" y="140891"/>
                </a:lnTo>
                <a:lnTo>
                  <a:pt x="123428" y="129381"/>
                </a:lnTo>
                <a:lnTo>
                  <a:pt x="126603" y="118666"/>
                </a:lnTo>
                <a:lnTo>
                  <a:pt x="130969" y="107951"/>
                </a:lnTo>
                <a:lnTo>
                  <a:pt x="135334" y="98426"/>
                </a:lnTo>
                <a:lnTo>
                  <a:pt x="139700" y="90091"/>
                </a:lnTo>
                <a:lnTo>
                  <a:pt x="144066" y="82154"/>
                </a:lnTo>
                <a:lnTo>
                  <a:pt x="148034" y="76597"/>
                </a:lnTo>
                <a:lnTo>
                  <a:pt x="152003" y="72231"/>
                </a:lnTo>
                <a:lnTo>
                  <a:pt x="153194" y="70644"/>
                </a:lnTo>
                <a:lnTo>
                  <a:pt x="154781" y="69850"/>
                </a:lnTo>
                <a:lnTo>
                  <a:pt x="170656" y="61913"/>
                </a:lnTo>
                <a:lnTo>
                  <a:pt x="186134" y="55960"/>
                </a:lnTo>
                <a:lnTo>
                  <a:pt x="201216" y="50403"/>
                </a:lnTo>
                <a:lnTo>
                  <a:pt x="216297" y="46038"/>
                </a:lnTo>
                <a:lnTo>
                  <a:pt x="230981" y="42863"/>
                </a:lnTo>
                <a:lnTo>
                  <a:pt x="245269" y="40482"/>
                </a:lnTo>
                <a:lnTo>
                  <a:pt x="259556" y="38894"/>
                </a:lnTo>
                <a:lnTo>
                  <a:pt x="273050" y="38100"/>
                </a:lnTo>
                <a:close/>
                <a:moveTo>
                  <a:pt x="982954" y="0"/>
                </a:moveTo>
                <a:lnTo>
                  <a:pt x="988111" y="0"/>
                </a:lnTo>
                <a:lnTo>
                  <a:pt x="2043178" y="0"/>
                </a:lnTo>
                <a:lnTo>
                  <a:pt x="2049127" y="0"/>
                </a:lnTo>
                <a:lnTo>
                  <a:pt x="2054680" y="397"/>
                </a:lnTo>
                <a:lnTo>
                  <a:pt x="2060233" y="1191"/>
                </a:lnTo>
                <a:lnTo>
                  <a:pt x="2065786" y="1985"/>
                </a:lnTo>
                <a:lnTo>
                  <a:pt x="2070942" y="3572"/>
                </a:lnTo>
                <a:lnTo>
                  <a:pt x="2076099" y="5160"/>
                </a:lnTo>
                <a:lnTo>
                  <a:pt x="2081255" y="6747"/>
                </a:lnTo>
                <a:lnTo>
                  <a:pt x="2086411" y="8732"/>
                </a:lnTo>
                <a:lnTo>
                  <a:pt x="2091171" y="11113"/>
                </a:lnTo>
                <a:lnTo>
                  <a:pt x="2095931" y="13494"/>
                </a:lnTo>
                <a:lnTo>
                  <a:pt x="2100691" y="16272"/>
                </a:lnTo>
                <a:lnTo>
                  <a:pt x="2105054" y="19050"/>
                </a:lnTo>
                <a:lnTo>
                  <a:pt x="2109417" y="21828"/>
                </a:lnTo>
                <a:lnTo>
                  <a:pt x="2113780" y="25401"/>
                </a:lnTo>
                <a:lnTo>
                  <a:pt x="2121713" y="32544"/>
                </a:lnTo>
                <a:lnTo>
                  <a:pt x="2128852" y="40085"/>
                </a:lnTo>
                <a:lnTo>
                  <a:pt x="2131629" y="44451"/>
                </a:lnTo>
                <a:lnTo>
                  <a:pt x="2135198" y="48816"/>
                </a:lnTo>
                <a:lnTo>
                  <a:pt x="2137578" y="53182"/>
                </a:lnTo>
                <a:lnTo>
                  <a:pt x="2140751" y="57944"/>
                </a:lnTo>
                <a:lnTo>
                  <a:pt x="2143131" y="62707"/>
                </a:lnTo>
                <a:lnTo>
                  <a:pt x="2145114" y="67469"/>
                </a:lnTo>
                <a:lnTo>
                  <a:pt x="2147494" y="72628"/>
                </a:lnTo>
                <a:lnTo>
                  <a:pt x="2149081" y="77788"/>
                </a:lnTo>
                <a:lnTo>
                  <a:pt x="2150271" y="82947"/>
                </a:lnTo>
                <a:lnTo>
                  <a:pt x="2151461" y="88107"/>
                </a:lnTo>
                <a:lnTo>
                  <a:pt x="2152254" y="93663"/>
                </a:lnTo>
                <a:lnTo>
                  <a:pt x="2153444" y="99219"/>
                </a:lnTo>
                <a:lnTo>
                  <a:pt x="2153841" y="105172"/>
                </a:lnTo>
                <a:lnTo>
                  <a:pt x="2154237" y="110332"/>
                </a:lnTo>
                <a:lnTo>
                  <a:pt x="2154237" y="758032"/>
                </a:lnTo>
                <a:lnTo>
                  <a:pt x="2153841" y="763588"/>
                </a:lnTo>
                <a:lnTo>
                  <a:pt x="2153444" y="769144"/>
                </a:lnTo>
                <a:lnTo>
                  <a:pt x="2152254" y="775097"/>
                </a:lnTo>
                <a:lnTo>
                  <a:pt x="2151461" y="779860"/>
                </a:lnTo>
                <a:lnTo>
                  <a:pt x="2150271" y="785416"/>
                </a:lnTo>
                <a:lnTo>
                  <a:pt x="2149081" y="790972"/>
                </a:lnTo>
                <a:lnTo>
                  <a:pt x="2147494" y="796132"/>
                </a:lnTo>
                <a:lnTo>
                  <a:pt x="2145114" y="800894"/>
                </a:lnTo>
                <a:lnTo>
                  <a:pt x="2143131" y="805657"/>
                </a:lnTo>
                <a:lnTo>
                  <a:pt x="2140751" y="810816"/>
                </a:lnTo>
                <a:lnTo>
                  <a:pt x="2137578" y="815579"/>
                </a:lnTo>
                <a:lnTo>
                  <a:pt x="2135198" y="819547"/>
                </a:lnTo>
                <a:lnTo>
                  <a:pt x="2131629" y="824310"/>
                </a:lnTo>
                <a:lnTo>
                  <a:pt x="2128852" y="827882"/>
                </a:lnTo>
                <a:lnTo>
                  <a:pt x="2124886" y="832247"/>
                </a:lnTo>
                <a:lnTo>
                  <a:pt x="2121713" y="836216"/>
                </a:lnTo>
                <a:lnTo>
                  <a:pt x="2117350" y="839788"/>
                </a:lnTo>
                <a:lnTo>
                  <a:pt x="2113780" y="843360"/>
                </a:lnTo>
                <a:lnTo>
                  <a:pt x="2109417" y="846535"/>
                </a:lnTo>
                <a:lnTo>
                  <a:pt x="2105054" y="849710"/>
                </a:lnTo>
                <a:lnTo>
                  <a:pt x="2100691" y="852488"/>
                </a:lnTo>
                <a:lnTo>
                  <a:pt x="2095931" y="854869"/>
                </a:lnTo>
                <a:lnTo>
                  <a:pt x="2091171" y="857647"/>
                </a:lnTo>
                <a:lnTo>
                  <a:pt x="2086411" y="859632"/>
                </a:lnTo>
                <a:lnTo>
                  <a:pt x="2081255" y="861616"/>
                </a:lnTo>
                <a:lnTo>
                  <a:pt x="2076099" y="863601"/>
                </a:lnTo>
                <a:lnTo>
                  <a:pt x="2070942" y="865188"/>
                </a:lnTo>
                <a:lnTo>
                  <a:pt x="2065786" y="866379"/>
                </a:lnTo>
                <a:lnTo>
                  <a:pt x="2060233" y="867172"/>
                </a:lnTo>
                <a:lnTo>
                  <a:pt x="2054680" y="867966"/>
                </a:lnTo>
                <a:lnTo>
                  <a:pt x="2049127" y="868363"/>
                </a:lnTo>
                <a:lnTo>
                  <a:pt x="2043178" y="868363"/>
                </a:lnTo>
                <a:lnTo>
                  <a:pt x="988111" y="868363"/>
                </a:lnTo>
                <a:lnTo>
                  <a:pt x="982954" y="868363"/>
                </a:lnTo>
                <a:lnTo>
                  <a:pt x="977401" y="867966"/>
                </a:lnTo>
                <a:lnTo>
                  <a:pt x="971452" y="867172"/>
                </a:lnTo>
                <a:lnTo>
                  <a:pt x="966295" y="866379"/>
                </a:lnTo>
                <a:lnTo>
                  <a:pt x="960742" y="865188"/>
                </a:lnTo>
                <a:lnTo>
                  <a:pt x="955586" y="863601"/>
                </a:lnTo>
                <a:lnTo>
                  <a:pt x="950430" y="861616"/>
                </a:lnTo>
                <a:lnTo>
                  <a:pt x="945273" y="859632"/>
                </a:lnTo>
                <a:lnTo>
                  <a:pt x="940514" y="857647"/>
                </a:lnTo>
                <a:lnTo>
                  <a:pt x="935754" y="854869"/>
                </a:lnTo>
                <a:lnTo>
                  <a:pt x="930994" y="852488"/>
                </a:lnTo>
                <a:lnTo>
                  <a:pt x="926631" y="849710"/>
                </a:lnTo>
                <a:lnTo>
                  <a:pt x="922268" y="846535"/>
                </a:lnTo>
                <a:lnTo>
                  <a:pt x="918302" y="843360"/>
                </a:lnTo>
                <a:lnTo>
                  <a:pt x="913939" y="839788"/>
                </a:lnTo>
                <a:lnTo>
                  <a:pt x="910369" y="836216"/>
                </a:lnTo>
                <a:lnTo>
                  <a:pt x="906402" y="832247"/>
                </a:lnTo>
                <a:lnTo>
                  <a:pt x="903229" y="827882"/>
                </a:lnTo>
                <a:lnTo>
                  <a:pt x="899659" y="824310"/>
                </a:lnTo>
                <a:lnTo>
                  <a:pt x="896883" y="819547"/>
                </a:lnTo>
                <a:lnTo>
                  <a:pt x="893710" y="815579"/>
                </a:lnTo>
                <a:lnTo>
                  <a:pt x="891330" y="810816"/>
                </a:lnTo>
                <a:lnTo>
                  <a:pt x="888950" y="805657"/>
                </a:lnTo>
                <a:lnTo>
                  <a:pt x="886570" y="800894"/>
                </a:lnTo>
                <a:lnTo>
                  <a:pt x="884587" y="796132"/>
                </a:lnTo>
                <a:lnTo>
                  <a:pt x="883001" y="790972"/>
                </a:lnTo>
                <a:lnTo>
                  <a:pt x="881414" y="785416"/>
                </a:lnTo>
                <a:lnTo>
                  <a:pt x="879827" y="779860"/>
                </a:lnTo>
                <a:lnTo>
                  <a:pt x="879034" y="775097"/>
                </a:lnTo>
                <a:lnTo>
                  <a:pt x="878241" y="769144"/>
                </a:lnTo>
                <a:lnTo>
                  <a:pt x="877844" y="763588"/>
                </a:lnTo>
                <a:lnTo>
                  <a:pt x="877844" y="758032"/>
                </a:lnTo>
                <a:lnTo>
                  <a:pt x="877844" y="696913"/>
                </a:lnTo>
                <a:lnTo>
                  <a:pt x="833420" y="723504"/>
                </a:lnTo>
                <a:lnTo>
                  <a:pt x="804862" y="676672"/>
                </a:lnTo>
                <a:lnTo>
                  <a:pt x="877844" y="633413"/>
                </a:lnTo>
                <a:lnTo>
                  <a:pt x="877844" y="110332"/>
                </a:lnTo>
                <a:lnTo>
                  <a:pt x="877844" y="105172"/>
                </a:lnTo>
                <a:lnTo>
                  <a:pt x="878241" y="99219"/>
                </a:lnTo>
                <a:lnTo>
                  <a:pt x="879034" y="93663"/>
                </a:lnTo>
                <a:lnTo>
                  <a:pt x="879827" y="88107"/>
                </a:lnTo>
                <a:lnTo>
                  <a:pt x="881414" y="82947"/>
                </a:lnTo>
                <a:lnTo>
                  <a:pt x="883001" y="77788"/>
                </a:lnTo>
                <a:lnTo>
                  <a:pt x="884587" y="72628"/>
                </a:lnTo>
                <a:lnTo>
                  <a:pt x="886570" y="67469"/>
                </a:lnTo>
                <a:lnTo>
                  <a:pt x="888950" y="62707"/>
                </a:lnTo>
                <a:lnTo>
                  <a:pt x="891330" y="57944"/>
                </a:lnTo>
                <a:lnTo>
                  <a:pt x="893710" y="53182"/>
                </a:lnTo>
                <a:lnTo>
                  <a:pt x="896883" y="48816"/>
                </a:lnTo>
                <a:lnTo>
                  <a:pt x="899659" y="44451"/>
                </a:lnTo>
                <a:lnTo>
                  <a:pt x="903229" y="40085"/>
                </a:lnTo>
                <a:lnTo>
                  <a:pt x="910369" y="32544"/>
                </a:lnTo>
                <a:lnTo>
                  <a:pt x="918302" y="25401"/>
                </a:lnTo>
                <a:lnTo>
                  <a:pt x="922268" y="21828"/>
                </a:lnTo>
                <a:lnTo>
                  <a:pt x="926631" y="19050"/>
                </a:lnTo>
                <a:lnTo>
                  <a:pt x="930994" y="16272"/>
                </a:lnTo>
                <a:lnTo>
                  <a:pt x="935754" y="13494"/>
                </a:lnTo>
                <a:lnTo>
                  <a:pt x="940514" y="11113"/>
                </a:lnTo>
                <a:lnTo>
                  <a:pt x="945273" y="8732"/>
                </a:lnTo>
                <a:lnTo>
                  <a:pt x="950430" y="6747"/>
                </a:lnTo>
                <a:lnTo>
                  <a:pt x="955586" y="5160"/>
                </a:lnTo>
                <a:lnTo>
                  <a:pt x="960742" y="3572"/>
                </a:lnTo>
                <a:lnTo>
                  <a:pt x="966295" y="1985"/>
                </a:lnTo>
                <a:lnTo>
                  <a:pt x="971452" y="1191"/>
                </a:lnTo>
                <a:lnTo>
                  <a:pt x="977401" y="397"/>
                </a:lnTo>
                <a:lnTo>
                  <a:pt x="982954"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8" name="Oval 6"/>
          <p:cNvSpPr>
            <a:spLocks noChangeArrowheads="1"/>
          </p:cNvSpPr>
          <p:nvPr/>
        </p:nvSpPr>
        <p:spPr bwMode="auto">
          <a:xfrm>
            <a:off x="6584245" y="5492121"/>
            <a:ext cx="661988" cy="666750"/>
          </a:xfrm>
          <a:prstGeom prst="ellipse">
            <a:avLst/>
          </a:prstGeom>
          <a:solidFill>
            <a:schemeClr val="accent4"/>
          </a:solidFill>
          <a:ln w="9525">
            <a:solidFill>
              <a:srgbClr val="FFFFFF"/>
            </a:solidFill>
          </a:ln>
        </p:spPr>
        <p:txBody>
          <a:bodyPr/>
          <a:lstStyle/>
          <a:p>
            <a:pPr>
              <a:defRPr/>
            </a:pPr>
            <a:endParaRPr lang="zh-CN" altLang="en-US" sz="6000">
              <a:solidFill>
                <a:schemeClr val="tx1">
                  <a:lumMod val="60000"/>
                  <a:lumOff val="40000"/>
                </a:schemeClr>
              </a:solidFill>
              <a:latin typeface="+mn-lt"/>
            </a:endParaRPr>
          </a:p>
        </p:txBody>
      </p:sp>
      <p:sp>
        <p:nvSpPr>
          <p:cNvPr id="209" name="Text Box 8"/>
          <p:cNvSpPr txBox="1">
            <a:spLocks noChangeArrowheads="1"/>
          </p:cNvSpPr>
          <p:nvPr/>
        </p:nvSpPr>
        <p:spPr bwMode="auto">
          <a:xfrm>
            <a:off x="7369932" y="5548497"/>
            <a:ext cx="4315631" cy="553998"/>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210" name="KSO_Shape"/>
          <p:cNvSpPr/>
          <p:nvPr/>
        </p:nvSpPr>
        <p:spPr>
          <a:xfrm>
            <a:off x="6780392" y="5601373"/>
            <a:ext cx="269695" cy="448247"/>
          </a:xfrm>
          <a:custGeom>
            <a:avLst/>
            <a:gdLst>
              <a:gd name="connsiteX0" fmla="*/ 588566 w 1536700"/>
              <a:gd name="connsiteY0" fmla="*/ 2172931 h 2555648"/>
              <a:gd name="connsiteX1" fmla="*/ 588566 w 1536700"/>
              <a:gd name="connsiteY1" fmla="*/ 2232462 h 2555648"/>
              <a:gd name="connsiteX2" fmla="*/ 948135 w 1536700"/>
              <a:gd name="connsiteY2" fmla="*/ 2232462 h 2555648"/>
              <a:gd name="connsiteX3" fmla="*/ 948135 w 1536700"/>
              <a:gd name="connsiteY3" fmla="*/ 2172931 h 2555648"/>
              <a:gd name="connsiteX4" fmla="*/ 588566 w 1536700"/>
              <a:gd name="connsiteY4" fmla="*/ 2014319 h 2555648"/>
              <a:gd name="connsiteX5" fmla="*/ 588566 w 1536700"/>
              <a:gd name="connsiteY5" fmla="*/ 2073850 h 2555648"/>
              <a:gd name="connsiteX6" fmla="*/ 948135 w 1536700"/>
              <a:gd name="connsiteY6" fmla="*/ 2073850 h 2555648"/>
              <a:gd name="connsiteX7" fmla="*/ 948135 w 1536700"/>
              <a:gd name="connsiteY7" fmla="*/ 2014319 h 2555648"/>
              <a:gd name="connsiteX8" fmla="*/ 439655 w 1536700"/>
              <a:gd name="connsiteY8" fmla="*/ 1865655 h 2555648"/>
              <a:gd name="connsiteX9" fmla="*/ 1097045 w 1536700"/>
              <a:gd name="connsiteY9" fmla="*/ 1865655 h 2555648"/>
              <a:gd name="connsiteX10" fmla="*/ 1189236 w 1536700"/>
              <a:gd name="connsiteY10" fmla="*/ 1953225 h 2555648"/>
              <a:gd name="connsiteX11" fmla="*/ 1097045 w 1536700"/>
              <a:gd name="connsiteY11" fmla="*/ 2040795 h 2555648"/>
              <a:gd name="connsiteX12" fmla="*/ 1189236 w 1536700"/>
              <a:gd name="connsiteY12" fmla="*/ 2128365 h 2555648"/>
              <a:gd name="connsiteX13" fmla="*/ 1097045 w 1536700"/>
              <a:gd name="connsiteY13" fmla="*/ 2215935 h 2555648"/>
              <a:gd name="connsiteX14" fmla="*/ 1189236 w 1536700"/>
              <a:gd name="connsiteY14" fmla="*/ 2303505 h 2555648"/>
              <a:gd name="connsiteX15" fmla="*/ 1097045 w 1536700"/>
              <a:gd name="connsiteY15" fmla="*/ 2391075 h 2555648"/>
              <a:gd name="connsiteX16" fmla="*/ 948071 w 1536700"/>
              <a:gd name="connsiteY16" fmla="*/ 2391075 h 2555648"/>
              <a:gd name="connsiteX17" fmla="*/ 937297 w 1536700"/>
              <a:gd name="connsiteY17" fmla="*/ 2444188 h 2555648"/>
              <a:gd name="connsiteX18" fmla="*/ 768350 w 1536700"/>
              <a:gd name="connsiteY18" fmla="*/ 2555648 h 2555648"/>
              <a:gd name="connsiteX19" fmla="*/ 599403 w 1536700"/>
              <a:gd name="connsiteY19" fmla="*/ 2444188 h 2555648"/>
              <a:gd name="connsiteX20" fmla="*/ 588630 w 1536700"/>
              <a:gd name="connsiteY20" fmla="*/ 2391075 h 2555648"/>
              <a:gd name="connsiteX21" fmla="*/ 439655 w 1536700"/>
              <a:gd name="connsiteY21" fmla="*/ 2391075 h 2555648"/>
              <a:gd name="connsiteX22" fmla="*/ 347464 w 1536700"/>
              <a:gd name="connsiteY22" fmla="*/ 2303505 h 2555648"/>
              <a:gd name="connsiteX23" fmla="*/ 439655 w 1536700"/>
              <a:gd name="connsiteY23" fmla="*/ 2215935 h 2555648"/>
              <a:gd name="connsiteX24" fmla="*/ 347464 w 1536700"/>
              <a:gd name="connsiteY24" fmla="*/ 2128365 h 2555648"/>
              <a:gd name="connsiteX25" fmla="*/ 439655 w 1536700"/>
              <a:gd name="connsiteY25" fmla="*/ 2040795 h 2555648"/>
              <a:gd name="connsiteX26" fmla="*/ 347464 w 1536700"/>
              <a:gd name="connsiteY26" fmla="*/ 1953225 h 2555648"/>
              <a:gd name="connsiteX27" fmla="*/ 439655 w 1536700"/>
              <a:gd name="connsiteY27" fmla="*/ 1865655 h 2555648"/>
              <a:gd name="connsiteX28" fmla="*/ 768350 w 1536700"/>
              <a:gd name="connsiteY28" fmla="*/ 0 h 2555648"/>
              <a:gd name="connsiteX29" fmla="*/ 1536700 w 1536700"/>
              <a:gd name="connsiteY29" fmla="*/ 770343 h 2555648"/>
              <a:gd name="connsiteX30" fmla="*/ 1521090 w 1536700"/>
              <a:gd name="connsiteY30" fmla="*/ 925594 h 2555648"/>
              <a:gd name="connsiteX31" fmla="*/ 1491688 w 1536700"/>
              <a:gd name="connsiteY31" fmla="*/ 1020556 h 2555648"/>
              <a:gd name="connsiteX32" fmla="*/ 1491950 w 1536700"/>
              <a:gd name="connsiteY32" fmla="*/ 1020556 h 2555648"/>
              <a:gd name="connsiteX33" fmla="*/ 1140478 w 1536700"/>
              <a:gd name="connsiteY33" fmla="*/ 1823920 h 2555648"/>
              <a:gd name="connsiteX34" fmla="*/ 396222 w 1536700"/>
              <a:gd name="connsiteY34" fmla="*/ 1823920 h 2555648"/>
              <a:gd name="connsiteX35" fmla="*/ 44750 w 1536700"/>
              <a:gd name="connsiteY35" fmla="*/ 1020556 h 2555648"/>
              <a:gd name="connsiteX36" fmla="*/ 45012 w 1536700"/>
              <a:gd name="connsiteY36" fmla="*/ 1020556 h 2555648"/>
              <a:gd name="connsiteX37" fmla="*/ 15610 w 1536700"/>
              <a:gd name="connsiteY37" fmla="*/ 925594 h 2555648"/>
              <a:gd name="connsiteX38" fmla="*/ 0 w 1536700"/>
              <a:gd name="connsiteY38" fmla="*/ 770343 h 2555648"/>
              <a:gd name="connsiteX39" fmla="*/ 768350 w 1536700"/>
              <a:gd name="connsiteY39" fmla="*/ 0 h 2555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536700" h="2555648">
                <a:moveTo>
                  <a:pt x="588566" y="2172931"/>
                </a:moveTo>
                <a:lnTo>
                  <a:pt x="588566" y="2232462"/>
                </a:lnTo>
                <a:lnTo>
                  <a:pt x="948135" y="2232462"/>
                </a:lnTo>
                <a:lnTo>
                  <a:pt x="948135" y="2172931"/>
                </a:lnTo>
                <a:close/>
                <a:moveTo>
                  <a:pt x="588566" y="2014319"/>
                </a:moveTo>
                <a:lnTo>
                  <a:pt x="588566" y="2073850"/>
                </a:lnTo>
                <a:lnTo>
                  <a:pt x="948135" y="2073850"/>
                </a:lnTo>
                <a:lnTo>
                  <a:pt x="948135" y="2014319"/>
                </a:lnTo>
                <a:close/>
                <a:moveTo>
                  <a:pt x="439655" y="1865655"/>
                </a:moveTo>
                <a:lnTo>
                  <a:pt x="1097045" y="1865655"/>
                </a:lnTo>
                <a:cubicBezTo>
                  <a:pt x="1147961" y="1865655"/>
                  <a:pt x="1189236" y="1904861"/>
                  <a:pt x="1189236" y="1953225"/>
                </a:cubicBezTo>
                <a:cubicBezTo>
                  <a:pt x="1189236" y="2001589"/>
                  <a:pt x="1147961" y="2040795"/>
                  <a:pt x="1097045" y="2040795"/>
                </a:cubicBezTo>
                <a:cubicBezTo>
                  <a:pt x="1147961" y="2040795"/>
                  <a:pt x="1189236" y="2080001"/>
                  <a:pt x="1189236" y="2128365"/>
                </a:cubicBezTo>
                <a:cubicBezTo>
                  <a:pt x="1189236" y="2176729"/>
                  <a:pt x="1147961" y="2215935"/>
                  <a:pt x="1097045" y="2215935"/>
                </a:cubicBezTo>
                <a:cubicBezTo>
                  <a:pt x="1147961" y="2215935"/>
                  <a:pt x="1189236" y="2255141"/>
                  <a:pt x="1189236" y="2303505"/>
                </a:cubicBezTo>
                <a:cubicBezTo>
                  <a:pt x="1189236" y="2351869"/>
                  <a:pt x="1147961" y="2391075"/>
                  <a:pt x="1097045" y="2391075"/>
                </a:cubicBezTo>
                <a:lnTo>
                  <a:pt x="948071" y="2391075"/>
                </a:lnTo>
                <a:lnTo>
                  <a:pt x="937297" y="2444188"/>
                </a:lnTo>
                <a:cubicBezTo>
                  <a:pt x="909462" y="2509689"/>
                  <a:pt x="844299" y="2555648"/>
                  <a:pt x="768350" y="2555648"/>
                </a:cubicBezTo>
                <a:cubicBezTo>
                  <a:pt x="692402" y="2555648"/>
                  <a:pt x="627238" y="2509689"/>
                  <a:pt x="599403" y="2444188"/>
                </a:cubicBezTo>
                <a:lnTo>
                  <a:pt x="588630" y="2391075"/>
                </a:lnTo>
                <a:lnTo>
                  <a:pt x="439655" y="2391075"/>
                </a:lnTo>
                <a:cubicBezTo>
                  <a:pt x="388739" y="2391075"/>
                  <a:pt x="347464" y="2351869"/>
                  <a:pt x="347464" y="2303505"/>
                </a:cubicBezTo>
                <a:cubicBezTo>
                  <a:pt x="347464" y="2255141"/>
                  <a:pt x="388739" y="2215935"/>
                  <a:pt x="439655" y="2215935"/>
                </a:cubicBezTo>
                <a:cubicBezTo>
                  <a:pt x="388739" y="2215935"/>
                  <a:pt x="347464" y="2176729"/>
                  <a:pt x="347464" y="2128365"/>
                </a:cubicBezTo>
                <a:cubicBezTo>
                  <a:pt x="347464" y="2080001"/>
                  <a:pt x="388739" y="2040795"/>
                  <a:pt x="439655" y="2040795"/>
                </a:cubicBezTo>
                <a:cubicBezTo>
                  <a:pt x="388739" y="2040795"/>
                  <a:pt x="347464" y="2001589"/>
                  <a:pt x="347464" y="1953225"/>
                </a:cubicBezTo>
                <a:cubicBezTo>
                  <a:pt x="347464" y="1904861"/>
                  <a:pt x="388739" y="1865655"/>
                  <a:pt x="439655" y="1865655"/>
                </a:cubicBezTo>
                <a:close/>
                <a:moveTo>
                  <a:pt x="768350" y="0"/>
                </a:moveTo>
                <a:cubicBezTo>
                  <a:pt x="1192698" y="0"/>
                  <a:pt x="1536700" y="344894"/>
                  <a:pt x="1536700" y="770343"/>
                </a:cubicBezTo>
                <a:cubicBezTo>
                  <a:pt x="1536700" y="823524"/>
                  <a:pt x="1531325" y="875447"/>
                  <a:pt x="1521090" y="925594"/>
                </a:cubicBezTo>
                <a:lnTo>
                  <a:pt x="1491688" y="1020556"/>
                </a:lnTo>
                <a:lnTo>
                  <a:pt x="1491950" y="1020556"/>
                </a:lnTo>
                <a:lnTo>
                  <a:pt x="1140478" y="1823920"/>
                </a:lnTo>
                <a:lnTo>
                  <a:pt x="396222" y="1823920"/>
                </a:lnTo>
                <a:lnTo>
                  <a:pt x="44750" y="1020556"/>
                </a:lnTo>
                <a:lnTo>
                  <a:pt x="45012" y="1020556"/>
                </a:lnTo>
                <a:lnTo>
                  <a:pt x="15610" y="925594"/>
                </a:lnTo>
                <a:cubicBezTo>
                  <a:pt x="5375" y="875447"/>
                  <a:pt x="0" y="823524"/>
                  <a:pt x="0" y="770343"/>
                </a:cubicBezTo>
                <a:cubicBezTo>
                  <a:pt x="0" y="344894"/>
                  <a:pt x="344002" y="0"/>
                  <a:pt x="768350" y="0"/>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dirty="0">
              <a:solidFill>
                <a:srgbClr val="FFFFFF"/>
              </a:solidFill>
              <a:latin typeface="Calibri" panose="020F0502020204030204" pitchFamily="34" charset="0"/>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185239" y="3643238"/>
            <a:ext cx="2959627" cy="1323439"/>
          </a:xfrm>
          <a:prstGeom prst="rect">
            <a:avLst/>
          </a:prstGeom>
          <a:noFill/>
        </p:spPr>
        <p:txBody>
          <a:bodyPr wrap="square" rtlCol="0">
            <a:spAutoFit/>
          </a:bodyPr>
          <a:lstStyle/>
          <a:p>
            <a:pPr algn="dist"/>
            <a:r>
              <a:rPr lang="zh-CN" altLang="en-US" sz="8000" dirty="0">
                <a:solidFill>
                  <a:schemeClr val="accent1"/>
                </a:solidFill>
                <a:latin typeface="+mj-ea"/>
                <a:ea typeface="+mj-ea"/>
              </a:rPr>
              <a:t>目录</a:t>
            </a:r>
            <a:endParaRPr lang="zh-CN" altLang="en-US" sz="8000" dirty="0">
              <a:solidFill>
                <a:schemeClr val="accent1"/>
              </a:solidFill>
              <a:latin typeface="+mj-ea"/>
              <a:ea typeface="+mj-ea"/>
            </a:endParaRPr>
          </a:p>
        </p:txBody>
      </p:sp>
      <p:sp>
        <p:nvSpPr>
          <p:cNvPr id="75" name="文本框 74"/>
          <p:cNvSpPr txBox="1"/>
          <p:nvPr/>
        </p:nvSpPr>
        <p:spPr>
          <a:xfrm>
            <a:off x="8185239" y="5141349"/>
            <a:ext cx="2959627" cy="646331"/>
          </a:xfrm>
          <a:prstGeom prst="rect">
            <a:avLst/>
          </a:prstGeom>
          <a:noFill/>
        </p:spPr>
        <p:txBody>
          <a:bodyPr wrap="square" rtlCol="0">
            <a:spAutoFit/>
          </a:bodyPr>
          <a:lstStyle/>
          <a:p>
            <a:pPr algn="dist"/>
            <a:r>
              <a:rPr lang="en-US" altLang="zh-CN" sz="3600" dirty="0">
                <a:latin typeface="+mj-ea"/>
                <a:ea typeface="+mj-ea"/>
              </a:rPr>
              <a:t>contents</a:t>
            </a:r>
            <a:endParaRPr lang="zh-CN" altLang="en-US" sz="3600" dirty="0">
              <a:latin typeface="+mj-ea"/>
              <a:ea typeface="+mj-ea"/>
            </a:endParaRPr>
          </a:p>
        </p:txBody>
      </p:sp>
      <p:sp>
        <p:nvSpPr>
          <p:cNvPr id="16" name="Text Box 8"/>
          <p:cNvSpPr txBox="1">
            <a:spLocks noChangeArrowheads="1"/>
          </p:cNvSpPr>
          <p:nvPr/>
        </p:nvSpPr>
        <p:spPr bwMode="auto">
          <a:xfrm>
            <a:off x="1637035" y="859250"/>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18" name="直接连接符 17"/>
          <p:cNvCxnSpPr/>
          <p:nvPr/>
        </p:nvCxnSpPr>
        <p:spPr>
          <a:xfrm>
            <a:off x="943896" y="1501699"/>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KSO_Shape"/>
          <p:cNvSpPr/>
          <p:nvPr/>
        </p:nvSpPr>
        <p:spPr>
          <a:xfrm>
            <a:off x="943897" y="859249"/>
            <a:ext cx="534246" cy="53335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sz="2800" b="1" dirty="0">
                <a:solidFill>
                  <a:srgbClr val="FFFFFF"/>
                </a:solidFill>
              </a:rPr>
              <a:t>1</a:t>
            </a:r>
            <a:endParaRPr lang="en-US" sz="2800" b="1" dirty="0">
              <a:solidFill>
                <a:srgbClr val="FFFFFF"/>
              </a:solidFill>
            </a:endParaRPr>
          </a:p>
        </p:txBody>
      </p:sp>
      <p:sp>
        <p:nvSpPr>
          <p:cNvPr id="76" name="Text Box 8"/>
          <p:cNvSpPr txBox="1">
            <a:spLocks noChangeArrowheads="1"/>
          </p:cNvSpPr>
          <p:nvPr/>
        </p:nvSpPr>
        <p:spPr bwMode="auto">
          <a:xfrm>
            <a:off x="1637035" y="1983513"/>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77" name="直接连接符 76"/>
          <p:cNvCxnSpPr/>
          <p:nvPr/>
        </p:nvCxnSpPr>
        <p:spPr>
          <a:xfrm>
            <a:off x="943896" y="2625962"/>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KSO_Shape"/>
          <p:cNvSpPr/>
          <p:nvPr/>
        </p:nvSpPr>
        <p:spPr>
          <a:xfrm>
            <a:off x="943897" y="1983512"/>
            <a:ext cx="534246" cy="5333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2</a:t>
            </a:r>
            <a:endParaRPr lang="en-US" sz="2800" b="1" dirty="0">
              <a:solidFill>
                <a:srgbClr val="FFFFFF"/>
              </a:solidFill>
            </a:endParaRPr>
          </a:p>
        </p:txBody>
      </p:sp>
      <p:sp>
        <p:nvSpPr>
          <p:cNvPr id="79" name="Text Box 8"/>
          <p:cNvSpPr txBox="1">
            <a:spLocks noChangeArrowheads="1"/>
          </p:cNvSpPr>
          <p:nvPr/>
        </p:nvSpPr>
        <p:spPr bwMode="auto">
          <a:xfrm>
            <a:off x="1637035" y="3107776"/>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0" name="直接连接符 79"/>
          <p:cNvCxnSpPr/>
          <p:nvPr/>
        </p:nvCxnSpPr>
        <p:spPr>
          <a:xfrm>
            <a:off x="943896" y="3750225"/>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1" name="KSO_Shape"/>
          <p:cNvSpPr/>
          <p:nvPr/>
        </p:nvSpPr>
        <p:spPr>
          <a:xfrm>
            <a:off x="943897" y="3107775"/>
            <a:ext cx="534246" cy="53335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3</a:t>
            </a:r>
            <a:endParaRPr lang="en-US" sz="2800" b="1" dirty="0">
              <a:solidFill>
                <a:srgbClr val="FFFFFF"/>
              </a:solidFill>
            </a:endParaRPr>
          </a:p>
        </p:txBody>
      </p:sp>
      <p:sp>
        <p:nvSpPr>
          <p:cNvPr id="82" name="Text Box 8"/>
          <p:cNvSpPr txBox="1">
            <a:spLocks noChangeArrowheads="1"/>
          </p:cNvSpPr>
          <p:nvPr/>
        </p:nvSpPr>
        <p:spPr bwMode="auto">
          <a:xfrm>
            <a:off x="1637035" y="4232039"/>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3" name="直接连接符 82"/>
          <p:cNvCxnSpPr/>
          <p:nvPr/>
        </p:nvCxnSpPr>
        <p:spPr>
          <a:xfrm>
            <a:off x="943896" y="4874488"/>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KSO_Shape"/>
          <p:cNvSpPr/>
          <p:nvPr/>
        </p:nvSpPr>
        <p:spPr>
          <a:xfrm>
            <a:off x="943897" y="4232038"/>
            <a:ext cx="534246" cy="53335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4</a:t>
            </a:r>
            <a:endParaRPr lang="en-US" sz="2800" b="1" dirty="0">
              <a:solidFill>
                <a:srgbClr val="FFFFFF"/>
              </a:solidFill>
            </a:endParaRPr>
          </a:p>
        </p:txBody>
      </p:sp>
      <p:sp>
        <p:nvSpPr>
          <p:cNvPr id="85" name="Text Box 8"/>
          <p:cNvSpPr txBox="1">
            <a:spLocks noChangeArrowheads="1"/>
          </p:cNvSpPr>
          <p:nvPr/>
        </p:nvSpPr>
        <p:spPr bwMode="auto">
          <a:xfrm>
            <a:off x="1637035" y="5356302"/>
            <a:ext cx="4054376" cy="499624"/>
          </a:xfrm>
          <a:prstGeom prst="rect">
            <a:avLst/>
          </a:prstGeom>
          <a:noFill/>
          <a:ln>
            <a:noFill/>
          </a:ln>
        </p:spPr>
        <p:txBody>
          <a:bodyPr wrap="square" anchor="ctr">
            <a:spAutoFit/>
          </a:bodyPr>
          <a:lstStyle/>
          <a:p>
            <a:pPr algn="just">
              <a:lnSpc>
                <a:spcPct val="150000"/>
              </a:lnSpc>
            </a:pPr>
            <a:r>
              <a:rPr lang="zh-CN" altLang="en-US" sz="2000" dirty="0">
                <a:latin typeface="+mj-ea"/>
                <a:ea typeface="+mj-ea"/>
              </a:rPr>
              <a:t>请输入文本请输入文本请输入文本</a:t>
            </a:r>
            <a:endParaRPr lang="zh-CN" sz="2000" dirty="0">
              <a:latin typeface="+mj-ea"/>
              <a:ea typeface="+mj-ea"/>
            </a:endParaRPr>
          </a:p>
        </p:txBody>
      </p:sp>
      <p:cxnSp>
        <p:nvCxnSpPr>
          <p:cNvPr id="86" name="直接连接符 85"/>
          <p:cNvCxnSpPr/>
          <p:nvPr/>
        </p:nvCxnSpPr>
        <p:spPr>
          <a:xfrm>
            <a:off x="943896" y="5998751"/>
            <a:ext cx="5076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7" name="KSO_Shape"/>
          <p:cNvSpPr/>
          <p:nvPr/>
        </p:nvSpPr>
        <p:spPr>
          <a:xfrm>
            <a:off x="943897" y="5356301"/>
            <a:ext cx="534246" cy="53335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en-US" altLang="zh-CN" sz="2800" b="1" dirty="0">
                <a:solidFill>
                  <a:srgbClr val="FFFFFF"/>
                </a:solidFill>
              </a:rPr>
              <a:t>5</a:t>
            </a:r>
            <a:endParaRPr lang="en-US" sz="2800" b="1" dirty="0">
              <a:solidFill>
                <a:srgbClr val="FFFFFF"/>
              </a:solidFill>
            </a:endParaRPr>
          </a:p>
        </p:txBody>
      </p:sp>
      <p:grpSp>
        <p:nvGrpSpPr>
          <p:cNvPr id="35" name="组合 34"/>
          <p:cNvGrpSpPr/>
          <p:nvPr/>
        </p:nvGrpSpPr>
        <p:grpSpPr>
          <a:xfrm rot="12918611">
            <a:off x="9905078" y="419380"/>
            <a:ext cx="1142380" cy="2890827"/>
            <a:chOff x="8585978" y="4338795"/>
            <a:chExt cx="762600" cy="1929782"/>
          </a:xfrm>
        </p:grpSpPr>
        <p:sp>
          <p:nvSpPr>
            <p:cNvPr id="3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4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5"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1"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10" name="任意多边形: 形状 9"/>
          <p:cNvSpPr/>
          <p:nvPr/>
        </p:nvSpPr>
        <p:spPr>
          <a:xfrm flipH="1">
            <a:off x="792163" y="1898076"/>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1125274" y="1898076"/>
            <a:ext cx="1132182" cy="1132182"/>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2" name="KSO_Shape"/>
          <p:cNvSpPr/>
          <p:nvPr/>
        </p:nvSpPr>
        <p:spPr bwMode="auto">
          <a:xfrm>
            <a:off x="1444924" y="2253800"/>
            <a:ext cx="492881" cy="42073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타원 108"/>
          <p:cNvSpPr/>
          <p:nvPr/>
        </p:nvSpPr>
        <p:spPr>
          <a:xfrm>
            <a:off x="2528608" y="1898076"/>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1"/>
                </a:solidFill>
                <a:latin typeface="+mj-ea"/>
                <a:ea typeface="+mj-ea"/>
              </a:rPr>
              <a:t>请输入您的小标题</a:t>
            </a:r>
            <a:endParaRPr lang="ko-KR" altLang="en-US" sz="2000" b="1" dirty="0">
              <a:solidFill>
                <a:schemeClr val="accent1"/>
              </a:solidFill>
              <a:latin typeface="+mj-ea"/>
              <a:ea typeface="+mj-ea"/>
            </a:endParaRPr>
          </a:p>
        </p:txBody>
      </p:sp>
      <p:sp>
        <p:nvSpPr>
          <p:cNvPr id="15" name="矩形 14"/>
          <p:cNvSpPr/>
          <p:nvPr/>
        </p:nvSpPr>
        <p:spPr>
          <a:xfrm>
            <a:off x="2528608" y="2483199"/>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任意多边形: 形状 16"/>
          <p:cNvSpPr/>
          <p:nvPr/>
        </p:nvSpPr>
        <p:spPr>
          <a:xfrm flipH="1">
            <a:off x="5377416" y="4396512"/>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5710527" y="4396512"/>
            <a:ext cx="1132182" cy="1132182"/>
          </a:xfrm>
          <a:prstGeom prst="ellipse">
            <a:avLst/>
          </a:prstGeom>
          <a:solidFill>
            <a:srgbClr val="FEFFFF"/>
          </a:solidFill>
          <a:ln w="3175">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타원 108"/>
          <p:cNvSpPr/>
          <p:nvPr/>
        </p:nvSpPr>
        <p:spPr>
          <a:xfrm>
            <a:off x="7113861" y="4396512"/>
            <a:ext cx="3953676" cy="585123"/>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zh-CN" altLang="en-US" sz="2000" b="1" dirty="0">
                <a:solidFill>
                  <a:schemeClr val="accent2"/>
                </a:solidFill>
                <a:latin typeface="+mj-ea"/>
                <a:ea typeface="+mj-ea"/>
              </a:rPr>
              <a:t>请输入您的小标题</a:t>
            </a:r>
            <a:endParaRPr lang="ko-KR" altLang="en-US" sz="2000" b="1" dirty="0">
              <a:solidFill>
                <a:schemeClr val="accent2"/>
              </a:solidFill>
              <a:latin typeface="+mj-ea"/>
              <a:ea typeface="+mj-ea"/>
            </a:endParaRPr>
          </a:p>
        </p:txBody>
      </p:sp>
      <p:sp>
        <p:nvSpPr>
          <p:cNvPr id="20" name="矩形 19"/>
          <p:cNvSpPr/>
          <p:nvPr/>
        </p:nvSpPr>
        <p:spPr>
          <a:xfrm>
            <a:off x="7113861" y="4981635"/>
            <a:ext cx="4151667" cy="1664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1" name="Freeform 7"/>
          <p:cNvSpPr/>
          <p:nvPr/>
        </p:nvSpPr>
        <p:spPr bwMode="auto">
          <a:xfrm rot="18900000">
            <a:off x="6008787" y="4711236"/>
            <a:ext cx="535662" cy="502735"/>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2"/>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1" name="KSO_Shape"/>
          <p:cNvSpPr/>
          <p:nvPr/>
        </p:nvSpPr>
        <p:spPr>
          <a:xfrm rot="20932375">
            <a:off x="1618206"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4" name="矩形: 圆角 13"/>
          <p:cNvSpPr/>
          <p:nvPr/>
        </p:nvSpPr>
        <p:spPr>
          <a:xfrm>
            <a:off x="562432" y="3394743"/>
            <a:ext cx="2567714" cy="1770335"/>
          </a:xfrm>
          <a:prstGeom prst="round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5" name="矩形 24"/>
          <p:cNvSpPr/>
          <p:nvPr/>
        </p:nvSpPr>
        <p:spPr>
          <a:xfrm>
            <a:off x="1079349"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KSO_Shape"/>
          <p:cNvSpPr/>
          <p:nvPr/>
        </p:nvSpPr>
        <p:spPr>
          <a:xfrm rot="20932375">
            <a:off x="4451347"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7" name="矩形: 圆角 26"/>
          <p:cNvSpPr/>
          <p:nvPr/>
        </p:nvSpPr>
        <p:spPr>
          <a:xfrm>
            <a:off x="3395573" y="3394743"/>
            <a:ext cx="2567714" cy="1770335"/>
          </a:xfrm>
          <a:prstGeom prst="round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28" name="矩形 27"/>
          <p:cNvSpPr/>
          <p:nvPr/>
        </p:nvSpPr>
        <p:spPr>
          <a:xfrm>
            <a:off x="3912490"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2016</a:t>
            </a:r>
            <a:endParaRPr lang="zh-CN" altLang="zh-CN" sz="3200" dirty="0">
              <a:solidFill>
                <a:schemeClr val="tx1"/>
              </a:solidFill>
              <a:latin typeface="+mj-ea"/>
              <a:ea typeface="+mj-ea"/>
            </a:endParaRPr>
          </a:p>
        </p:txBody>
      </p:sp>
      <p:sp>
        <p:nvSpPr>
          <p:cNvPr id="29" name="KSO_Shape"/>
          <p:cNvSpPr/>
          <p:nvPr/>
        </p:nvSpPr>
        <p:spPr>
          <a:xfrm rot="20932375">
            <a:off x="7284488"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3"/>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0" name="矩形: 圆角 29"/>
          <p:cNvSpPr/>
          <p:nvPr/>
        </p:nvSpPr>
        <p:spPr>
          <a:xfrm>
            <a:off x="6228714" y="3394743"/>
            <a:ext cx="2567714" cy="1770335"/>
          </a:xfrm>
          <a:prstGeom prst="roundRect">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1" name="矩形 30"/>
          <p:cNvSpPr/>
          <p:nvPr/>
        </p:nvSpPr>
        <p:spPr>
          <a:xfrm>
            <a:off x="6745631"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20xx</a:t>
            </a:r>
            <a:endParaRPr lang="zh-CN" altLang="zh-CN" sz="3200" dirty="0">
              <a:solidFill>
                <a:schemeClr val="tx1"/>
              </a:solidFill>
              <a:latin typeface="+mj-ea"/>
              <a:ea typeface="+mj-ea"/>
            </a:endParaRPr>
          </a:p>
        </p:txBody>
      </p:sp>
      <p:sp>
        <p:nvSpPr>
          <p:cNvPr id="32" name="KSO_Shape"/>
          <p:cNvSpPr/>
          <p:nvPr/>
        </p:nvSpPr>
        <p:spPr>
          <a:xfrm rot="20932375">
            <a:off x="10117629" y="2250910"/>
            <a:ext cx="1100671" cy="1047471"/>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4"/>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矩形: 圆角 32"/>
          <p:cNvSpPr/>
          <p:nvPr/>
        </p:nvSpPr>
        <p:spPr>
          <a:xfrm>
            <a:off x="9061855" y="3394743"/>
            <a:ext cx="2567714" cy="1770335"/>
          </a:xfrm>
          <a:prstGeom prst="roundRect">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rgbClr val="F9FCFB"/>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rgbClr val="F9FCFB"/>
              </a:solidFill>
              <a:latin typeface="幼圆" panose="02010509060101010101" pitchFamily="49" charset="-122"/>
              <a:ea typeface="幼圆" panose="02010509060101010101" pitchFamily="49" charset="-122"/>
            </a:endParaRPr>
          </a:p>
        </p:txBody>
      </p:sp>
      <p:sp>
        <p:nvSpPr>
          <p:cNvPr id="34" name="矩形 33"/>
          <p:cNvSpPr/>
          <p:nvPr/>
        </p:nvSpPr>
        <p:spPr>
          <a:xfrm>
            <a:off x="9578772" y="5600580"/>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2018</a:t>
            </a:r>
            <a:endParaRPr lang="zh-CN" altLang="zh-CN" sz="3200" dirty="0">
              <a:solidFill>
                <a:schemeClr val="tx1"/>
              </a:solidFill>
              <a:latin typeface="+mj-ea"/>
              <a:ea typeface="+mj-ea"/>
            </a:endParaRPr>
          </a:p>
        </p:txBody>
      </p:sp>
      <p:sp>
        <p:nvSpPr>
          <p:cNvPr id="35" name="AutoShape 8"/>
          <p:cNvSpPr>
            <a:spLocks noChangeArrowheads="1"/>
          </p:cNvSpPr>
          <p:nvPr/>
        </p:nvSpPr>
        <p:spPr bwMode="auto">
          <a:xfrm rot="21599018">
            <a:off x="3140765"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6" name="AutoShape 8"/>
          <p:cNvSpPr>
            <a:spLocks noChangeArrowheads="1"/>
          </p:cNvSpPr>
          <p:nvPr/>
        </p:nvSpPr>
        <p:spPr bwMode="auto">
          <a:xfrm rot="21599018">
            <a:off x="5973906"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
        <p:nvSpPr>
          <p:cNvPr id="37" name="AutoShape 8"/>
          <p:cNvSpPr>
            <a:spLocks noChangeArrowheads="1"/>
          </p:cNvSpPr>
          <p:nvPr/>
        </p:nvSpPr>
        <p:spPr bwMode="auto">
          <a:xfrm rot="21599018">
            <a:off x="8807047" y="5720883"/>
            <a:ext cx="244188" cy="341388"/>
          </a:xfrm>
          <a:prstGeom prst="chevron">
            <a:avLst>
              <a:gd name="adj" fmla="val 55472"/>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请输入第四章的大标题</a:t>
            </a:r>
            <a:endParaRPr lang="zh-CN" altLang="en-US" dirty="0"/>
          </a:p>
        </p:txBody>
      </p:sp>
      <p:sp>
        <p:nvSpPr>
          <p:cNvPr id="9219" name="文本占位符 2"/>
          <p:cNvSpPr>
            <a:spLocks noGrp="1"/>
          </p:cNvSpPr>
          <p:nvPr>
            <p:ph type="body" idx="1"/>
          </p:nvPr>
        </p:nvSpPr>
        <p:spPr/>
        <p:txBody>
          <a:bodyPr/>
          <a:lstStyle/>
          <a:p>
            <a:r>
              <a:rPr lang="zh-CN" altLang="en-US"/>
              <a:t>请输入第二章的小标题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圆角矩形 85"/>
          <p:cNvSpPr/>
          <p:nvPr/>
        </p:nvSpPr>
        <p:spPr>
          <a:xfrm>
            <a:off x="2236773" y="3570771"/>
            <a:ext cx="2689254" cy="44202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22367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6" name="圆角矩形 85"/>
          <p:cNvSpPr/>
          <p:nvPr/>
        </p:nvSpPr>
        <p:spPr>
          <a:xfrm>
            <a:off x="7265973" y="3570771"/>
            <a:ext cx="2689254" cy="442021"/>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7265973" y="2399892"/>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grpSp>
        <p:nvGrpSpPr>
          <p:cNvPr id="19" name="Group 4"/>
          <p:cNvGrpSpPr>
            <a:grpSpLocks noChangeAspect="1"/>
          </p:cNvGrpSpPr>
          <p:nvPr/>
        </p:nvGrpSpPr>
        <p:grpSpPr bwMode="auto">
          <a:xfrm>
            <a:off x="5387908" y="2705166"/>
            <a:ext cx="1416185" cy="3175687"/>
            <a:chOff x="815" y="1510"/>
            <a:chExt cx="891" cy="1998"/>
          </a:xfrm>
          <a:solidFill>
            <a:schemeClr val="tx1"/>
          </a:solidFill>
        </p:grpSpPr>
        <p:sp>
          <p:nvSpPr>
            <p:cNvPr id="21" name="Freeform 5"/>
            <p:cNvSpPr>
              <a:spLocks noEditPoints="1"/>
            </p:cNvSpPr>
            <p:nvPr/>
          </p:nvSpPr>
          <p:spPr bwMode="auto">
            <a:xfrm>
              <a:off x="815" y="1510"/>
              <a:ext cx="891" cy="1998"/>
            </a:xfrm>
            <a:custGeom>
              <a:avLst/>
              <a:gdLst>
                <a:gd name="T0" fmla="*/ 350 w 374"/>
                <a:gd name="T1" fmla="*/ 345 h 843"/>
                <a:gd name="T2" fmla="*/ 300 w 374"/>
                <a:gd name="T3" fmla="*/ 220 h 843"/>
                <a:gd name="T4" fmla="*/ 214 w 374"/>
                <a:gd name="T5" fmla="*/ 65 h 843"/>
                <a:gd name="T6" fmla="*/ 153 w 374"/>
                <a:gd name="T7" fmla="*/ 7 h 843"/>
                <a:gd name="T8" fmla="*/ 61 w 374"/>
                <a:gd name="T9" fmla="*/ 237 h 843"/>
                <a:gd name="T10" fmla="*/ 70 w 374"/>
                <a:gd name="T11" fmla="*/ 384 h 843"/>
                <a:gd name="T12" fmla="*/ 32 w 374"/>
                <a:gd name="T13" fmla="*/ 324 h 843"/>
                <a:gd name="T14" fmla="*/ 11 w 374"/>
                <a:gd name="T15" fmla="*/ 334 h 843"/>
                <a:gd name="T16" fmla="*/ 75 w 374"/>
                <a:gd name="T17" fmla="*/ 473 h 843"/>
                <a:gd name="T18" fmla="*/ 103 w 374"/>
                <a:gd name="T19" fmla="*/ 731 h 843"/>
                <a:gd name="T20" fmla="*/ 70 w 374"/>
                <a:gd name="T21" fmla="*/ 830 h 843"/>
                <a:gd name="T22" fmla="*/ 106 w 374"/>
                <a:gd name="T23" fmla="*/ 834 h 843"/>
                <a:gd name="T24" fmla="*/ 107 w 374"/>
                <a:gd name="T25" fmla="*/ 830 h 843"/>
                <a:gd name="T26" fmla="*/ 187 w 374"/>
                <a:gd name="T27" fmla="*/ 759 h 843"/>
                <a:gd name="T28" fmla="*/ 306 w 374"/>
                <a:gd name="T29" fmla="*/ 830 h 843"/>
                <a:gd name="T30" fmla="*/ 334 w 374"/>
                <a:gd name="T31" fmla="*/ 837 h 843"/>
                <a:gd name="T32" fmla="*/ 315 w 374"/>
                <a:gd name="T33" fmla="*/ 821 h 843"/>
                <a:gd name="T34" fmla="*/ 316 w 374"/>
                <a:gd name="T35" fmla="*/ 691 h 843"/>
                <a:gd name="T36" fmla="*/ 305 w 374"/>
                <a:gd name="T37" fmla="*/ 456 h 843"/>
                <a:gd name="T38" fmla="*/ 355 w 374"/>
                <a:gd name="T39" fmla="*/ 351 h 843"/>
                <a:gd name="T40" fmla="*/ 8 w 374"/>
                <a:gd name="T41" fmla="*/ 318 h 843"/>
                <a:gd name="T42" fmla="*/ 14 w 374"/>
                <a:gd name="T43" fmla="*/ 329 h 843"/>
                <a:gd name="T44" fmla="*/ 77 w 374"/>
                <a:gd name="T45" fmla="*/ 831 h 843"/>
                <a:gd name="T46" fmla="*/ 93 w 374"/>
                <a:gd name="T47" fmla="*/ 833 h 843"/>
                <a:gd name="T48" fmla="*/ 326 w 374"/>
                <a:gd name="T49" fmla="*/ 832 h 843"/>
                <a:gd name="T50" fmla="*/ 110 w 374"/>
                <a:gd name="T51" fmla="*/ 138 h 843"/>
                <a:gd name="T52" fmla="*/ 217 w 374"/>
                <a:gd name="T53" fmla="*/ 86 h 843"/>
                <a:gd name="T54" fmla="*/ 288 w 374"/>
                <a:gd name="T55" fmla="*/ 218 h 843"/>
                <a:gd name="T56" fmla="*/ 210 w 374"/>
                <a:gd name="T57" fmla="*/ 240 h 843"/>
                <a:gd name="T58" fmla="*/ 155 w 374"/>
                <a:gd name="T59" fmla="*/ 241 h 843"/>
                <a:gd name="T60" fmla="*/ 126 w 374"/>
                <a:gd name="T61" fmla="*/ 226 h 843"/>
                <a:gd name="T62" fmla="*/ 68 w 374"/>
                <a:gd name="T63" fmla="*/ 234 h 843"/>
                <a:gd name="T64" fmla="*/ 126 w 374"/>
                <a:gd name="T65" fmla="*/ 735 h 843"/>
                <a:gd name="T66" fmla="*/ 196 w 374"/>
                <a:gd name="T67" fmla="*/ 705 h 843"/>
                <a:gd name="T68" fmla="*/ 309 w 374"/>
                <a:gd name="T69" fmla="*/ 685 h 843"/>
                <a:gd name="T70" fmla="*/ 303 w 374"/>
                <a:gd name="T71" fmla="*/ 699 h 843"/>
                <a:gd name="T72" fmla="*/ 90 w 374"/>
                <a:gd name="T73" fmla="*/ 687 h 843"/>
                <a:gd name="T74" fmla="*/ 308 w 374"/>
                <a:gd name="T75" fmla="*/ 686 h 843"/>
                <a:gd name="T76" fmla="*/ 199 w 374"/>
                <a:gd name="T77" fmla="*/ 679 h 843"/>
                <a:gd name="T78" fmla="*/ 68 w 374"/>
                <a:gd name="T79" fmla="*/ 244 h 843"/>
                <a:gd name="T80" fmla="*/ 184 w 374"/>
                <a:gd name="T81" fmla="*/ 233 h 843"/>
                <a:gd name="T82" fmla="*/ 297 w 374"/>
                <a:gd name="T83" fmla="*/ 459 h 843"/>
                <a:gd name="T84" fmla="*/ 355 w 374"/>
                <a:gd name="T85" fmla="*/ 343 h 843"/>
                <a:gd name="T86" fmla="*/ 339 w 374"/>
                <a:gd name="T87" fmla="*/ 334 h 8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74" h="843">
                  <a:moveTo>
                    <a:pt x="345" y="314"/>
                  </a:moveTo>
                  <a:cubicBezTo>
                    <a:pt x="336" y="316"/>
                    <a:pt x="329" y="325"/>
                    <a:pt x="332" y="334"/>
                  </a:cubicBezTo>
                  <a:cubicBezTo>
                    <a:pt x="334" y="342"/>
                    <a:pt x="342" y="347"/>
                    <a:pt x="350" y="345"/>
                  </a:cubicBezTo>
                  <a:cubicBezTo>
                    <a:pt x="347" y="356"/>
                    <a:pt x="344" y="366"/>
                    <a:pt x="336" y="374"/>
                  </a:cubicBezTo>
                  <a:cubicBezTo>
                    <a:pt x="328" y="383"/>
                    <a:pt x="316" y="387"/>
                    <a:pt x="303" y="384"/>
                  </a:cubicBezTo>
                  <a:cubicBezTo>
                    <a:pt x="302" y="329"/>
                    <a:pt x="301" y="275"/>
                    <a:pt x="300" y="220"/>
                  </a:cubicBezTo>
                  <a:cubicBezTo>
                    <a:pt x="300" y="219"/>
                    <a:pt x="299" y="218"/>
                    <a:pt x="299" y="218"/>
                  </a:cubicBezTo>
                  <a:cubicBezTo>
                    <a:pt x="299" y="217"/>
                    <a:pt x="299" y="217"/>
                    <a:pt x="299" y="216"/>
                  </a:cubicBezTo>
                  <a:cubicBezTo>
                    <a:pt x="273" y="165"/>
                    <a:pt x="243" y="115"/>
                    <a:pt x="214" y="65"/>
                  </a:cubicBezTo>
                  <a:cubicBezTo>
                    <a:pt x="207" y="53"/>
                    <a:pt x="200" y="41"/>
                    <a:pt x="193" y="29"/>
                  </a:cubicBezTo>
                  <a:cubicBezTo>
                    <a:pt x="189" y="21"/>
                    <a:pt x="184" y="12"/>
                    <a:pt x="177" y="7"/>
                  </a:cubicBezTo>
                  <a:cubicBezTo>
                    <a:pt x="170" y="1"/>
                    <a:pt x="158" y="0"/>
                    <a:pt x="153" y="7"/>
                  </a:cubicBezTo>
                  <a:cubicBezTo>
                    <a:pt x="152" y="8"/>
                    <a:pt x="151" y="8"/>
                    <a:pt x="151" y="9"/>
                  </a:cubicBezTo>
                  <a:cubicBezTo>
                    <a:pt x="134" y="47"/>
                    <a:pt x="120" y="87"/>
                    <a:pt x="105" y="126"/>
                  </a:cubicBezTo>
                  <a:cubicBezTo>
                    <a:pt x="91" y="163"/>
                    <a:pt x="73" y="200"/>
                    <a:pt x="61" y="237"/>
                  </a:cubicBezTo>
                  <a:cubicBezTo>
                    <a:pt x="61" y="238"/>
                    <a:pt x="61" y="238"/>
                    <a:pt x="61" y="239"/>
                  </a:cubicBezTo>
                  <a:cubicBezTo>
                    <a:pt x="61" y="239"/>
                    <a:pt x="60" y="240"/>
                    <a:pt x="61" y="241"/>
                  </a:cubicBezTo>
                  <a:cubicBezTo>
                    <a:pt x="64" y="288"/>
                    <a:pt x="67" y="336"/>
                    <a:pt x="70" y="384"/>
                  </a:cubicBezTo>
                  <a:cubicBezTo>
                    <a:pt x="57" y="382"/>
                    <a:pt x="45" y="381"/>
                    <a:pt x="34" y="371"/>
                  </a:cubicBezTo>
                  <a:cubicBezTo>
                    <a:pt x="23" y="361"/>
                    <a:pt x="20" y="347"/>
                    <a:pt x="16" y="333"/>
                  </a:cubicBezTo>
                  <a:cubicBezTo>
                    <a:pt x="22" y="336"/>
                    <a:pt x="29" y="330"/>
                    <a:pt x="32" y="324"/>
                  </a:cubicBezTo>
                  <a:cubicBezTo>
                    <a:pt x="35" y="314"/>
                    <a:pt x="31" y="304"/>
                    <a:pt x="21" y="302"/>
                  </a:cubicBezTo>
                  <a:cubicBezTo>
                    <a:pt x="11" y="300"/>
                    <a:pt x="3" y="308"/>
                    <a:pt x="2" y="317"/>
                  </a:cubicBezTo>
                  <a:cubicBezTo>
                    <a:pt x="0" y="323"/>
                    <a:pt x="4" y="333"/>
                    <a:pt x="11" y="334"/>
                  </a:cubicBezTo>
                  <a:cubicBezTo>
                    <a:pt x="11" y="351"/>
                    <a:pt x="19" y="369"/>
                    <a:pt x="33" y="380"/>
                  </a:cubicBezTo>
                  <a:cubicBezTo>
                    <a:pt x="43" y="388"/>
                    <a:pt x="58" y="394"/>
                    <a:pt x="70" y="390"/>
                  </a:cubicBezTo>
                  <a:cubicBezTo>
                    <a:pt x="72" y="417"/>
                    <a:pt x="74" y="445"/>
                    <a:pt x="75" y="473"/>
                  </a:cubicBezTo>
                  <a:cubicBezTo>
                    <a:pt x="79" y="550"/>
                    <a:pt x="79" y="628"/>
                    <a:pt x="86" y="705"/>
                  </a:cubicBezTo>
                  <a:cubicBezTo>
                    <a:pt x="86" y="706"/>
                    <a:pt x="87" y="706"/>
                    <a:pt x="88" y="707"/>
                  </a:cubicBezTo>
                  <a:cubicBezTo>
                    <a:pt x="90" y="716"/>
                    <a:pt x="95" y="724"/>
                    <a:pt x="103" y="731"/>
                  </a:cubicBezTo>
                  <a:cubicBezTo>
                    <a:pt x="107" y="734"/>
                    <a:pt x="112" y="737"/>
                    <a:pt x="116" y="739"/>
                  </a:cubicBezTo>
                  <a:cubicBezTo>
                    <a:pt x="88" y="749"/>
                    <a:pt x="87" y="800"/>
                    <a:pt x="99" y="826"/>
                  </a:cubicBezTo>
                  <a:cubicBezTo>
                    <a:pt x="88" y="821"/>
                    <a:pt x="73" y="819"/>
                    <a:pt x="70" y="830"/>
                  </a:cubicBezTo>
                  <a:cubicBezTo>
                    <a:pt x="69" y="836"/>
                    <a:pt x="74" y="841"/>
                    <a:pt x="79" y="842"/>
                  </a:cubicBezTo>
                  <a:cubicBezTo>
                    <a:pt x="84" y="843"/>
                    <a:pt x="88" y="841"/>
                    <a:pt x="92" y="840"/>
                  </a:cubicBezTo>
                  <a:cubicBezTo>
                    <a:pt x="97" y="838"/>
                    <a:pt x="102" y="837"/>
                    <a:pt x="106" y="834"/>
                  </a:cubicBezTo>
                  <a:cubicBezTo>
                    <a:pt x="107" y="834"/>
                    <a:pt x="107" y="834"/>
                    <a:pt x="107" y="833"/>
                  </a:cubicBezTo>
                  <a:cubicBezTo>
                    <a:pt x="107" y="833"/>
                    <a:pt x="107" y="833"/>
                    <a:pt x="107" y="833"/>
                  </a:cubicBezTo>
                  <a:cubicBezTo>
                    <a:pt x="108" y="832"/>
                    <a:pt x="108" y="831"/>
                    <a:pt x="107" y="830"/>
                  </a:cubicBezTo>
                  <a:cubicBezTo>
                    <a:pt x="107" y="830"/>
                    <a:pt x="107" y="830"/>
                    <a:pt x="107" y="830"/>
                  </a:cubicBezTo>
                  <a:cubicBezTo>
                    <a:pt x="96" y="798"/>
                    <a:pt x="98" y="768"/>
                    <a:pt x="121" y="742"/>
                  </a:cubicBezTo>
                  <a:cubicBezTo>
                    <a:pt x="141" y="752"/>
                    <a:pt x="165" y="758"/>
                    <a:pt x="187" y="759"/>
                  </a:cubicBezTo>
                  <a:cubicBezTo>
                    <a:pt x="217" y="762"/>
                    <a:pt x="254" y="754"/>
                    <a:pt x="281" y="735"/>
                  </a:cubicBezTo>
                  <a:cubicBezTo>
                    <a:pt x="293" y="738"/>
                    <a:pt x="304" y="770"/>
                    <a:pt x="306" y="779"/>
                  </a:cubicBezTo>
                  <a:cubicBezTo>
                    <a:pt x="311" y="796"/>
                    <a:pt x="310" y="813"/>
                    <a:pt x="306" y="830"/>
                  </a:cubicBezTo>
                  <a:cubicBezTo>
                    <a:pt x="305" y="832"/>
                    <a:pt x="307" y="834"/>
                    <a:pt x="309" y="834"/>
                  </a:cubicBezTo>
                  <a:cubicBezTo>
                    <a:pt x="310" y="835"/>
                    <a:pt x="310" y="835"/>
                    <a:pt x="311" y="835"/>
                  </a:cubicBezTo>
                  <a:cubicBezTo>
                    <a:pt x="318" y="839"/>
                    <a:pt x="326" y="839"/>
                    <a:pt x="334" y="837"/>
                  </a:cubicBezTo>
                  <a:cubicBezTo>
                    <a:pt x="340" y="835"/>
                    <a:pt x="349" y="829"/>
                    <a:pt x="347" y="821"/>
                  </a:cubicBezTo>
                  <a:cubicBezTo>
                    <a:pt x="344" y="814"/>
                    <a:pt x="335" y="812"/>
                    <a:pt x="328" y="814"/>
                  </a:cubicBezTo>
                  <a:cubicBezTo>
                    <a:pt x="324" y="815"/>
                    <a:pt x="319" y="818"/>
                    <a:pt x="315" y="821"/>
                  </a:cubicBezTo>
                  <a:cubicBezTo>
                    <a:pt x="319" y="801"/>
                    <a:pt x="317" y="780"/>
                    <a:pt x="309" y="762"/>
                  </a:cubicBezTo>
                  <a:cubicBezTo>
                    <a:pt x="306" y="756"/>
                    <a:pt x="296" y="736"/>
                    <a:pt x="286" y="731"/>
                  </a:cubicBezTo>
                  <a:cubicBezTo>
                    <a:pt x="300" y="721"/>
                    <a:pt x="310" y="707"/>
                    <a:pt x="316" y="691"/>
                  </a:cubicBezTo>
                  <a:cubicBezTo>
                    <a:pt x="316" y="689"/>
                    <a:pt x="315" y="688"/>
                    <a:pt x="314" y="687"/>
                  </a:cubicBezTo>
                  <a:cubicBezTo>
                    <a:pt x="316" y="650"/>
                    <a:pt x="312" y="611"/>
                    <a:pt x="310" y="574"/>
                  </a:cubicBezTo>
                  <a:cubicBezTo>
                    <a:pt x="308" y="534"/>
                    <a:pt x="307" y="495"/>
                    <a:pt x="305" y="456"/>
                  </a:cubicBezTo>
                  <a:cubicBezTo>
                    <a:pt x="305" y="433"/>
                    <a:pt x="304" y="410"/>
                    <a:pt x="303" y="387"/>
                  </a:cubicBezTo>
                  <a:cubicBezTo>
                    <a:pt x="328" y="399"/>
                    <a:pt x="351" y="375"/>
                    <a:pt x="355" y="351"/>
                  </a:cubicBezTo>
                  <a:cubicBezTo>
                    <a:pt x="355" y="351"/>
                    <a:pt x="355" y="351"/>
                    <a:pt x="355" y="351"/>
                  </a:cubicBezTo>
                  <a:cubicBezTo>
                    <a:pt x="374" y="345"/>
                    <a:pt x="364" y="311"/>
                    <a:pt x="345" y="314"/>
                  </a:cubicBezTo>
                  <a:close/>
                  <a:moveTo>
                    <a:pt x="14" y="329"/>
                  </a:moveTo>
                  <a:cubicBezTo>
                    <a:pt x="10" y="327"/>
                    <a:pt x="7" y="323"/>
                    <a:pt x="8" y="318"/>
                  </a:cubicBezTo>
                  <a:cubicBezTo>
                    <a:pt x="9" y="313"/>
                    <a:pt x="13" y="309"/>
                    <a:pt x="18" y="308"/>
                  </a:cubicBezTo>
                  <a:cubicBezTo>
                    <a:pt x="35" y="308"/>
                    <a:pt x="25" y="334"/>
                    <a:pt x="16" y="329"/>
                  </a:cubicBezTo>
                  <a:cubicBezTo>
                    <a:pt x="15" y="328"/>
                    <a:pt x="15" y="328"/>
                    <a:pt x="14" y="329"/>
                  </a:cubicBezTo>
                  <a:close/>
                  <a:moveTo>
                    <a:pt x="93" y="833"/>
                  </a:moveTo>
                  <a:cubicBezTo>
                    <a:pt x="91" y="834"/>
                    <a:pt x="89" y="834"/>
                    <a:pt x="86" y="835"/>
                  </a:cubicBezTo>
                  <a:cubicBezTo>
                    <a:pt x="86" y="835"/>
                    <a:pt x="74" y="837"/>
                    <a:pt x="77" y="831"/>
                  </a:cubicBezTo>
                  <a:cubicBezTo>
                    <a:pt x="79" y="828"/>
                    <a:pt x="88" y="829"/>
                    <a:pt x="91" y="829"/>
                  </a:cubicBezTo>
                  <a:cubicBezTo>
                    <a:pt x="94" y="829"/>
                    <a:pt x="97" y="830"/>
                    <a:pt x="100" y="831"/>
                  </a:cubicBezTo>
                  <a:cubicBezTo>
                    <a:pt x="98" y="832"/>
                    <a:pt x="95" y="832"/>
                    <a:pt x="93" y="833"/>
                  </a:cubicBezTo>
                  <a:close/>
                  <a:moveTo>
                    <a:pt x="324" y="823"/>
                  </a:moveTo>
                  <a:cubicBezTo>
                    <a:pt x="328" y="821"/>
                    <a:pt x="339" y="817"/>
                    <a:pt x="339" y="824"/>
                  </a:cubicBezTo>
                  <a:cubicBezTo>
                    <a:pt x="339" y="829"/>
                    <a:pt x="331" y="832"/>
                    <a:pt x="326" y="832"/>
                  </a:cubicBezTo>
                  <a:cubicBezTo>
                    <a:pt x="322" y="833"/>
                    <a:pt x="319" y="832"/>
                    <a:pt x="315" y="832"/>
                  </a:cubicBezTo>
                  <a:cubicBezTo>
                    <a:pt x="318" y="828"/>
                    <a:pt x="320" y="825"/>
                    <a:pt x="324" y="823"/>
                  </a:cubicBezTo>
                  <a:close/>
                  <a:moveTo>
                    <a:pt x="110" y="138"/>
                  </a:moveTo>
                  <a:cubicBezTo>
                    <a:pt x="116" y="123"/>
                    <a:pt x="122" y="108"/>
                    <a:pt x="128" y="93"/>
                  </a:cubicBezTo>
                  <a:cubicBezTo>
                    <a:pt x="128" y="94"/>
                    <a:pt x="129" y="94"/>
                    <a:pt x="129" y="95"/>
                  </a:cubicBezTo>
                  <a:cubicBezTo>
                    <a:pt x="155" y="112"/>
                    <a:pt x="195" y="107"/>
                    <a:pt x="217" y="86"/>
                  </a:cubicBezTo>
                  <a:cubicBezTo>
                    <a:pt x="222" y="94"/>
                    <a:pt x="227" y="102"/>
                    <a:pt x="231" y="111"/>
                  </a:cubicBezTo>
                  <a:cubicBezTo>
                    <a:pt x="252" y="145"/>
                    <a:pt x="271" y="182"/>
                    <a:pt x="291" y="217"/>
                  </a:cubicBezTo>
                  <a:cubicBezTo>
                    <a:pt x="290" y="216"/>
                    <a:pt x="289" y="217"/>
                    <a:pt x="288" y="218"/>
                  </a:cubicBezTo>
                  <a:cubicBezTo>
                    <a:pt x="277" y="237"/>
                    <a:pt x="257" y="236"/>
                    <a:pt x="242" y="222"/>
                  </a:cubicBezTo>
                  <a:cubicBezTo>
                    <a:pt x="241" y="220"/>
                    <a:pt x="238" y="220"/>
                    <a:pt x="236" y="222"/>
                  </a:cubicBezTo>
                  <a:cubicBezTo>
                    <a:pt x="229" y="231"/>
                    <a:pt x="223" y="240"/>
                    <a:pt x="210" y="240"/>
                  </a:cubicBezTo>
                  <a:cubicBezTo>
                    <a:pt x="199" y="240"/>
                    <a:pt x="191" y="233"/>
                    <a:pt x="185" y="225"/>
                  </a:cubicBezTo>
                  <a:cubicBezTo>
                    <a:pt x="184" y="222"/>
                    <a:pt x="180" y="221"/>
                    <a:pt x="179" y="224"/>
                  </a:cubicBezTo>
                  <a:cubicBezTo>
                    <a:pt x="175" y="236"/>
                    <a:pt x="167" y="241"/>
                    <a:pt x="155" y="241"/>
                  </a:cubicBezTo>
                  <a:cubicBezTo>
                    <a:pt x="145" y="241"/>
                    <a:pt x="134" y="238"/>
                    <a:pt x="132" y="227"/>
                  </a:cubicBezTo>
                  <a:cubicBezTo>
                    <a:pt x="131" y="225"/>
                    <a:pt x="130" y="225"/>
                    <a:pt x="129" y="226"/>
                  </a:cubicBezTo>
                  <a:cubicBezTo>
                    <a:pt x="128" y="225"/>
                    <a:pt x="127" y="225"/>
                    <a:pt x="126" y="226"/>
                  </a:cubicBezTo>
                  <a:cubicBezTo>
                    <a:pt x="118" y="233"/>
                    <a:pt x="114" y="242"/>
                    <a:pt x="102" y="245"/>
                  </a:cubicBezTo>
                  <a:cubicBezTo>
                    <a:pt x="96" y="247"/>
                    <a:pt x="89" y="246"/>
                    <a:pt x="83" y="244"/>
                  </a:cubicBezTo>
                  <a:cubicBezTo>
                    <a:pt x="79" y="243"/>
                    <a:pt x="70" y="239"/>
                    <a:pt x="68" y="234"/>
                  </a:cubicBezTo>
                  <a:cubicBezTo>
                    <a:pt x="88" y="206"/>
                    <a:pt x="98" y="169"/>
                    <a:pt x="110" y="138"/>
                  </a:cubicBezTo>
                  <a:close/>
                  <a:moveTo>
                    <a:pt x="198" y="753"/>
                  </a:moveTo>
                  <a:cubicBezTo>
                    <a:pt x="174" y="753"/>
                    <a:pt x="149" y="746"/>
                    <a:pt x="126" y="735"/>
                  </a:cubicBezTo>
                  <a:cubicBezTo>
                    <a:pt x="112" y="729"/>
                    <a:pt x="99" y="721"/>
                    <a:pt x="94" y="705"/>
                  </a:cubicBezTo>
                  <a:cubicBezTo>
                    <a:pt x="93" y="704"/>
                    <a:pt x="93" y="702"/>
                    <a:pt x="92" y="700"/>
                  </a:cubicBezTo>
                  <a:cubicBezTo>
                    <a:pt x="127" y="704"/>
                    <a:pt x="162" y="704"/>
                    <a:pt x="196" y="705"/>
                  </a:cubicBezTo>
                  <a:cubicBezTo>
                    <a:pt x="231" y="705"/>
                    <a:pt x="266" y="707"/>
                    <a:pt x="300" y="704"/>
                  </a:cubicBezTo>
                  <a:cubicBezTo>
                    <a:pt x="277" y="736"/>
                    <a:pt x="238" y="753"/>
                    <a:pt x="198" y="753"/>
                  </a:cubicBezTo>
                  <a:close/>
                  <a:moveTo>
                    <a:pt x="309" y="685"/>
                  </a:moveTo>
                  <a:cubicBezTo>
                    <a:pt x="309" y="687"/>
                    <a:pt x="309" y="688"/>
                    <a:pt x="309" y="689"/>
                  </a:cubicBezTo>
                  <a:cubicBezTo>
                    <a:pt x="308" y="693"/>
                    <a:pt x="306" y="696"/>
                    <a:pt x="304" y="699"/>
                  </a:cubicBezTo>
                  <a:cubicBezTo>
                    <a:pt x="303" y="699"/>
                    <a:pt x="303" y="699"/>
                    <a:pt x="303" y="699"/>
                  </a:cubicBezTo>
                  <a:cubicBezTo>
                    <a:pt x="267" y="698"/>
                    <a:pt x="232" y="699"/>
                    <a:pt x="196" y="699"/>
                  </a:cubicBezTo>
                  <a:cubicBezTo>
                    <a:pt x="161" y="698"/>
                    <a:pt x="126" y="696"/>
                    <a:pt x="91" y="696"/>
                  </a:cubicBezTo>
                  <a:cubicBezTo>
                    <a:pt x="91" y="693"/>
                    <a:pt x="91" y="690"/>
                    <a:pt x="90" y="687"/>
                  </a:cubicBezTo>
                  <a:cubicBezTo>
                    <a:pt x="90" y="686"/>
                    <a:pt x="90" y="684"/>
                    <a:pt x="90" y="683"/>
                  </a:cubicBezTo>
                  <a:cubicBezTo>
                    <a:pt x="126" y="687"/>
                    <a:pt x="163" y="685"/>
                    <a:pt x="199" y="685"/>
                  </a:cubicBezTo>
                  <a:cubicBezTo>
                    <a:pt x="235" y="685"/>
                    <a:pt x="272" y="685"/>
                    <a:pt x="308" y="686"/>
                  </a:cubicBezTo>
                  <a:cubicBezTo>
                    <a:pt x="308" y="686"/>
                    <a:pt x="309" y="685"/>
                    <a:pt x="309" y="685"/>
                  </a:cubicBezTo>
                  <a:close/>
                  <a:moveTo>
                    <a:pt x="308" y="679"/>
                  </a:moveTo>
                  <a:cubicBezTo>
                    <a:pt x="271" y="679"/>
                    <a:pt x="235" y="679"/>
                    <a:pt x="199" y="679"/>
                  </a:cubicBezTo>
                  <a:cubicBezTo>
                    <a:pt x="163" y="679"/>
                    <a:pt x="126" y="677"/>
                    <a:pt x="90" y="680"/>
                  </a:cubicBezTo>
                  <a:cubicBezTo>
                    <a:pt x="91" y="611"/>
                    <a:pt x="86" y="541"/>
                    <a:pt x="82" y="473"/>
                  </a:cubicBezTo>
                  <a:cubicBezTo>
                    <a:pt x="79" y="396"/>
                    <a:pt x="74" y="320"/>
                    <a:pt x="68" y="244"/>
                  </a:cubicBezTo>
                  <a:cubicBezTo>
                    <a:pt x="76" y="251"/>
                    <a:pt x="90" y="254"/>
                    <a:pt x="96" y="254"/>
                  </a:cubicBezTo>
                  <a:cubicBezTo>
                    <a:pt x="108" y="253"/>
                    <a:pt x="123" y="246"/>
                    <a:pt x="128" y="235"/>
                  </a:cubicBezTo>
                  <a:cubicBezTo>
                    <a:pt x="134" y="255"/>
                    <a:pt x="177" y="254"/>
                    <a:pt x="184" y="233"/>
                  </a:cubicBezTo>
                  <a:cubicBezTo>
                    <a:pt x="195" y="254"/>
                    <a:pt x="233" y="252"/>
                    <a:pt x="241" y="230"/>
                  </a:cubicBezTo>
                  <a:cubicBezTo>
                    <a:pt x="252" y="247"/>
                    <a:pt x="280" y="244"/>
                    <a:pt x="291" y="226"/>
                  </a:cubicBezTo>
                  <a:cubicBezTo>
                    <a:pt x="292" y="304"/>
                    <a:pt x="294" y="381"/>
                    <a:pt x="297" y="459"/>
                  </a:cubicBezTo>
                  <a:cubicBezTo>
                    <a:pt x="299" y="498"/>
                    <a:pt x="300" y="538"/>
                    <a:pt x="302" y="577"/>
                  </a:cubicBezTo>
                  <a:cubicBezTo>
                    <a:pt x="304" y="610"/>
                    <a:pt x="303" y="645"/>
                    <a:pt x="308" y="679"/>
                  </a:cubicBezTo>
                  <a:close/>
                  <a:moveTo>
                    <a:pt x="355" y="343"/>
                  </a:moveTo>
                  <a:cubicBezTo>
                    <a:pt x="355" y="342"/>
                    <a:pt x="354" y="342"/>
                    <a:pt x="354" y="341"/>
                  </a:cubicBezTo>
                  <a:cubicBezTo>
                    <a:pt x="353" y="341"/>
                    <a:pt x="353" y="340"/>
                    <a:pt x="352" y="341"/>
                  </a:cubicBezTo>
                  <a:cubicBezTo>
                    <a:pt x="347" y="341"/>
                    <a:pt x="341" y="339"/>
                    <a:pt x="339" y="334"/>
                  </a:cubicBezTo>
                  <a:cubicBezTo>
                    <a:pt x="336" y="329"/>
                    <a:pt x="340" y="321"/>
                    <a:pt x="347" y="320"/>
                  </a:cubicBezTo>
                  <a:cubicBezTo>
                    <a:pt x="357" y="320"/>
                    <a:pt x="363" y="337"/>
                    <a:pt x="355" y="343"/>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2" name="Freeform 6"/>
            <p:cNvSpPr/>
            <p:nvPr/>
          </p:nvSpPr>
          <p:spPr bwMode="auto">
            <a:xfrm>
              <a:off x="1037" y="2486"/>
              <a:ext cx="107" cy="81"/>
            </a:xfrm>
            <a:custGeom>
              <a:avLst/>
              <a:gdLst>
                <a:gd name="T0" fmla="*/ 17 w 45"/>
                <a:gd name="T1" fmla="*/ 4 h 34"/>
                <a:gd name="T2" fmla="*/ 9 w 45"/>
                <a:gd name="T3" fmla="*/ 32 h 34"/>
                <a:gd name="T4" fmla="*/ 13 w 45"/>
                <a:gd name="T5" fmla="*/ 29 h 34"/>
                <a:gd name="T6" fmla="*/ 20 w 45"/>
                <a:gd name="T7" fmla="*/ 13 h 34"/>
                <a:gd name="T8" fmla="*/ 30 w 45"/>
                <a:gd name="T9" fmla="*/ 15 h 34"/>
                <a:gd name="T10" fmla="*/ 34 w 45"/>
                <a:gd name="T11" fmla="*/ 23 h 34"/>
                <a:gd name="T12" fmla="*/ 43 w 45"/>
                <a:gd name="T13" fmla="*/ 22 h 34"/>
                <a:gd name="T14" fmla="*/ 17 w 45"/>
                <a:gd name="T15" fmla="*/ 4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34">
                  <a:moveTo>
                    <a:pt x="17" y="4"/>
                  </a:moveTo>
                  <a:cubicBezTo>
                    <a:pt x="6" y="7"/>
                    <a:pt x="0" y="23"/>
                    <a:pt x="9" y="32"/>
                  </a:cubicBezTo>
                  <a:cubicBezTo>
                    <a:pt x="11" y="34"/>
                    <a:pt x="14" y="32"/>
                    <a:pt x="13" y="29"/>
                  </a:cubicBezTo>
                  <a:cubicBezTo>
                    <a:pt x="12" y="23"/>
                    <a:pt x="13" y="15"/>
                    <a:pt x="20" y="13"/>
                  </a:cubicBezTo>
                  <a:cubicBezTo>
                    <a:pt x="24" y="12"/>
                    <a:pt x="27" y="13"/>
                    <a:pt x="30" y="15"/>
                  </a:cubicBezTo>
                  <a:cubicBezTo>
                    <a:pt x="32" y="17"/>
                    <a:pt x="33" y="20"/>
                    <a:pt x="34" y="23"/>
                  </a:cubicBezTo>
                  <a:cubicBezTo>
                    <a:pt x="36" y="27"/>
                    <a:pt x="42" y="26"/>
                    <a:pt x="43" y="22"/>
                  </a:cubicBezTo>
                  <a:cubicBezTo>
                    <a:pt x="45" y="9"/>
                    <a:pt x="28" y="0"/>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3" name="Freeform 7"/>
            <p:cNvSpPr/>
            <p:nvPr/>
          </p:nvSpPr>
          <p:spPr bwMode="auto">
            <a:xfrm>
              <a:off x="1342" y="2479"/>
              <a:ext cx="93" cy="73"/>
            </a:xfrm>
            <a:custGeom>
              <a:avLst/>
              <a:gdLst>
                <a:gd name="T0" fmla="*/ 22 w 39"/>
                <a:gd name="T1" fmla="*/ 2 h 31"/>
                <a:gd name="T2" fmla="*/ 2 w 39"/>
                <a:gd name="T3" fmla="*/ 27 h 31"/>
                <a:gd name="T4" fmla="*/ 7 w 39"/>
                <a:gd name="T5" fmla="*/ 27 h 31"/>
                <a:gd name="T6" fmla="*/ 19 w 39"/>
                <a:gd name="T7" fmla="*/ 11 h 31"/>
                <a:gd name="T8" fmla="*/ 25 w 39"/>
                <a:gd name="T9" fmla="*/ 21 h 31"/>
                <a:gd name="T10" fmla="*/ 33 w 39"/>
                <a:gd name="T11" fmla="*/ 26 h 31"/>
                <a:gd name="T12" fmla="*/ 22 w 39"/>
                <a:gd name="T13" fmla="*/ 2 h 31"/>
              </a:gdLst>
              <a:ahLst/>
              <a:cxnLst>
                <a:cxn ang="0">
                  <a:pos x="T0" y="T1"/>
                </a:cxn>
                <a:cxn ang="0">
                  <a:pos x="T2" y="T3"/>
                </a:cxn>
                <a:cxn ang="0">
                  <a:pos x="T4" y="T5"/>
                </a:cxn>
                <a:cxn ang="0">
                  <a:pos x="T6" y="T7"/>
                </a:cxn>
                <a:cxn ang="0">
                  <a:pos x="T8" y="T9"/>
                </a:cxn>
                <a:cxn ang="0">
                  <a:pos x="T10" y="T11"/>
                </a:cxn>
                <a:cxn ang="0">
                  <a:pos x="T12" y="T13"/>
                </a:cxn>
              </a:cxnLst>
              <a:rect l="0" t="0" r="r" b="b"/>
              <a:pathLst>
                <a:path w="39" h="31">
                  <a:moveTo>
                    <a:pt x="22" y="2"/>
                  </a:moveTo>
                  <a:cubicBezTo>
                    <a:pt x="8" y="0"/>
                    <a:pt x="0" y="15"/>
                    <a:pt x="2" y="27"/>
                  </a:cubicBezTo>
                  <a:cubicBezTo>
                    <a:pt x="2" y="30"/>
                    <a:pt x="6" y="29"/>
                    <a:pt x="7" y="27"/>
                  </a:cubicBezTo>
                  <a:cubicBezTo>
                    <a:pt x="9" y="21"/>
                    <a:pt x="11" y="12"/>
                    <a:pt x="19" y="11"/>
                  </a:cubicBezTo>
                  <a:cubicBezTo>
                    <a:pt x="24" y="10"/>
                    <a:pt x="27" y="17"/>
                    <a:pt x="25" y="21"/>
                  </a:cubicBezTo>
                  <a:cubicBezTo>
                    <a:pt x="23" y="27"/>
                    <a:pt x="30" y="31"/>
                    <a:pt x="33" y="26"/>
                  </a:cubicBezTo>
                  <a:cubicBezTo>
                    <a:pt x="39" y="17"/>
                    <a:pt x="32" y="3"/>
                    <a:pt x="22" y="2"/>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4" name="Freeform 8"/>
            <p:cNvSpPr/>
            <p:nvPr/>
          </p:nvSpPr>
          <p:spPr bwMode="auto">
            <a:xfrm>
              <a:off x="1220" y="2571"/>
              <a:ext cx="50" cy="50"/>
            </a:xfrm>
            <a:custGeom>
              <a:avLst/>
              <a:gdLst>
                <a:gd name="T0" fmla="*/ 17 w 21"/>
                <a:gd name="T1" fmla="*/ 4 h 21"/>
                <a:gd name="T2" fmla="*/ 1 w 21"/>
                <a:gd name="T3" fmla="*/ 6 h 21"/>
                <a:gd name="T4" fmla="*/ 2 w 21"/>
                <a:gd name="T5" fmla="*/ 8 h 21"/>
                <a:gd name="T6" fmla="*/ 12 w 21"/>
                <a:gd name="T7" fmla="*/ 8 h 21"/>
                <a:gd name="T8" fmla="*/ 11 w 21"/>
                <a:gd name="T9" fmla="*/ 18 h 21"/>
                <a:gd name="T10" fmla="*/ 13 w 21"/>
                <a:gd name="T11" fmla="*/ 21 h 21"/>
                <a:gd name="T12" fmla="*/ 17 w 21"/>
                <a:gd name="T13" fmla="*/ 4 h 21"/>
              </a:gdLst>
              <a:ahLst/>
              <a:cxnLst>
                <a:cxn ang="0">
                  <a:pos x="T0" y="T1"/>
                </a:cxn>
                <a:cxn ang="0">
                  <a:pos x="T2" y="T3"/>
                </a:cxn>
                <a:cxn ang="0">
                  <a:pos x="T4" y="T5"/>
                </a:cxn>
                <a:cxn ang="0">
                  <a:pos x="T6" y="T7"/>
                </a:cxn>
                <a:cxn ang="0">
                  <a:pos x="T8" y="T9"/>
                </a:cxn>
                <a:cxn ang="0">
                  <a:pos x="T10" y="T11"/>
                </a:cxn>
                <a:cxn ang="0">
                  <a:pos x="T12" y="T13"/>
                </a:cxn>
              </a:cxnLst>
              <a:rect l="0" t="0" r="r" b="b"/>
              <a:pathLst>
                <a:path w="21" h="21">
                  <a:moveTo>
                    <a:pt x="17" y="4"/>
                  </a:moveTo>
                  <a:cubicBezTo>
                    <a:pt x="12" y="0"/>
                    <a:pt x="3" y="0"/>
                    <a:pt x="1" y="6"/>
                  </a:cubicBezTo>
                  <a:cubicBezTo>
                    <a:pt x="0" y="7"/>
                    <a:pt x="1" y="9"/>
                    <a:pt x="2" y="8"/>
                  </a:cubicBezTo>
                  <a:cubicBezTo>
                    <a:pt x="5" y="6"/>
                    <a:pt x="10" y="5"/>
                    <a:pt x="12" y="8"/>
                  </a:cubicBezTo>
                  <a:cubicBezTo>
                    <a:pt x="15" y="11"/>
                    <a:pt x="12" y="14"/>
                    <a:pt x="11" y="18"/>
                  </a:cubicBezTo>
                  <a:cubicBezTo>
                    <a:pt x="10" y="19"/>
                    <a:pt x="12" y="21"/>
                    <a:pt x="13" y="21"/>
                  </a:cubicBezTo>
                  <a:cubicBezTo>
                    <a:pt x="21" y="20"/>
                    <a:pt x="21" y="8"/>
                    <a:pt x="17"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sp>
          <p:nvSpPr>
            <p:cNvPr id="25" name="Freeform 9"/>
            <p:cNvSpPr/>
            <p:nvPr/>
          </p:nvSpPr>
          <p:spPr bwMode="auto">
            <a:xfrm>
              <a:off x="1120" y="2640"/>
              <a:ext cx="258" cy="142"/>
            </a:xfrm>
            <a:custGeom>
              <a:avLst/>
              <a:gdLst>
                <a:gd name="T0" fmla="*/ 100 w 108"/>
                <a:gd name="T1" fmla="*/ 4 h 60"/>
                <a:gd name="T2" fmla="*/ 50 w 108"/>
                <a:gd name="T3" fmla="*/ 16 h 60"/>
                <a:gd name="T4" fmla="*/ 24 w 108"/>
                <a:gd name="T5" fmla="*/ 12 h 60"/>
                <a:gd name="T6" fmla="*/ 4 w 108"/>
                <a:gd name="T7" fmla="*/ 7 h 60"/>
                <a:gd name="T8" fmla="*/ 4 w 108"/>
                <a:gd name="T9" fmla="*/ 7 h 60"/>
                <a:gd name="T10" fmla="*/ 0 w 108"/>
                <a:gd name="T11" fmla="*/ 8 h 60"/>
                <a:gd name="T12" fmla="*/ 108 w 108"/>
                <a:gd name="T13" fmla="*/ 6 h 60"/>
                <a:gd name="T14" fmla="*/ 100 w 108"/>
                <a:gd name="T15" fmla="*/ 4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60">
                  <a:moveTo>
                    <a:pt x="100" y="4"/>
                  </a:moveTo>
                  <a:cubicBezTo>
                    <a:pt x="83" y="10"/>
                    <a:pt x="69" y="17"/>
                    <a:pt x="50" y="16"/>
                  </a:cubicBezTo>
                  <a:cubicBezTo>
                    <a:pt x="41" y="16"/>
                    <a:pt x="32" y="15"/>
                    <a:pt x="24" y="12"/>
                  </a:cubicBezTo>
                  <a:cubicBezTo>
                    <a:pt x="17" y="10"/>
                    <a:pt x="11" y="7"/>
                    <a:pt x="4" y="7"/>
                  </a:cubicBezTo>
                  <a:cubicBezTo>
                    <a:pt x="4" y="7"/>
                    <a:pt x="4" y="7"/>
                    <a:pt x="4" y="7"/>
                  </a:cubicBezTo>
                  <a:cubicBezTo>
                    <a:pt x="3" y="5"/>
                    <a:pt x="0" y="6"/>
                    <a:pt x="0" y="8"/>
                  </a:cubicBezTo>
                  <a:cubicBezTo>
                    <a:pt x="5" y="60"/>
                    <a:pt x="105" y="58"/>
                    <a:pt x="108" y="6"/>
                  </a:cubicBezTo>
                  <a:cubicBezTo>
                    <a:pt x="108" y="1"/>
                    <a:pt x="102" y="0"/>
                    <a:pt x="100" y="4"/>
                  </a:cubicBezTo>
                  <a:close/>
                </a:path>
              </a:pathLst>
            </a:custGeom>
            <a:grpFill/>
            <a:ln w="9525">
              <a:solidFill>
                <a:schemeClr val="tx1"/>
              </a:solidFill>
              <a:round/>
            </a:ln>
          </p:spPr>
          <p:txBody>
            <a:bodyPr vert="horz" wrap="square" lIns="91440" tIns="45720" rIns="91440" bIns="45720" numCol="1" anchor="t" anchorCtr="0" compatLnSpc="1"/>
            <a:lstStyle/>
            <a:p>
              <a:endParaRPr lang="zh-CN" altLang="en-US"/>
            </a:p>
          </p:txBody>
        </p:sp>
      </p:grpSp>
      <p:sp>
        <p:nvSpPr>
          <p:cNvPr id="26" name="圆角矩形 85"/>
          <p:cNvSpPr/>
          <p:nvPr/>
        </p:nvSpPr>
        <p:spPr>
          <a:xfrm>
            <a:off x="2236773" y="5698339"/>
            <a:ext cx="2689254" cy="442021"/>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8" name="矩形 37"/>
          <p:cNvSpPr/>
          <p:nvPr/>
        </p:nvSpPr>
        <p:spPr>
          <a:xfrm>
            <a:off x="22367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85"/>
          <p:cNvSpPr/>
          <p:nvPr/>
        </p:nvSpPr>
        <p:spPr>
          <a:xfrm>
            <a:off x="7265973" y="5698339"/>
            <a:ext cx="2689254" cy="442021"/>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265973" y="4527460"/>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5" name="组合 14"/>
          <p:cNvGrpSpPr/>
          <p:nvPr/>
        </p:nvGrpSpPr>
        <p:grpSpPr>
          <a:xfrm>
            <a:off x="1726364" y="3462117"/>
            <a:ext cx="683842" cy="754285"/>
            <a:chOff x="2059358" y="4037555"/>
            <a:chExt cx="1609611" cy="1775418"/>
          </a:xfrm>
        </p:grpSpPr>
        <p:sp>
          <p:nvSpPr>
            <p:cNvPr id="18" name="Freeform 5"/>
            <p:cNvSpPr/>
            <p:nvPr/>
          </p:nvSpPr>
          <p:spPr bwMode="auto">
            <a:xfrm>
              <a:off x="2059358" y="4037555"/>
              <a:ext cx="1609610" cy="1775418"/>
            </a:xfrm>
            <a:custGeom>
              <a:avLst/>
              <a:gdLst/>
              <a:ahLst/>
              <a:cxnLst>
                <a:cxn ang="0">
                  <a:pos x="203" y="0"/>
                </a:cxn>
                <a:cxn ang="0">
                  <a:pos x="409" y="654"/>
                </a:cxn>
                <a:cxn ang="0">
                  <a:pos x="0" y="654"/>
                </a:cxn>
                <a:cxn ang="0">
                  <a:pos x="203" y="0"/>
                </a:cxn>
              </a:cxnLst>
              <a:rect l="0" t="0" r="r" b="b"/>
              <a:pathLst>
                <a:path w="409" h="654">
                  <a:moveTo>
                    <a:pt x="203" y="0"/>
                  </a:moveTo>
                  <a:lnTo>
                    <a:pt x="409" y="654"/>
                  </a:lnTo>
                  <a:lnTo>
                    <a:pt x="0" y="654"/>
                  </a:lnTo>
                  <a:lnTo>
                    <a:pt x="203" y="0"/>
                  </a:lnTo>
                  <a:close/>
                </a:path>
              </a:pathLst>
            </a:custGeom>
            <a:solidFill>
              <a:schemeClr val="accent1"/>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sp>
          <p:nvSpPr>
            <p:cNvPr id="19" name="Freeform 7"/>
            <p:cNvSpPr/>
            <p:nvPr/>
          </p:nvSpPr>
          <p:spPr bwMode="auto">
            <a:xfrm>
              <a:off x="2870066" y="4051127"/>
              <a:ext cx="798903" cy="1761845"/>
            </a:xfrm>
            <a:custGeom>
              <a:avLst/>
              <a:gdLst/>
              <a:ahLst/>
              <a:cxnLst>
                <a:cxn ang="0">
                  <a:pos x="0" y="0"/>
                </a:cxn>
                <a:cxn ang="0">
                  <a:pos x="0" y="649"/>
                </a:cxn>
                <a:cxn ang="0">
                  <a:pos x="203" y="649"/>
                </a:cxn>
                <a:cxn ang="0">
                  <a:pos x="0" y="0"/>
                </a:cxn>
              </a:cxnLst>
              <a:rect l="0" t="0" r="r" b="b"/>
              <a:pathLst>
                <a:path w="203" h="649">
                  <a:moveTo>
                    <a:pt x="0" y="0"/>
                  </a:moveTo>
                  <a:lnTo>
                    <a:pt x="0" y="649"/>
                  </a:lnTo>
                  <a:lnTo>
                    <a:pt x="203" y="649"/>
                  </a:lnTo>
                  <a:lnTo>
                    <a:pt x="0" y="0"/>
                  </a:lnTo>
                  <a:close/>
                </a:path>
              </a:pathLst>
            </a:custGeom>
            <a:solidFill>
              <a:schemeClr val="accent1">
                <a:lumMod val="20000"/>
                <a:lumOff val="80000"/>
                <a:alpha val="50000"/>
              </a:schemeClr>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grpSp>
      <p:cxnSp>
        <p:nvCxnSpPr>
          <p:cNvPr id="27" name="直接连接符 26"/>
          <p:cNvCxnSpPr/>
          <p:nvPr/>
        </p:nvCxnSpPr>
        <p:spPr>
          <a:xfrm>
            <a:off x="914400" y="4470400"/>
            <a:ext cx="2307771"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1023257" y="4550228"/>
            <a:ext cx="2090057" cy="1661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9" name="椭圆 28"/>
          <p:cNvSpPr/>
          <p:nvPr/>
        </p:nvSpPr>
        <p:spPr>
          <a:xfrm>
            <a:off x="1703772" y="2467426"/>
            <a:ext cx="729027" cy="72902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t>A</a:t>
            </a:r>
            <a:endParaRPr lang="zh-CN" altLang="en-US" sz="2800" dirty="0"/>
          </a:p>
        </p:txBody>
      </p:sp>
      <p:grpSp>
        <p:nvGrpSpPr>
          <p:cNvPr id="30" name="组合 29"/>
          <p:cNvGrpSpPr/>
          <p:nvPr/>
        </p:nvGrpSpPr>
        <p:grpSpPr>
          <a:xfrm>
            <a:off x="4440535" y="3462117"/>
            <a:ext cx="683842" cy="754285"/>
            <a:chOff x="2059358" y="4037555"/>
            <a:chExt cx="1609611" cy="1775418"/>
          </a:xfrm>
        </p:grpSpPr>
        <p:sp>
          <p:nvSpPr>
            <p:cNvPr id="32" name="Freeform 5"/>
            <p:cNvSpPr/>
            <p:nvPr/>
          </p:nvSpPr>
          <p:spPr bwMode="auto">
            <a:xfrm>
              <a:off x="2059358" y="4037555"/>
              <a:ext cx="1609610" cy="1775418"/>
            </a:xfrm>
            <a:custGeom>
              <a:avLst/>
              <a:gdLst/>
              <a:ahLst/>
              <a:cxnLst>
                <a:cxn ang="0">
                  <a:pos x="203" y="0"/>
                </a:cxn>
                <a:cxn ang="0">
                  <a:pos x="409" y="654"/>
                </a:cxn>
                <a:cxn ang="0">
                  <a:pos x="0" y="654"/>
                </a:cxn>
                <a:cxn ang="0">
                  <a:pos x="203" y="0"/>
                </a:cxn>
              </a:cxnLst>
              <a:rect l="0" t="0" r="r" b="b"/>
              <a:pathLst>
                <a:path w="409" h="654">
                  <a:moveTo>
                    <a:pt x="203" y="0"/>
                  </a:moveTo>
                  <a:lnTo>
                    <a:pt x="409" y="654"/>
                  </a:lnTo>
                  <a:lnTo>
                    <a:pt x="0" y="654"/>
                  </a:lnTo>
                  <a:lnTo>
                    <a:pt x="203" y="0"/>
                  </a:lnTo>
                  <a:close/>
                </a:path>
              </a:pathLst>
            </a:custGeom>
            <a:solidFill>
              <a:schemeClr val="accent2"/>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sp>
          <p:nvSpPr>
            <p:cNvPr id="33" name="Freeform 7"/>
            <p:cNvSpPr/>
            <p:nvPr/>
          </p:nvSpPr>
          <p:spPr bwMode="auto">
            <a:xfrm>
              <a:off x="2870066" y="4051127"/>
              <a:ext cx="798903" cy="1761845"/>
            </a:xfrm>
            <a:custGeom>
              <a:avLst/>
              <a:gdLst/>
              <a:ahLst/>
              <a:cxnLst>
                <a:cxn ang="0">
                  <a:pos x="0" y="0"/>
                </a:cxn>
                <a:cxn ang="0">
                  <a:pos x="0" y="649"/>
                </a:cxn>
                <a:cxn ang="0">
                  <a:pos x="203" y="649"/>
                </a:cxn>
                <a:cxn ang="0">
                  <a:pos x="0" y="0"/>
                </a:cxn>
              </a:cxnLst>
              <a:rect l="0" t="0" r="r" b="b"/>
              <a:pathLst>
                <a:path w="203" h="649">
                  <a:moveTo>
                    <a:pt x="0" y="0"/>
                  </a:moveTo>
                  <a:lnTo>
                    <a:pt x="0" y="649"/>
                  </a:lnTo>
                  <a:lnTo>
                    <a:pt x="203" y="649"/>
                  </a:lnTo>
                  <a:lnTo>
                    <a:pt x="0" y="0"/>
                  </a:lnTo>
                  <a:close/>
                </a:path>
              </a:pathLst>
            </a:custGeom>
            <a:solidFill>
              <a:schemeClr val="accent2">
                <a:lumMod val="20000"/>
                <a:lumOff val="80000"/>
                <a:alpha val="50000"/>
              </a:schemeClr>
            </a:solidFill>
            <a:ln w="9525">
              <a:noFill/>
              <a:round/>
            </a:ln>
            <a:effectLst>
              <a:outerShdw blurRad="50800" dist="50800" dir="5400000" algn="ctr" rotWithShape="0">
                <a:srgbClr val="000000">
                  <a:alpha val="0"/>
                </a:srgbClr>
              </a:outerShdw>
            </a:effectLst>
          </p:spPr>
          <p:txBody>
            <a:bodyPr vert="horz" wrap="square" lIns="121920" tIns="60960" rIns="121920" bIns="60960" numCol="1" anchor="ctr" anchorCtr="0" compatLnSpc="1"/>
            <a:lstStyle/>
            <a:p>
              <a:pPr algn="ctr"/>
              <a:endParaRPr lang="en-US" sz="3200">
                <a:latin typeface="+mj-ea"/>
                <a:ea typeface="+mj-ea"/>
              </a:endParaRPr>
            </a:p>
          </p:txBody>
        </p:sp>
      </p:grpSp>
      <p:cxnSp>
        <p:nvCxnSpPr>
          <p:cNvPr id="34" name="直接连接符 33"/>
          <p:cNvCxnSpPr/>
          <p:nvPr/>
        </p:nvCxnSpPr>
        <p:spPr>
          <a:xfrm>
            <a:off x="3628571" y="4470400"/>
            <a:ext cx="2307771"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3737428" y="4550228"/>
            <a:ext cx="2090057" cy="16618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36" name="椭圆 35"/>
          <p:cNvSpPr/>
          <p:nvPr/>
        </p:nvSpPr>
        <p:spPr>
          <a:xfrm>
            <a:off x="4417943" y="2467426"/>
            <a:ext cx="729027" cy="7290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t>B</a:t>
            </a:r>
            <a:endParaRPr lang="zh-CN" altLang="en-US" sz="2800" dirty="0"/>
          </a:p>
        </p:txBody>
      </p:sp>
      <p:sp>
        <p:nvSpPr>
          <p:cNvPr id="37" name="椭圆 36"/>
          <p:cNvSpPr/>
          <p:nvPr/>
        </p:nvSpPr>
        <p:spPr>
          <a:xfrm>
            <a:off x="6632357" y="5432325"/>
            <a:ext cx="1060213" cy="10600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38" name="圆角矩形 108"/>
          <p:cNvSpPr/>
          <p:nvPr/>
        </p:nvSpPr>
        <p:spPr>
          <a:xfrm>
            <a:off x="6648656" y="1903533"/>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9" name="KSO_Shape"/>
          <p:cNvSpPr/>
          <p:nvPr/>
        </p:nvSpPr>
        <p:spPr bwMode="auto">
          <a:xfrm>
            <a:off x="6840273" y="5772789"/>
            <a:ext cx="644381" cy="379111"/>
          </a:xfrm>
          <a:custGeom>
            <a:avLst/>
            <a:gdLst>
              <a:gd name="T0" fmla="*/ 1905000 w 6649"/>
              <a:gd name="T1" fmla="*/ 302090 h 3908"/>
              <a:gd name="T2" fmla="*/ 952357 w 6649"/>
              <a:gd name="T3" fmla="*/ 0 h 3908"/>
              <a:gd name="T4" fmla="*/ 0 w 6649"/>
              <a:gd name="T5" fmla="*/ 302090 h 3908"/>
              <a:gd name="T6" fmla="*/ 488785 w 6649"/>
              <a:gd name="T7" fmla="*/ 456861 h 3908"/>
              <a:gd name="T8" fmla="*/ 400540 w 6649"/>
              <a:gd name="T9" fmla="*/ 923753 h 3908"/>
              <a:gd name="T10" fmla="*/ 952357 w 6649"/>
              <a:gd name="T11" fmla="*/ 1120083 h 3908"/>
              <a:gd name="T12" fmla="*/ 1504460 w 6649"/>
              <a:gd name="T13" fmla="*/ 923753 h 3908"/>
              <a:gd name="T14" fmla="*/ 1416215 w 6649"/>
              <a:gd name="T15" fmla="*/ 456861 h 3908"/>
              <a:gd name="T16" fmla="*/ 1905000 w 6649"/>
              <a:gd name="T17" fmla="*/ 302090 h 39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649" h="3908">
                <a:moveTo>
                  <a:pt x="6649" y="1054"/>
                </a:moveTo>
                <a:lnTo>
                  <a:pt x="3324" y="0"/>
                </a:lnTo>
                <a:lnTo>
                  <a:pt x="0" y="1054"/>
                </a:lnTo>
                <a:lnTo>
                  <a:pt x="1706" y="1594"/>
                </a:lnTo>
                <a:lnTo>
                  <a:pt x="1398" y="3223"/>
                </a:lnTo>
                <a:lnTo>
                  <a:pt x="3324" y="3908"/>
                </a:lnTo>
                <a:lnTo>
                  <a:pt x="5251" y="3223"/>
                </a:lnTo>
                <a:lnTo>
                  <a:pt x="4943" y="1594"/>
                </a:lnTo>
                <a:lnTo>
                  <a:pt x="6649" y="1054"/>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40" name="椭圆 39"/>
          <p:cNvSpPr/>
          <p:nvPr/>
        </p:nvSpPr>
        <p:spPr>
          <a:xfrm>
            <a:off x="7900486" y="5432325"/>
            <a:ext cx="1060213" cy="10600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1" name="椭圆 40"/>
          <p:cNvSpPr/>
          <p:nvPr/>
        </p:nvSpPr>
        <p:spPr>
          <a:xfrm>
            <a:off x="9168615" y="5432325"/>
            <a:ext cx="1060213" cy="106003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2" name="椭圆 41"/>
          <p:cNvSpPr/>
          <p:nvPr/>
        </p:nvSpPr>
        <p:spPr>
          <a:xfrm>
            <a:off x="10436744" y="5432325"/>
            <a:ext cx="1060213" cy="106003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a:solidFill>
                <a:srgbClr val="FFFFFF"/>
              </a:solidFill>
              <a:latin typeface="Arial" panose="020B0604020202020204" pitchFamily="34" charset="0"/>
              <a:cs typeface="Arial" panose="020B0604020202020204" pitchFamily="34" charset="0"/>
            </a:endParaRPr>
          </a:p>
        </p:txBody>
      </p:sp>
      <p:sp>
        <p:nvSpPr>
          <p:cNvPr id="43" name="KSO_Shape"/>
          <p:cNvSpPr/>
          <p:nvPr/>
        </p:nvSpPr>
        <p:spPr bwMode="auto">
          <a:xfrm flipH="1">
            <a:off x="8166456" y="5750155"/>
            <a:ext cx="528273" cy="424379"/>
          </a:xfrm>
          <a:custGeom>
            <a:avLst/>
            <a:gdLst>
              <a:gd name="T0" fmla="*/ 2147483646 w 288"/>
              <a:gd name="T1" fmla="*/ 0 h 232"/>
              <a:gd name="T2" fmla="*/ 0 w 288"/>
              <a:gd name="T3" fmla="*/ 2147483646 h 232"/>
              <a:gd name="T4" fmla="*/ 2147483646 w 288"/>
              <a:gd name="T5" fmla="*/ 2147483646 h 232"/>
              <a:gd name="T6" fmla="*/ 2147483646 w 288"/>
              <a:gd name="T7" fmla="*/ 2147483646 h 232"/>
              <a:gd name="T8" fmla="*/ 2147483646 w 288"/>
              <a:gd name="T9" fmla="*/ 2147483646 h 232"/>
              <a:gd name="T10" fmla="*/ 2147483646 w 288"/>
              <a:gd name="T11" fmla="*/ 2147483646 h 232"/>
              <a:gd name="T12" fmla="*/ 2147483646 w 288"/>
              <a:gd name="T13" fmla="*/ 2147483646 h 232"/>
              <a:gd name="T14" fmla="*/ 2147483646 w 288"/>
              <a:gd name="T15" fmla="*/ 0 h 232"/>
              <a:gd name="T16" fmla="*/ 2147483646 w 288"/>
              <a:gd name="T17" fmla="*/ 2147483646 h 232"/>
              <a:gd name="T18" fmla="*/ 2147483646 w 288"/>
              <a:gd name="T19" fmla="*/ 2147483646 h 232"/>
              <a:gd name="T20" fmla="*/ 2147483646 w 288"/>
              <a:gd name="T21" fmla="*/ 2147483646 h 232"/>
              <a:gd name="T22" fmla="*/ 2147483646 w 288"/>
              <a:gd name="T23" fmla="*/ 2147483646 h 232"/>
              <a:gd name="T24" fmla="*/ 2147483646 w 288"/>
              <a:gd name="T25" fmla="*/ 2147483646 h 232"/>
              <a:gd name="T26" fmla="*/ 2147483646 w 288"/>
              <a:gd name="T27" fmla="*/ 2147483646 h 232"/>
              <a:gd name="T28" fmla="*/ 2147483646 w 288"/>
              <a:gd name="T29" fmla="*/ 2147483646 h 232"/>
              <a:gd name="T30" fmla="*/ 2147483646 w 288"/>
              <a:gd name="T31" fmla="*/ 2147483646 h 232"/>
              <a:gd name="T32" fmla="*/ 2147483646 w 288"/>
              <a:gd name="T33" fmla="*/ 2147483646 h 232"/>
              <a:gd name="T34" fmla="*/ 2147483646 w 288"/>
              <a:gd name="T35" fmla="*/ 2147483646 h 232"/>
              <a:gd name="T36" fmla="*/ 2147483646 w 288"/>
              <a:gd name="T37" fmla="*/ 2147483646 h 232"/>
              <a:gd name="T38" fmla="*/ 2147483646 w 288"/>
              <a:gd name="T39" fmla="*/ 2147483646 h 232"/>
              <a:gd name="T40" fmla="*/ 2147483646 w 288"/>
              <a:gd name="T41" fmla="*/ 2147483646 h 232"/>
              <a:gd name="T42" fmla="*/ 2147483646 w 288"/>
              <a:gd name="T43" fmla="*/ 2147483646 h 232"/>
              <a:gd name="T44" fmla="*/ 2147483646 w 288"/>
              <a:gd name="T45" fmla="*/ 2147483646 h 232"/>
              <a:gd name="T46" fmla="*/ 2147483646 w 288"/>
              <a:gd name="T47" fmla="*/ 2147483646 h 232"/>
              <a:gd name="T48" fmla="*/ 2147483646 w 288"/>
              <a:gd name="T49" fmla="*/ 2147483646 h 232"/>
              <a:gd name="T50" fmla="*/ 2147483646 w 288"/>
              <a:gd name="T51" fmla="*/ 2147483646 h 232"/>
              <a:gd name="T52" fmla="*/ 2147483646 w 288"/>
              <a:gd name="T53" fmla="*/ 2147483646 h 232"/>
              <a:gd name="T54" fmla="*/ 2147483646 w 288"/>
              <a:gd name="T55" fmla="*/ 2147483646 h 232"/>
              <a:gd name="T56" fmla="*/ 2147483646 w 288"/>
              <a:gd name="T57" fmla="*/ 2147483646 h 232"/>
              <a:gd name="T58" fmla="*/ 2147483646 w 288"/>
              <a:gd name="T59" fmla="*/ 2147483646 h 232"/>
              <a:gd name="T60" fmla="*/ 2147483646 w 288"/>
              <a:gd name="T61" fmla="*/ 2147483646 h 232"/>
              <a:gd name="T62" fmla="*/ 2147483646 w 288"/>
              <a:gd name="T63" fmla="*/ 2147483646 h 232"/>
              <a:gd name="T64" fmla="*/ 2147483646 w 288"/>
              <a:gd name="T65" fmla="*/ 2147483646 h 232"/>
              <a:gd name="T66" fmla="*/ 2147483646 w 288"/>
              <a:gd name="T67" fmla="*/ 2147483646 h 232"/>
              <a:gd name="T68" fmla="*/ 2147483646 w 288"/>
              <a:gd name="T69" fmla="*/ 2147483646 h 232"/>
              <a:gd name="T70" fmla="*/ 2147483646 w 288"/>
              <a:gd name="T71" fmla="*/ 2147483646 h 232"/>
              <a:gd name="T72" fmla="*/ 2147483646 w 288"/>
              <a:gd name="T73" fmla="*/ 2147483646 h 232"/>
              <a:gd name="T74" fmla="*/ 2147483646 w 288"/>
              <a:gd name="T75" fmla="*/ 2147483646 h 2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8" h="232">
                <a:moveTo>
                  <a:pt x="144" y="0"/>
                </a:moveTo>
                <a:cubicBezTo>
                  <a:pt x="64" y="0"/>
                  <a:pt x="0" y="52"/>
                  <a:pt x="0" y="116"/>
                </a:cubicBezTo>
                <a:cubicBezTo>
                  <a:pt x="0" y="152"/>
                  <a:pt x="14" y="160"/>
                  <a:pt x="33" y="160"/>
                </a:cubicBezTo>
                <a:cubicBezTo>
                  <a:pt x="49" y="160"/>
                  <a:pt x="67" y="154"/>
                  <a:pt x="84" y="154"/>
                </a:cubicBezTo>
                <a:cubicBezTo>
                  <a:pt x="95" y="154"/>
                  <a:pt x="105" y="157"/>
                  <a:pt x="112" y="165"/>
                </a:cubicBezTo>
                <a:cubicBezTo>
                  <a:pt x="135" y="189"/>
                  <a:pt x="64" y="232"/>
                  <a:pt x="144" y="232"/>
                </a:cubicBezTo>
                <a:cubicBezTo>
                  <a:pt x="224" y="232"/>
                  <a:pt x="288" y="180"/>
                  <a:pt x="288" y="116"/>
                </a:cubicBezTo>
                <a:cubicBezTo>
                  <a:pt x="288" y="52"/>
                  <a:pt x="224" y="0"/>
                  <a:pt x="144" y="0"/>
                </a:cubicBezTo>
                <a:close/>
                <a:moveTo>
                  <a:pt x="60" y="104"/>
                </a:moveTo>
                <a:cubicBezTo>
                  <a:pt x="49" y="104"/>
                  <a:pt x="40" y="95"/>
                  <a:pt x="40" y="84"/>
                </a:cubicBezTo>
                <a:cubicBezTo>
                  <a:pt x="40" y="73"/>
                  <a:pt x="49" y="64"/>
                  <a:pt x="60" y="64"/>
                </a:cubicBezTo>
                <a:cubicBezTo>
                  <a:pt x="71" y="64"/>
                  <a:pt x="80" y="73"/>
                  <a:pt x="80" y="84"/>
                </a:cubicBezTo>
                <a:cubicBezTo>
                  <a:pt x="80" y="95"/>
                  <a:pt x="71" y="104"/>
                  <a:pt x="60" y="104"/>
                </a:cubicBezTo>
                <a:close/>
                <a:moveTo>
                  <a:pt x="116" y="64"/>
                </a:moveTo>
                <a:cubicBezTo>
                  <a:pt x="105" y="64"/>
                  <a:pt x="96" y="55"/>
                  <a:pt x="96" y="44"/>
                </a:cubicBezTo>
                <a:cubicBezTo>
                  <a:pt x="96" y="33"/>
                  <a:pt x="105" y="24"/>
                  <a:pt x="116" y="24"/>
                </a:cubicBezTo>
                <a:cubicBezTo>
                  <a:pt x="127" y="24"/>
                  <a:pt x="136" y="33"/>
                  <a:pt x="136" y="44"/>
                </a:cubicBezTo>
                <a:cubicBezTo>
                  <a:pt x="136" y="55"/>
                  <a:pt x="127" y="64"/>
                  <a:pt x="116" y="64"/>
                </a:cubicBezTo>
                <a:close/>
                <a:moveTo>
                  <a:pt x="164" y="216"/>
                </a:moveTo>
                <a:cubicBezTo>
                  <a:pt x="149" y="216"/>
                  <a:pt x="136" y="207"/>
                  <a:pt x="136" y="196"/>
                </a:cubicBezTo>
                <a:cubicBezTo>
                  <a:pt x="136" y="185"/>
                  <a:pt x="149" y="176"/>
                  <a:pt x="164" y="176"/>
                </a:cubicBezTo>
                <a:cubicBezTo>
                  <a:pt x="179" y="176"/>
                  <a:pt x="192" y="185"/>
                  <a:pt x="192" y="196"/>
                </a:cubicBezTo>
                <a:cubicBezTo>
                  <a:pt x="192" y="207"/>
                  <a:pt x="179" y="216"/>
                  <a:pt x="164" y="216"/>
                </a:cubicBezTo>
                <a:close/>
                <a:moveTo>
                  <a:pt x="172" y="64"/>
                </a:moveTo>
                <a:cubicBezTo>
                  <a:pt x="161" y="64"/>
                  <a:pt x="152" y="55"/>
                  <a:pt x="152" y="44"/>
                </a:cubicBezTo>
                <a:cubicBezTo>
                  <a:pt x="152" y="33"/>
                  <a:pt x="161" y="24"/>
                  <a:pt x="172" y="24"/>
                </a:cubicBezTo>
                <a:cubicBezTo>
                  <a:pt x="183" y="24"/>
                  <a:pt x="192" y="33"/>
                  <a:pt x="192" y="44"/>
                </a:cubicBezTo>
                <a:cubicBezTo>
                  <a:pt x="192" y="55"/>
                  <a:pt x="183" y="64"/>
                  <a:pt x="172" y="64"/>
                </a:cubicBezTo>
                <a:close/>
                <a:moveTo>
                  <a:pt x="208" y="76"/>
                </a:moveTo>
                <a:cubicBezTo>
                  <a:pt x="208" y="65"/>
                  <a:pt x="217" y="56"/>
                  <a:pt x="228" y="56"/>
                </a:cubicBezTo>
                <a:cubicBezTo>
                  <a:pt x="239" y="56"/>
                  <a:pt x="248" y="65"/>
                  <a:pt x="248" y="76"/>
                </a:cubicBezTo>
                <a:cubicBezTo>
                  <a:pt x="248" y="87"/>
                  <a:pt x="239" y="96"/>
                  <a:pt x="228" y="96"/>
                </a:cubicBezTo>
                <a:cubicBezTo>
                  <a:pt x="217" y="96"/>
                  <a:pt x="208" y="87"/>
                  <a:pt x="208" y="76"/>
                </a:cubicBezTo>
                <a:close/>
                <a:moveTo>
                  <a:pt x="264" y="132"/>
                </a:moveTo>
                <a:cubicBezTo>
                  <a:pt x="264" y="143"/>
                  <a:pt x="255" y="152"/>
                  <a:pt x="244" y="152"/>
                </a:cubicBezTo>
                <a:cubicBezTo>
                  <a:pt x="233" y="152"/>
                  <a:pt x="224" y="143"/>
                  <a:pt x="224" y="132"/>
                </a:cubicBezTo>
                <a:cubicBezTo>
                  <a:pt x="224" y="121"/>
                  <a:pt x="233" y="112"/>
                  <a:pt x="244" y="112"/>
                </a:cubicBezTo>
                <a:cubicBezTo>
                  <a:pt x="255" y="112"/>
                  <a:pt x="264" y="121"/>
                  <a:pt x="264" y="132"/>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4" name="KSO_Shape"/>
          <p:cNvSpPr/>
          <p:nvPr/>
        </p:nvSpPr>
        <p:spPr>
          <a:xfrm>
            <a:off x="9434436" y="5761928"/>
            <a:ext cx="528570" cy="400833"/>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latin typeface="Calibri" panose="020F0502020204030204" pitchFamily="34" charset="0"/>
              <a:ea typeface="宋体" panose="02010600030101010101" pitchFamily="2" charset="-122"/>
            </a:endParaRPr>
          </a:p>
        </p:txBody>
      </p:sp>
      <p:sp>
        <p:nvSpPr>
          <p:cNvPr id="45" name="KSO_Shape"/>
          <p:cNvSpPr/>
          <p:nvPr/>
        </p:nvSpPr>
        <p:spPr bwMode="auto">
          <a:xfrm>
            <a:off x="10768627" y="5700966"/>
            <a:ext cx="396446" cy="522756"/>
          </a:xfrm>
          <a:custGeom>
            <a:avLst/>
            <a:gdLst>
              <a:gd name="T0" fmla="*/ 83295 w 2951"/>
              <a:gd name="T1" fmla="*/ 0 h 3890"/>
              <a:gd name="T2" fmla="*/ 0 w 2951"/>
              <a:gd name="T3" fmla="*/ 1716625 h 3890"/>
              <a:gd name="T4" fmla="*/ 1282280 w 2951"/>
              <a:gd name="T5" fmla="*/ 1800397 h 3890"/>
              <a:gd name="T6" fmla="*/ 1365575 w 2951"/>
              <a:gd name="T7" fmla="*/ 83772 h 3890"/>
              <a:gd name="T8" fmla="*/ 455809 w 2951"/>
              <a:gd name="T9" fmla="*/ 1448648 h 3890"/>
              <a:gd name="T10" fmla="*/ 259603 w 2951"/>
              <a:gd name="T11" fmla="*/ 1482435 h 3890"/>
              <a:gd name="T12" fmla="*/ 217030 w 2951"/>
              <a:gd name="T13" fmla="*/ 1367191 h 3890"/>
              <a:gd name="T14" fmla="*/ 412773 w 2951"/>
              <a:gd name="T15" fmla="*/ 1333405 h 3890"/>
              <a:gd name="T16" fmla="*/ 455809 w 2951"/>
              <a:gd name="T17" fmla="*/ 1448648 h 3890"/>
              <a:gd name="T18" fmla="*/ 412773 w 2951"/>
              <a:gd name="T19" fmla="*/ 1229731 h 3890"/>
              <a:gd name="T20" fmla="*/ 217030 w 2951"/>
              <a:gd name="T21" fmla="*/ 1195945 h 3890"/>
              <a:gd name="T22" fmla="*/ 259603 w 2951"/>
              <a:gd name="T23" fmla="*/ 1083941 h 3890"/>
              <a:gd name="T24" fmla="*/ 455809 w 2951"/>
              <a:gd name="T25" fmla="*/ 1117727 h 3890"/>
              <a:gd name="T26" fmla="*/ 455809 w 2951"/>
              <a:gd name="T27" fmla="*/ 942779 h 3890"/>
              <a:gd name="T28" fmla="*/ 259603 w 2951"/>
              <a:gd name="T29" fmla="*/ 977028 h 3890"/>
              <a:gd name="T30" fmla="*/ 217030 w 2951"/>
              <a:gd name="T31" fmla="*/ 861784 h 3890"/>
              <a:gd name="T32" fmla="*/ 412773 w 2951"/>
              <a:gd name="T33" fmla="*/ 827997 h 3890"/>
              <a:gd name="T34" fmla="*/ 455809 w 2951"/>
              <a:gd name="T35" fmla="*/ 942779 h 3890"/>
              <a:gd name="T36" fmla="*/ 751043 w 2951"/>
              <a:gd name="T37" fmla="*/ 1482435 h 3890"/>
              <a:gd name="T38" fmla="*/ 566869 w 2951"/>
              <a:gd name="T39" fmla="*/ 1448648 h 3890"/>
              <a:gd name="T40" fmla="*/ 609904 w 2951"/>
              <a:gd name="T41" fmla="*/ 1333405 h 3890"/>
              <a:gd name="T42" fmla="*/ 794079 w 2951"/>
              <a:gd name="T43" fmla="*/ 1367191 h 3890"/>
              <a:gd name="T44" fmla="*/ 794079 w 2951"/>
              <a:gd name="T45" fmla="*/ 1195945 h 3890"/>
              <a:gd name="T46" fmla="*/ 609904 w 2951"/>
              <a:gd name="T47" fmla="*/ 1229731 h 3890"/>
              <a:gd name="T48" fmla="*/ 566869 w 2951"/>
              <a:gd name="T49" fmla="*/ 1117727 h 3890"/>
              <a:gd name="T50" fmla="*/ 751043 w 2951"/>
              <a:gd name="T51" fmla="*/ 1083941 h 3890"/>
              <a:gd name="T52" fmla="*/ 794079 w 2951"/>
              <a:gd name="T53" fmla="*/ 1195945 h 3890"/>
              <a:gd name="T54" fmla="*/ 751043 w 2951"/>
              <a:gd name="T55" fmla="*/ 977028 h 3890"/>
              <a:gd name="T56" fmla="*/ 566869 w 2951"/>
              <a:gd name="T57" fmla="*/ 942779 h 3890"/>
              <a:gd name="T58" fmla="*/ 609904 w 2951"/>
              <a:gd name="T59" fmla="*/ 827997 h 3890"/>
              <a:gd name="T60" fmla="*/ 794079 w 2951"/>
              <a:gd name="T61" fmla="*/ 861784 h 3890"/>
              <a:gd name="T62" fmla="*/ 1151785 w 2951"/>
              <a:gd name="T63" fmla="*/ 1446334 h 3890"/>
              <a:gd name="T64" fmla="*/ 940771 w 2951"/>
              <a:gd name="T65" fmla="*/ 1480584 h 3890"/>
              <a:gd name="T66" fmla="*/ 897735 w 2951"/>
              <a:gd name="T67" fmla="*/ 1365340 h 3890"/>
              <a:gd name="T68" fmla="*/ 1109212 w 2951"/>
              <a:gd name="T69" fmla="*/ 1331090 h 3890"/>
              <a:gd name="T70" fmla="*/ 1151785 w 2951"/>
              <a:gd name="T71" fmla="*/ 1446334 h 3890"/>
              <a:gd name="T72" fmla="*/ 1109212 w 2951"/>
              <a:gd name="T73" fmla="*/ 1227880 h 3890"/>
              <a:gd name="T74" fmla="*/ 897735 w 2951"/>
              <a:gd name="T75" fmla="*/ 1193631 h 3890"/>
              <a:gd name="T76" fmla="*/ 940771 w 2951"/>
              <a:gd name="T77" fmla="*/ 1081627 h 3890"/>
              <a:gd name="T78" fmla="*/ 1151785 w 2951"/>
              <a:gd name="T79" fmla="*/ 1115876 h 3890"/>
              <a:gd name="T80" fmla="*/ 1151785 w 2951"/>
              <a:gd name="T81" fmla="*/ 940927 h 3890"/>
              <a:gd name="T82" fmla="*/ 940771 w 2951"/>
              <a:gd name="T83" fmla="*/ 974714 h 3890"/>
              <a:gd name="T84" fmla="*/ 897735 w 2951"/>
              <a:gd name="T85" fmla="*/ 859933 h 3890"/>
              <a:gd name="T86" fmla="*/ 1109212 w 2951"/>
              <a:gd name="T87" fmla="*/ 825683 h 3890"/>
              <a:gd name="T88" fmla="*/ 1151785 w 2951"/>
              <a:gd name="T89" fmla="*/ 940927 h 3890"/>
              <a:gd name="T90" fmla="*/ 928739 w 2951"/>
              <a:gd name="T91" fmla="*/ 648421 h 3890"/>
              <a:gd name="T92" fmla="*/ 928739 w 2951"/>
              <a:gd name="T93" fmla="*/ 505870 h 3890"/>
              <a:gd name="T94" fmla="*/ 1174922 w 2951"/>
              <a:gd name="T95" fmla="*/ 568352 h 3890"/>
              <a:gd name="T96" fmla="*/ 1224436 w 2951"/>
              <a:gd name="T97" fmla="*/ 372576 h 3890"/>
              <a:gd name="T98" fmla="*/ 204073 w 2951"/>
              <a:gd name="T99" fmla="*/ 430429 h 3890"/>
              <a:gd name="T100" fmla="*/ 141139 w 2951"/>
              <a:gd name="T101" fmla="*/ 202255 h 3890"/>
              <a:gd name="T102" fmla="*/ 1161965 w 2951"/>
              <a:gd name="T103" fmla="*/ 144402 h 3890"/>
              <a:gd name="T104" fmla="*/ 1224436 w 2951"/>
              <a:gd name="T105" fmla="*/ 372576 h 3890"/>
              <a:gd name="T106" fmla="*/ 1086074 w 2951"/>
              <a:gd name="T107" fmla="*/ 201793 h 3890"/>
              <a:gd name="T108" fmla="*/ 1117541 w 2951"/>
              <a:gd name="T109" fmla="*/ 402197 h 3890"/>
              <a:gd name="T110" fmla="*/ 1149008 w 2951"/>
              <a:gd name="T111" fmla="*/ 201793 h 389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1" h="3890">
                <a:moveTo>
                  <a:pt x="2771" y="0"/>
                </a:moveTo>
                <a:cubicBezTo>
                  <a:pt x="180" y="0"/>
                  <a:pt x="180" y="0"/>
                  <a:pt x="180" y="0"/>
                </a:cubicBezTo>
                <a:cubicBezTo>
                  <a:pt x="80" y="0"/>
                  <a:pt x="0" y="81"/>
                  <a:pt x="0" y="181"/>
                </a:cubicBezTo>
                <a:cubicBezTo>
                  <a:pt x="0" y="3709"/>
                  <a:pt x="0" y="3709"/>
                  <a:pt x="0" y="3709"/>
                </a:cubicBezTo>
                <a:cubicBezTo>
                  <a:pt x="0" y="3809"/>
                  <a:pt x="80" y="3890"/>
                  <a:pt x="180" y="3890"/>
                </a:cubicBezTo>
                <a:cubicBezTo>
                  <a:pt x="2771" y="3890"/>
                  <a:pt x="2771" y="3890"/>
                  <a:pt x="2771" y="3890"/>
                </a:cubicBezTo>
                <a:cubicBezTo>
                  <a:pt x="2871" y="3890"/>
                  <a:pt x="2951" y="3809"/>
                  <a:pt x="2951" y="3709"/>
                </a:cubicBezTo>
                <a:cubicBezTo>
                  <a:pt x="2951" y="181"/>
                  <a:pt x="2951" y="181"/>
                  <a:pt x="2951" y="181"/>
                </a:cubicBezTo>
                <a:cubicBezTo>
                  <a:pt x="2951" y="81"/>
                  <a:pt x="2871" y="0"/>
                  <a:pt x="2771" y="0"/>
                </a:cubicBezTo>
                <a:close/>
                <a:moveTo>
                  <a:pt x="985" y="3130"/>
                </a:moveTo>
                <a:cubicBezTo>
                  <a:pt x="985" y="3170"/>
                  <a:pt x="943" y="3203"/>
                  <a:pt x="892" y="3203"/>
                </a:cubicBezTo>
                <a:cubicBezTo>
                  <a:pt x="561" y="3203"/>
                  <a:pt x="561" y="3203"/>
                  <a:pt x="561" y="3203"/>
                </a:cubicBezTo>
                <a:cubicBezTo>
                  <a:pt x="510" y="3203"/>
                  <a:pt x="469" y="3170"/>
                  <a:pt x="469" y="3130"/>
                </a:cubicBezTo>
                <a:cubicBezTo>
                  <a:pt x="469" y="2954"/>
                  <a:pt x="469" y="2954"/>
                  <a:pt x="469" y="2954"/>
                </a:cubicBezTo>
                <a:cubicBezTo>
                  <a:pt x="469" y="2914"/>
                  <a:pt x="510" y="2881"/>
                  <a:pt x="561" y="2881"/>
                </a:cubicBezTo>
                <a:cubicBezTo>
                  <a:pt x="892" y="2881"/>
                  <a:pt x="892" y="2881"/>
                  <a:pt x="892" y="2881"/>
                </a:cubicBezTo>
                <a:cubicBezTo>
                  <a:pt x="943" y="2881"/>
                  <a:pt x="985" y="2914"/>
                  <a:pt x="985" y="2954"/>
                </a:cubicBezTo>
                <a:lnTo>
                  <a:pt x="985" y="3130"/>
                </a:lnTo>
                <a:close/>
                <a:moveTo>
                  <a:pt x="985" y="2584"/>
                </a:moveTo>
                <a:cubicBezTo>
                  <a:pt x="985" y="2625"/>
                  <a:pt x="943" y="2657"/>
                  <a:pt x="892" y="2657"/>
                </a:cubicBezTo>
                <a:cubicBezTo>
                  <a:pt x="561" y="2657"/>
                  <a:pt x="561" y="2657"/>
                  <a:pt x="561" y="2657"/>
                </a:cubicBezTo>
                <a:cubicBezTo>
                  <a:pt x="510" y="2657"/>
                  <a:pt x="469" y="2625"/>
                  <a:pt x="469" y="2584"/>
                </a:cubicBezTo>
                <a:cubicBezTo>
                  <a:pt x="469" y="2415"/>
                  <a:pt x="469" y="2415"/>
                  <a:pt x="469" y="2415"/>
                </a:cubicBezTo>
                <a:cubicBezTo>
                  <a:pt x="469" y="2375"/>
                  <a:pt x="510" y="2342"/>
                  <a:pt x="561" y="2342"/>
                </a:cubicBezTo>
                <a:cubicBezTo>
                  <a:pt x="892" y="2342"/>
                  <a:pt x="892" y="2342"/>
                  <a:pt x="892" y="2342"/>
                </a:cubicBezTo>
                <a:cubicBezTo>
                  <a:pt x="943" y="2342"/>
                  <a:pt x="985" y="2375"/>
                  <a:pt x="985" y="2415"/>
                </a:cubicBezTo>
                <a:lnTo>
                  <a:pt x="985" y="2584"/>
                </a:lnTo>
                <a:close/>
                <a:moveTo>
                  <a:pt x="985" y="2037"/>
                </a:moveTo>
                <a:cubicBezTo>
                  <a:pt x="985" y="2078"/>
                  <a:pt x="943" y="2111"/>
                  <a:pt x="892" y="2111"/>
                </a:cubicBezTo>
                <a:cubicBezTo>
                  <a:pt x="561" y="2111"/>
                  <a:pt x="561" y="2111"/>
                  <a:pt x="561" y="2111"/>
                </a:cubicBezTo>
                <a:cubicBezTo>
                  <a:pt x="510" y="2111"/>
                  <a:pt x="469" y="2078"/>
                  <a:pt x="469" y="2037"/>
                </a:cubicBezTo>
                <a:cubicBezTo>
                  <a:pt x="469" y="1862"/>
                  <a:pt x="469" y="1862"/>
                  <a:pt x="469" y="1862"/>
                </a:cubicBezTo>
                <a:cubicBezTo>
                  <a:pt x="469" y="1822"/>
                  <a:pt x="510" y="1789"/>
                  <a:pt x="561" y="1789"/>
                </a:cubicBezTo>
                <a:cubicBezTo>
                  <a:pt x="892" y="1789"/>
                  <a:pt x="892" y="1789"/>
                  <a:pt x="892" y="1789"/>
                </a:cubicBezTo>
                <a:cubicBezTo>
                  <a:pt x="943" y="1789"/>
                  <a:pt x="985" y="1822"/>
                  <a:pt x="985" y="1862"/>
                </a:cubicBezTo>
                <a:lnTo>
                  <a:pt x="985" y="2037"/>
                </a:lnTo>
                <a:close/>
                <a:moveTo>
                  <a:pt x="1716" y="3130"/>
                </a:moveTo>
                <a:cubicBezTo>
                  <a:pt x="1716" y="3170"/>
                  <a:pt x="1674" y="3203"/>
                  <a:pt x="1623" y="3203"/>
                </a:cubicBezTo>
                <a:cubicBezTo>
                  <a:pt x="1318" y="3203"/>
                  <a:pt x="1318" y="3203"/>
                  <a:pt x="1318" y="3203"/>
                </a:cubicBezTo>
                <a:cubicBezTo>
                  <a:pt x="1267" y="3203"/>
                  <a:pt x="1225" y="3170"/>
                  <a:pt x="1225" y="3130"/>
                </a:cubicBezTo>
                <a:cubicBezTo>
                  <a:pt x="1225" y="2954"/>
                  <a:pt x="1225" y="2954"/>
                  <a:pt x="1225" y="2954"/>
                </a:cubicBezTo>
                <a:cubicBezTo>
                  <a:pt x="1225" y="2914"/>
                  <a:pt x="1267" y="2881"/>
                  <a:pt x="1318" y="2881"/>
                </a:cubicBezTo>
                <a:cubicBezTo>
                  <a:pt x="1623" y="2881"/>
                  <a:pt x="1623" y="2881"/>
                  <a:pt x="1623" y="2881"/>
                </a:cubicBezTo>
                <a:cubicBezTo>
                  <a:pt x="1674" y="2881"/>
                  <a:pt x="1716" y="2914"/>
                  <a:pt x="1716" y="2954"/>
                </a:cubicBezTo>
                <a:lnTo>
                  <a:pt x="1716" y="3130"/>
                </a:lnTo>
                <a:close/>
                <a:moveTo>
                  <a:pt x="1716" y="2584"/>
                </a:moveTo>
                <a:cubicBezTo>
                  <a:pt x="1716" y="2625"/>
                  <a:pt x="1674" y="2657"/>
                  <a:pt x="1623" y="2657"/>
                </a:cubicBezTo>
                <a:cubicBezTo>
                  <a:pt x="1318" y="2657"/>
                  <a:pt x="1318" y="2657"/>
                  <a:pt x="1318" y="2657"/>
                </a:cubicBezTo>
                <a:cubicBezTo>
                  <a:pt x="1267" y="2657"/>
                  <a:pt x="1225" y="2625"/>
                  <a:pt x="1225" y="2584"/>
                </a:cubicBezTo>
                <a:cubicBezTo>
                  <a:pt x="1225" y="2415"/>
                  <a:pt x="1225" y="2415"/>
                  <a:pt x="1225" y="2415"/>
                </a:cubicBezTo>
                <a:cubicBezTo>
                  <a:pt x="1225" y="2375"/>
                  <a:pt x="1267" y="2342"/>
                  <a:pt x="1318" y="2342"/>
                </a:cubicBezTo>
                <a:cubicBezTo>
                  <a:pt x="1623" y="2342"/>
                  <a:pt x="1623" y="2342"/>
                  <a:pt x="1623" y="2342"/>
                </a:cubicBezTo>
                <a:cubicBezTo>
                  <a:pt x="1674" y="2342"/>
                  <a:pt x="1716" y="2375"/>
                  <a:pt x="1716" y="2415"/>
                </a:cubicBezTo>
                <a:lnTo>
                  <a:pt x="1716" y="2584"/>
                </a:lnTo>
                <a:close/>
                <a:moveTo>
                  <a:pt x="1716" y="2037"/>
                </a:moveTo>
                <a:cubicBezTo>
                  <a:pt x="1716" y="2078"/>
                  <a:pt x="1674" y="2111"/>
                  <a:pt x="1623" y="2111"/>
                </a:cubicBezTo>
                <a:cubicBezTo>
                  <a:pt x="1318" y="2111"/>
                  <a:pt x="1318" y="2111"/>
                  <a:pt x="1318" y="2111"/>
                </a:cubicBezTo>
                <a:cubicBezTo>
                  <a:pt x="1267" y="2111"/>
                  <a:pt x="1225" y="2078"/>
                  <a:pt x="1225" y="2037"/>
                </a:cubicBezTo>
                <a:cubicBezTo>
                  <a:pt x="1225" y="1862"/>
                  <a:pt x="1225" y="1862"/>
                  <a:pt x="1225" y="1862"/>
                </a:cubicBezTo>
                <a:cubicBezTo>
                  <a:pt x="1225" y="1822"/>
                  <a:pt x="1267" y="1789"/>
                  <a:pt x="1318" y="1789"/>
                </a:cubicBezTo>
                <a:cubicBezTo>
                  <a:pt x="1623" y="1789"/>
                  <a:pt x="1623" y="1789"/>
                  <a:pt x="1623" y="1789"/>
                </a:cubicBezTo>
                <a:cubicBezTo>
                  <a:pt x="1674" y="1789"/>
                  <a:pt x="1716" y="1822"/>
                  <a:pt x="1716" y="1862"/>
                </a:cubicBezTo>
                <a:lnTo>
                  <a:pt x="1716" y="2037"/>
                </a:lnTo>
                <a:close/>
                <a:moveTo>
                  <a:pt x="2489" y="3125"/>
                </a:moveTo>
                <a:cubicBezTo>
                  <a:pt x="2489" y="3166"/>
                  <a:pt x="2448" y="3199"/>
                  <a:pt x="2397" y="3199"/>
                </a:cubicBezTo>
                <a:cubicBezTo>
                  <a:pt x="2033" y="3199"/>
                  <a:pt x="2033" y="3199"/>
                  <a:pt x="2033" y="3199"/>
                </a:cubicBezTo>
                <a:cubicBezTo>
                  <a:pt x="1982" y="3199"/>
                  <a:pt x="1940" y="3166"/>
                  <a:pt x="1940" y="3125"/>
                </a:cubicBezTo>
                <a:cubicBezTo>
                  <a:pt x="1940" y="2950"/>
                  <a:pt x="1940" y="2950"/>
                  <a:pt x="1940" y="2950"/>
                </a:cubicBezTo>
                <a:cubicBezTo>
                  <a:pt x="1940" y="2909"/>
                  <a:pt x="1982" y="2876"/>
                  <a:pt x="2033" y="2876"/>
                </a:cubicBezTo>
                <a:cubicBezTo>
                  <a:pt x="2397" y="2876"/>
                  <a:pt x="2397" y="2876"/>
                  <a:pt x="2397" y="2876"/>
                </a:cubicBezTo>
                <a:cubicBezTo>
                  <a:pt x="2448" y="2876"/>
                  <a:pt x="2489" y="2909"/>
                  <a:pt x="2489" y="2950"/>
                </a:cubicBezTo>
                <a:lnTo>
                  <a:pt x="2489" y="3125"/>
                </a:lnTo>
                <a:close/>
                <a:moveTo>
                  <a:pt x="2489" y="2579"/>
                </a:moveTo>
                <a:cubicBezTo>
                  <a:pt x="2489" y="2620"/>
                  <a:pt x="2448" y="2653"/>
                  <a:pt x="2397" y="2653"/>
                </a:cubicBezTo>
                <a:cubicBezTo>
                  <a:pt x="2033" y="2653"/>
                  <a:pt x="2033" y="2653"/>
                  <a:pt x="2033" y="2653"/>
                </a:cubicBezTo>
                <a:cubicBezTo>
                  <a:pt x="1982" y="2653"/>
                  <a:pt x="1940" y="2620"/>
                  <a:pt x="1940" y="2579"/>
                </a:cubicBezTo>
                <a:cubicBezTo>
                  <a:pt x="1940" y="2411"/>
                  <a:pt x="1940" y="2411"/>
                  <a:pt x="1940" y="2411"/>
                </a:cubicBezTo>
                <a:cubicBezTo>
                  <a:pt x="1940" y="2370"/>
                  <a:pt x="1982" y="2337"/>
                  <a:pt x="2033" y="2337"/>
                </a:cubicBezTo>
                <a:cubicBezTo>
                  <a:pt x="2397" y="2337"/>
                  <a:pt x="2397" y="2337"/>
                  <a:pt x="2397" y="2337"/>
                </a:cubicBezTo>
                <a:cubicBezTo>
                  <a:pt x="2448" y="2337"/>
                  <a:pt x="2489" y="2370"/>
                  <a:pt x="2489" y="2411"/>
                </a:cubicBezTo>
                <a:lnTo>
                  <a:pt x="2489" y="2579"/>
                </a:lnTo>
                <a:close/>
                <a:moveTo>
                  <a:pt x="2489" y="2033"/>
                </a:moveTo>
                <a:cubicBezTo>
                  <a:pt x="2489" y="2074"/>
                  <a:pt x="2448" y="2106"/>
                  <a:pt x="2397" y="2106"/>
                </a:cubicBezTo>
                <a:cubicBezTo>
                  <a:pt x="2033" y="2106"/>
                  <a:pt x="2033" y="2106"/>
                  <a:pt x="2033" y="2106"/>
                </a:cubicBezTo>
                <a:cubicBezTo>
                  <a:pt x="1982" y="2106"/>
                  <a:pt x="1940" y="2074"/>
                  <a:pt x="1940" y="2033"/>
                </a:cubicBezTo>
                <a:cubicBezTo>
                  <a:pt x="1940" y="1858"/>
                  <a:pt x="1940" y="1858"/>
                  <a:pt x="1940" y="1858"/>
                </a:cubicBezTo>
                <a:cubicBezTo>
                  <a:pt x="1940" y="1817"/>
                  <a:pt x="1982" y="1784"/>
                  <a:pt x="2033" y="1784"/>
                </a:cubicBezTo>
                <a:cubicBezTo>
                  <a:pt x="2397" y="1784"/>
                  <a:pt x="2397" y="1784"/>
                  <a:pt x="2397" y="1784"/>
                </a:cubicBezTo>
                <a:cubicBezTo>
                  <a:pt x="2448" y="1784"/>
                  <a:pt x="2489" y="1817"/>
                  <a:pt x="2489" y="1858"/>
                </a:cubicBezTo>
                <a:lnTo>
                  <a:pt x="2489" y="2033"/>
                </a:lnTo>
                <a:close/>
                <a:moveTo>
                  <a:pt x="2455" y="1401"/>
                </a:moveTo>
                <a:cubicBezTo>
                  <a:pt x="2007" y="1401"/>
                  <a:pt x="2007" y="1401"/>
                  <a:pt x="2007" y="1401"/>
                </a:cubicBezTo>
                <a:cubicBezTo>
                  <a:pt x="1960" y="1401"/>
                  <a:pt x="1922" y="1298"/>
                  <a:pt x="1922" y="1228"/>
                </a:cubicBezTo>
                <a:cubicBezTo>
                  <a:pt x="1922" y="1157"/>
                  <a:pt x="1960" y="1093"/>
                  <a:pt x="2007" y="1093"/>
                </a:cubicBezTo>
                <a:cubicBezTo>
                  <a:pt x="2455" y="1093"/>
                  <a:pt x="2455" y="1093"/>
                  <a:pt x="2455" y="1093"/>
                </a:cubicBezTo>
                <a:cubicBezTo>
                  <a:pt x="2502" y="1093"/>
                  <a:pt x="2539" y="1157"/>
                  <a:pt x="2539" y="1228"/>
                </a:cubicBezTo>
                <a:cubicBezTo>
                  <a:pt x="2539" y="1298"/>
                  <a:pt x="2502" y="1401"/>
                  <a:pt x="2455" y="1401"/>
                </a:cubicBezTo>
                <a:close/>
                <a:moveTo>
                  <a:pt x="2646" y="805"/>
                </a:moveTo>
                <a:cubicBezTo>
                  <a:pt x="2646" y="874"/>
                  <a:pt x="2585" y="930"/>
                  <a:pt x="2511" y="930"/>
                </a:cubicBezTo>
                <a:cubicBezTo>
                  <a:pt x="441" y="930"/>
                  <a:pt x="441" y="930"/>
                  <a:pt x="441" y="930"/>
                </a:cubicBezTo>
                <a:cubicBezTo>
                  <a:pt x="366" y="930"/>
                  <a:pt x="305" y="874"/>
                  <a:pt x="305" y="805"/>
                </a:cubicBezTo>
                <a:cubicBezTo>
                  <a:pt x="305" y="437"/>
                  <a:pt x="305" y="437"/>
                  <a:pt x="305" y="437"/>
                </a:cubicBezTo>
                <a:cubicBezTo>
                  <a:pt x="305" y="368"/>
                  <a:pt x="366" y="312"/>
                  <a:pt x="441" y="312"/>
                </a:cubicBezTo>
                <a:cubicBezTo>
                  <a:pt x="2511" y="312"/>
                  <a:pt x="2511" y="312"/>
                  <a:pt x="2511" y="312"/>
                </a:cubicBezTo>
                <a:cubicBezTo>
                  <a:pt x="2585" y="312"/>
                  <a:pt x="2646" y="368"/>
                  <a:pt x="2646" y="437"/>
                </a:cubicBezTo>
                <a:lnTo>
                  <a:pt x="2646" y="805"/>
                </a:lnTo>
                <a:close/>
                <a:moveTo>
                  <a:pt x="2415" y="380"/>
                </a:moveTo>
                <a:cubicBezTo>
                  <a:pt x="2377" y="380"/>
                  <a:pt x="2347" y="405"/>
                  <a:pt x="2347" y="436"/>
                </a:cubicBezTo>
                <a:cubicBezTo>
                  <a:pt x="2347" y="813"/>
                  <a:pt x="2347" y="813"/>
                  <a:pt x="2347" y="813"/>
                </a:cubicBezTo>
                <a:cubicBezTo>
                  <a:pt x="2347" y="844"/>
                  <a:pt x="2377" y="869"/>
                  <a:pt x="2415" y="869"/>
                </a:cubicBezTo>
                <a:cubicBezTo>
                  <a:pt x="2452" y="869"/>
                  <a:pt x="2483" y="844"/>
                  <a:pt x="2483" y="813"/>
                </a:cubicBezTo>
                <a:cubicBezTo>
                  <a:pt x="2483" y="436"/>
                  <a:pt x="2483" y="436"/>
                  <a:pt x="2483" y="436"/>
                </a:cubicBezTo>
                <a:cubicBezTo>
                  <a:pt x="2483" y="405"/>
                  <a:pt x="2452" y="380"/>
                  <a:pt x="2415" y="380"/>
                </a:cubicBez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46" name="圆角矩形 120"/>
          <p:cNvSpPr/>
          <p:nvPr/>
        </p:nvSpPr>
        <p:spPr>
          <a:xfrm>
            <a:off x="6648656" y="367104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23" name="组合 22"/>
          <p:cNvGrpSpPr/>
          <p:nvPr/>
        </p:nvGrpSpPr>
        <p:grpSpPr>
          <a:xfrm>
            <a:off x="5222140" y="2054998"/>
            <a:ext cx="2233502" cy="2233502"/>
            <a:chOff x="5076056" y="2996952"/>
            <a:chExt cx="1800200" cy="1800200"/>
          </a:xfrm>
          <a:effectLst/>
        </p:grpSpPr>
        <p:sp>
          <p:nvSpPr>
            <p:cNvPr id="24" name="椭圆 23"/>
            <p:cNvSpPr/>
            <p:nvPr/>
          </p:nvSpPr>
          <p:spPr>
            <a:xfrm>
              <a:off x="5076056" y="2996952"/>
              <a:ext cx="1800200" cy="1800200"/>
            </a:xfrm>
            <a:prstGeom prst="ellipse">
              <a:avLst/>
            </a:prstGeom>
            <a:solidFill>
              <a:schemeClr val="accent3"/>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5" name="椭圆 24"/>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6" name="椭圆 25"/>
            <p:cNvSpPr/>
            <p:nvPr/>
          </p:nvSpPr>
          <p:spPr>
            <a:xfrm>
              <a:off x="5499115" y="3420011"/>
              <a:ext cx="954083" cy="954083"/>
            </a:xfrm>
            <a:prstGeom prst="ellipse">
              <a:avLst/>
            </a:prstGeom>
            <a:solidFill>
              <a:schemeClr val="accent3"/>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27" name="椭圆 26"/>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28" name="组合 27"/>
          <p:cNvGrpSpPr/>
          <p:nvPr/>
        </p:nvGrpSpPr>
        <p:grpSpPr>
          <a:xfrm>
            <a:off x="4124550" y="5135025"/>
            <a:ext cx="656527" cy="656527"/>
            <a:chOff x="5076056" y="2996952"/>
            <a:chExt cx="1800200" cy="1800200"/>
          </a:xfrm>
          <a:effectLst/>
        </p:grpSpPr>
        <p:sp>
          <p:nvSpPr>
            <p:cNvPr id="29" name="椭圆 28"/>
            <p:cNvSpPr/>
            <p:nvPr/>
          </p:nvSpPr>
          <p:spPr>
            <a:xfrm>
              <a:off x="5076056" y="2996952"/>
              <a:ext cx="1800200" cy="180020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0" name="椭圆 29"/>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1" name="椭圆 30"/>
            <p:cNvSpPr/>
            <p:nvPr/>
          </p:nvSpPr>
          <p:spPr>
            <a:xfrm>
              <a:off x="5499115" y="3420011"/>
              <a:ext cx="954083" cy="954083"/>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2" name="椭圆 31"/>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33" name="组合 32"/>
          <p:cNvGrpSpPr/>
          <p:nvPr/>
        </p:nvGrpSpPr>
        <p:grpSpPr>
          <a:xfrm>
            <a:off x="4067120" y="3024960"/>
            <a:ext cx="2015411" cy="2015411"/>
            <a:chOff x="5076056" y="2996952"/>
            <a:chExt cx="1800200" cy="1800200"/>
          </a:xfrm>
          <a:effectLst/>
        </p:grpSpPr>
        <p:sp>
          <p:nvSpPr>
            <p:cNvPr id="34" name="椭圆 33"/>
            <p:cNvSpPr/>
            <p:nvPr/>
          </p:nvSpPr>
          <p:spPr>
            <a:xfrm>
              <a:off x="5076056" y="2996952"/>
              <a:ext cx="1800200" cy="1800200"/>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5" name="椭圆 34"/>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6" name="椭圆 35"/>
            <p:cNvSpPr/>
            <p:nvPr/>
          </p:nvSpPr>
          <p:spPr>
            <a:xfrm>
              <a:off x="5499115" y="3420011"/>
              <a:ext cx="954083" cy="954083"/>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椭圆 36"/>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sp>
        <p:nvSpPr>
          <p:cNvPr id="38" name="椭圆 37"/>
          <p:cNvSpPr/>
          <p:nvPr/>
        </p:nvSpPr>
        <p:spPr>
          <a:xfrm>
            <a:off x="5721892" y="3629088"/>
            <a:ext cx="2402989" cy="2402990"/>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9" name="椭圆 38"/>
          <p:cNvSpPr/>
          <p:nvPr/>
        </p:nvSpPr>
        <p:spPr>
          <a:xfrm>
            <a:off x="5980950" y="3888147"/>
            <a:ext cx="1884872" cy="188487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0" name="椭圆 39"/>
          <p:cNvSpPr/>
          <p:nvPr/>
        </p:nvSpPr>
        <p:spPr>
          <a:xfrm>
            <a:off x="6286607" y="4193804"/>
            <a:ext cx="1273554" cy="1273555"/>
          </a:xfrm>
          <a:prstGeom prst="ellipse">
            <a:avLst/>
          </a:prstGeom>
          <a:solidFill>
            <a:schemeClr val="accent1"/>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椭圆 40"/>
          <p:cNvSpPr/>
          <p:nvPr/>
        </p:nvSpPr>
        <p:spPr>
          <a:xfrm>
            <a:off x="6542280" y="4449477"/>
            <a:ext cx="762215" cy="762215"/>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nvGrpSpPr>
          <p:cNvPr id="42" name="组合 41"/>
          <p:cNvGrpSpPr/>
          <p:nvPr/>
        </p:nvGrpSpPr>
        <p:grpSpPr>
          <a:xfrm>
            <a:off x="4999719" y="4439821"/>
            <a:ext cx="1321302" cy="1321304"/>
            <a:chOff x="7077543" y="4594621"/>
            <a:chExt cx="1440418" cy="1440420"/>
          </a:xfrm>
        </p:grpSpPr>
        <p:sp>
          <p:nvSpPr>
            <p:cNvPr id="43" name="椭圆 42"/>
            <p:cNvSpPr/>
            <p:nvPr/>
          </p:nvSpPr>
          <p:spPr>
            <a:xfrm>
              <a:off x="7077543" y="4594621"/>
              <a:ext cx="1440418" cy="1440420"/>
            </a:xfrm>
            <a:prstGeom prst="ellipse">
              <a:avLst/>
            </a:prstGeom>
            <a:gradFill flip="none" rotWithShape="1">
              <a:gsLst>
                <a:gs pos="0">
                  <a:schemeClr val="accent3">
                    <a:lumMod val="75000"/>
                  </a:schemeClr>
                </a:gs>
                <a:gs pos="50000">
                  <a:schemeClr val="accent3"/>
                </a:gs>
                <a:gs pos="100000">
                  <a:schemeClr val="accent3">
                    <a:lumMod val="60000"/>
                    <a:lumOff val="40000"/>
                  </a:schemeClr>
                </a:gs>
              </a:gsLst>
              <a:lin ang="16200000" scaled="1"/>
              <a:tileRect/>
            </a:gra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4" name="椭圆 43"/>
            <p:cNvSpPr/>
            <p:nvPr/>
          </p:nvSpPr>
          <p:spPr>
            <a:xfrm>
              <a:off x="7232830" y="4749908"/>
              <a:ext cx="1129845" cy="1129846"/>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5" name="椭圆 44"/>
            <p:cNvSpPr/>
            <p:nvPr/>
          </p:nvSpPr>
          <p:spPr>
            <a:xfrm>
              <a:off x="7416049" y="4933132"/>
              <a:ext cx="763403" cy="763405"/>
            </a:xfrm>
            <a:prstGeom prst="ellipse">
              <a:avLst/>
            </a:prstGeom>
            <a:gradFill flip="none" rotWithShape="1">
              <a:gsLst>
                <a:gs pos="0">
                  <a:schemeClr val="accent3">
                    <a:lumMod val="75000"/>
                  </a:schemeClr>
                </a:gs>
                <a:gs pos="50000">
                  <a:schemeClr val="accent3"/>
                </a:gs>
                <a:gs pos="100000">
                  <a:schemeClr val="accent3">
                    <a:lumMod val="60000"/>
                    <a:lumOff val="40000"/>
                  </a:schemeClr>
                </a:gs>
              </a:gsLst>
              <a:lin ang="16200000" scaled="1"/>
              <a:tileRect/>
            </a:gra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6" name="椭圆 45"/>
            <p:cNvSpPr/>
            <p:nvPr/>
          </p:nvSpPr>
          <p:spPr>
            <a:xfrm>
              <a:off x="7569306" y="5086388"/>
              <a:ext cx="456893" cy="45689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grpSp>
        <p:nvGrpSpPr>
          <p:cNvPr id="47" name="组合 46"/>
          <p:cNvGrpSpPr/>
          <p:nvPr/>
        </p:nvGrpSpPr>
        <p:grpSpPr>
          <a:xfrm>
            <a:off x="7524104" y="3209086"/>
            <a:ext cx="515315" cy="515315"/>
            <a:chOff x="5076056" y="2996952"/>
            <a:chExt cx="1800200" cy="1800200"/>
          </a:xfrm>
          <a:effectLst/>
        </p:grpSpPr>
        <p:sp>
          <p:nvSpPr>
            <p:cNvPr id="48" name="椭圆 47"/>
            <p:cNvSpPr/>
            <p:nvPr/>
          </p:nvSpPr>
          <p:spPr>
            <a:xfrm>
              <a:off x="5076056" y="2996952"/>
              <a:ext cx="1800200" cy="1800200"/>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9" name="椭圆 48"/>
            <p:cNvSpPr/>
            <p:nvPr/>
          </p:nvSpPr>
          <p:spPr>
            <a:xfrm>
              <a:off x="5270130" y="3191026"/>
              <a:ext cx="1412052" cy="1412052"/>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50" name="椭圆 49"/>
            <p:cNvSpPr/>
            <p:nvPr/>
          </p:nvSpPr>
          <p:spPr>
            <a:xfrm>
              <a:off x="5499115" y="3420011"/>
              <a:ext cx="954083" cy="954083"/>
            </a:xfrm>
            <a:prstGeom prst="ellipse">
              <a:avLst/>
            </a:prstGeom>
            <a:solidFill>
              <a:schemeClr val="accent2"/>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51" name="椭圆 50"/>
            <p:cNvSpPr/>
            <p:nvPr/>
          </p:nvSpPr>
          <p:spPr>
            <a:xfrm>
              <a:off x="5690650" y="3611546"/>
              <a:ext cx="571013" cy="571013"/>
            </a:xfrm>
            <a:prstGeom prst="ellipse">
              <a:avLst/>
            </a:prstGeom>
            <a:solidFill>
              <a:sysClr val="window" lastClr="FFFFFF"/>
            </a:solidFill>
            <a:ln w="25400" cap="flat" cmpd="sng" algn="ctr">
              <a:solidFill>
                <a:sysClr val="window" lastClr="FFFFFF"/>
              </a:solidFill>
              <a:prstDash val="solid"/>
            </a:ln>
            <a:effectLst/>
          </p:spPr>
          <p:txBody>
            <a:bodyPr rtlCol="0" anchor="ct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grpSp>
      <p:sp>
        <p:nvSpPr>
          <p:cNvPr id="52" name="矩形 51"/>
          <p:cNvSpPr/>
          <p:nvPr/>
        </p:nvSpPr>
        <p:spPr>
          <a:xfrm>
            <a:off x="770568"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770568" y="219719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4" name="矩形 53"/>
          <p:cNvSpPr/>
          <p:nvPr/>
        </p:nvSpPr>
        <p:spPr>
          <a:xfrm>
            <a:off x="8264712"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5" name="矩形 54"/>
          <p:cNvSpPr/>
          <p:nvPr/>
        </p:nvSpPr>
        <p:spPr>
          <a:xfrm>
            <a:off x="8264712" y="219719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任意多边形: 形状 31"/>
          <p:cNvSpPr/>
          <p:nvPr/>
        </p:nvSpPr>
        <p:spPr>
          <a:xfrm rot="10472742" flipV="1">
            <a:off x="2439829"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3" name="任意多边形: 形状 32"/>
          <p:cNvSpPr/>
          <p:nvPr/>
        </p:nvSpPr>
        <p:spPr>
          <a:xfrm>
            <a:off x="792163"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819459" y="4873804"/>
            <a:ext cx="1603796" cy="646331"/>
          </a:xfrm>
          <a:prstGeom prst="rect">
            <a:avLst/>
          </a:prstGeom>
          <a:noFill/>
        </p:spPr>
        <p:txBody>
          <a:bodyPr wrap="square" rtlCol="0">
            <a:spAutoFit/>
          </a:bodyPr>
          <a:lstStyle/>
          <a:p>
            <a:pPr algn="r"/>
            <a:r>
              <a:rPr lang="en-US" altLang="zh-CN" sz="3600" b="1" dirty="0">
                <a:latin typeface="+mj-ea"/>
                <a:ea typeface="+mj-ea"/>
              </a:rPr>
              <a:t>1600</a:t>
            </a:r>
            <a:r>
              <a:rPr lang="zh-CN" altLang="en-US" sz="1800" b="1" dirty="0">
                <a:latin typeface="+mj-ea"/>
                <a:ea typeface="+mj-ea"/>
              </a:rPr>
              <a:t>万</a:t>
            </a:r>
            <a:endParaRPr lang="en-US" altLang="zh-CN" sz="1800" b="1" dirty="0">
              <a:latin typeface="+mj-ea"/>
              <a:ea typeface="+mj-ea"/>
            </a:endParaRPr>
          </a:p>
        </p:txBody>
      </p:sp>
      <p:sp>
        <p:nvSpPr>
          <p:cNvPr id="35" name="矩形 34"/>
          <p:cNvSpPr/>
          <p:nvPr/>
        </p:nvSpPr>
        <p:spPr>
          <a:xfrm>
            <a:off x="3237392"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10</a:t>
            </a:r>
            <a:r>
              <a:rPr lang="zh-CN" altLang="en-US" dirty="0">
                <a:solidFill>
                  <a:schemeClr val="tx1"/>
                </a:solidFill>
                <a:latin typeface="+mn-ea"/>
              </a:rPr>
              <a:t>月</a:t>
            </a:r>
            <a:endParaRPr lang="zh-CN" altLang="zh-CN" dirty="0">
              <a:solidFill>
                <a:schemeClr val="tx1"/>
              </a:solidFill>
              <a:latin typeface="+mn-ea"/>
            </a:endParaRPr>
          </a:p>
        </p:txBody>
      </p:sp>
      <p:sp>
        <p:nvSpPr>
          <p:cNvPr id="36" name="任意多边形: 形状 35"/>
          <p:cNvSpPr/>
          <p:nvPr/>
        </p:nvSpPr>
        <p:spPr>
          <a:xfrm rot="10472742" flipV="1">
            <a:off x="6071713"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37" name="任意多边形: 形状 36"/>
          <p:cNvSpPr/>
          <p:nvPr/>
        </p:nvSpPr>
        <p:spPr>
          <a:xfrm>
            <a:off x="4424047"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文本框 37"/>
          <p:cNvSpPr txBox="1"/>
          <p:nvPr/>
        </p:nvSpPr>
        <p:spPr>
          <a:xfrm>
            <a:off x="4451343" y="4873804"/>
            <a:ext cx="1603796" cy="646331"/>
          </a:xfrm>
          <a:prstGeom prst="rect">
            <a:avLst/>
          </a:prstGeom>
          <a:noFill/>
        </p:spPr>
        <p:txBody>
          <a:bodyPr wrap="square" rtlCol="0">
            <a:spAutoFit/>
          </a:bodyPr>
          <a:lstStyle/>
          <a:p>
            <a:pPr algn="r"/>
            <a:r>
              <a:rPr lang="en-US" altLang="zh-CN" sz="3600" b="1" dirty="0">
                <a:latin typeface="+mj-ea"/>
                <a:ea typeface="+mj-ea"/>
              </a:rPr>
              <a:t>2300</a:t>
            </a:r>
            <a:r>
              <a:rPr lang="zh-CN" altLang="en-US" sz="1800" b="1" dirty="0">
                <a:latin typeface="+mj-ea"/>
                <a:ea typeface="+mj-ea"/>
              </a:rPr>
              <a:t>万</a:t>
            </a:r>
            <a:endParaRPr lang="en-US" altLang="zh-CN" sz="1800" b="1" dirty="0">
              <a:latin typeface="+mj-ea"/>
              <a:ea typeface="+mj-ea"/>
            </a:endParaRPr>
          </a:p>
        </p:txBody>
      </p:sp>
      <p:sp>
        <p:nvSpPr>
          <p:cNvPr id="39" name="矩形 38"/>
          <p:cNvSpPr/>
          <p:nvPr/>
        </p:nvSpPr>
        <p:spPr>
          <a:xfrm>
            <a:off x="6869276"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11</a:t>
            </a:r>
            <a:r>
              <a:rPr lang="zh-CN" altLang="en-US" dirty="0">
                <a:solidFill>
                  <a:schemeClr val="tx1"/>
                </a:solidFill>
                <a:latin typeface="+mn-ea"/>
              </a:rPr>
              <a:t>月</a:t>
            </a:r>
            <a:endParaRPr lang="zh-CN" altLang="zh-CN" dirty="0">
              <a:solidFill>
                <a:schemeClr val="tx1"/>
              </a:solidFill>
              <a:latin typeface="+mn-ea"/>
            </a:endParaRPr>
          </a:p>
        </p:txBody>
      </p:sp>
      <p:sp>
        <p:nvSpPr>
          <p:cNvPr id="40" name="任意多边形: 形状 39"/>
          <p:cNvSpPr/>
          <p:nvPr/>
        </p:nvSpPr>
        <p:spPr>
          <a:xfrm rot="10472742" flipV="1">
            <a:off x="9703597" y="4666657"/>
            <a:ext cx="1308769" cy="98541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tx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charset="-122"/>
            </a:endParaRPr>
          </a:p>
        </p:txBody>
      </p:sp>
      <p:sp>
        <p:nvSpPr>
          <p:cNvPr id="41" name="任意多边形: 形状 40"/>
          <p:cNvSpPr/>
          <p:nvPr/>
        </p:nvSpPr>
        <p:spPr>
          <a:xfrm>
            <a:off x="8055931" y="4510328"/>
            <a:ext cx="2368726" cy="1298076"/>
          </a:xfrm>
          <a:custGeom>
            <a:avLst/>
            <a:gdLst>
              <a:gd name="connsiteX0" fmla="*/ 0 w 2368726"/>
              <a:gd name="connsiteY0" fmla="*/ 0 h 1298076"/>
              <a:gd name="connsiteX1" fmla="*/ 1498600 w 2368726"/>
              <a:gd name="connsiteY1" fmla="*/ 0 h 1298076"/>
              <a:gd name="connsiteX2" fmla="*/ 1572642 w 2368726"/>
              <a:gd name="connsiteY2" fmla="*/ 74042 h 1298076"/>
              <a:gd name="connsiteX3" fmla="*/ 74042 w 2368726"/>
              <a:gd name="connsiteY3" fmla="*/ 74042 h 1298076"/>
              <a:gd name="connsiteX4" fmla="*/ 74042 w 2368726"/>
              <a:gd name="connsiteY4" fmla="*/ 1224034 h 1298076"/>
              <a:gd name="connsiteX5" fmla="*/ 2118825 w 2368726"/>
              <a:gd name="connsiteY5" fmla="*/ 1224034 h 1298076"/>
              <a:gd name="connsiteX6" fmla="*/ 2118825 w 2368726"/>
              <a:gd name="connsiteY6" fmla="*/ 859651 h 1298076"/>
              <a:gd name="connsiteX7" fmla="*/ 2111343 w 2368726"/>
              <a:gd name="connsiteY7" fmla="*/ 858897 h 1298076"/>
              <a:gd name="connsiteX8" fmla="*/ 1940302 w 2368726"/>
              <a:gd name="connsiteY8" fmla="*/ 649037 h 1298076"/>
              <a:gd name="connsiteX9" fmla="*/ 2154514 w 2368726"/>
              <a:gd name="connsiteY9" fmla="*/ 434825 h 1298076"/>
              <a:gd name="connsiteX10" fmla="*/ 2368726 w 2368726"/>
              <a:gd name="connsiteY10" fmla="*/ 649037 h 1298076"/>
              <a:gd name="connsiteX11" fmla="*/ 2197685 w 2368726"/>
              <a:gd name="connsiteY11" fmla="*/ 858897 h 1298076"/>
              <a:gd name="connsiteX12" fmla="*/ 2192867 w 2368726"/>
              <a:gd name="connsiteY12" fmla="*/ 859383 h 1298076"/>
              <a:gd name="connsiteX13" fmla="*/ 2192867 w 2368726"/>
              <a:gd name="connsiteY13" fmla="*/ 1298076 h 1298076"/>
              <a:gd name="connsiteX14" fmla="*/ 0 w 2368726"/>
              <a:gd name="connsiteY14" fmla="*/ 1298076 h 1298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368726" h="1298076">
                <a:moveTo>
                  <a:pt x="0" y="0"/>
                </a:moveTo>
                <a:lnTo>
                  <a:pt x="1498600" y="0"/>
                </a:lnTo>
                <a:lnTo>
                  <a:pt x="1572642" y="74042"/>
                </a:lnTo>
                <a:lnTo>
                  <a:pt x="74042" y="74042"/>
                </a:lnTo>
                <a:lnTo>
                  <a:pt x="74042" y="1224034"/>
                </a:lnTo>
                <a:lnTo>
                  <a:pt x="2118825" y="1224034"/>
                </a:lnTo>
                <a:lnTo>
                  <a:pt x="2118825" y="859651"/>
                </a:lnTo>
                <a:lnTo>
                  <a:pt x="2111343" y="858897"/>
                </a:lnTo>
                <a:cubicBezTo>
                  <a:pt x="2013730" y="838923"/>
                  <a:pt x="1940302" y="752555"/>
                  <a:pt x="1940302" y="649037"/>
                </a:cubicBezTo>
                <a:cubicBezTo>
                  <a:pt x="1940302" y="530731"/>
                  <a:pt x="2036208" y="434825"/>
                  <a:pt x="2154514" y="434825"/>
                </a:cubicBezTo>
                <a:cubicBezTo>
                  <a:pt x="2272820" y="434825"/>
                  <a:pt x="2368726" y="530731"/>
                  <a:pt x="2368726" y="649037"/>
                </a:cubicBezTo>
                <a:cubicBezTo>
                  <a:pt x="2368726" y="752555"/>
                  <a:pt x="2295298" y="838923"/>
                  <a:pt x="2197685" y="858897"/>
                </a:cubicBezTo>
                <a:lnTo>
                  <a:pt x="2192867" y="859383"/>
                </a:lnTo>
                <a:lnTo>
                  <a:pt x="2192867" y="1298076"/>
                </a:lnTo>
                <a:lnTo>
                  <a:pt x="0" y="129807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本框 41"/>
          <p:cNvSpPr txBox="1"/>
          <p:nvPr/>
        </p:nvSpPr>
        <p:spPr>
          <a:xfrm>
            <a:off x="8083227" y="4873804"/>
            <a:ext cx="1603796" cy="646331"/>
          </a:xfrm>
          <a:prstGeom prst="rect">
            <a:avLst/>
          </a:prstGeom>
          <a:noFill/>
        </p:spPr>
        <p:txBody>
          <a:bodyPr wrap="square" rtlCol="0">
            <a:spAutoFit/>
          </a:bodyPr>
          <a:lstStyle/>
          <a:p>
            <a:pPr algn="r"/>
            <a:r>
              <a:rPr lang="en-US" altLang="zh-CN" sz="3600" b="1" dirty="0">
                <a:latin typeface="+mj-ea"/>
                <a:ea typeface="+mj-ea"/>
              </a:rPr>
              <a:t>4500</a:t>
            </a:r>
            <a:r>
              <a:rPr lang="zh-CN" altLang="en-US" sz="1800" b="1" dirty="0">
                <a:latin typeface="+mj-ea"/>
                <a:ea typeface="+mj-ea"/>
              </a:rPr>
              <a:t>万</a:t>
            </a:r>
            <a:endParaRPr lang="en-US" altLang="zh-CN" sz="1800" b="1" dirty="0">
              <a:latin typeface="+mj-ea"/>
              <a:ea typeface="+mj-ea"/>
            </a:endParaRPr>
          </a:p>
        </p:txBody>
      </p:sp>
      <p:sp>
        <p:nvSpPr>
          <p:cNvPr id="43" name="矩形 42"/>
          <p:cNvSpPr/>
          <p:nvPr/>
        </p:nvSpPr>
        <p:spPr>
          <a:xfrm>
            <a:off x="10501160" y="5712043"/>
            <a:ext cx="1110152" cy="4832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en-US" altLang="zh-CN" dirty="0">
                <a:solidFill>
                  <a:schemeClr val="tx1"/>
                </a:solidFill>
                <a:latin typeface="+mn-ea"/>
              </a:rPr>
              <a:t>12</a:t>
            </a:r>
            <a:r>
              <a:rPr lang="zh-CN" altLang="en-US" dirty="0">
                <a:solidFill>
                  <a:schemeClr val="tx1"/>
                </a:solidFill>
                <a:latin typeface="+mn-ea"/>
              </a:rPr>
              <a:t>月</a:t>
            </a:r>
            <a:endParaRPr lang="zh-CN" altLang="zh-CN" dirty="0">
              <a:solidFill>
                <a:schemeClr val="tx1"/>
              </a:solidFill>
              <a:latin typeface="+mn-ea"/>
            </a:endParaRPr>
          </a:p>
        </p:txBody>
      </p:sp>
      <p:cxnSp>
        <p:nvCxnSpPr>
          <p:cNvPr id="44" name="直接连接符 43"/>
          <p:cNvCxnSpPr/>
          <p:nvPr/>
        </p:nvCxnSpPr>
        <p:spPr>
          <a:xfrm>
            <a:off x="660000" y="4071885"/>
            <a:ext cx="10872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1136129" y="177320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矩形 45"/>
          <p:cNvSpPr/>
          <p:nvPr/>
        </p:nvSpPr>
        <p:spPr>
          <a:xfrm>
            <a:off x="1136129" y="2857439"/>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请输入文本请输入文本请输入文本请输入文本请输入文本请输入文本请输入文本请输入文本请输更多模板亮亮图文旗舰店：https://liangliangtuwen.tmall.com</a:t>
            </a:r>
            <a:endParaRPr lang="zh-CN" altLang="en-US"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4" name="圆角矩形 31"/>
          <p:cNvSpPr/>
          <p:nvPr/>
        </p:nvSpPr>
        <p:spPr>
          <a:xfrm rot="20248206">
            <a:off x="1338647" y="4424656"/>
            <a:ext cx="1014383" cy="1490412"/>
          </a:xfrm>
          <a:prstGeom prst="roundRect">
            <a:avLst>
              <a:gd name="adj" fmla="val 12132"/>
            </a:avLst>
          </a:prstGeom>
          <a:solidFill>
            <a:schemeClr val="accent1"/>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A</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4" name="圆角矩形 9"/>
          <p:cNvSpPr/>
          <p:nvPr/>
        </p:nvSpPr>
        <p:spPr>
          <a:xfrm rot="20248206">
            <a:off x="1486943"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45" name="KSO_GN1"/>
          <p:cNvSpPr/>
          <p:nvPr/>
        </p:nvSpPr>
        <p:spPr>
          <a:xfrm rot="20248206">
            <a:off x="1381846"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46" name="Text Box 8"/>
          <p:cNvSpPr txBox="1">
            <a:spLocks noChangeArrowheads="1"/>
          </p:cNvSpPr>
          <p:nvPr/>
        </p:nvSpPr>
        <p:spPr bwMode="auto">
          <a:xfrm>
            <a:off x="3128874"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47" name="Rectangle 42"/>
          <p:cNvSpPr>
            <a:spLocks noChangeArrowheads="1"/>
          </p:cNvSpPr>
          <p:nvPr/>
        </p:nvSpPr>
        <p:spPr bwMode="auto">
          <a:xfrm>
            <a:off x="3128874"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1"/>
                </a:solidFill>
                <a:latin typeface="+mn-lt"/>
              </a:rPr>
              <a:t>68</a:t>
            </a:r>
            <a:r>
              <a:rPr lang="en-US" altLang="zh-CN" sz="4000" u="sng" dirty="0">
                <a:solidFill>
                  <a:schemeClr val="accent1"/>
                </a:solidFill>
                <a:latin typeface="+mn-lt"/>
              </a:rPr>
              <a:t>%</a:t>
            </a:r>
            <a:endParaRPr lang="zh-CN" altLang="en-US" sz="5400" u="sng" dirty="0">
              <a:solidFill>
                <a:schemeClr val="accent1"/>
              </a:solidFill>
              <a:latin typeface="+mn-lt"/>
            </a:endParaRPr>
          </a:p>
        </p:txBody>
      </p:sp>
      <p:sp>
        <p:nvSpPr>
          <p:cNvPr id="48" name="圆角矩形 31"/>
          <p:cNvSpPr/>
          <p:nvPr/>
        </p:nvSpPr>
        <p:spPr>
          <a:xfrm rot="20248206">
            <a:off x="6820709" y="4424656"/>
            <a:ext cx="1014383" cy="1490412"/>
          </a:xfrm>
          <a:prstGeom prst="roundRect">
            <a:avLst>
              <a:gd name="adj" fmla="val 12132"/>
            </a:avLst>
          </a:prstGeom>
          <a:solidFill>
            <a:schemeClr val="accent2"/>
          </a:solidFill>
          <a:ln w="25400" cap="flat" cmpd="sng" algn="ctr">
            <a:noFill/>
            <a:prstDash val="solid"/>
          </a:ln>
          <a:effectLst/>
        </p:spPr>
        <p:txBody>
          <a:bodyPr rtlCol="0" anchor="ctr"/>
          <a:lstStyle/>
          <a:p>
            <a:pPr lvl="0" algn="ctr">
              <a:defRPr/>
            </a:pPr>
            <a:r>
              <a:rPr lang="en-US" altLang="zh-CN" sz="8800" kern="0" dirty="0">
                <a:solidFill>
                  <a:sysClr val="window" lastClr="FFFFFF"/>
                </a:solidFill>
                <a:latin typeface="Gungsuh" panose="02030600000101010101" pitchFamily="18" charset="-127"/>
                <a:ea typeface="Gungsuh" panose="02030600000101010101" pitchFamily="18" charset="-127"/>
              </a:rPr>
              <a:t>B</a:t>
            </a:r>
            <a:endParaRPr lang="zh-CN" altLang="en-US" sz="8800" kern="0" dirty="0">
              <a:solidFill>
                <a:sysClr val="window" lastClr="FFFFFF"/>
              </a:solidFill>
              <a:latin typeface="Gungsuh" panose="02030600000101010101" pitchFamily="18" charset="-127"/>
              <a:ea typeface="Gungsuh" panose="02030600000101010101" pitchFamily="18" charset="-127"/>
            </a:endParaRPr>
          </a:p>
        </p:txBody>
      </p:sp>
      <p:sp>
        <p:nvSpPr>
          <p:cNvPr id="49" name="圆角矩形 9"/>
          <p:cNvSpPr/>
          <p:nvPr/>
        </p:nvSpPr>
        <p:spPr>
          <a:xfrm rot="20248206">
            <a:off x="6969005" y="5171217"/>
            <a:ext cx="1014383" cy="722202"/>
          </a:xfrm>
          <a:custGeom>
            <a:avLst/>
            <a:gdLst/>
            <a:ahLst/>
            <a:cxnLst/>
            <a:rect l="l" t="t" r="r" b="b"/>
            <a:pathLst>
              <a:path w="1470269" h="1046776">
                <a:moveTo>
                  <a:pt x="0" y="0"/>
                </a:moveTo>
                <a:lnTo>
                  <a:pt x="1470269" y="609904"/>
                </a:lnTo>
                <a:lnTo>
                  <a:pt x="1470269" y="868403"/>
                </a:lnTo>
                <a:cubicBezTo>
                  <a:pt x="1470269" y="966916"/>
                  <a:pt x="1390409" y="1046776"/>
                  <a:pt x="1291896" y="1046776"/>
                </a:cubicBezTo>
                <a:lnTo>
                  <a:pt x="178373" y="1046776"/>
                </a:lnTo>
                <a:cubicBezTo>
                  <a:pt x="79860" y="1046776"/>
                  <a:pt x="0" y="966916"/>
                  <a:pt x="0" y="868403"/>
                </a:cubicBezTo>
                <a:close/>
              </a:path>
            </a:pathLst>
          </a:custGeom>
          <a:solidFill>
            <a:srgbClr val="FFFFFF">
              <a:alpha val="67843"/>
            </a:srgbClr>
          </a:solidFill>
          <a:ln w="25400" cap="flat" cmpd="sng" algn="ctr">
            <a:noFill/>
            <a:prstDash val="solid"/>
          </a:ln>
          <a:effectLst/>
        </p:spPr>
        <p:txBody>
          <a:bodyPr rtlCol="0" anchor="ct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50" name="KSO_GN1"/>
          <p:cNvSpPr/>
          <p:nvPr/>
        </p:nvSpPr>
        <p:spPr>
          <a:xfrm rot="20248206">
            <a:off x="6863908" y="4455207"/>
            <a:ext cx="931612" cy="1428311"/>
          </a:xfrm>
          <a:prstGeom prst="roundRect">
            <a:avLst>
              <a:gd name="adj" fmla="val 12132"/>
            </a:avLst>
          </a:prstGeom>
          <a:noFill/>
          <a:ln w="25400" cap="flat" cmpd="sng" algn="ctr">
            <a:solidFill>
              <a:sysClr val="window" lastClr="FFFFFF"/>
            </a:solidFill>
            <a:prstDash val="solid"/>
          </a:ln>
          <a:effectLst/>
        </p:spPr>
        <p:txBody>
          <a:bodyPr rtlCol="0" anchor="ctr"/>
          <a:lstStyle/>
          <a:p>
            <a:pPr algn="ctr">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51" name="Text Box 8"/>
          <p:cNvSpPr txBox="1">
            <a:spLocks noChangeArrowheads="1"/>
          </p:cNvSpPr>
          <p:nvPr/>
        </p:nvSpPr>
        <p:spPr bwMode="auto">
          <a:xfrm>
            <a:off x="8610936" y="5343547"/>
            <a:ext cx="2242418" cy="961289"/>
          </a:xfrm>
          <a:prstGeom prst="rect">
            <a:avLst/>
          </a:prstGeom>
          <a:noFill/>
          <a:ln>
            <a:noFill/>
          </a:ln>
        </p:spPr>
        <p:txBody>
          <a:bodyPr wrap="square" anchor="ctr">
            <a:spAutoFit/>
          </a:bodyPr>
          <a:lstStyle/>
          <a:p>
            <a:pPr>
              <a:lnSpc>
                <a:spcPct val="150000"/>
              </a:lnSpc>
            </a:pPr>
            <a:r>
              <a:rPr lang="zh-CN" altLang="en-US" sz="2000" dirty="0">
                <a:latin typeface="+mj-ea"/>
                <a:ea typeface="+mj-ea"/>
              </a:rPr>
              <a:t>请输入文本请输入文本请输入文本</a:t>
            </a:r>
            <a:endParaRPr lang="zh-CN" sz="2000" dirty="0">
              <a:latin typeface="+mj-ea"/>
              <a:ea typeface="+mj-ea"/>
            </a:endParaRPr>
          </a:p>
        </p:txBody>
      </p:sp>
      <p:sp>
        <p:nvSpPr>
          <p:cNvPr id="52" name="Rectangle 42"/>
          <p:cNvSpPr>
            <a:spLocks noChangeArrowheads="1"/>
          </p:cNvSpPr>
          <p:nvPr/>
        </p:nvSpPr>
        <p:spPr bwMode="auto">
          <a:xfrm>
            <a:off x="8610936" y="4061366"/>
            <a:ext cx="2061246"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defRPr/>
            </a:pPr>
            <a:r>
              <a:rPr lang="en-US" altLang="zh-CN" sz="7200" u="sng" dirty="0">
                <a:solidFill>
                  <a:schemeClr val="accent2"/>
                </a:solidFill>
                <a:latin typeface="+mn-lt"/>
              </a:rPr>
              <a:t>82</a:t>
            </a:r>
            <a:r>
              <a:rPr lang="en-US" altLang="zh-CN" sz="4000" u="sng" dirty="0">
                <a:solidFill>
                  <a:schemeClr val="accent2"/>
                </a:solidFill>
                <a:latin typeface="+mn-lt"/>
              </a:rPr>
              <a:t>%</a:t>
            </a:r>
            <a:endParaRPr lang="zh-CN" altLang="en-US" sz="5400" u="sng" dirty="0">
              <a:solidFill>
                <a:schemeClr val="accent2"/>
              </a:solidFill>
              <a:latin typeface="+mn-lt"/>
            </a:endParaRPr>
          </a:p>
        </p:txBody>
      </p:sp>
      <p:sp>
        <p:nvSpPr>
          <p:cNvPr id="53" name="矩形 52"/>
          <p:cNvSpPr/>
          <p:nvPr/>
        </p:nvSpPr>
        <p:spPr>
          <a:xfrm>
            <a:off x="1136129" y="1500225"/>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04621" y="1652625"/>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55" name="矩形 54"/>
          <p:cNvSpPr/>
          <p:nvPr/>
        </p:nvSpPr>
        <p:spPr>
          <a:xfrm>
            <a:off x="1136129" y="2760632"/>
            <a:ext cx="9919743" cy="9833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4" name="椭圆 3"/>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谢</a:t>
            </a:r>
            <a:endParaRPr lang="zh-CN" altLang="en-US" sz="4000" dirty="0">
              <a:solidFill>
                <a:srgbClr val="FEFDFE"/>
              </a:solidFill>
            </a:endParaRPr>
          </a:p>
        </p:txBody>
      </p:sp>
      <p:sp>
        <p:nvSpPr>
          <p:cNvPr id="5" name="椭圆 4"/>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观</a:t>
            </a:r>
            <a:endParaRPr lang="zh-CN" altLang="en-US" sz="4000" dirty="0">
              <a:solidFill>
                <a:srgbClr val="FEFDFE"/>
              </a:solidFill>
            </a:endParaRPr>
          </a:p>
        </p:txBody>
      </p:sp>
      <p:sp>
        <p:nvSpPr>
          <p:cNvPr id="6" name="椭圆 5"/>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dirty="0">
                <a:solidFill>
                  <a:srgbClr val="FEFDFE"/>
                </a:solidFill>
              </a:rPr>
              <a:t>看</a:t>
            </a:r>
            <a:endParaRPr lang="zh-CN" altLang="en-US" sz="4000" dirty="0">
              <a:solidFill>
                <a:srgbClr val="FEFD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dirty="0"/>
              <a:t>请输入第一章的大标题</a:t>
            </a:r>
            <a:endParaRPr lang="zh-CN" altLang="en-US" dirty="0"/>
          </a:p>
        </p:txBody>
      </p:sp>
      <p:sp>
        <p:nvSpPr>
          <p:cNvPr id="9219" name="文本占位符 2"/>
          <p:cNvSpPr>
            <a:spLocks noGrp="1"/>
          </p:cNvSpPr>
          <p:nvPr>
            <p:ph type="body" idx="1"/>
          </p:nvPr>
        </p:nvSpPr>
        <p:spPr/>
        <p:txBody>
          <a:bodyPr/>
          <a:lstStyle/>
          <a:p>
            <a:r>
              <a:rPr lang="zh-CN" altLang="en-US"/>
              <a:t>请输入第一章的小标题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r>
              <a:rPr lang="zh-CN" altLang="en-US" dirty="0"/>
              <a:t>请在此输入您的大标题</a:t>
            </a:r>
            <a:endParaRPr lang="en-US" altLang="zh-CN" dirty="0"/>
          </a:p>
        </p:txBody>
      </p:sp>
      <p:grpSp>
        <p:nvGrpSpPr>
          <p:cNvPr id="18" name="组合 17"/>
          <p:cNvGrpSpPr/>
          <p:nvPr/>
        </p:nvGrpSpPr>
        <p:grpSpPr>
          <a:xfrm>
            <a:off x="1314113" y="2470455"/>
            <a:ext cx="2771938" cy="2114797"/>
            <a:chOff x="1731123" y="3127958"/>
            <a:chExt cx="2608865" cy="1990384"/>
          </a:xfrm>
        </p:grpSpPr>
        <p:sp>
          <p:nvSpPr>
            <p:cNvPr id="21"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4"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6"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8"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0"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星形: 五角 53"/>
            <p:cNvSpPr/>
            <p:nvPr/>
          </p:nvSpPr>
          <p:spPr>
            <a:xfrm>
              <a:off x="2071286" y="3319538"/>
              <a:ext cx="567879" cy="567879"/>
            </a:xfrm>
            <a:prstGeom prst="star5">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56" name="타원 108"/>
          <p:cNvSpPr/>
          <p:nvPr/>
        </p:nvSpPr>
        <p:spPr>
          <a:xfrm>
            <a:off x="570774" y="5048400"/>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tx1"/>
                </a:solidFill>
                <a:latin typeface="+mj-ea"/>
                <a:ea typeface="+mj-ea"/>
              </a:rPr>
              <a:t>请输入您的小标题</a:t>
            </a:r>
            <a:endParaRPr lang="en-US" altLang="zh-CN" sz="2000" dirty="0">
              <a:solidFill>
                <a:schemeClr val="tx1"/>
              </a:solidFill>
              <a:latin typeface="+mj-ea"/>
              <a:ea typeface="+mj-ea"/>
            </a:endParaRPr>
          </a:p>
          <a:p>
            <a:pPr algn="ctr">
              <a:defRPr/>
            </a:pPr>
            <a:r>
              <a:rPr lang="zh-CN" altLang="en-US" sz="2000" dirty="0">
                <a:solidFill>
                  <a:schemeClr val="tx1"/>
                </a:solidFill>
                <a:latin typeface="+mj-ea"/>
                <a:ea typeface="+mj-ea"/>
              </a:rPr>
              <a:t>请输入您的小标题</a:t>
            </a:r>
            <a:endParaRPr lang="ko-KR" altLang="en-US" sz="2000" dirty="0">
              <a:solidFill>
                <a:schemeClr val="tx1"/>
              </a:solidFill>
              <a:latin typeface="+mj-ea"/>
              <a:ea typeface="+mj-ea"/>
            </a:endParaRPr>
          </a:p>
        </p:txBody>
      </p:sp>
      <p:grpSp>
        <p:nvGrpSpPr>
          <p:cNvPr id="36" name="组合 35"/>
          <p:cNvGrpSpPr/>
          <p:nvPr/>
        </p:nvGrpSpPr>
        <p:grpSpPr>
          <a:xfrm>
            <a:off x="7168732" y="2008601"/>
            <a:ext cx="4452494" cy="3396945"/>
            <a:chOff x="1731123" y="3127958"/>
            <a:chExt cx="2608865" cy="1990384"/>
          </a:xfrm>
        </p:grpSpPr>
        <p:sp>
          <p:nvSpPr>
            <p:cNvPr id="37" name="Freeform 6"/>
            <p:cNvSpPr/>
            <p:nvPr/>
          </p:nvSpPr>
          <p:spPr bwMode="auto">
            <a:xfrm>
              <a:off x="1809839" y="3212297"/>
              <a:ext cx="2530149" cy="1906045"/>
            </a:xfrm>
            <a:custGeom>
              <a:avLst/>
              <a:gdLst>
                <a:gd name="T0" fmla="*/ 451 w 451"/>
                <a:gd name="T1" fmla="*/ 328 h 339"/>
                <a:gd name="T2" fmla="*/ 451 w 451"/>
                <a:gd name="T3" fmla="*/ 10 h 339"/>
                <a:gd name="T4" fmla="*/ 441 w 451"/>
                <a:gd name="T5" fmla="*/ 0 h 339"/>
                <a:gd name="T6" fmla="*/ 232 w 451"/>
                <a:gd name="T7" fmla="*/ 0 h 339"/>
                <a:gd name="T8" fmla="*/ 219 w 451"/>
                <a:gd name="T9" fmla="*/ 0 h 339"/>
                <a:gd name="T10" fmla="*/ 11 w 451"/>
                <a:gd name="T11" fmla="*/ 0 h 339"/>
                <a:gd name="T12" fmla="*/ 0 w 451"/>
                <a:gd name="T13" fmla="*/ 10 h 339"/>
                <a:gd name="T14" fmla="*/ 0 w 451"/>
                <a:gd name="T15" fmla="*/ 328 h 339"/>
                <a:gd name="T16" fmla="*/ 11 w 451"/>
                <a:gd name="T17" fmla="*/ 339 h 339"/>
                <a:gd name="T18" fmla="*/ 219 w 451"/>
                <a:gd name="T19" fmla="*/ 339 h 339"/>
                <a:gd name="T20" fmla="*/ 232 w 451"/>
                <a:gd name="T21" fmla="*/ 339 h 339"/>
                <a:gd name="T22" fmla="*/ 441 w 451"/>
                <a:gd name="T23" fmla="*/ 339 h 339"/>
                <a:gd name="T24" fmla="*/ 451 w 451"/>
                <a:gd name="T25" fmla="*/ 328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1" h="339">
                  <a:moveTo>
                    <a:pt x="451" y="328"/>
                  </a:moveTo>
                  <a:cubicBezTo>
                    <a:pt x="451" y="10"/>
                    <a:pt x="451" y="10"/>
                    <a:pt x="451" y="10"/>
                  </a:cubicBezTo>
                  <a:cubicBezTo>
                    <a:pt x="451" y="4"/>
                    <a:pt x="447" y="0"/>
                    <a:pt x="441" y="0"/>
                  </a:cubicBezTo>
                  <a:cubicBezTo>
                    <a:pt x="232" y="0"/>
                    <a:pt x="232" y="0"/>
                    <a:pt x="232" y="0"/>
                  </a:cubicBezTo>
                  <a:cubicBezTo>
                    <a:pt x="219" y="0"/>
                    <a:pt x="219" y="0"/>
                    <a:pt x="219" y="0"/>
                  </a:cubicBezTo>
                  <a:cubicBezTo>
                    <a:pt x="11" y="0"/>
                    <a:pt x="11" y="0"/>
                    <a:pt x="11" y="0"/>
                  </a:cubicBezTo>
                  <a:cubicBezTo>
                    <a:pt x="5" y="0"/>
                    <a:pt x="0" y="4"/>
                    <a:pt x="0" y="10"/>
                  </a:cubicBezTo>
                  <a:cubicBezTo>
                    <a:pt x="0" y="328"/>
                    <a:pt x="0" y="328"/>
                    <a:pt x="0" y="328"/>
                  </a:cubicBezTo>
                  <a:cubicBezTo>
                    <a:pt x="0" y="334"/>
                    <a:pt x="5" y="339"/>
                    <a:pt x="11" y="339"/>
                  </a:cubicBezTo>
                  <a:cubicBezTo>
                    <a:pt x="219" y="339"/>
                    <a:pt x="219" y="339"/>
                    <a:pt x="219" y="339"/>
                  </a:cubicBezTo>
                  <a:cubicBezTo>
                    <a:pt x="232" y="339"/>
                    <a:pt x="232" y="339"/>
                    <a:pt x="232" y="339"/>
                  </a:cubicBezTo>
                  <a:cubicBezTo>
                    <a:pt x="441" y="339"/>
                    <a:pt x="441" y="339"/>
                    <a:pt x="441" y="339"/>
                  </a:cubicBezTo>
                  <a:cubicBezTo>
                    <a:pt x="447" y="339"/>
                    <a:pt x="451" y="334"/>
                    <a:pt x="451" y="328"/>
                  </a:cubicBez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Freeform 13"/>
            <p:cNvSpPr/>
            <p:nvPr/>
          </p:nvSpPr>
          <p:spPr bwMode="auto">
            <a:xfrm>
              <a:off x="1731123" y="3127958"/>
              <a:ext cx="2532961" cy="1906045"/>
            </a:xfrm>
            <a:custGeom>
              <a:avLst/>
              <a:gdLst>
                <a:gd name="T0" fmla="*/ 441 w 451"/>
                <a:gd name="T1" fmla="*/ 0 h 339"/>
                <a:gd name="T2" fmla="*/ 11 w 451"/>
                <a:gd name="T3" fmla="*/ 0 h 339"/>
                <a:gd name="T4" fmla="*/ 0 w 451"/>
                <a:gd name="T5" fmla="*/ 11 h 339"/>
                <a:gd name="T6" fmla="*/ 0 w 451"/>
                <a:gd name="T7" fmla="*/ 329 h 339"/>
                <a:gd name="T8" fmla="*/ 11 w 451"/>
                <a:gd name="T9" fmla="*/ 339 h 339"/>
                <a:gd name="T10" fmla="*/ 441 w 451"/>
                <a:gd name="T11" fmla="*/ 339 h 339"/>
                <a:gd name="T12" fmla="*/ 451 w 451"/>
                <a:gd name="T13" fmla="*/ 329 h 339"/>
                <a:gd name="T14" fmla="*/ 451 w 451"/>
                <a:gd name="T15" fmla="*/ 11 h 339"/>
                <a:gd name="T16" fmla="*/ 441 w 451"/>
                <a:gd name="T17" fmla="*/ 0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1" h="339">
                  <a:moveTo>
                    <a:pt x="441" y="0"/>
                  </a:moveTo>
                  <a:cubicBezTo>
                    <a:pt x="11" y="0"/>
                    <a:pt x="11" y="0"/>
                    <a:pt x="11" y="0"/>
                  </a:cubicBezTo>
                  <a:cubicBezTo>
                    <a:pt x="5" y="0"/>
                    <a:pt x="0" y="5"/>
                    <a:pt x="0" y="11"/>
                  </a:cubicBezTo>
                  <a:cubicBezTo>
                    <a:pt x="0" y="329"/>
                    <a:pt x="0" y="329"/>
                    <a:pt x="0" y="329"/>
                  </a:cubicBezTo>
                  <a:cubicBezTo>
                    <a:pt x="0" y="335"/>
                    <a:pt x="5" y="339"/>
                    <a:pt x="11" y="339"/>
                  </a:cubicBezTo>
                  <a:cubicBezTo>
                    <a:pt x="441" y="339"/>
                    <a:pt x="441" y="339"/>
                    <a:pt x="441" y="339"/>
                  </a:cubicBezTo>
                  <a:cubicBezTo>
                    <a:pt x="446" y="339"/>
                    <a:pt x="451" y="335"/>
                    <a:pt x="451" y="329"/>
                  </a:cubicBezTo>
                  <a:cubicBezTo>
                    <a:pt x="451" y="11"/>
                    <a:pt x="451" y="11"/>
                    <a:pt x="451" y="11"/>
                  </a:cubicBezTo>
                  <a:cubicBezTo>
                    <a:pt x="451" y="5"/>
                    <a:pt x="446" y="0"/>
                    <a:pt x="441"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Rectangle 14"/>
            <p:cNvSpPr>
              <a:spLocks noChangeArrowheads="1"/>
            </p:cNvSpPr>
            <p:nvPr/>
          </p:nvSpPr>
          <p:spPr bwMode="auto">
            <a:xfrm>
              <a:off x="2962462" y="3127958"/>
              <a:ext cx="70283" cy="1906045"/>
            </a:xfrm>
            <a:prstGeom prst="rect">
              <a:avLst/>
            </a:prstGeom>
            <a:solidFill>
              <a:srgbClr val="FF70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2" name="Rectangle 15"/>
            <p:cNvSpPr>
              <a:spLocks noChangeArrowheads="1"/>
            </p:cNvSpPr>
            <p:nvPr/>
          </p:nvSpPr>
          <p:spPr bwMode="auto">
            <a:xfrm>
              <a:off x="1798593" y="3195428"/>
              <a:ext cx="2398021" cy="177672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6" name="Rectangle 16"/>
            <p:cNvSpPr>
              <a:spLocks noChangeArrowheads="1"/>
            </p:cNvSpPr>
            <p:nvPr/>
          </p:nvSpPr>
          <p:spPr bwMode="auto">
            <a:xfrm>
              <a:off x="2976518" y="3195428"/>
              <a:ext cx="39357" cy="1776727"/>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7" name="Freeform 17"/>
            <p:cNvSpPr/>
            <p:nvPr/>
          </p:nvSpPr>
          <p:spPr bwMode="auto">
            <a:xfrm>
              <a:off x="2883747" y="4786612"/>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8"/>
            <p:cNvSpPr/>
            <p:nvPr/>
          </p:nvSpPr>
          <p:spPr bwMode="auto">
            <a:xfrm>
              <a:off x="2883747" y="4291827"/>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19"/>
            <p:cNvSpPr/>
            <p:nvPr/>
          </p:nvSpPr>
          <p:spPr bwMode="auto">
            <a:xfrm>
              <a:off x="2883747" y="3797043"/>
              <a:ext cx="222092" cy="78716"/>
            </a:xfrm>
            <a:custGeom>
              <a:avLst/>
              <a:gdLst>
                <a:gd name="T0" fmla="*/ 33 w 40"/>
                <a:gd name="T1" fmla="*/ 0 h 14"/>
                <a:gd name="T2" fmla="*/ 7 w 40"/>
                <a:gd name="T3" fmla="*/ 0 h 14"/>
                <a:gd name="T4" fmla="*/ 0 w 40"/>
                <a:gd name="T5" fmla="*/ 7 h 14"/>
                <a:gd name="T6" fmla="*/ 7 w 40"/>
                <a:gd name="T7" fmla="*/ 14 h 14"/>
                <a:gd name="T8" fmla="*/ 33 w 40"/>
                <a:gd name="T9" fmla="*/ 14 h 14"/>
                <a:gd name="T10" fmla="*/ 40 w 40"/>
                <a:gd name="T11" fmla="*/ 7 h 14"/>
                <a:gd name="T12" fmla="*/ 33 w 40"/>
                <a:gd name="T13" fmla="*/ 0 h 14"/>
              </a:gdLst>
              <a:ahLst/>
              <a:cxnLst>
                <a:cxn ang="0">
                  <a:pos x="T0" y="T1"/>
                </a:cxn>
                <a:cxn ang="0">
                  <a:pos x="T2" y="T3"/>
                </a:cxn>
                <a:cxn ang="0">
                  <a:pos x="T4" y="T5"/>
                </a:cxn>
                <a:cxn ang="0">
                  <a:pos x="T6" y="T7"/>
                </a:cxn>
                <a:cxn ang="0">
                  <a:pos x="T8" y="T9"/>
                </a:cxn>
                <a:cxn ang="0">
                  <a:pos x="T10" y="T11"/>
                </a:cxn>
                <a:cxn ang="0">
                  <a:pos x="T12" y="T13"/>
                </a:cxn>
              </a:cxnLst>
              <a:rect l="0" t="0" r="r" b="b"/>
              <a:pathLst>
                <a:path w="40" h="14">
                  <a:moveTo>
                    <a:pt x="33" y="0"/>
                  </a:moveTo>
                  <a:cubicBezTo>
                    <a:pt x="7" y="0"/>
                    <a:pt x="7" y="0"/>
                    <a:pt x="7" y="0"/>
                  </a:cubicBezTo>
                  <a:cubicBezTo>
                    <a:pt x="3" y="0"/>
                    <a:pt x="0" y="3"/>
                    <a:pt x="0" y="7"/>
                  </a:cubicBezTo>
                  <a:cubicBezTo>
                    <a:pt x="0" y="11"/>
                    <a:pt x="3" y="14"/>
                    <a:pt x="7" y="14"/>
                  </a:cubicBezTo>
                  <a:cubicBezTo>
                    <a:pt x="33" y="14"/>
                    <a:pt x="33" y="14"/>
                    <a:pt x="33" y="14"/>
                  </a:cubicBezTo>
                  <a:cubicBezTo>
                    <a:pt x="36" y="14"/>
                    <a:pt x="40" y="11"/>
                    <a:pt x="40" y="7"/>
                  </a:cubicBezTo>
                  <a:cubicBezTo>
                    <a:pt x="40" y="3"/>
                    <a:pt x="36" y="0"/>
                    <a:pt x="33" y="0"/>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20"/>
            <p:cNvSpPr/>
            <p:nvPr/>
          </p:nvSpPr>
          <p:spPr bwMode="auto">
            <a:xfrm>
              <a:off x="2894991" y="3302257"/>
              <a:ext cx="216469" cy="78716"/>
            </a:xfrm>
            <a:custGeom>
              <a:avLst/>
              <a:gdLst>
                <a:gd name="T0" fmla="*/ 6 w 39"/>
                <a:gd name="T1" fmla="*/ 14 h 14"/>
                <a:gd name="T2" fmla="*/ 32 w 39"/>
                <a:gd name="T3" fmla="*/ 14 h 14"/>
                <a:gd name="T4" fmla="*/ 39 w 39"/>
                <a:gd name="T5" fmla="*/ 7 h 14"/>
                <a:gd name="T6" fmla="*/ 32 w 39"/>
                <a:gd name="T7" fmla="*/ 0 h 14"/>
                <a:gd name="T8" fmla="*/ 6 w 39"/>
                <a:gd name="T9" fmla="*/ 0 h 14"/>
                <a:gd name="T10" fmla="*/ 0 w 39"/>
                <a:gd name="T11" fmla="*/ 7 h 14"/>
                <a:gd name="T12" fmla="*/ 6 w 39"/>
                <a:gd name="T13" fmla="*/ 14 h 14"/>
              </a:gdLst>
              <a:ahLst/>
              <a:cxnLst>
                <a:cxn ang="0">
                  <a:pos x="T0" y="T1"/>
                </a:cxn>
                <a:cxn ang="0">
                  <a:pos x="T2" y="T3"/>
                </a:cxn>
                <a:cxn ang="0">
                  <a:pos x="T4" y="T5"/>
                </a:cxn>
                <a:cxn ang="0">
                  <a:pos x="T6" y="T7"/>
                </a:cxn>
                <a:cxn ang="0">
                  <a:pos x="T8" y="T9"/>
                </a:cxn>
                <a:cxn ang="0">
                  <a:pos x="T10" y="T11"/>
                </a:cxn>
                <a:cxn ang="0">
                  <a:pos x="T12" y="T13"/>
                </a:cxn>
              </a:cxnLst>
              <a:rect l="0" t="0" r="r" b="b"/>
              <a:pathLst>
                <a:path w="39" h="14">
                  <a:moveTo>
                    <a:pt x="6" y="14"/>
                  </a:moveTo>
                  <a:cubicBezTo>
                    <a:pt x="32" y="14"/>
                    <a:pt x="32" y="14"/>
                    <a:pt x="32" y="14"/>
                  </a:cubicBezTo>
                  <a:cubicBezTo>
                    <a:pt x="36" y="14"/>
                    <a:pt x="39" y="11"/>
                    <a:pt x="39" y="7"/>
                  </a:cubicBezTo>
                  <a:cubicBezTo>
                    <a:pt x="39" y="3"/>
                    <a:pt x="36" y="0"/>
                    <a:pt x="32" y="0"/>
                  </a:cubicBezTo>
                  <a:cubicBezTo>
                    <a:pt x="6" y="0"/>
                    <a:pt x="6" y="0"/>
                    <a:pt x="6" y="0"/>
                  </a:cubicBezTo>
                  <a:cubicBezTo>
                    <a:pt x="3" y="0"/>
                    <a:pt x="0" y="3"/>
                    <a:pt x="0" y="7"/>
                  </a:cubicBezTo>
                  <a:cubicBezTo>
                    <a:pt x="0" y="11"/>
                    <a:pt x="3" y="14"/>
                    <a:pt x="6" y="14"/>
                  </a:cubicBezTo>
                  <a:close/>
                </a:path>
              </a:pathLst>
            </a:custGeom>
            <a:solidFill>
              <a:srgbClr val="BDBDB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Rectangle 21"/>
            <p:cNvSpPr>
              <a:spLocks noChangeArrowheads="1"/>
            </p:cNvSpPr>
            <p:nvPr/>
          </p:nvSpPr>
          <p:spPr bwMode="auto">
            <a:xfrm>
              <a:off x="1944780"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2" name="Rectangle 22"/>
            <p:cNvSpPr>
              <a:spLocks noChangeArrowheads="1"/>
            </p:cNvSpPr>
            <p:nvPr/>
          </p:nvSpPr>
          <p:spPr bwMode="auto">
            <a:xfrm>
              <a:off x="1944780"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3" name="Rectangle 23"/>
            <p:cNvSpPr>
              <a:spLocks noChangeArrowheads="1"/>
            </p:cNvSpPr>
            <p:nvPr/>
          </p:nvSpPr>
          <p:spPr bwMode="auto">
            <a:xfrm>
              <a:off x="1944780" y="445488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4" name="Rectangle 24"/>
            <p:cNvSpPr>
              <a:spLocks noChangeArrowheads="1"/>
            </p:cNvSpPr>
            <p:nvPr/>
          </p:nvSpPr>
          <p:spPr bwMode="auto">
            <a:xfrm>
              <a:off x="1944780" y="462355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5" name="Rectangle 25"/>
            <p:cNvSpPr>
              <a:spLocks noChangeArrowheads="1"/>
            </p:cNvSpPr>
            <p:nvPr/>
          </p:nvSpPr>
          <p:spPr bwMode="auto">
            <a:xfrm>
              <a:off x="3162062" y="4123150"/>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6" name="Rectangle 26"/>
            <p:cNvSpPr>
              <a:spLocks noChangeArrowheads="1"/>
            </p:cNvSpPr>
            <p:nvPr/>
          </p:nvSpPr>
          <p:spPr bwMode="auto">
            <a:xfrm>
              <a:off x="3162062" y="4291827"/>
              <a:ext cx="888364" cy="78716"/>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7" name="Rectangle 27"/>
            <p:cNvSpPr>
              <a:spLocks noChangeArrowheads="1"/>
            </p:cNvSpPr>
            <p:nvPr/>
          </p:nvSpPr>
          <p:spPr bwMode="auto">
            <a:xfrm>
              <a:off x="3162062" y="395447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8" name="Rectangle 28"/>
            <p:cNvSpPr>
              <a:spLocks noChangeArrowheads="1"/>
            </p:cNvSpPr>
            <p:nvPr/>
          </p:nvSpPr>
          <p:spPr bwMode="auto">
            <a:xfrm>
              <a:off x="3162062" y="378579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9" name="Rectangle 29"/>
            <p:cNvSpPr>
              <a:spLocks noChangeArrowheads="1"/>
            </p:cNvSpPr>
            <p:nvPr/>
          </p:nvSpPr>
          <p:spPr bwMode="auto">
            <a:xfrm>
              <a:off x="3162062" y="3622743"/>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0" name="Rectangle 30"/>
            <p:cNvSpPr>
              <a:spLocks noChangeArrowheads="1"/>
            </p:cNvSpPr>
            <p:nvPr/>
          </p:nvSpPr>
          <p:spPr bwMode="auto">
            <a:xfrm>
              <a:off x="3162062" y="3454067"/>
              <a:ext cx="888364"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1" name="Rectangle 31"/>
            <p:cNvSpPr>
              <a:spLocks noChangeArrowheads="1"/>
            </p:cNvSpPr>
            <p:nvPr/>
          </p:nvSpPr>
          <p:spPr bwMode="auto">
            <a:xfrm>
              <a:off x="3162062" y="4454880"/>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2" name="星形: 五角 81"/>
            <p:cNvSpPr/>
            <p:nvPr/>
          </p:nvSpPr>
          <p:spPr>
            <a:xfrm>
              <a:off x="2071286" y="3319538"/>
              <a:ext cx="567879" cy="567879"/>
            </a:xfrm>
            <a:prstGeom prst="star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Rectangle 31"/>
            <p:cNvSpPr>
              <a:spLocks noChangeArrowheads="1"/>
            </p:cNvSpPr>
            <p:nvPr/>
          </p:nvSpPr>
          <p:spPr bwMode="auto">
            <a:xfrm>
              <a:off x="3543136" y="4741631"/>
              <a:ext cx="539765" cy="84339"/>
            </a:xfrm>
            <a:prstGeom prst="rect">
              <a:avLst/>
            </a:prstGeom>
            <a:solidFill>
              <a:srgbClr val="61616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grpSp>
      <p:sp>
        <p:nvSpPr>
          <p:cNvPr id="2" name="箭头: 右 1"/>
          <p:cNvSpPr/>
          <p:nvPr/>
        </p:nvSpPr>
        <p:spPr>
          <a:xfrm>
            <a:off x="5078643" y="3181363"/>
            <a:ext cx="936764" cy="71090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타원 108"/>
          <p:cNvSpPr/>
          <p:nvPr/>
        </p:nvSpPr>
        <p:spPr>
          <a:xfrm>
            <a:off x="7383507" y="5525158"/>
            <a:ext cx="4108175" cy="116178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dirty="0">
                <a:solidFill>
                  <a:schemeClr val="tx1"/>
                </a:solidFill>
                <a:latin typeface="+mj-ea"/>
                <a:ea typeface="+mj-ea"/>
              </a:rPr>
              <a:t>请输入您的小标题</a:t>
            </a:r>
            <a:endParaRPr lang="en-US" altLang="zh-CN" sz="2000" dirty="0">
              <a:solidFill>
                <a:schemeClr val="tx1"/>
              </a:solidFill>
              <a:latin typeface="+mj-ea"/>
              <a:ea typeface="+mj-ea"/>
            </a:endParaRPr>
          </a:p>
          <a:p>
            <a:pPr algn="ctr">
              <a:defRPr/>
            </a:pPr>
            <a:r>
              <a:rPr lang="zh-CN" altLang="en-US" sz="2000" dirty="0">
                <a:solidFill>
                  <a:schemeClr val="tx1"/>
                </a:solidFill>
                <a:latin typeface="+mj-ea"/>
                <a:ea typeface="+mj-ea"/>
              </a:rPr>
              <a:t>请输入您的小标题</a:t>
            </a:r>
            <a:endParaRPr lang="ko-KR" altLang="en-US" sz="2000" dirty="0">
              <a:solidFill>
                <a:schemeClr val="tx1"/>
              </a:solidFill>
              <a:latin typeface="+mj-ea"/>
              <a:ea typeface="+mj-ea"/>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grpSp>
        <p:nvGrpSpPr>
          <p:cNvPr id="13" name="组合 12"/>
          <p:cNvGrpSpPr/>
          <p:nvPr/>
        </p:nvGrpSpPr>
        <p:grpSpPr>
          <a:xfrm>
            <a:off x="2653566" y="3560486"/>
            <a:ext cx="1408467" cy="2272755"/>
            <a:chOff x="1039813" y="1706563"/>
            <a:chExt cx="838199" cy="1352550"/>
          </a:xfrm>
        </p:grpSpPr>
        <p:sp>
          <p:nvSpPr>
            <p:cNvPr id="14"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9" name="矩形 18"/>
          <p:cNvSpPr/>
          <p:nvPr/>
        </p:nvSpPr>
        <p:spPr>
          <a:xfrm>
            <a:off x="2880308" y="5666149"/>
            <a:ext cx="1215269" cy="711554"/>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语文</a:t>
            </a:r>
            <a:endParaRPr lang="zh-CN" altLang="en-US" sz="1800" dirty="0"/>
          </a:p>
        </p:txBody>
      </p:sp>
      <p:sp>
        <p:nvSpPr>
          <p:cNvPr id="30" name="矩形 29"/>
          <p:cNvSpPr/>
          <p:nvPr/>
        </p:nvSpPr>
        <p:spPr>
          <a:xfrm>
            <a:off x="461909" y="4449440"/>
            <a:ext cx="2467717" cy="1928263"/>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文本框 32"/>
          <p:cNvSpPr txBox="1"/>
          <p:nvPr/>
        </p:nvSpPr>
        <p:spPr>
          <a:xfrm>
            <a:off x="2987869"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72</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0" name="组合 69"/>
          <p:cNvGrpSpPr/>
          <p:nvPr/>
        </p:nvGrpSpPr>
        <p:grpSpPr>
          <a:xfrm>
            <a:off x="6470823" y="3560486"/>
            <a:ext cx="1408467" cy="2272755"/>
            <a:chOff x="1039813" y="1706563"/>
            <a:chExt cx="838199" cy="1352550"/>
          </a:xfrm>
        </p:grpSpPr>
        <p:sp>
          <p:nvSpPr>
            <p:cNvPr id="71"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6" name="矩形 75"/>
          <p:cNvSpPr/>
          <p:nvPr/>
        </p:nvSpPr>
        <p:spPr>
          <a:xfrm>
            <a:off x="6697565" y="5666149"/>
            <a:ext cx="1215269" cy="711554"/>
          </a:xfrm>
          <a:prstGeom prst="rect">
            <a:avLst/>
          </a:prstGeom>
          <a:solidFill>
            <a:schemeClr val="accent2"/>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数学</a:t>
            </a:r>
            <a:endParaRPr lang="zh-CN" altLang="en-US" sz="1800" dirty="0"/>
          </a:p>
        </p:txBody>
      </p:sp>
      <p:sp>
        <p:nvSpPr>
          <p:cNvPr id="77" name="矩形 76"/>
          <p:cNvSpPr/>
          <p:nvPr/>
        </p:nvSpPr>
        <p:spPr>
          <a:xfrm>
            <a:off x="4279166" y="4449440"/>
            <a:ext cx="2467717" cy="1928263"/>
          </a:xfrm>
          <a:prstGeom prst="rect">
            <a:avLst/>
          </a:prstGeom>
          <a:solidFill>
            <a:srgbClr val="FFFFFF"/>
          </a:solidFill>
          <a:ln w="31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78" name="文本框 77"/>
          <p:cNvSpPr txBox="1"/>
          <p:nvPr/>
        </p:nvSpPr>
        <p:spPr>
          <a:xfrm>
            <a:off x="6805126"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95</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grpSp>
        <p:nvGrpSpPr>
          <p:cNvPr id="79" name="组合 78"/>
          <p:cNvGrpSpPr/>
          <p:nvPr/>
        </p:nvGrpSpPr>
        <p:grpSpPr>
          <a:xfrm>
            <a:off x="10288080" y="3560486"/>
            <a:ext cx="1408467" cy="2272755"/>
            <a:chOff x="1039813" y="1706563"/>
            <a:chExt cx="838199" cy="1352550"/>
          </a:xfrm>
        </p:grpSpPr>
        <p:sp>
          <p:nvSpPr>
            <p:cNvPr id="80" name="Freeform 44"/>
            <p:cNvSpPr/>
            <p:nvPr/>
          </p:nvSpPr>
          <p:spPr bwMode="auto">
            <a:xfrm>
              <a:off x="1212849" y="1768475"/>
              <a:ext cx="636588" cy="787400"/>
            </a:xfrm>
            <a:custGeom>
              <a:avLst/>
              <a:gdLst>
                <a:gd name="T0" fmla="*/ 99 w 184"/>
                <a:gd name="T1" fmla="*/ 207 h 227"/>
                <a:gd name="T2" fmla="*/ 88 w 184"/>
                <a:gd name="T3" fmla="*/ 204 h 227"/>
                <a:gd name="T4" fmla="*/ 71 w 184"/>
                <a:gd name="T5" fmla="*/ 200 h 227"/>
                <a:gd name="T6" fmla="*/ 43 w 184"/>
                <a:gd name="T7" fmla="*/ 184 h 227"/>
                <a:gd name="T8" fmla="*/ 9 w 184"/>
                <a:gd name="T9" fmla="*/ 136 h 227"/>
                <a:gd name="T10" fmla="*/ 6 w 184"/>
                <a:gd name="T11" fmla="*/ 69 h 227"/>
                <a:gd name="T12" fmla="*/ 32 w 184"/>
                <a:gd name="T13" fmla="*/ 23 h 227"/>
                <a:gd name="T14" fmla="*/ 83 w 184"/>
                <a:gd name="T15" fmla="*/ 4 h 227"/>
                <a:gd name="T16" fmla="*/ 107 w 184"/>
                <a:gd name="T17" fmla="*/ 2 h 227"/>
                <a:gd name="T18" fmla="*/ 137 w 184"/>
                <a:gd name="T19" fmla="*/ 13 h 227"/>
                <a:gd name="T20" fmla="*/ 156 w 184"/>
                <a:gd name="T21" fmla="*/ 25 h 227"/>
                <a:gd name="T22" fmla="*/ 168 w 184"/>
                <a:gd name="T23" fmla="*/ 47 h 227"/>
                <a:gd name="T24" fmla="*/ 170 w 184"/>
                <a:gd name="T25" fmla="*/ 144 h 227"/>
                <a:gd name="T26" fmla="*/ 137 w 184"/>
                <a:gd name="T27" fmla="*/ 184 h 227"/>
                <a:gd name="T28" fmla="*/ 119 w 184"/>
                <a:gd name="T29" fmla="*/ 198 h 227"/>
                <a:gd name="T30" fmla="*/ 106 w 184"/>
                <a:gd name="T31" fmla="*/ 204 h 227"/>
                <a:gd name="T32" fmla="*/ 120 w 184"/>
                <a:gd name="T33" fmla="*/ 219 h 227"/>
                <a:gd name="T34" fmla="*/ 95 w 184"/>
                <a:gd name="T35" fmla="*/ 227 h 227"/>
                <a:gd name="T36" fmla="*/ 99 w 184"/>
                <a:gd name="T37" fmla="*/ 208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227">
                  <a:moveTo>
                    <a:pt x="99" y="207"/>
                  </a:moveTo>
                  <a:cubicBezTo>
                    <a:pt x="95" y="206"/>
                    <a:pt x="92" y="206"/>
                    <a:pt x="88" y="204"/>
                  </a:cubicBezTo>
                  <a:cubicBezTo>
                    <a:pt x="82" y="203"/>
                    <a:pt x="77" y="202"/>
                    <a:pt x="71" y="200"/>
                  </a:cubicBezTo>
                  <a:cubicBezTo>
                    <a:pt x="61" y="197"/>
                    <a:pt x="51" y="191"/>
                    <a:pt x="43" y="184"/>
                  </a:cubicBezTo>
                  <a:cubicBezTo>
                    <a:pt x="28" y="172"/>
                    <a:pt x="16" y="153"/>
                    <a:pt x="9" y="136"/>
                  </a:cubicBezTo>
                  <a:cubicBezTo>
                    <a:pt x="1" y="117"/>
                    <a:pt x="0" y="88"/>
                    <a:pt x="6" y="69"/>
                  </a:cubicBezTo>
                  <a:cubicBezTo>
                    <a:pt x="12" y="52"/>
                    <a:pt x="19" y="36"/>
                    <a:pt x="32" y="23"/>
                  </a:cubicBezTo>
                  <a:cubicBezTo>
                    <a:pt x="46" y="11"/>
                    <a:pt x="65" y="7"/>
                    <a:pt x="83" y="4"/>
                  </a:cubicBezTo>
                  <a:cubicBezTo>
                    <a:pt x="92" y="2"/>
                    <a:pt x="98" y="0"/>
                    <a:pt x="107" y="2"/>
                  </a:cubicBezTo>
                  <a:cubicBezTo>
                    <a:pt x="118" y="4"/>
                    <a:pt x="128" y="7"/>
                    <a:pt x="137" y="13"/>
                  </a:cubicBezTo>
                  <a:cubicBezTo>
                    <a:pt x="144" y="17"/>
                    <a:pt x="151" y="19"/>
                    <a:pt x="156" y="25"/>
                  </a:cubicBezTo>
                  <a:cubicBezTo>
                    <a:pt x="161" y="32"/>
                    <a:pt x="165" y="40"/>
                    <a:pt x="168" y="47"/>
                  </a:cubicBezTo>
                  <a:cubicBezTo>
                    <a:pt x="179" y="75"/>
                    <a:pt x="184" y="116"/>
                    <a:pt x="170" y="144"/>
                  </a:cubicBezTo>
                  <a:cubicBezTo>
                    <a:pt x="162" y="159"/>
                    <a:pt x="150" y="173"/>
                    <a:pt x="137" y="184"/>
                  </a:cubicBezTo>
                  <a:cubicBezTo>
                    <a:pt x="132" y="189"/>
                    <a:pt x="126" y="195"/>
                    <a:pt x="119" y="198"/>
                  </a:cubicBezTo>
                  <a:cubicBezTo>
                    <a:pt x="115" y="200"/>
                    <a:pt x="109" y="200"/>
                    <a:pt x="106" y="204"/>
                  </a:cubicBezTo>
                  <a:cubicBezTo>
                    <a:pt x="111" y="208"/>
                    <a:pt x="116" y="214"/>
                    <a:pt x="120" y="219"/>
                  </a:cubicBezTo>
                  <a:cubicBezTo>
                    <a:pt x="115" y="223"/>
                    <a:pt x="101" y="226"/>
                    <a:pt x="95" y="227"/>
                  </a:cubicBezTo>
                  <a:cubicBezTo>
                    <a:pt x="94" y="220"/>
                    <a:pt x="99" y="215"/>
                    <a:pt x="99" y="208"/>
                  </a:cubicBezTo>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1" name="Freeform 244"/>
            <p:cNvSpPr/>
            <p:nvPr/>
          </p:nvSpPr>
          <p:spPr bwMode="auto">
            <a:xfrm>
              <a:off x="1166812" y="1706563"/>
              <a:ext cx="711200" cy="855663"/>
            </a:xfrm>
            <a:custGeom>
              <a:avLst/>
              <a:gdLst>
                <a:gd name="T0" fmla="*/ 188 w 205"/>
                <a:gd name="T1" fmla="*/ 138 h 247"/>
                <a:gd name="T2" fmla="*/ 149 w 205"/>
                <a:gd name="T3" fmla="*/ 199 h 247"/>
                <a:gd name="T4" fmla="*/ 72 w 205"/>
                <a:gd name="T5" fmla="*/ 210 h 247"/>
                <a:gd name="T6" fmla="*/ 26 w 205"/>
                <a:gd name="T7" fmla="*/ 82 h 247"/>
                <a:gd name="T8" fmla="*/ 143 w 205"/>
                <a:gd name="T9" fmla="*/ 28 h 247"/>
                <a:gd name="T10" fmla="*/ 188 w 205"/>
                <a:gd name="T11" fmla="*/ 138 h 247"/>
                <a:gd name="T12" fmla="*/ 194 w 205"/>
                <a:gd name="T13" fmla="*/ 139 h 247"/>
                <a:gd name="T14" fmla="*/ 141 w 205"/>
                <a:gd name="T15" fmla="*/ 21 h 247"/>
                <a:gd name="T16" fmla="*/ 22 w 205"/>
                <a:gd name="T17" fmla="*/ 75 h 247"/>
                <a:gd name="T18" fmla="*/ 74 w 205"/>
                <a:gd name="T19" fmla="*/ 218 h 247"/>
                <a:gd name="T20" fmla="*/ 194 w 205"/>
                <a:gd name="T21" fmla="*/ 139 h 247"/>
                <a:gd name="T22" fmla="*/ 188 w 205"/>
                <a:gd name="T23" fmla="*/ 138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5" h="247">
                  <a:moveTo>
                    <a:pt x="188" y="138"/>
                  </a:moveTo>
                  <a:cubicBezTo>
                    <a:pt x="182" y="162"/>
                    <a:pt x="168" y="182"/>
                    <a:pt x="149" y="199"/>
                  </a:cubicBezTo>
                  <a:cubicBezTo>
                    <a:pt x="125" y="222"/>
                    <a:pt x="101" y="225"/>
                    <a:pt x="72" y="210"/>
                  </a:cubicBezTo>
                  <a:cubicBezTo>
                    <a:pt x="26" y="186"/>
                    <a:pt x="10" y="129"/>
                    <a:pt x="26" y="82"/>
                  </a:cubicBezTo>
                  <a:cubicBezTo>
                    <a:pt x="42" y="34"/>
                    <a:pt x="96" y="7"/>
                    <a:pt x="143" y="28"/>
                  </a:cubicBezTo>
                  <a:cubicBezTo>
                    <a:pt x="184" y="47"/>
                    <a:pt x="198" y="97"/>
                    <a:pt x="188" y="138"/>
                  </a:cubicBezTo>
                  <a:cubicBezTo>
                    <a:pt x="188" y="142"/>
                    <a:pt x="193" y="143"/>
                    <a:pt x="194" y="139"/>
                  </a:cubicBezTo>
                  <a:cubicBezTo>
                    <a:pt x="205" y="92"/>
                    <a:pt x="187" y="42"/>
                    <a:pt x="141" y="21"/>
                  </a:cubicBezTo>
                  <a:cubicBezTo>
                    <a:pt x="94" y="0"/>
                    <a:pt x="40" y="30"/>
                    <a:pt x="22" y="75"/>
                  </a:cubicBezTo>
                  <a:cubicBezTo>
                    <a:pt x="0" y="130"/>
                    <a:pt x="22" y="191"/>
                    <a:pt x="74" y="218"/>
                  </a:cubicBezTo>
                  <a:cubicBezTo>
                    <a:pt x="129" y="247"/>
                    <a:pt x="180" y="188"/>
                    <a:pt x="194" y="139"/>
                  </a:cubicBezTo>
                  <a:cubicBezTo>
                    <a:pt x="195" y="136"/>
                    <a:pt x="189" y="134"/>
                    <a:pt x="188" y="138"/>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2" name="Freeform 245"/>
            <p:cNvSpPr/>
            <p:nvPr/>
          </p:nvSpPr>
          <p:spPr bwMode="auto">
            <a:xfrm>
              <a:off x="1520824" y="2462213"/>
              <a:ext cx="120650" cy="100013"/>
            </a:xfrm>
            <a:custGeom>
              <a:avLst/>
              <a:gdLst>
                <a:gd name="T0" fmla="*/ 8 w 35"/>
                <a:gd name="T1" fmla="*/ 6 h 29"/>
                <a:gd name="T2" fmla="*/ 1 w 35"/>
                <a:gd name="T3" fmla="*/ 26 h 29"/>
                <a:gd name="T4" fmla="*/ 4 w 35"/>
                <a:gd name="T5" fmla="*/ 29 h 29"/>
                <a:gd name="T6" fmla="*/ 33 w 35"/>
                <a:gd name="T7" fmla="*/ 24 h 29"/>
                <a:gd name="T8" fmla="*/ 34 w 35"/>
                <a:gd name="T9" fmla="*/ 20 h 29"/>
                <a:gd name="T10" fmla="*/ 17 w 35"/>
                <a:gd name="T11" fmla="*/ 2 h 29"/>
                <a:gd name="T12" fmla="*/ 14 w 35"/>
                <a:gd name="T13" fmla="*/ 7 h 29"/>
                <a:gd name="T14" fmla="*/ 29 w 35"/>
                <a:gd name="T15" fmla="*/ 23 h 29"/>
                <a:gd name="T16" fmla="*/ 31 w 35"/>
                <a:gd name="T17" fmla="*/ 18 h 29"/>
                <a:gd name="T18" fmla="*/ 4 w 35"/>
                <a:gd name="T19" fmla="*/ 23 h 29"/>
                <a:gd name="T20" fmla="*/ 7 w 35"/>
                <a:gd name="T21" fmla="*/ 26 h 29"/>
                <a:gd name="T22" fmla="*/ 13 w 35"/>
                <a:gd name="T23" fmla="*/ 8 h 29"/>
                <a:gd name="T24" fmla="*/ 8 w 35"/>
                <a:gd name="T25" fmla="*/ 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29">
                  <a:moveTo>
                    <a:pt x="8" y="6"/>
                  </a:moveTo>
                  <a:cubicBezTo>
                    <a:pt x="5" y="13"/>
                    <a:pt x="2" y="19"/>
                    <a:pt x="1" y="26"/>
                  </a:cubicBezTo>
                  <a:cubicBezTo>
                    <a:pt x="0" y="27"/>
                    <a:pt x="2" y="29"/>
                    <a:pt x="4" y="29"/>
                  </a:cubicBezTo>
                  <a:cubicBezTo>
                    <a:pt x="13" y="28"/>
                    <a:pt x="23" y="28"/>
                    <a:pt x="33" y="24"/>
                  </a:cubicBezTo>
                  <a:cubicBezTo>
                    <a:pt x="34" y="23"/>
                    <a:pt x="35" y="22"/>
                    <a:pt x="34" y="20"/>
                  </a:cubicBezTo>
                  <a:cubicBezTo>
                    <a:pt x="30" y="13"/>
                    <a:pt x="24" y="7"/>
                    <a:pt x="17" y="2"/>
                  </a:cubicBezTo>
                  <a:cubicBezTo>
                    <a:pt x="14" y="0"/>
                    <a:pt x="11" y="5"/>
                    <a:pt x="14" y="7"/>
                  </a:cubicBezTo>
                  <a:cubicBezTo>
                    <a:pt x="20" y="11"/>
                    <a:pt x="26" y="16"/>
                    <a:pt x="29" y="23"/>
                  </a:cubicBezTo>
                  <a:cubicBezTo>
                    <a:pt x="30" y="21"/>
                    <a:pt x="30" y="20"/>
                    <a:pt x="31" y="18"/>
                  </a:cubicBezTo>
                  <a:cubicBezTo>
                    <a:pt x="22" y="22"/>
                    <a:pt x="13" y="22"/>
                    <a:pt x="4" y="23"/>
                  </a:cubicBezTo>
                  <a:cubicBezTo>
                    <a:pt x="5" y="24"/>
                    <a:pt x="6" y="25"/>
                    <a:pt x="7" y="26"/>
                  </a:cubicBezTo>
                  <a:cubicBezTo>
                    <a:pt x="7" y="19"/>
                    <a:pt x="11" y="14"/>
                    <a:pt x="13" y="8"/>
                  </a:cubicBezTo>
                  <a:cubicBezTo>
                    <a:pt x="15" y="4"/>
                    <a:pt x="9" y="2"/>
                    <a:pt x="8" y="6"/>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3" name="Freeform 246"/>
            <p:cNvSpPr/>
            <p:nvPr/>
          </p:nvSpPr>
          <p:spPr bwMode="auto">
            <a:xfrm>
              <a:off x="1568451" y="2538413"/>
              <a:ext cx="236538" cy="520700"/>
            </a:xfrm>
            <a:custGeom>
              <a:avLst/>
              <a:gdLst>
                <a:gd name="T0" fmla="*/ 63 w 68"/>
                <a:gd name="T1" fmla="*/ 139 h 150"/>
                <a:gd name="T2" fmla="*/ 47 w 68"/>
                <a:gd name="T3" fmla="*/ 105 h 150"/>
                <a:gd name="T4" fmla="*/ 36 w 68"/>
                <a:gd name="T5" fmla="*/ 87 h 150"/>
                <a:gd name="T6" fmla="*/ 18 w 68"/>
                <a:gd name="T7" fmla="*/ 79 h 150"/>
                <a:gd name="T8" fmla="*/ 10 w 68"/>
                <a:gd name="T9" fmla="*/ 46 h 150"/>
                <a:gd name="T10" fmla="*/ 12 w 68"/>
                <a:gd name="T11" fmla="*/ 4 h 150"/>
                <a:gd name="T12" fmla="*/ 6 w 68"/>
                <a:gd name="T13" fmla="*/ 6 h 150"/>
                <a:gd name="T14" fmla="*/ 4 w 68"/>
                <a:gd name="T15" fmla="*/ 44 h 150"/>
                <a:gd name="T16" fmla="*/ 1 w 68"/>
                <a:gd name="T17" fmla="*/ 65 h 150"/>
                <a:gd name="T18" fmla="*/ 25 w 68"/>
                <a:gd name="T19" fmla="*/ 88 h 150"/>
                <a:gd name="T20" fmla="*/ 40 w 68"/>
                <a:gd name="T21" fmla="*/ 140 h 150"/>
                <a:gd name="T22" fmla="*/ 64 w 68"/>
                <a:gd name="T23" fmla="*/ 145 h 150"/>
                <a:gd name="T24" fmla="*/ 63 w 68"/>
                <a:gd name="T25" fmla="*/ 139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150">
                  <a:moveTo>
                    <a:pt x="63" y="139"/>
                  </a:moveTo>
                  <a:cubicBezTo>
                    <a:pt x="36" y="149"/>
                    <a:pt x="46" y="118"/>
                    <a:pt x="47" y="105"/>
                  </a:cubicBezTo>
                  <a:cubicBezTo>
                    <a:pt x="47" y="97"/>
                    <a:pt x="42" y="91"/>
                    <a:pt x="36" y="87"/>
                  </a:cubicBezTo>
                  <a:cubicBezTo>
                    <a:pt x="31" y="83"/>
                    <a:pt x="24" y="82"/>
                    <a:pt x="18" y="79"/>
                  </a:cubicBezTo>
                  <a:cubicBezTo>
                    <a:pt x="4" y="72"/>
                    <a:pt x="6" y="58"/>
                    <a:pt x="10" y="46"/>
                  </a:cubicBezTo>
                  <a:cubicBezTo>
                    <a:pt x="15" y="31"/>
                    <a:pt x="16" y="20"/>
                    <a:pt x="12" y="4"/>
                  </a:cubicBezTo>
                  <a:cubicBezTo>
                    <a:pt x="11" y="0"/>
                    <a:pt x="5" y="2"/>
                    <a:pt x="6" y="6"/>
                  </a:cubicBezTo>
                  <a:cubicBezTo>
                    <a:pt x="10" y="20"/>
                    <a:pt x="9" y="31"/>
                    <a:pt x="4" y="44"/>
                  </a:cubicBezTo>
                  <a:cubicBezTo>
                    <a:pt x="2" y="51"/>
                    <a:pt x="0" y="58"/>
                    <a:pt x="1" y="65"/>
                  </a:cubicBezTo>
                  <a:cubicBezTo>
                    <a:pt x="3" y="78"/>
                    <a:pt x="13" y="84"/>
                    <a:pt x="25" y="88"/>
                  </a:cubicBezTo>
                  <a:cubicBezTo>
                    <a:pt x="51" y="99"/>
                    <a:pt x="33" y="121"/>
                    <a:pt x="40" y="140"/>
                  </a:cubicBezTo>
                  <a:cubicBezTo>
                    <a:pt x="44" y="150"/>
                    <a:pt x="56" y="148"/>
                    <a:pt x="64" y="145"/>
                  </a:cubicBezTo>
                  <a:cubicBezTo>
                    <a:pt x="68" y="143"/>
                    <a:pt x="66" y="138"/>
                    <a:pt x="63" y="139"/>
                  </a:cubicBezTo>
                  <a:close/>
                </a:path>
              </a:pathLst>
            </a:custGeom>
            <a:solidFill>
              <a:srgbClr val="5B44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4" name="Freeform 325"/>
            <p:cNvSpPr/>
            <p:nvPr/>
          </p:nvSpPr>
          <p:spPr bwMode="auto">
            <a:xfrm>
              <a:off x="1039813" y="1706563"/>
              <a:ext cx="134938" cy="120650"/>
            </a:xfrm>
            <a:custGeom>
              <a:avLst/>
              <a:gdLst>
                <a:gd name="T0" fmla="*/ 7 w 39"/>
                <a:gd name="T1" fmla="*/ 14 h 35"/>
                <a:gd name="T2" fmla="*/ 25 w 39"/>
                <a:gd name="T3" fmla="*/ 29 h 35"/>
                <a:gd name="T4" fmla="*/ 36 w 39"/>
                <a:gd name="T5" fmla="*/ 23 h 35"/>
                <a:gd name="T6" fmla="*/ 13 w 39"/>
                <a:gd name="T7" fmla="*/ 3 h 35"/>
                <a:gd name="T8" fmla="*/ 7 w 39"/>
                <a:gd name="T9" fmla="*/ 14 h 35"/>
                <a:gd name="T10" fmla="*/ 25 w 39"/>
                <a:gd name="T11" fmla="*/ 29 h 35"/>
                <a:gd name="T12" fmla="*/ 36 w 39"/>
                <a:gd name="T13" fmla="*/ 23 h 35"/>
                <a:gd name="T14" fmla="*/ 13 w 39"/>
                <a:gd name="T15" fmla="*/ 3 h 35"/>
                <a:gd name="T16" fmla="*/ 7 w 39"/>
                <a:gd name="T17" fmla="*/ 1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7" y="14"/>
                  </a:moveTo>
                  <a:cubicBezTo>
                    <a:pt x="14" y="17"/>
                    <a:pt x="21" y="21"/>
                    <a:pt x="25" y="29"/>
                  </a:cubicBezTo>
                  <a:cubicBezTo>
                    <a:pt x="29" y="35"/>
                    <a:pt x="39" y="29"/>
                    <a:pt x="36" y="23"/>
                  </a:cubicBezTo>
                  <a:cubicBezTo>
                    <a:pt x="31" y="13"/>
                    <a:pt x="22" y="8"/>
                    <a:pt x="13" y="3"/>
                  </a:cubicBezTo>
                  <a:cubicBezTo>
                    <a:pt x="6" y="0"/>
                    <a:pt x="0" y="10"/>
                    <a:pt x="7" y="14"/>
                  </a:cubicBezTo>
                  <a:cubicBezTo>
                    <a:pt x="14" y="17"/>
                    <a:pt x="21" y="21"/>
                    <a:pt x="25" y="29"/>
                  </a:cubicBezTo>
                  <a:cubicBezTo>
                    <a:pt x="29" y="35"/>
                    <a:pt x="39" y="29"/>
                    <a:pt x="36" y="23"/>
                  </a:cubicBezTo>
                  <a:cubicBezTo>
                    <a:pt x="31" y="13"/>
                    <a:pt x="22" y="8"/>
                    <a:pt x="13" y="3"/>
                  </a:cubicBezTo>
                  <a:cubicBezTo>
                    <a:pt x="6" y="0"/>
                    <a:pt x="0" y="10"/>
                    <a:pt x="7" y="14"/>
                  </a:cubicBezTo>
                  <a:close/>
                </a:path>
              </a:pathLst>
            </a:custGeom>
            <a:solidFill>
              <a:srgbClr val="EA5EA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85" name="矩形 84"/>
          <p:cNvSpPr/>
          <p:nvPr/>
        </p:nvSpPr>
        <p:spPr>
          <a:xfrm>
            <a:off x="10514822" y="5666149"/>
            <a:ext cx="1215269" cy="711554"/>
          </a:xfrm>
          <a:prstGeom prst="rect">
            <a:avLst/>
          </a:prstGeom>
          <a:solidFill>
            <a:schemeClr val="accent3"/>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800" dirty="0"/>
              <a:t>英语</a:t>
            </a:r>
            <a:endParaRPr lang="zh-CN" altLang="en-US" sz="1800" dirty="0"/>
          </a:p>
        </p:txBody>
      </p:sp>
      <p:sp>
        <p:nvSpPr>
          <p:cNvPr id="86" name="矩形 85"/>
          <p:cNvSpPr/>
          <p:nvPr/>
        </p:nvSpPr>
        <p:spPr>
          <a:xfrm>
            <a:off x="8096423" y="4449440"/>
            <a:ext cx="2467717" cy="1928263"/>
          </a:xfrm>
          <a:prstGeom prst="rect">
            <a:avLst/>
          </a:prstGeom>
          <a:solidFill>
            <a:srgbClr val="FFFFFF"/>
          </a:solidFill>
          <a:ln w="31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87" name="文本框 86"/>
          <p:cNvSpPr txBox="1"/>
          <p:nvPr/>
        </p:nvSpPr>
        <p:spPr>
          <a:xfrm>
            <a:off x="10622383" y="3956441"/>
            <a:ext cx="995001" cy="523220"/>
          </a:xfrm>
          <a:prstGeom prst="rect">
            <a:avLst/>
          </a:prstGeom>
          <a:noFill/>
        </p:spPr>
        <p:txBody>
          <a:bodyPr wrap="square" rtlCol="0">
            <a:spAutoFit/>
          </a:bodyPr>
          <a:lstStyle/>
          <a:p>
            <a:pPr algn="ctr"/>
            <a:r>
              <a:rPr lang="en-US" altLang="zh-CN" sz="2800" b="1" dirty="0">
                <a:solidFill>
                  <a:srgbClr val="F9FCFB"/>
                </a:solidFill>
                <a:latin typeface="+mj-ea"/>
                <a:ea typeface="+mj-ea"/>
              </a:rPr>
              <a:t>63</a:t>
            </a:r>
            <a:r>
              <a:rPr lang="en-US" altLang="zh-CN" sz="1800" b="1" dirty="0">
                <a:solidFill>
                  <a:srgbClr val="F9FCFB"/>
                </a:solidFill>
                <a:latin typeface="+mj-ea"/>
                <a:ea typeface="+mj-ea"/>
              </a:rPr>
              <a:t>%</a:t>
            </a:r>
            <a:endParaRPr lang="zh-CN" altLang="en-US" sz="2800" b="1" dirty="0">
              <a:solidFill>
                <a:srgbClr val="F9FCFB"/>
              </a:solidFill>
              <a:latin typeface="+mj-ea"/>
              <a:ea typeface="+mj-ea"/>
            </a:endParaRPr>
          </a:p>
        </p:txBody>
      </p:sp>
      <p:sp>
        <p:nvSpPr>
          <p:cNvPr id="88" name="矩形 87"/>
          <p:cNvSpPr/>
          <p:nvPr/>
        </p:nvSpPr>
        <p:spPr>
          <a:xfrm>
            <a:off x="1368880" y="1964653"/>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42" name="矩形 41"/>
          <p:cNvSpPr/>
          <p:nvPr/>
        </p:nvSpPr>
        <p:spPr>
          <a:xfrm>
            <a:off x="3196839" y="1820484"/>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55" name="组合 54"/>
          <p:cNvGrpSpPr/>
          <p:nvPr/>
        </p:nvGrpSpPr>
        <p:grpSpPr>
          <a:xfrm rot="12918611">
            <a:off x="1725381" y="2155117"/>
            <a:ext cx="669755" cy="1694835"/>
            <a:chOff x="8585978" y="4338795"/>
            <a:chExt cx="762600" cy="1929782"/>
          </a:xfrm>
        </p:grpSpPr>
        <p:sp>
          <p:nvSpPr>
            <p:cNvPr id="56"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60"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61"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62"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33" name="矩形 32"/>
          <p:cNvSpPr/>
          <p:nvPr/>
        </p:nvSpPr>
        <p:spPr>
          <a:xfrm>
            <a:off x="4282153" y="4404807"/>
            <a:ext cx="7152610" cy="2041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mj-ea"/>
              <a:buAutoNum type="circleNumDbPlain"/>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grpSp>
        <p:nvGrpSpPr>
          <p:cNvPr id="34" name="组合 33"/>
          <p:cNvGrpSpPr/>
          <p:nvPr/>
        </p:nvGrpSpPr>
        <p:grpSpPr>
          <a:xfrm rot="12918611">
            <a:off x="2810695" y="4739440"/>
            <a:ext cx="669755" cy="1694835"/>
            <a:chOff x="8585978" y="4338795"/>
            <a:chExt cx="762600" cy="1929782"/>
          </a:xfrm>
        </p:grpSpPr>
        <p:sp>
          <p:nvSpPr>
            <p:cNvPr id="35" name="Freeform 81"/>
            <p:cNvSpPr/>
            <p:nvPr/>
          </p:nvSpPr>
          <p:spPr bwMode="auto">
            <a:xfrm>
              <a:off x="9269910" y="5692211"/>
              <a:ext cx="78668" cy="54586"/>
            </a:xfrm>
            <a:custGeom>
              <a:avLst/>
              <a:gdLst>
                <a:gd name="T0" fmla="*/ 7 w 13"/>
                <a:gd name="T1" fmla="*/ 9 h 9"/>
                <a:gd name="T2" fmla="*/ 4 w 13"/>
                <a:gd name="T3" fmla="*/ 2 h 9"/>
                <a:gd name="T4" fmla="*/ 7 w 13"/>
                <a:gd name="T5" fmla="*/ 9 h 9"/>
              </a:gdLst>
              <a:ahLst/>
              <a:cxnLst>
                <a:cxn ang="0">
                  <a:pos x="T0" y="T1"/>
                </a:cxn>
                <a:cxn ang="0">
                  <a:pos x="T2" y="T3"/>
                </a:cxn>
                <a:cxn ang="0">
                  <a:pos x="T4" y="T5"/>
                </a:cxn>
              </a:cxnLst>
              <a:rect l="0" t="0" r="r" b="b"/>
              <a:pathLst>
                <a:path w="13" h="9">
                  <a:moveTo>
                    <a:pt x="7" y="9"/>
                  </a:moveTo>
                  <a:cubicBezTo>
                    <a:pt x="13" y="8"/>
                    <a:pt x="8" y="0"/>
                    <a:pt x="4" y="2"/>
                  </a:cubicBezTo>
                  <a:cubicBezTo>
                    <a:pt x="0" y="3"/>
                    <a:pt x="3" y="9"/>
                    <a:pt x="7" y="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95"/>
            <p:cNvSpPr/>
            <p:nvPr/>
          </p:nvSpPr>
          <p:spPr bwMode="auto">
            <a:xfrm>
              <a:off x="8749736" y="4443151"/>
              <a:ext cx="489670" cy="587604"/>
            </a:xfrm>
            <a:custGeom>
              <a:avLst/>
              <a:gdLst>
                <a:gd name="T0" fmla="*/ 51 w 80"/>
                <a:gd name="T1" fmla="*/ 0 h 96"/>
                <a:gd name="T2" fmla="*/ 25 w 80"/>
                <a:gd name="T3" fmla="*/ 17 h 96"/>
                <a:gd name="T4" fmla="*/ 12 w 80"/>
                <a:gd name="T5" fmla="*/ 50 h 96"/>
                <a:gd name="T6" fmla="*/ 5 w 80"/>
                <a:gd name="T7" fmla="*/ 65 h 96"/>
                <a:gd name="T8" fmla="*/ 4 w 80"/>
                <a:gd name="T9" fmla="*/ 78 h 96"/>
                <a:gd name="T10" fmla="*/ 16 w 80"/>
                <a:gd name="T11" fmla="*/ 82 h 96"/>
                <a:gd name="T12" fmla="*/ 59 w 80"/>
                <a:gd name="T13" fmla="*/ 93 h 96"/>
                <a:gd name="T14" fmla="*/ 75 w 80"/>
                <a:gd name="T15" fmla="*/ 92 h 96"/>
                <a:gd name="T16" fmla="*/ 77 w 80"/>
                <a:gd name="T17" fmla="*/ 71 h 96"/>
                <a:gd name="T18" fmla="*/ 61 w 80"/>
                <a:gd name="T19" fmla="*/ 23 h 96"/>
                <a:gd name="T20" fmla="*/ 51 w 80"/>
                <a:gd name="T21" fmla="*/ 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 h="96">
                  <a:moveTo>
                    <a:pt x="51" y="0"/>
                  </a:moveTo>
                  <a:cubicBezTo>
                    <a:pt x="39" y="2"/>
                    <a:pt x="32" y="6"/>
                    <a:pt x="25" y="17"/>
                  </a:cubicBezTo>
                  <a:cubicBezTo>
                    <a:pt x="19" y="27"/>
                    <a:pt x="17" y="39"/>
                    <a:pt x="12" y="50"/>
                  </a:cubicBezTo>
                  <a:cubicBezTo>
                    <a:pt x="10" y="55"/>
                    <a:pt x="7" y="60"/>
                    <a:pt x="5" y="65"/>
                  </a:cubicBezTo>
                  <a:cubicBezTo>
                    <a:pt x="3" y="68"/>
                    <a:pt x="0" y="74"/>
                    <a:pt x="4" y="78"/>
                  </a:cubicBezTo>
                  <a:cubicBezTo>
                    <a:pt x="6" y="81"/>
                    <a:pt x="12" y="81"/>
                    <a:pt x="16" y="82"/>
                  </a:cubicBezTo>
                  <a:cubicBezTo>
                    <a:pt x="31" y="86"/>
                    <a:pt x="44" y="92"/>
                    <a:pt x="59" y="93"/>
                  </a:cubicBezTo>
                  <a:cubicBezTo>
                    <a:pt x="63" y="94"/>
                    <a:pt x="71" y="96"/>
                    <a:pt x="75" y="92"/>
                  </a:cubicBezTo>
                  <a:cubicBezTo>
                    <a:pt x="80" y="88"/>
                    <a:pt x="78" y="77"/>
                    <a:pt x="77" y="71"/>
                  </a:cubicBezTo>
                  <a:cubicBezTo>
                    <a:pt x="75" y="54"/>
                    <a:pt x="65" y="40"/>
                    <a:pt x="61" y="23"/>
                  </a:cubicBezTo>
                  <a:cubicBezTo>
                    <a:pt x="58" y="14"/>
                    <a:pt x="56" y="8"/>
                    <a:pt x="5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96"/>
            <p:cNvSpPr/>
            <p:nvPr/>
          </p:nvSpPr>
          <p:spPr bwMode="auto">
            <a:xfrm>
              <a:off x="8921522" y="4364483"/>
              <a:ext cx="170180" cy="189446"/>
            </a:xfrm>
            <a:custGeom>
              <a:avLst/>
              <a:gdLst>
                <a:gd name="T0" fmla="*/ 1 w 28"/>
                <a:gd name="T1" fmla="*/ 28 h 31"/>
                <a:gd name="T2" fmla="*/ 28 w 28"/>
                <a:gd name="T3" fmla="*/ 30 h 31"/>
                <a:gd name="T4" fmla="*/ 21 w 28"/>
                <a:gd name="T5" fmla="*/ 10 h 31"/>
                <a:gd name="T6" fmla="*/ 16 w 28"/>
                <a:gd name="T7" fmla="*/ 0 h 31"/>
                <a:gd name="T8" fmla="*/ 0 w 28"/>
                <a:gd name="T9" fmla="*/ 29 h 31"/>
              </a:gdLst>
              <a:ahLst/>
              <a:cxnLst>
                <a:cxn ang="0">
                  <a:pos x="T0" y="T1"/>
                </a:cxn>
                <a:cxn ang="0">
                  <a:pos x="T2" y="T3"/>
                </a:cxn>
                <a:cxn ang="0">
                  <a:pos x="T4" y="T5"/>
                </a:cxn>
                <a:cxn ang="0">
                  <a:pos x="T6" y="T7"/>
                </a:cxn>
                <a:cxn ang="0">
                  <a:pos x="T8" y="T9"/>
                </a:cxn>
              </a:cxnLst>
              <a:rect l="0" t="0" r="r" b="b"/>
              <a:pathLst>
                <a:path w="28" h="31">
                  <a:moveTo>
                    <a:pt x="1" y="28"/>
                  </a:moveTo>
                  <a:cubicBezTo>
                    <a:pt x="10" y="31"/>
                    <a:pt x="19" y="31"/>
                    <a:pt x="28" y="30"/>
                  </a:cubicBezTo>
                  <a:cubicBezTo>
                    <a:pt x="27" y="23"/>
                    <a:pt x="23" y="16"/>
                    <a:pt x="21" y="10"/>
                  </a:cubicBezTo>
                  <a:cubicBezTo>
                    <a:pt x="19" y="6"/>
                    <a:pt x="18" y="3"/>
                    <a:pt x="16" y="0"/>
                  </a:cubicBezTo>
                  <a:cubicBezTo>
                    <a:pt x="10" y="6"/>
                    <a:pt x="0" y="21"/>
                    <a:pt x="0" y="29"/>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97"/>
            <p:cNvSpPr/>
            <p:nvPr/>
          </p:nvSpPr>
          <p:spPr bwMode="auto">
            <a:xfrm>
              <a:off x="9054777" y="4884657"/>
              <a:ext cx="256876" cy="1340572"/>
            </a:xfrm>
            <a:custGeom>
              <a:avLst/>
              <a:gdLst>
                <a:gd name="T0" fmla="*/ 2 w 42"/>
                <a:gd name="T1" fmla="*/ 143 h 219"/>
                <a:gd name="T2" fmla="*/ 2 w 42"/>
                <a:gd name="T3" fmla="*/ 151 h 219"/>
                <a:gd name="T4" fmla="*/ 3 w 42"/>
                <a:gd name="T5" fmla="*/ 165 h 219"/>
                <a:gd name="T6" fmla="*/ 4 w 42"/>
                <a:gd name="T7" fmla="*/ 187 h 219"/>
                <a:gd name="T8" fmla="*/ 4 w 42"/>
                <a:gd name="T9" fmla="*/ 217 h 219"/>
                <a:gd name="T10" fmla="*/ 20 w 42"/>
                <a:gd name="T11" fmla="*/ 218 h 219"/>
                <a:gd name="T12" fmla="*/ 36 w 42"/>
                <a:gd name="T13" fmla="*/ 216 h 219"/>
                <a:gd name="T14" fmla="*/ 39 w 42"/>
                <a:gd name="T15" fmla="*/ 198 h 219"/>
                <a:gd name="T16" fmla="*/ 38 w 42"/>
                <a:gd name="T17" fmla="*/ 170 h 219"/>
                <a:gd name="T18" fmla="*/ 38 w 42"/>
                <a:gd name="T19" fmla="*/ 156 h 219"/>
                <a:gd name="T20" fmla="*/ 37 w 42"/>
                <a:gd name="T21" fmla="*/ 141 h 219"/>
                <a:gd name="T22" fmla="*/ 36 w 42"/>
                <a:gd name="T23" fmla="*/ 120 h 219"/>
                <a:gd name="T24" fmla="*/ 32 w 42"/>
                <a:gd name="T25" fmla="*/ 80 h 219"/>
                <a:gd name="T26" fmla="*/ 29 w 42"/>
                <a:gd name="T27" fmla="*/ 32 h 219"/>
                <a:gd name="T28" fmla="*/ 29 w 42"/>
                <a:gd name="T29" fmla="*/ 28 h 219"/>
                <a:gd name="T30" fmla="*/ 29 w 42"/>
                <a:gd name="T31" fmla="*/ 0 h 219"/>
                <a:gd name="T32" fmla="*/ 19 w 42"/>
                <a:gd name="T33" fmla="*/ 7 h 219"/>
                <a:gd name="T34" fmla="*/ 12 w 42"/>
                <a:gd name="T35" fmla="*/ 6 h 219"/>
                <a:gd name="T36" fmla="*/ 2 w 42"/>
                <a:gd name="T37" fmla="*/ 9 h 219"/>
                <a:gd name="T38" fmla="*/ 0 w 42"/>
                <a:gd name="T39" fmla="*/ 23 h 219"/>
                <a:gd name="T40" fmla="*/ 1 w 42"/>
                <a:gd name="T41" fmla="*/ 39 h 219"/>
                <a:gd name="T42" fmla="*/ 1 w 42"/>
                <a:gd name="T43" fmla="*/ 57 h 219"/>
                <a:gd name="T44" fmla="*/ 1 w 42"/>
                <a:gd name="T45" fmla="*/ 97 h 219"/>
                <a:gd name="T46" fmla="*/ 2 w 42"/>
                <a:gd name="T47" fmla="*/ 115 h 219"/>
                <a:gd name="T48" fmla="*/ 2 w 42"/>
                <a:gd name="T49" fmla="*/ 132 h 219"/>
                <a:gd name="T50" fmla="*/ 2 w 42"/>
                <a:gd name="T51" fmla="*/ 143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2" h="219">
                  <a:moveTo>
                    <a:pt x="2" y="143"/>
                  </a:moveTo>
                  <a:cubicBezTo>
                    <a:pt x="2" y="145"/>
                    <a:pt x="1" y="148"/>
                    <a:pt x="2" y="151"/>
                  </a:cubicBezTo>
                  <a:cubicBezTo>
                    <a:pt x="2" y="155"/>
                    <a:pt x="2" y="160"/>
                    <a:pt x="3" y="165"/>
                  </a:cubicBezTo>
                  <a:cubicBezTo>
                    <a:pt x="3" y="172"/>
                    <a:pt x="3" y="179"/>
                    <a:pt x="4" y="187"/>
                  </a:cubicBezTo>
                  <a:cubicBezTo>
                    <a:pt x="4" y="196"/>
                    <a:pt x="6" y="208"/>
                    <a:pt x="4" y="217"/>
                  </a:cubicBezTo>
                  <a:cubicBezTo>
                    <a:pt x="9" y="217"/>
                    <a:pt x="14" y="219"/>
                    <a:pt x="20" y="218"/>
                  </a:cubicBezTo>
                  <a:cubicBezTo>
                    <a:pt x="25" y="218"/>
                    <a:pt x="31" y="217"/>
                    <a:pt x="36" y="216"/>
                  </a:cubicBezTo>
                  <a:cubicBezTo>
                    <a:pt x="42" y="214"/>
                    <a:pt x="39" y="203"/>
                    <a:pt x="39" y="198"/>
                  </a:cubicBezTo>
                  <a:cubicBezTo>
                    <a:pt x="40" y="189"/>
                    <a:pt x="37" y="179"/>
                    <a:pt x="38" y="170"/>
                  </a:cubicBezTo>
                  <a:cubicBezTo>
                    <a:pt x="38" y="165"/>
                    <a:pt x="39" y="161"/>
                    <a:pt x="38" y="156"/>
                  </a:cubicBezTo>
                  <a:cubicBezTo>
                    <a:pt x="38" y="151"/>
                    <a:pt x="37" y="146"/>
                    <a:pt x="37" y="141"/>
                  </a:cubicBezTo>
                  <a:cubicBezTo>
                    <a:pt x="36" y="134"/>
                    <a:pt x="37" y="126"/>
                    <a:pt x="36" y="120"/>
                  </a:cubicBezTo>
                  <a:cubicBezTo>
                    <a:pt x="33" y="107"/>
                    <a:pt x="33" y="93"/>
                    <a:pt x="32" y="80"/>
                  </a:cubicBezTo>
                  <a:cubicBezTo>
                    <a:pt x="30" y="64"/>
                    <a:pt x="29" y="48"/>
                    <a:pt x="29" y="32"/>
                  </a:cubicBezTo>
                  <a:cubicBezTo>
                    <a:pt x="29" y="30"/>
                    <a:pt x="29" y="29"/>
                    <a:pt x="29" y="28"/>
                  </a:cubicBezTo>
                  <a:cubicBezTo>
                    <a:pt x="29" y="19"/>
                    <a:pt x="31" y="9"/>
                    <a:pt x="29" y="0"/>
                  </a:cubicBezTo>
                  <a:cubicBezTo>
                    <a:pt x="25" y="1"/>
                    <a:pt x="24" y="7"/>
                    <a:pt x="19" y="7"/>
                  </a:cubicBezTo>
                  <a:cubicBezTo>
                    <a:pt x="17" y="7"/>
                    <a:pt x="15" y="6"/>
                    <a:pt x="12" y="6"/>
                  </a:cubicBezTo>
                  <a:cubicBezTo>
                    <a:pt x="8" y="4"/>
                    <a:pt x="2" y="2"/>
                    <a:pt x="2" y="9"/>
                  </a:cubicBezTo>
                  <a:cubicBezTo>
                    <a:pt x="2" y="14"/>
                    <a:pt x="0" y="18"/>
                    <a:pt x="0" y="23"/>
                  </a:cubicBezTo>
                  <a:cubicBezTo>
                    <a:pt x="0" y="28"/>
                    <a:pt x="0" y="33"/>
                    <a:pt x="1" y="39"/>
                  </a:cubicBezTo>
                  <a:cubicBezTo>
                    <a:pt x="1" y="45"/>
                    <a:pt x="1" y="51"/>
                    <a:pt x="1" y="57"/>
                  </a:cubicBezTo>
                  <a:cubicBezTo>
                    <a:pt x="1" y="69"/>
                    <a:pt x="1" y="84"/>
                    <a:pt x="1" y="97"/>
                  </a:cubicBezTo>
                  <a:cubicBezTo>
                    <a:pt x="1" y="103"/>
                    <a:pt x="1" y="109"/>
                    <a:pt x="2" y="115"/>
                  </a:cubicBezTo>
                  <a:cubicBezTo>
                    <a:pt x="3" y="121"/>
                    <a:pt x="2" y="126"/>
                    <a:pt x="2" y="132"/>
                  </a:cubicBezTo>
                  <a:cubicBezTo>
                    <a:pt x="3" y="135"/>
                    <a:pt x="2" y="139"/>
                    <a:pt x="2" y="143"/>
                  </a:cubicBezTo>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Freeform 98"/>
            <p:cNvSpPr/>
            <p:nvPr/>
          </p:nvSpPr>
          <p:spPr bwMode="auto">
            <a:xfrm>
              <a:off x="8810744" y="4858969"/>
              <a:ext cx="274536" cy="1366259"/>
            </a:xfrm>
            <a:custGeom>
              <a:avLst/>
              <a:gdLst>
                <a:gd name="T0" fmla="*/ 44 w 45"/>
                <a:gd name="T1" fmla="*/ 48 h 223"/>
                <a:gd name="T2" fmla="*/ 43 w 45"/>
                <a:gd name="T3" fmla="*/ 42 h 223"/>
                <a:gd name="T4" fmla="*/ 44 w 45"/>
                <a:gd name="T5" fmla="*/ 21 h 223"/>
                <a:gd name="T6" fmla="*/ 44 w 45"/>
                <a:gd name="T7" fmla="*/ 6 h 223"/>
                <a:gd name="T8" fmla="*/ 37 w 45"/>
                <a:gd name="T9" fmla="*/ 3 h 223"/>
                <a:gd name="T10" fmla="*/ 27 w 45"/>
                <a:gd name="T11" fmla="*/ 7 h 223"/>
                <a:gd name="T12" fmla="*/ 17 w 45"/>
                <a:gd name="T13" fmla="*/ 0 h 223"/>
                <a:gd name="T14" fmla="*/ 16 w 45"/>
                <a:gd name="T15" fmla="*/ 13 h 223"/>
                <a:gd name="T16" fmla="*/ 13 w 45"/>
                <a:gd name="T17" fmla="*/ 53 h 223"/>
                <a:gd name="T18" fmla="*/ 12 w 45"/>
                <a:gd name="T19" fmla="*/ 82 h 223"/>
                <a:gd name="T20" fmla="*/ 12 w 45"/>
                <a:gd name="T21" fmla="*/ 108 h 223"/>
                <a:gd name="T22" fmla="*/ 10 w 45"/>
                <a:gd name="T23" fmla="*/ 130 h 223"/>
                <a:gd name="T24" fmla="*/ 6 w 45"/>
                <a:gd name="T25" fmla="*/ 166 h 223"/>
                <a:gd name="T26" fmla="*/ 3 w 45"/>
                <a:gd name="T27" fmla="*/ 197 h 223"/>
                <a:gd name="T28" fmla="*/ 0 w 45"/>
                <a:gd name="T29" fmla="*/ 217 h 223"/>
                <a:gd name="T30" fmla="*/ 17 w 45"/>
                <a:gd name="T31" fmla="*/ 220 h 223"/>
                <a:gd name="T32" fmla="*/ 31 w 45"/>
                <a:gd name="T33" fmla="*/ 221 h 223"/>
                <a:gd name="T34" fmla="*/ 40 w 45"/>
                <a:gd name="T35" fmla="*/ 222 h 223"/>
                <a:gd name="T36" fmla="*/ 44 w 45"/>
                <a:gd name="T37" fmla="*/ 222 h 223"/>
                <a:gd name="T38" fmla="*/ 44 w 45"/>
                <a:gd name="T39" fmla="*/ 209 h 223"/>
                <a:gd name="T40" fmla="*/ 43 w 45"/>
                <a:gd name="T41" fmla="*/ 181 h 223"/>
                <a:gd name="T42" fmla="*/ 44 w 45"/>
                <a:gd name="T43" fmla="*/ 158 h 223"/>
                <a:gd name="T44" fmla="*/ 43 w 45"/>
                <a:gd name="T45" fmla="*/ 138 h 223"/>
                <a:gd name="T46" fmla="*/ 42 w 45"/>
                <a:gd name="T47" fmla="*/ 116 h 223"/>
                <a:gd name="T48" fmla="*/ 43 w 45"/>
                <a:gd name="T49" fmla="*/ 87 h 223"/>
                <a:gd name="T50" fmla="*/ 43 w 45"/>
                <a:gd name="T51" fmla="*/ 77 h 223"/>
                <a:gd name="T52" fmla="*/ 43 w 45"/>
                <a:gd name="T53" fmla="*/ 63 h 223"/>
                <a:gd name="T54" fmla="*/ 44 w 45"/>
                <a:gd name="T55" fmla="*/ 48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5" h="223">
                  <a:moveTo>
                    <a:pt x="44" y="48"/>
                  </a:moveTo>
                  <a:cubicBezTo>
                    <a:pt x="44" y="46"/>
                    <a:pt x="43" y="44"/>
                    <a:pt x="43" y="42"/>
                  </a:cubicBezTo>
                  <a:cubicBezTo>
                    <a:pt x="41" y="35"/>
                    <a:pt x="43" y="28"/>
                    <a:pt x="44" y="21"/>
                  </a:cubicBezTo>
                  <a:cubicBezTo>
                    <a:pt x="44" y="16"/>
                    <a:pt x="45" y="10"/>
                    <a:pt x="44" y="6"/>
                  </a:cubicBezTo>
                  <a:cubicBezTo>
                    <a:pt x="43" y="2"/>
                    <a:pt x="40" y="2"/>
                    <a:pt x="37" y="3"/>
                  </a:cubicBezTo>
                  <a:cubicBezTo>
                    <a:pt x="33" y="5"/>
                    <a:pt x="31" y="8"/>
                    <a:pt x="27" y="7"/>
                  </a:cubicBezTo>
                  <a:cubicBezTo>
                    <a:pt x="22" y="6"/>
                    <a:pt x="20" y="1"/>
                    <a:pt x="17" y="0"/>
                  </a:cubicBezTo>
                  <a:cubicBezTo>
                    <a:pt x="16" y="4"/>
                    <a:pt x="16" y="9"/>
                    <a:pt x="16" y="13"/>
                  </a:cubicBezTo>
                  <a:cubicBezTo>
                    <a:pt x="14" y="26"/>
                    <a:pt x="13" y="40"/>
                    <a:pt x="13" y="53"/>
                  </a:cubicBezTo>
                  <a:cubicBezTo>
                    <a:pt x="14" y="63"/>
                    <a:pt x="12" y="72"/>
                    <a:pt x="12" y="82"/>
                  </a:cubicBezTo>
                  <a:cubicBezTo>
                    <a:pt x="11" y="91"/>
                    <a:pt x="11" y="99"/>
                    <a:pt x="12" y="108"/>
                  </a:cubicBezTo>
                  <a:cubicBezTo>
                    <a:pt x="12" y="115"/>
                    <a:pt x="11" y="123"/>
                    <a:pt x="10" y="130"/>
                  </a:cubicBezTo>
                  <a:cubicBezTo>
                    <a:pt x="8" y="142"/>
                    <a:pt x="6" y="154"/>
                    <a:pt x="6" y="166"/>
                  </a:cubicBezTo>
                  <a:cubicBezTo>
                    <a:pt x="5" y="176"/>
                    <a:pt x="3" y="187"/>
                    <a:pt x="3" y="197"/>
                  </a:cubicBezTo>
                  <a:cubicBezTo>
                    <a:pt x="3" y="200"/>
                    <a:pt x="3" y="217"/>
                    <a:pt x="0" y="217"/>
                  </a:cubicBezTo>
                  <a:cubicBezTo>
                    <a:pt x="5" y="220"/>
                    <a:pt x="11" y="219"/>
                    <a:pt x="17" y="220"/>
                  </a:cubicBezTo>
                  <a:cubicBezTo>
                    <a:pt x="22" y="220"/>
                    <a:pt x="27" y="221"/>
                    <a:pt x="31" y="221"/>
                  </a:cubicBezTo>
                  <a:cubicBezTo>
                    <a:pt x="35" y="222"/>
                    <a:pt x="37" y="223"/>
                    <a:pt x="40" y="222"/>
                  </a:cubicBezTo>
                  <a:cubicBezTo>
                    <a:pt x="42" y="222"/>
                    <a:pt x="43" y="222"/>
                    <a:pt x="44" y="222"/>
                  </a:cubicBezTo>
                  <a:cubicBezTo>
                    <a:pt x="45" y="218"/>
                    <a:pt x="44" y="213"/>
                    <a:pt x="44" y="209"/>
                  </a:cubicBezTo>
                  <a:cubicBezTo>
                    <a:pt x="43" y="200"/>
                    <a:pt x="43" y="190"/>
                    <a:pt x="43" y="181"/>
                  </a:cubicBezTo>
                  <a:cubicBezTo>
                    <a:pt x="43" y="173"/>
                    <a:pt x="44" y="165"/>
                    <a:pt x="44" y="158"/>
                  </a:cubicBezTo>
                  <a:cubicBezTo>
                    <a:pt x="43" y="151"/>
                    <a:pt x="43" y="145"/>
                    <a:pt x="43" y="138"/>
                  </a:cubicBezTo>
                  <a:cubicBezTo>
                    <a:pt x="43" y="131"/>
                    <a:pt x="42" y="123"/>
                    <a:pt x="42" y="116"/>
                  </a:cubicBezTo>
                  <a:cubicBezTo>
                    <a:pt x="42" y="106"/>
                    <a:pt x="42" y="96"/>
                    <a:pt x="43" y="87"/>
                  </a:cubicBezTo>
                  <a:cubicBezTo>
                    <a:pt x="44" y="84"/>
                    <a:pt x="43" y="81"/>
                    <a:pt x="43" y="77"/>
                  </a:cubicBezTo>
                  <a:cubicBezTo>
                    <a:pt x="43" y="72"/>
                    <a:pt x="43" y="68"/>
                    <a:pt x="43" y="63"/>
                  </a:cubicBezTo>
                  <a:cubicBezTo>
                    <a:pt x="43" y="58"/>
                    <a:pt x="44" y="53"/>
                    <a:pt x="44" y="48"/>
                  </a:cubicBezTo>
                </a:path>
              </a:pathLst>
            </a:custGeom>
            <a:solidFill>
              <a:schemeClr val="accent2"/>
            </a:solidFill>
            <a:ln>
              <a:noFill/>
            </a:ln>
          </p:spPr>
          <p:txBody>
            <a:bodyPr vert="horz" wrap="square" lIns="91440" tIns="45720" rIns="91440" bIns="45720" numCol="1" anchor="t" anchorCtr="0" compatLnSpc="1"/>
            <a:lstStyle/>
            <a:p>
              <a:endParaRPr lang="zh-CN" altLang="en-US"/>
            </a:p>
          </p:txBody>
        </p:sp>
        <p:sp>
          <p:nvSpPr>
            <p:cNvPr id="40" name="Freeform 99"/>
            <p:cNvSpPr/>
            <p:nvPr/>
          </p:nvSpPr>
          <p:spPr bwMode="auto">
            <a:xfrm>
              <a:off x="8603638" y="4854153"/>
              <a:ext cx="329122" cy="1334150"/>
            </a:xfrm>
            <a:custGeom>
              <a:avLst/>
              <a:gdLst>
                <a:gd name="T0" fmla="*/ 49 w 54"/>
                <a:gd name="T1" fmla="*/ 23 h 218"/>
                <a:gd name="T2" fmla="*/ 50 w 54"/>
                <a:gd name="T3" fmla="*/ 17 h 218"/>
                <a:gd name="T4" fmla="*/ 51 w 54"/>
                <a:gd name="T5" fmla="*/ 3 h 218"/>
                <a:gd name="T6" fmla="*/ 38 w 54"/>
                <a:gd name="T7" fmla="*/ 6 h 218"/>
                <a:gd name="T8" fmla="*/ 26 w 54"/>
                <a:gd name="T9" fmla="*/ 1 h 218"/>
                <a:gd name="T10" fmla="*/ 24 w 54"/>
                <a:gd name="T11" fmla="*/ 14 h 218"/>
                <a:gd name="T12" fmla="*/ 23 w 54"/>
                <a:gd name="T13" fmla="*/ 32 h 218"/>
                <a:gd name="T14" fmla="*/ 21 w 54"/>
                <a:gd name="T15" fmla="*/ 50 h 218"/>
                <a:gd name="T16" fmla="*/ 18 w 54"/>
                <a:gd name="T17" fmla="*/ 74 h 218"/>
                <a:gd name="T18" fmla="*/ 16 w 54"/>
                <a:gd name="T19" fmla="*/ 98 h 218"/>
                <a:gd name="T20" fmla="*/ 12 w 54"/>
                <a:gd name="T21" fmla="*/ 124 h 218"/>
                <a:gd name="T22" fmla="*/ 10 w 54"/>
                <a:gd name="T23" fmla="*/ 149 h 218"/>
                <a:gd name="T24" fmla="*/ 2 w 54"/>
                <a:gd name="T25" fmla="*/ 193 h 218"/>
                <a:gd name="T26" fmla="*/ 12 w 54"/>
                <a:gd name="T27" fmla="*/ 210 h 218"/>
                <a:gd name="T28" fmla="*/ 28 w 54"/>
                <a:gd name="T29" fmla="*/ 215 h 218"/>
                <a:gd name="T30" fmla="*/ 37 w 54"/>
                <a:gd name="T31" fmla="*/ 208 h 218"/>
                <a:gd name="T32" fmla="*/ 39 w 54"/>
                <a:gd name="T33" fmla="*/ 162 h 218"/>
                <a:gd name="T34" fmla="*/ 41 w 54"/>
                <a:gd name="T35" fmla="*/ 141 h 218"/>
                <a:gd name="T36" fmla="*/ 43 w 54"/>
                <a:gd name="T37" fmla="*/ 116 h 218"/>
                <a:gd name="T38" fmla="*/ 46 w 54"/>
                <a:gd name="T39" fmla="*/ 87 h 218"/>
                <a:gd name="T40" fmla="*/ 47 w 54"/>
                <a:gd name="T41" fmla="*/ 70 h 218"/>
                <a:gd name="T42" fmla="*/ 48 w 54"/>
                <a:gd name="T43" fmla="*/ 46 h 218"/>
                <a:gd name="T44" fmla="*/ 49 w 54"/>
                <a:gd name="T45" fmla="*/ 31 h 218"/>
                <a:gd name="T46" fmla="*/ 49 w 54"/>
                <a:gd name="T47" fmla="*/ 2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4" h="218">
                  <a:moveTo>
                    <a:pt x="49" y="23"/>
                  </a:moveTo>
                  <a:cubicBezTo>
                    <a:pt x="50" y="21"/>
                    <a:pt x="50" y="19"/>
                    <a:pt x="50" y="17"/>
                  </a:cubicBezTo>
                  <a:cubicBezTo>
                    <a:pt x="51" y="14"/>
                    <a:pt x="54" y="6"/>
                    <a:pt x="51" y="3"/>
                  </a:cubicBezTo>
                  <a:cubicBezTo>
                    <a:pt x="48" y="0"/>
                    <a:pt x="41" y="5"/>
                    <a:pt x="38" y="6"/>
                  </a:cubicBezTo>
                  <a:cubicBezTo>
                    <a:pt x="35" y="6"/>
                    <a:pt x="25" y="5"/>
                    <a:pt x="26" y="1"/>
                  </a:cubicBezTo>
                  <a:cubicBezTo>
                    <a:pt x="24" y="6"/>
                    <a:pt x="24" y="9"/>
                    <a:pt x="24" y="14"/>
                  </a:cubicBezTo>
                  <a:cubicBezTo>
                    <a:pt x="24" y="20"/>
                    <a:pt x="23" y="26"/>
                    <a:pt x="23" y="32"/>
                  </a:cubicBezTo>
                  <a:cubicBezTo>
                    <a:pt x="22" y="38"/>
                    <a:pt x="20" y="44"/>
                    <a:pt x="21" y="50"/>
                  </a:cubicBezTo>
                  <a:cubicBezTo>
                    <a:pt x="21" y="58"/>
                    <a:pt x="18" y="66"/>
                    <a:pt x="18" y="74"/>
                  </a:cubicBezTo>
                  <a:cubicBezTo>
                    <a:pt x="18" y="81"/>
                    <a:pt x="17" y="90"/>
                    <a:pt x="16" y="98"/>
                  </a:cubicBezTo>
                  <a:cubicBezTo>
                    <a:pt x="15" y="107"/>
                    <a:pt x="14" y="115"/>
                    <a:pt x="12" y="124"/>
                  </a:cubicBezTo>
                  <a:cubicBezTo>
                    <a:pt x="11" y="132"/>
                    <a:pt x="11" y="141"/>
                    <a:pt x="10" y="149"/>
                  </a:cubicBezTo>
                  <a:cubicBezTo>
                    <a:pt x="6" y="163"/>
                    <a:pt x="5" y="179"/>
                    <a:pt x="2" y="193"/>
                  </a:cubicBezTo>
                  <a:cubicBezTo>
                    <a:pt x="0" y="204"/>
                    <a:pt x="2" y="207"/>
                    <a:pt x="12" y="210"/>
                  </a:cubicBezTo>
                  <a:cubicBezTo>
                    <a:pt x="17" y="212"/>
                    <a:pt x="22" y="213"/>
                    <a:pt x="28" y="215"/>
                  </a:cubicBezTo>
                  <a:cubicBezTo>
                    <a:pt x="34" y="218"/>
                    <a:pt x="36" y="214"/>
                    <a:pt x="37" y="208"/>
                  </a:cubicBezTo>
                  <a:cubicBezTo>
                    <a:pt x="39" y="193"/>
                    <a:pt x="43" y="176"/>
                    <a:pt x="39" y="162"/>
                  </a:cubicBezTo>
                  <a:cubicBezTo>
                    <a:pt x="37" y="155"/>
                    <a:pt x="40" y="148"/>
                    <a:pt x="41" y="141"/>
                  </a:cubicBezTo>
                  <a:cubicBezTo>
                    <a:pt x="42" y="133"/>
                    <a:pt x="42" y="125"/>
                    <a:pt x="43" y="116"/>
                  </a:cubicBezTo>
                  <a:cubicBezTo>
                    <a:pt x="43" y="107"/>
                    <a:pt x="45" y="97"/>
                    <a:pt x="46" y="87"/>
                  </a:cubicBezTo>
                  <a:cubicBezTo>
                    <a:pt x="46" y="81"/>
                    <a:pt x="46" y="76"/>
                    <a:pt x="47" y="70"/>
                  </a:cubicBezTo>
                  <a:cubicBezTo>
                    <a:pt x="48" y="62"/>
                    <a:pt x="47" y="54"/>
                    <a:pt x="48" y="46"/>
                  </a:cubicBezTo>
                  <a:cubicBezTo>
                    <a:pt x="48" y="41"/>
                    <a:pt x="49" y="36"/>
                    <a:pt x="49" y="31"/>
                  </a:cubicBezTo>
                  <a:cubicBezTo>
                    <a:pt x="50" y="29"/>
                    <a:pt x="49" y="26"/>
                    <a:pt x="49" y="23"/>
                  </a:cubicBezTo>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41" name="Freeform 100"/>
            <p:cNvSpPr/>
            <p:nvPr/>
          </p:nvSpPr>
          <p:spPr bwMode="auto">
            <a:xfrm>
              <a:off x="8585978" y="4871813"/>
              <a:ext cx="187841" cy="1236216"/>
            </a:xfrm>
            <a:custGeom>
              <a:avLst/>
              <a:gdLst>
                <a:gd name="T0" fmla="*/ 26 w 31"/>
                <a:gd name="T1" fmla="*/ 3 h 202"/>
                <a:gd name="T2" fmla="*/ 1 w 31"/>
                <a:gd name="T3" fmla="*/ 199 h 202"/>
                <a:gd name="T4" fmla="*/ 2 w 31"/>
                <a:gd name="T5" fmla="*/ 202 h 202"/>
                <a:gd name="T6" fmla="*/ 5 w 31"/>
                <a:gd name="T7" fmla="*/ 200 h 202"/>
                <a:gd name="T8" fmla="*/ 31 w 31"/>
                <a:gd name="T9" fmla="*/ 3 h 202"/>
                <a:gd name="T10" fmla="*/ 28 w 31"/>
                <a:gd name="T11" fmla="*/ 0 h 202"/>
                <a:gd name="T12" fmla="*/ 26 w 31"/>
                <a:gd name="T13" fmla="*/ 3 h 202"/>
              </a:gdLst>
              <a:ahLst/>
              <a:cxnLst>
                <a:cxn ang="0">
                  <a:pos x="T0" y="T1"/>
                </a:cxn>
                <a:cxn ang="0">
                  <a:pos x="T2" y="T3"/>
                </a:cxn>
                <a:cxn ang="0">
                  <a:pos x="T4" y="T5"/>
                </a:cxn>
                <a:cxn ang="0">
                  <a:pos x="T6" y="T7"/>
                </a:cxn>
                <a:cxn ang="0">
                  <a:pos x="T8" y="T9"/>
                </a:cxn>
                <a:cxn ang="0">
                  <a:pos x="T10" y="T11"/>
                </a:cxn>
                <a:cxn ang="0">
                  <a:pos x="T12" y="T13"/>
                </a:cxn>
              </a:cxnLst>
              <a:rect l="0" t="0" r="r" b="b"/>
              <a:pathLst>
                <a:path w="31" h="202">
                  <a:moveTo>
                    <a:pt x="26" y="3"/>
                  </a:moveTo>
                  <a:cubicBezTo>
                    <a:pt x="20" y="72"/>
                    <a:pt x="14" y="139"/>
                    <a:pt x="1" y="199"/>
                  </a:cubicBezTo>
                  <a:cubicBezTo>
                    <a:pt x="0" y="200"/>
                    <a:pt x="1" y="201"/>
                    <a:pt x="2" y="202"/>
                  </a:cubicBezTo>
                  <a:cubicBezTo>
                    <a:pt x="4" y="202"/>
                    <a:pt x="5" y="201"/>
                    <a:pt x="5" y="200"/>
                  </a:cubicBezTo>
                  <a:cubicBezTo>
                    <a:pt x="19" y="139"/>
                    <a:pt x="25" y="72"/>
                    <a:pt x="31" y="3"/>
                  </a:cubicBezTo>
                  <a:cubicBezTo>
                    <a:pt x="31" y="2"/>
                    <a:pt x="30" y="1"/>
                    <a:pt x="28" y="0"/>
                  </a:cubicBezTo>
                  <a:cubicBezTo>
                    <a:pt x="27" y="0"/>
                    <a:pt x="26" y="1"/>
                    <a:pt x="26" y="3"/>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01"/>
            <p:cNvSpPr/>
            <p:nvPr/>
          </p:nvSpPr>
          <p:spPr bwMode="auto">
            <a:xfrm>
              <a:off x="8804323" y="4865391"/>
              <a:ext cx="123622" cy="1310067"/>
            </a:xfrm>
            <a:custGeom>
              <a:avLst/>
              <a:gdLst>
                <a:gd name="T0" fmla="*/ 15 w 20"/>
                <a:gd name="T1" fmla="*/ 2 h 214"/>
                <a:gd name="T2" fmla="*/ 0 w 20"/>
                <a:gd name="T3" fmla="*/ 211 h 214"/>
                <a:gd name="T4" fmla="*/ 2 w 20"/>
                <a:gd name="T5" fmla="*/ 214 h 214"/>
                <a:gd name="T6" fmla="*/ 5 w 20"/>
                <a:gd name="T7" fmla="*/ 212 h 214"/>
                <a:gd name="T8" fmla="*/ 20 w 20"/>
                <a:gd name="T9" fmla="*/ 2 h 214"/>
                <a:gd name="T10" fmla="*/ 18 w 20"/>
                <a:gd name="T11" fmla="*/ 0 h 214"/>
                <a:gd name="T12" fmla="*/ 15 w 20"/>
                <a:gd name="T13" fmla="*/ 2 h 214"/>
              </a:gdLst>
              <a:ahLst/>
              <a:cxnLst>
                <a:cxn ang="0">
                  <a:pos x="T0" y="T1"/>
                </a:cxn>
                <a:cxn ang="0">
                  <a:pos x="T2" y="T3"/>
                </a:cxn>
                <a:cxn ang="0">
                  <a:pos x="T4" y="T5"/>
                </a:cxn>
                <a:cxn ang="0">
                  <a:pos x="T6" y="T7"/>
                </a:cxn>
                <a:cxn ang="0">
                  <a:pos x="T8" y="T9"/>
                </a:cxn>
                <a:cxn ang="0">
                  <a:pos x="T10" y="T11"/>
                </a:cxn>
                <a:cxn ang="0">
                  <a:pos x="T12" y="T13"/>
                </a:cxn>
              </a:cxnLst>
              <a:rect l="0" t="0" r="r" b="b"/>
              <a:pathLst>
                <a:path w="20" h="214">
                  <a:moveTo>
                    <a:pt x="15" y="2"/>
                  </a:moveTo>
                  <a:cubicBezTo>
                    <a:pt x="13" y="72"/>
                    <a:pt x="5" y="163"/>
                    <a:pt x="0" y="211"/>
                  </a:cubicBezTo>
                  <a:cubicBezTo>
                    <a:pt x="0" y="212"/>
                    <a:pt x="1" y="214"/>
                    <a:pt x="2" y="214"/>
                  </a:cubicBezTo>
                  <a:cubicBezTo>
                    <a:pt x="4" y="214"/>
                    <a:pt x="5" y="213"/>
                    <a:pt x="5" y="212"/>
                  </a:cubicBezTo>
                  <a:cubicBezTo>
                    <a:pt x="10" y="164"/>
                    <a:pt x="18" y="72"/>
                    <a:pt x="20" y="2"/>
                  </a:cubicBezTo>
                  <a:cubicBezTo>
                    <a:pt x="20" y="1"/>
                    <a:pt x="19" y="0"/>
                    <a:pt x="18" y="0"/>
                  </a:cubicBezTo>
                  <a:cubicBezTo>
                    <a:pt x="16" y="0"/>
                    <a:pt x="15" y="1"/>
                    <a:pt x="15"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02"/>
            <p:cNvSpPr/>
            <p:nvPr/>
          </p:nvSpPr>
          <p:spPr bwMode="auto">
            <a:xfrm>
              <a:off x="9043538" y="4871813"/>
              <a:ext cx="54586" cy="1346993"/>
            </a:xfrm>
            <a:custGeom>
              <a:avLst/>
              <a:gdLst>
                <a:gd name="T0" fmla="*/ 2 w 9"/>
                <a:gd name="T1" fmla="*/ 2 h 220"/>
                <a:gd name="T2" fmla="*/ 4 w 9"/>
                <a:gd name="T3" fmla="*/ 218 h 220"/>
                <a:gd name="T4" fmla="*/ 7 w 9"/>
                <a:gd name="T5" fmla="*/ 220 h 220"/>
                <a:gd name="T6" fmla="*/ 9 w 9"/>
                <a:gd name="T7" fmla="*/ 217 h 220"/>
                <a:gd name="T8" fmla="*/ 7 w 9"/>
                <a:gd name="T9" fmla="*/ 2 h 220"/>
                <a:gd name="T10" fmla="*/ 4 w 9"/>
                <a:gd name="T11" fmla="*/ 0 h 220"/>
                <a:gd name="T12" fmla="*/ 2 w 9"/>
                <a:gd name="T13" fmla="*/ 2 h 220"/>
              </a:gdLst>
              <a:ahLst/>
              <a:cxnLst>
                <a:cxn ang="0">
                  <a:pos x="T0" y="T1"/>
                </a:cxn>
                <a:cxn ang="0">
                  <a:pos x="T2" y="T3"/>
                </a:cxn>
                <a:cxn ang="0">
                  <a:pos x="T4" y="T5"/>
                </a:cxn>
                <a:cxn ang="0">
                  <a:pos x="T6" y="T7"/>
                </a:cxn>
                <a:cxn ang="0">
                  <a:pos x="T8" y="T9"/>
                </a:cxn>
                <a:cxn ang="0">
                  <a:pos x="T10" y="T11"/>
                </a:cxn>
                <a:cxn ang="0">
                  <a:pos x="T12" y="T13"/>
                </a:cxn>
              </a:cxnLst>
              <a:rect l="0" t="0" r="r" b="b"/>
              <a:pathLst>
                <a:path w="9" h="220">
                  <a:moveTo>
                    <a:pt x="2" y="2"/>
                  </a:moveTo>
                  <a:cubicBezTo>
                    <a:pt x="0" y="83"/>
                    <a:pt x="1" y="147"/>
                    <a:pt x="4" y="218"/>
                  </a:cubicBezTo>
                  <a:cubicBezTo>
                    <a:pt x="4" y="219"/>
                    <a:pt x="5" y="220"/>
                    <a:pt x="7" y="220"/>
                  </a:cubicBezTo>
                  <a:cubicBezTo>
                    <a:pt x="8" y="220"/>
                    <a:pt x="9" y="219"/>
                    <a:pt x="9" y="217"/>
                  </a:cubicBezTo>
                  <a:cubicBezTo>
                    <a:pt x="6" y="147"/>
                    <a:pt x="5" y="83"/>
                    <a:pt x="7" y="2"/>
                  </a:cubicBezTo>
                  <a:cubicBezTo>
                    <a:pt x="7" y="1"/>
                    <a:pt x="6" y="0"/>
                    <a:pt x="4" y="0"/>
                  </a:cubicBezTo>
                  <a:cubicBezTo>
                    <a:pt x="3" y="0"/>
                    <a:pt x="2" y="1"/>
                    <a:pt x="2" y="2"/>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03"/>
            <p:cNvSpPr/>
            <p:nvPr/>
          </p:nvSpPr>
          <p:spPr bwMode="auto">
            <a:xfrm>
              <a:off x="9220141" y="4878235"/>
              <a:ext cx="97934" cy="1340572"/>
            </a:xfrm>
            <a:custGeom>
              <a:avLst/>
              <a:gdLst>
                <a:gd name="T0" fmla="*/ 2 w 16"/>
                <a:gd name="T1" fmla="*/ 0 h 219"/>
                <a:gd name="T2" fmla="*/ 0 w 16"/>
                <a:gd name="T3" fmla="*/ 2 h 219"/>
                <a:gd name="T4" fmla="*/ 6 w 16"/>
                <a:gd name="T5" fmla="*/ 133 h 219"/>
                <a:gd name="T6" fmla="*/ 11 w 16"/>
                <a:gd name="T7" fmla="*/ 217 h 219"/>
                <a:gd name="T8" fmla="*/ 14 w 16"/>
                <a:gd name="T9" fmla="*/ 219 h 219"/>
                <a:gd name="T10" fmla="*/ 16 w 16"/>
                <a:gd name="T11" fmla="*/ 216 h 219"/>
                <a:gd name="T12" fmla="*/ 11 w 16"/>
                <a:gd name="T13" fmla="*/ 133 h 219"/>
                <a:gd name="T14" fmla="*/ 5 w 16"/>
                <a:gd name="T15" fmla="*/ 2 h 219"/>
                <a:gd name="T16" fmla="*/ 2 w 16"/>
                <a:gd name="T17"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219">
                  <a:moveTo>
                    <a:pt x="2" y="0"/>
                  </a:moveTo>
                  <a:cubicBezTo>
                    <a:pt x="1" y="0"/>
                    <a:pt x="0" y="1"/>
                    <a:pt x="0" y="2"/>
                  </a:cubicBezTo>
                  <a:cubicBezTo>
                    <a:pt x="0" y="48"/>
                    <a:pt x="3" y="91"/>
                    <a:pt x="6" y="133"/>
                  </a:cubicBezTo>
                  <a:cubicBezTo>
                    <a:pt x="8" y="160"/>
                    <a:pt x="10" y="188"/>
                    <a:pt x="11" y="217"/>
                  </a:cubicBezTo>
                  <a:cubicBezTo>
                    <a:pt x="11" y="218"/>
                    <a:pt x="12" y="219"/>
                    <a:pt x="14" y="219"/>
                  </a:cubicBezTo>
                  <a:cubicBezTo>
                    <a:pt x="15" y="219"/>
                    <a:pt x="16" y="218"/>
                    <a:pt x="16" y="216"/>
                  </a:cubicBezTo>
                  <a:cubicBezTo>
                    <a:pt x="15" y="188"/>
                    <a:pt x="13" y="160"/>
                    <a:pt x="11" y="133"/>
                  </a:cubicBezTo>
                  <a:cubicBezTo>
                    <a:pt x="8" y="91"/>
                    <a:pt x="5" y="48"/>
                    <a:pt x="5" y="2"/>
                  </a:cubicBezTo>
                  <a:cubicBezTo>
                    <a:pt x="5" y="1"/>
                    <a:pt x="4" y="0"/>
                    <a:pt x="2" y="0"/>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7" name="Freeform 104"/>
            <p:cNvSpPr/>
            <p:nvPr/>
          </p:nvSpPr>
          <p:spPr bwMode="auto">
            <a:xfrm>
              <a:off x="8749736" y="4828465"/>
              <a:ext cx="494486" cy="117200"/>
            </a:xfrm>
            <a:custGeom>
              <a:avLst/>
              <a:gdLst>
                <a:gd name="T0" fmla="*/ 25 w 81"/>
                <a:gd name="T1" fmla="*/ 1 h 19"/>
                <a:gd name="T2" fmla="*/ 11 w 81"/>
                <a:gd name="T3" fmla="*/ 8 h 19"/>
                <a:gd name="T4" fmla="*/ 5 w 81"/>
                <a:gd name="T5" fmla="*/ 5 h 19"/>
                <a:gd name="T6" fmla="*/ 1 w 81"/>
                <a:gd name="T7" fmla="*/ 4 h 19"/>
                <a:gd name="T8" fmla="*/ 0 w 81"/>
                <a:gd name="T9" fmla="*/ 7 h 19"/>
                <a:gd name="T10" fmla="*/ 10 w 81"/>
                <a:gd name="T11" fmla="*/ 13 h 19"/>
                <a:gd name="T12" fmla="*/ 26 w 81"/>
                <a:gd name="T13" fmla="*/ 6 h 19"/>
                <a:gd name="T14" fmla="*/ 42 w 81"/>
                <a:gd name="T15" fmla="*/ 15 h 19"/>
                <a:gd name="T16" fmla="*/ 51 w 81"/>
                <a:gd name="T17" fmla="*/ 9 h 19"/>
                <a:gd name="T18" fmla="*/ 67 w 81"/>
                <a:gd name="T19" fmla="*/ 18 h 19"/>
                <a:gd name="T20" fmla="*/ 80 w 81"/>
                <a:gd name="T21" fmla="*/ 7 h 19"/>
                <a:gd name="T22" fmla="*/ 79 w 81"/>
                <a:gd name="T23" fmla="*/ 4 h 19"/>
                <a:gd name="T24" fmla="*/ 76 w 81"/>
                <a:gd name="T25" fmla="*/ 5 h 19"/>
                <a:gd name="T26" fmla="*/ 67 w 81"/>
                <a:gd name="T27" fmla="*/ 14 h 19"/>
                <a:gd name="T28" fmla="*/ 53 w 81"/>
                <a:gd name="T29" fmla="*/ 4 h 19"/>
                <a:gd name="T30" fmla="*/ 51 w 81"/>
                <a:gd name="T31" fmla="*/ 2 h 19"/>
                <a:gd name="T32" fmla="*/ 48 w 81"/>
                <a:gd name="T33" fmla="*/ 4 h 19"/>
                <a:gd name="T34" fmla="*/ 41 w 81"/>
                <a:gd name="T35" fmla="*/ 10 h 19"/>
                <a:gd name="T36" fmla="*/ 28 w 81"/>
                <a:gd name="T37" fmla="*/ 1 h 19"/>
                <a:gd name="T38" fmla="*/ 27 w 81"/>
                <a:gd name="T39" fmla="*/ 0 h 19"/>
                <a:gd name="T40" fmla="*/ 25 w 81"/>
                <a:gd name="T41"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19">
                  <a:moveTo>
                    <a:pt x="25" y="1"/>
                  </a:moveTo>
                  <a:cubicBezTo>
                    <a:pt x="21" y="6"/>
                    <a:pt x="16" y="9"/>
                    <a:pt x="11" y="8"/>
                  </a:cubicBezTo>
                  <a:cubicBezTo>
                    <a:pt x="9" y="8"/>
                    <a:pt x="6" y="7"/>
                    <a:pt x="5" y="5"/>
                  </a:cubicBezTo>
                  <a:cubicBezTo>
                    <a:pt x="4" y="4"/>
                    <a:pt x="3" y="3"/>
                    <a:pt x="1" y="4"/>
                  </a:cubicBezTo>
                  <a:cubicBezTo>
                    <a:pt x="0" y="4"/>
                    <a:pt x="0" y="6"/>
                    <a:pt x="0" y="7"/>
                  </a:cubicBezTo>
                  <a:cubicBezTo>
                    <a:pt x="2" y="10"/>
                    <a:pt x="6" y="12"/>
                    <a:pt x="10" y="13"/>
                  </a:cubicBezTo>
                  <a:cubicBezTo>
                    <a:pt x="16" y="13"/>
                    <a:pt x="22" y="11"/>
                    <a:pt x="26" y="6"/>
                  </a:cubicBezTo>
                  <a:cubicBezTo>
                    <a:pt x="31" y="12"/>
                    <a:pt x="37" y="15"/>
                    <a:pt x="42" y="15"/>
                  </a:cubicBezTo>
                  <a:cubicBezTo>
                    <a:pt x="44" y="14"/>
                    <a:pt x="48" y="13"/>
                    <a:pt x="51" y="9"/>
                  </a:cubicBezTo>
                  <a:cubicBezTo>
                    <a:pt x="55" y="15"/>
                    <a:pt x="61" y="19"/>
                    <a:pt x="67" y="18"/>
                  </a:cubicBezTo>
                  <a:cubicBezTo>
                    <a:pt x="73" y="18"/>
                    <a:pt x="78" y="14"/>
                    <a:pt x="80" y="7"/>
                  </a:cubicBezTo>
                  <a:cubicBezTo>
                    <a:pt x="81" y="5"/>
                    <a:pt x="80" y="4"/>
                    <a:pt x="79" y="4"/>
                  </a:cubicBezTo>
                  <a:cubicBezTo>
                    <a:pt x="78" y="3"/>
                    <a:pt x="76" y="4"/>
                    <a:pt x="76" y="5"/>
                  </a:cubicBezTo>
                  <a:cubicBezTo>
                    <a:pt x="74" y="11"/>
                    <a:pt x="71" y="14"/>
                    <a:pt x="67" y="14"/>
                  </a:cubicBezTo>
                  <a:cubicBezTo>
                    <a:pt x="61" y="14"/>
                    <a:pt x="56" y="10"/>
                    <a:pt x="53" y="4"/>
                  </a:cubicBezTo>
                  <a:cubicBezTo>
                    <a:pt x="52" y="3"/>
                    <a:pt x="51" y="2"/>
                    <a:pt x="51" y="2"/>
                  </a:cubicBezTo>
                  <a:cubicBezTo>
                    <a:pt x="50" y="2"/>
                    <a:pt x="49" y="3"/>
                    <a:pt x="48" y="4"/>
                  </a:cubicBezTo>
                  <a:cubicBezTo>
                    <a:pt x="47" y="8"/>
                    <a:pt x="44" y="10"/>
                    <a:pt x="41" y="10"/>
                  </a:cubicBezTo>
                  <a:cubicBezTo>
                    <a:pt x="37" y="10"/>
                    <a:pt x="32" y="7"/>
                    <a:pt x="28" y="1"/>
                  </a:cubicBezTo>
                  <a:cubicBezTo>
                    <a:pt x="28" y="1"/>
                    <a:pt x="27" y="0"/>
                    <a:pt x="27" y="0"/>
                  </a:cubicBezTo>
                  <a:cubicBezTo>
                    <a:pt x="26" y="0"/>
                    <a:pt x="25" y="1"/>
                    <a:pt x="25" y="1"/>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105"/>
            <p:cNvSpPr/>
            <p:nvPr/>
          </p:nvSpPr>
          <p:spPr bwMode="auto">
            <a:xfrm>
              <a:off x="8743314" y="4338795"/>
              <a:ext cx="500908" cy="552283"/>
            </a:xfrm>
            <a:custGeom>
              <a:avLst/>
              <a:gdLst>
                <a:gd name="T0" fmla="*/ 44 w 82"/>
                <a:gd name="T1" fmla="*/ 0 h 90"/>
                <a:gd name="T2" fmla="*/ 42 w 82"/>
                <a:gd name="T3" fmla="*/ 1 h 90"/>
                <a:gd name="T4" fmla="*/ 25 w 82"/>
                <a:gd name="T5" fmla="*/ 37 h 90"/>
                <a:gd name="T6" fmla="*/ 0 w 82"/>
                <a:gd name="T7" fmla="*/ 86 h 90"/>
                <a:gd name="T8" fmla="*/ 1 w 82"/>
                <a:gd name="T9" fmla="*/ 89 h 90"/>
                <a:gd name="T10" fmla="*/ 4 w 82"/>
                <a:gd name="T11" fmla="*/ 88 h 90"/>
                <a:gd name="T12" fmla="*/ 29 w 82"/>
                <a:gd name="T13" fmla="*/ 39 h 90"/>
                <a:gd name="T14" fmla="*/ 44 w 82"/>
                <a:gd name="T15" fmla="*/ 7 h 90"/>
                <a:gd name="T16" fmla="*/ 67 w 82"/>
                <a:gd name="T17" fmla="*/ 62 h 90"/>
                <a:gd name="T18" fmla="*/ 78 w 82"/>
                <a:gd name="T19" fmla="*/ 88 h 90"/>
                <a:gd name="T20" fmla="*/ 81 w 82"/>
                <a:gd name="T21" fmla="*/ 89 h 90"/>
                <a:gd name="T22" fmla="*/ 82 w 82"/>
                <a:gd name="T23" fmla="*/ 86 h 90"/>
                <a:gd name="T24" fmla="*/ 71 w 82"/>
                <a:gd name="T25" fmla="*/ 61 h 90"/>
                <a:gd name="T26" fmla="*/ 46 w 82"/>
                <a:gd name="T27" fmla="*/ 1 h 90"/>
                <a:gd name="T28" fmla="*/ 44 w 82"/>
                <a:gd name="T29"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 h="90">
                  <a:moveTo>
                    <a:pt x="44" y="0"/>
                  </a:moveTo>
                  <a:cubicBezTo>
                    <a:pt x="43" y="0"/>
                    <a:pt x="42" y="0"/>
                    <a:pt x="42" y="1"/>
                  </a:cubicBezTo>
                  <a:cubicBezTo>
                    <a:pt x="36" y="12"/>
                    <a:pt x="30" y="24"/>
                    <a:pt x="25" y="37"/>
                  </a:cubicBezTo>
                  <a:cubicBezTo>
                    <a:pt x="17" y="54"/>
                    <a:pt x="8" y="72"/>
                    <a:pt x="0" y="86"/>
                  </a:cubicBezTo>
                  <a:cubicBezTo>
                    <a:pt x="0" y="87"/>
                    <a:pt x="0" y="88"/>
                    <a:pt x="1" y="89"/>
                  </a:cubicBezTo>
                  <a:cubicBezTo>
                    <a:pt x="2" y="90"/>
                    <a:pt x="4" y="89"/>
                    <a:pt x="4" y="88"/>
                  </a:cubicBezTo>
                  <a:cubicBezTo>
                    <a:pt x="13" y="74"/>
                    <a:pt x="21" y="56"/>
                    <a:pt x="29" y="39"/>
                  </a:cubicBezTo>
                  <a:cubicBezTo>
                    <a:pt x="34" y="27"/>
                    <a:pt x="39" y="17"/>
                    <a:pt x="44" y="7"/>
                  </a:cubicBezTo>
                  <a:cubicBezTo>
                    <a:pt x="50" y="19"/>
                    <a:pt x="59" y="43"/>
                    <a:pt x="67" y="62"/>
                  </a:cubicBezTo>
                  <a:cubicBezTo>
                    <a:pt x="78" y="88"/>
                    <a:pt x="78" y="88"/>
                    <a:pt x="78" y="88"/>
                  </a:cubicBezTo>
                  <a:cubicBezTo>
                    <a:pt x="78" y="89"/>
                    <a:pt x="80" y="90"/>
                    <a:pt x="81" y="89"/>
                  </a:cubicBezTo>
                  <a:cubicBezTo>
                    <a:pt x="82" y="89"/>
                    <a:pt x="82" y="88"/>
                    <a:pt x="82" y="86"/>
                  </a:cubicBezTo>
                  <a:cubicBezTo>
                    <a:pt x="71" y="61"/>
                    <a:pt x="71" y="61"/>
                    <a:pt x="71" y="61"/>
                  </a:cubicBezTo>
                  <a:cubicBezTo>
                    <a:pt x="62" y="38"/>
                    <a:pt x="51" y="10"/>
                    <a:pt x="46" y="1"/>
                  </a:cubicBezTo>
                  <a:cubicBezTo>
                    <a:pt x="45" y="0"/>
                    <a:pt x="45" y="0"/>
                    <a:pt x="44" y="0"/>
                  </a:cubicBezTo>
                  <a:close/>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106"/>
            <p:cNvSpPr/>
            <p:nvPr/>
          </p:nvSpPr>
          <p:spPr bwMode="auto">
            <a:xfrm>
              <a:off x="8585978" y="6083947"/>
              <a:ext cx="732097" cy="184630"/>
            </a:xfrm>
            <a:custGeom>
              <a:avLst/>
              <a:gdLst>
                <a:gd name="T0" fmla="*/ 1 w 120"/>
                <a:gd name="T1" fmla="*/ 1 h 30"/>
                <a:gd name="T2" fmla="*/ 1 w 120"/>
                <a:gd name="T3" fmla="*/ 4 h 30"/>
                <a:gd name="T4" fmla="*/ 118 w 120"/>
                <a:gd name="T5" fmla="*/ 21 h 30"/>
                <a:gd name="T6" fmla="*/ 120 w 120"/>
                <a:gd name="T7" fmla="*/ 18 h 30"/>
                <a:gd name="T8" fmla="*/ 117 w 120"/>
                <a:gd name="T9" fmla="*/ 17 h 30"/>
                <a:gd name="T10" fmla="*/ 4 w 120"/>
                <a:gd name="T11" fmla="*/ 0 h 30"/>
                <a:gd name="T12" fmla="*/ 1 w 120"/>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20" h="30">
                  <a:moveTo>
                    <a:pt x="1" y="1"/>
                  </a:moveTo>
                  <a:cubicBezTo>
                    <a:pt x="0" y="2"/>
                    <a:pt x="0" y="4"/>
                    <a:pt x="1" y="4"/>
                  </a:cubicBezTo>
                  <a:cubicBezTo>
                    <a:pt x="29" y="22"/>
                    <a:pt x="83" y="30"/>
                    <a:pt x="118" y="21"/>
                  </a:cubicBezTo>
                  <a:cubicBezTo>
                    <a:pt x="119" y="21"/>
                    <a:pt x="120" y="20"/>
                    <a:pt x="120" y="18"/>
                  </a:cubicBezTo>
                  <a:cubicBezTo>
                    <a:pt x="119" y="17"/>
                    <a:pt x="118" y="16"/>
                    <a:pt x="117" y="17"/>
                  </a:cubicBezTo>
                  <a:cubicBezTo>
                    <a:pt x="83" y="25"/>
                    <a:pt x="31" y="18"/>
                    <a:pt x="4" y="0"/>
                  </a:cubicBezTo>
                  <a:cubicBezTo>
                    <a:pt x="3" y="0"/>
                    <a:pt x="1" y="0"/>
                    <a:pt x="1" y="1"/>
                  </a:cubicBezTo>
                </a:path>
              </a:pathLst>
            </a:custGeom>
            <a:solidFill>
              <a:srgbClr val="913B2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请在此输入您的大标题</a:t>
            </a:r>
            <a:endParaRPr lang="zh-CN" altLang="en-US" dirty="0"/>
          </a:p>
        </p:txBody>
      </p:sp>
      <p:sp>
        <p:nvSpPr>
          <p:cNvPr id="27" name="任意多边形 13"/>
          <p:cNvSpPr/>
          <p:nvPr/>
        </p:nvSpPr>
        <p:spPr>
          <a:xfrm>
            <a:off x="1674068"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3"/>
                </a:solidFill>
              </a:rPr>
              <a:t>C</a:t>
            </a:r>
            <a:endParaRPr lang="zh-CN" altLang="en-US" sz="2800" dirty="0">
              <a:solidFill>
                <a:schemeClr val="accent3"/>
              </a:solidFill>
            </a:endParaRPr>
          </a:p>
        </p:txBody>
      </p:sp>
      <p:sp>
        <p:nvSpPr>
          <p:cNvPr id="28" name="Freeform 15"/>
          <p:cNvSpPr/>
          <p:nvPr/>
        </p:nvSpPr>
        <p:spPr bwMode="auto">
          <a:xfrm>
            <a:off x="1113984"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3"/>
          </a:solidFill>
          <a:ln w="9525">
            <a:noFill/>
            <a:round/>
          </a:ln>
        </p:spPr>
        <p:txBody>
          <a:bodyPr vert="horz" wrap="square" lIns="121920" tIns="60960" rIns="121920" bIns="60960" numCol="1" anchor="t" anchorCtr="0" compatLnSpc="1"/>
          <a:lstStyle/>
          <a:p>
            <a:endParaRPr lang="en-US" sz="2400">
              <a:solidFill>
                <a:schemeClr val="accent3"/>
              </a:solidFill>
            </a:endParaRPr>
          </a:p>
        </p:txBody>
      </p:sp>
      <p:sp>
        <p:nvSpPr>
          <p:cNvPr id="29" name="Rounded Rectangle 112"/>
          <p:cNvSpPr/>
          <p:nvPr/>
        </p:nvSpPr>
        <p:spPr>
          <a:xfrm>
            <a:off x="1305061"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3"/>
                </a:solidFill>
              </a:rPr>
              <a:t>请输入文本</a:t>
            </a:r>
            <a:endParaRPr lang="en-US" sz="2000" dirty="0">
              <a:solidFill>
                <a:schemeClr val="accent3"/>
              </a:solidFill>
            </a:endParaRPr>
          </a:p>
        </p:txBody>
      </p:sp>
      <p:sp>
        <p:nvSpPr>
          <p:cNvPr id="30" name="任意多边形 16"/>
          <p:cNvSpPr/>
          <p:nvPr/>
        </p:nvSpPr>
        <p:spPr>
          <a:xfrm>
            <a:off x="5550329"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4"/>
                </a:solidFill>
              </a:rPr>
              <a:t>D</a:t>
            </a:r>
            <a:endParaRPr lang="zh-CN" altLang="en-US" sz="2800" dirty="0">
              <a:solidFill>
                <a:schemeClr val="accent4"/>
              </a:solidFill>
            </a:endParaRPr>
          </a:p>
        </p:txBody>
      </p:sp>
      <p:sp>
        <p:nvSpPr>
          <p:cNvPr id="32" name="Freeform 15"/>
          <p:cNvSpPr/>
          <p:nvPr/>
        </p:nvSpPr>
        <p:spPr bwMode="auto">
          <a:xfrm>
            <a:off x="4990245"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4"/>
          </a:solidFill>
          <a:ln w="9525">
            <a:noFill/>
            <a:round/>
          </a:ln>
        </p:spPr>
        <p:txBody>
          <a:bodyPr vert="horz" wrap="square" lIns="121920" tIns="60960" rIns="121920" bIns="60960" numCol="1" anchor="t" anchorCtr="0" compatLnSpc="1"/>
          <a:lstStyle/>
          <a:p>
            <a:endParaRPr lang="en-US" sz="2400">
              <a:solidFill>
                <a:schemeClr val="accent4"/>
              </a:solidFill>
            </a:endParaRPr>
          </a:p>
        </p:txBody>
      </p:sp>
      <p:sp>
        <p:nvSpPr>
          <p:cNvPr id="33" name="Rounded Rectangle 112"/>
          <p:cNvSpPr/>
          <p:nvPr/>
        </p:nvSpPr>
        <p:spPr>
          <a:xfrm>
            <a:off x="5181322"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4"/>
                </a:solidFill>
              </a:rPr>
              <a:t>请输入文本</a:t>
            </a:r>
            <a:endParaRPr lang="en-US" sz="2000" dirty="0">
              <a:solidFill>
                <a:schemeClr val="accent4"/>
              </a:solidFill>
            </a:endParaRPr>
          </a:p>
        </p:txBody>
      </p:sp>
      <p:sp>
        <p:nvSpPr>
          <p:cNvPr id="34" name="任意多边形 24"/>
          <p:cNvSpPr/>
          <p:nvPr/>
        </p:nvSpPr>
        <p:spPr>
          <a:xfrm>
            <a:off x="9426590" y="439618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E</a:t>
            </a:r>
            <a:endParaRPr lang="zh-CN" altLang="en-US" sz="2800" dirty="0">
              <a:solidFill>
                <a:schemeClr val="accent1"/>
              </a:solidFill>
            </a:endParaRPr>
          </a:p>
        </p:txBody>
      </p:sp>
      <p:sp>
        <p:nvSpPr>
          <p:cNvPr id="35" name="Freeform 15"/>
          <p:cNvSpPr/>
          <p:nvPr/>
        </p:nvSpPr>
        <p:spPr bwMode="auto">
          <a:xfrm>
            <a:off x="8866506" y="523271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5"/>
          </a:solidFill>
          <a:ln w="9525">
            <a:noFill/>
            <a:round/>
          </a:ln>
        </p:spPr>
        <p:txBody>
          <a:bodyPr vert="horz" wrap="square" lIns="121920" tIns="60960" rIns="121920" bIns="60960" numCol="1" anchor="t" anchorCtr="0" compatLnSpc="1"/>
          <a:lstStyle/>
          <a:p>
            <a:endParaRPr lang="en-US" sz="2400"/>
          </a:p>
        </p:txBody>
      </p:sp>
      <p:sp>
        <p:nvSpPr>
          <p:cNvPr id="36" name="Rounded Rectangle 112"/>
          <p:cNvSpPr/>
          <p:nvPr/>
        </p:nvSpPr>
        <p:spPr>
          <a:xfrm>
            <a:off x="9057583" y="534665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5"/>
                </a:solidFill>
              </a:rPr>
              <a:t>请输入文本</a:t>
            </a:r>
            <a:endParaRPr lang="en-US" sz="2000" dirty="0">
              <a:solidFill>
                <a:schemeClr val="accent5"/>
              </a:solidFill>
            </a:endParaRPr>
          </a:p>
        </p:txBody>
      </p:sp>
      <p:sp>
        <p:nvSpPr>
          <p:cNvPr id="37" name="矩形 36"/>
          <p:cNvSpPr/>
          <p:nvPr/>
        </p:nvSpPr>
        <p:spPr>
          <a:xfrm>
            <a:off x="1136129" y="143396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8" name="KSO_Shape"/>
          <p:cNvSpPr/>
          <p:nvPr/>
        </p:nvSpPr>
        <p:spPr bwMode="auto">
          <a:xfrm flipH="1">
            <a:off x="768238"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9" name="KSO_Shape"/>
          <p:cNvSpPr/>
          <p:nvPr/>
        </p:nvSpPr>
        <p:spPr bwMode="auto">
          <a:xfrm>
            <a:off x="11122305" y="1539319"/>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0" name="任意多边形 14"/>
          <p:cNvSpPr/>
          <p:nvPr/>
        </p:nvSpPr>
        <p:spPr>
          <a:xfrm>
            <a:off x="3609290"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A</a:t>
            </a:r>
            <a:endParaRPr lang="zh-CN" altLang="en-US" sz="2800" dirty="0">
              <a:solidFill>
                <a:schemeClr val="accent1"/>
              </a:solidFill>
            </a:endParaRPr>
          </a:p>
        </p:txBody>
      </p:sp>
      <p:sp>
        <p:nvSpPr>
          <p:cNvPr id="41" name="Freeform 15"/>
          <p:cNvSpPr/>
          <p:nvPr/>
        </p:nvSpPr>
        <p:spPr bwMode="auto">
          <a:xfrm>
            <a:off x="3049206"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1"/>
          </a:solidFill>
          <a:ln w="9525">
            <a:noFill/>
            <a:round/>
          </a:ln>
        </p:spPr>
        <p:txBody>
          <a:bodyPr vert="horz" wrap="square" lIns="121920" tIns="60960" rIns="121920" bIns="60960" numCol="1" anchor="t" anchorCtr="0" compatLnSpc="1"/>
          <a:lstStyle/>
          <a:p>
            <a:endParaRPr lang="en-US" sz="2400"/>
          </a:p>
        </p:txBody>
      </p:sp>
      <p:sp>
        <p:nvSpPr>
          <p:cNvPr id="42" name="Rounded Rectangle 112"/>
          <p:cNvSpPr/>
          <p:nvPr/>
        </p:nvSpPr>
        <p:spPr>
          <a:xfrm>
            <a:off x="3240283"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1"/>
                </a:solidFill>
              </a:rPr>
              <a:t>请输入文本</a:t>
            </a:r>
            <a:endParaRPr lang="en-US" sz="2000" dirty="0">
              <a:solidFill>
                <a:schemeClr val="accent1"/>
              </a:solidFill>
            </a:endParaRPr>
          </a:p>
        </p:txBody>
      </p:sp>
      <p:sp>
        <p:nvSpPr>
          <p:cNvPr id="43" name="任意多边形 20"/>
          <p:cNvSpPr/>
          <p:nvPr/>
        </p:nvSpPr>
        <p:spPr>
          <a:xfrm>
            <a:off x="7485551" y="2754312"/>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2"/>
                </a:solidFill>
              </a:rPr>
              <a:t>B</a:t>
            </a:r>
            <a:endParaRPr lang="zh-CN" altLang="en-US" sz="2800" dirty="0">
              <a:solidFill>
                <a:schemeClr val="accent2"/>
              </a:solidFill>
            </a:endParaRPr>
          </a:p>
        </p:txBody>
      </p:sp>
      <p:sp>
        <p:nvSpPr>
          <p:cNvPr id="44" name="Freeform 15"/>
          <p:cNvSpPr/>
          <p:nvPr/>
        </p:nvSpPr>
        <p:spPr bwMode="auto">
          <a:xfrm>
            <a:off x="6925467" y="3590844"/>
            <a:ext cx="2211510" cy="1382790"/>
          </a:xfrm>
          <a:custGeom>
            <a:avLst/>
            <a:gdLst/>
            <a:ahLst/>
            <a:cxnLst>
              <a:cxn ang="0">
                <a:pos x="38" y="579"/>
              </a:cxn>
              <a:cxn ang="0">
                <a:pos x="886" y="579"/>
              </a:cxn>
              <a:cxn ang="0">
                <a:pos x="886" y="382"/>
              </a:cxn>
              <a:cxn ang="0">
                <a:pos x="926" y="382"/>
              </a:cxn>
              <a:cxn ang="0">
                <a:pos x="926" y="68"/>
              </a:cxn>
              <a:cxn ang="0">
                <a:pos x="886" y="68"/>
              </a:cxn>
              <a:cxn ang="0">
                <a:pos x="886" y="0"/>
              </a:cxn>
              <a:cxn ang="0">
                <a:pos x="38" y="0"/>
              </a:cxn>
              <a:cxn ang="0">
                <a:pos x="38" y="68"/>
              </a:cxn>
              <a:cxn ang="0">
                <a:pos x="0" y="68"/>
              </a:cxn>
              <a:cxn ang="0">
                <a:pos x="0" y="382"/>
              </a:cxn>
              <a:cxn ang="0">
                <a:pos x="38" y="382"/>
              </a:cxn>
              <a:cxn ang="0">
                <a:pos x="38" y="579"/>
              </a:cxn>
            </a:cxnLst>
            <a:rect l="0" t="0" r="r" b="b"/>
            <a:pathLst>
              <a:path w="926" h="579">
                <a:moveTo>
                  <a:pt x="38" y="579"/>
                </a:moveTo>
                <a:lnTo>
                  <a:pt x="886" y="579"/>
                </a:lnTo>
                <a:lnTo>
                  <a:pt x="886" y="382"/>
                </a:lnTo>
                <a:lnTo>
                  <a:pt x="926" y="382"/>
                </a:lnTo>
                <a:lnTo>
                  <a:pt x="926" y="68"/>
                </a:lnTo>
                <a:lnTo>
                  <a:pt x="886" y="68"/>
                </a:lnTo>
                <a:lnTo>
                  <a:pt x="886" y="0"/>
                </a:lnTo>
                <a:lnTo>
                  <a:pt x="38" y="0"/>
                </a:lnTo>
                <a:lnTo>
                  <a:pt x="38" y="68"/>
                </a:lnTo>
                <a:lnTo>
                  <a:pt x="0" y="68"/>
                </a:lnTo>
                <a:lnTo>
                  <a:pt x="0" y="382"/>
                </a:lnTo>
                <a:lnTo>
                  <a:pt x="38" y="382"/>
                </a:lnTo>
                <a:lnTo>
                  <a:pt x="38" y="579"/>
                </a:lnTo>
                <a:close/>
              </a:path>
            </a:pathLst>
          </a:custGeom>
          <a:solidFill>
            <a:schemeClr val="accent2"/>
          </a:solidFill>
          <a:ln w="9525">
            <a:noFill/>
            <a:round/>
          </a:ln>
        </p:spPr>
        <p:txBody>
          <a:bodyPr vert="horz" wrap="square" lIns="121920" tIns="60960" rIns="121920" bIns="60960" numCol="1" anchor="t" anchorCtr="0" compatLnSpc="1"/>
          <a:lstStyle/>
          <a:p>
            <a:endParaRPr lang="en-US" sz="2400">
              <a:solidFill>
                <a:schemeClr val="accent2"/>
              </a:solidFill>
            </a:endParaRPr>
          </a:p>
        </p:txBody>
      </p:sp>
      <p:sp>
        <p:nvSpPr>
          <p:cNvPr id="45" name="Rounded Rectangle 112"/>
          <p:cNvSpPr/>
          <p:nvPr/>
        </p:nvSpPr>
        <p:spPr>
          <a:xfrm>
            <a:off x="7116544" y="3704787"/>
            <a:ext cx="1848498" cy="1158295"/>
          </a:xfrm>
          <a:prstGeom prst="roundRect">
            <a:avLst>
              <a:gd name="adj" fmla="val 553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accent2"/>
                </a:solidFill>
              </a:rPr>
              <a:t>请输入文本</a:t>
            </a:r>
            <a:endParaRPr lang="en-US" sz="2000" dirty="0">
              <a:solidFill>
                <a:schemeClr val="accent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1679369" y="2535589"/>
            <a:ext cx="2308490" cy="2566497"/>
          </a:xfrm>
          <a:custGeom>
            <a:avLst/>
            <a:gdLst>
              <a:gd name="T0" fmla="*/ 1511663 w 2946"/>
              <a:gd name="T1" fmla="*/ 216114 h 3274"/>
              <a:gd name="T2" fmla="*/ 1558387 w 2946"/>
              <a:gd name="T3" fmla="*/ 72038 h 3274"/>
              <a:gd name="T4" fmla="*/ 1619403 w 2946"/>
              <a:gd name="T5" fmla="*/ 168822 h 3274"/>
              <a:gd name="T6" fmla="*/ 141821 w 2946"/>
              <a:gd name="T7" fmla="*/ 72038 h 3274"/>
              <a:gd name="T8" fmla="*/ 647541 w 2946"/>
              <a:gd name="T9" fmla="*/ 0 h 3274"/>
              <a:gd name="T10" fmla="*/ 974060 w 2946"/>
              <a:gd name="T11" fmla="*/ 72038 h 3274"/>
              <a:gd name="T12" fmla="*/ 1477582 w 2946"/>
              <a:gd name="T13" fmla="*/ 216114 h 3274"/>
              <a:gd name="T14" fmla="*/ 141821 w 2946"/>
              <a:gd name="T15" fmla="*/ 72038 h 3274"/>
              <a:gd name="T16" fmla="*/ 0 w 2946"/>
              <a:gd name="T17" fmla="*/ 112731 h 3274"/>
              <a:gd name="T18" fmla="*/ 107740 w 2946"/>
              <a:gd name="T19" fmla="*/ 72038 h 3274"/>
              <a:gd name="T20" fmla="*/ 51671 w 2946"/>
              <a:gd name="T21" fmla="*/ 216114 h 3274"/>
              <a:gd name="T22" fmla="*/ 1441851 w 2946"/>
              <a:gd name="T23" fmla="*/ 285952 h 3274"/>
              <a:gd name="T24" fmla="*/ 179750 w 2946"/>
              <a:gd name="T25" fmla="*/ 1298331 h 3274"/>
              <a:gd name="T26" fmla="*/ 1441851 w 2946"/>
              <a:gd name="T27" fmla="*/ 285952 h 3274"/>
              <a:gd name="T28" fmla="*/ 1190091 w 2946"/>
              <a:gd name="T29" fmla="*/ 1118512 h 3274"/>
              <a:gd name="T30" fmla="*/ 937781 w 2946"/>
              <a:gd name="T31" fmla="*/ 1046474 h 3274"/>
              <a:gd name="T32" fmla="*/ 937781 w 2946"/>
              <a:gd name="T33" fmla="*/ 974436 h 3274"/>
              <a:gd name="T34" fmla="*/ 1334111 w 2946"/>
              <a:gd name="T35" fmla="*/ 900199 h 3274"/>
              <a:gd name="T36" fmla="*/ 937781 w 2946"/>
              <a:gd name="T37" fmla="*/ 974436 h 3274"/>
              <a:gd name="T38" fmla="*/ 1334111 w 2946"/>
              <a:gd name="T39" fmla="*/ 792417 h 3274"/>
              <a:gd name="T40" fmla="*/ 937781 w 2946"/>
              <a:gd name="T41" fmla="*/ 722578 h 3274"/>
              <a:gd name="T42" fmla="*/ 554093 w 2946"/>
              <a:gd name="T43" fmla="*/ 1181751 h 3274"/>
              <a:gd name="T44" fmla="*/ 507919 w 2946"/>
              <a:gd name="T45" fmla="*/ 972236 h 3274"/>
              <a:gd name="T46" fmla="*/ 301233 w 2946"/>
              <a:gd name="T47" fmla="*/ 928244 h 3274"/>
              <a:gd name="T48" fmla="*/ 863572 w 2946"/>
              <a:gd name="T49" fmla="*/ 900199 h 3274"/>
              <a:gd name="T50" fmla="*/ 575531 w 2946"/>
              <a:gd name="T51" fmla="*/ 900199 h 3274"/>
              <a:gd name="T52" fmla="*/ 287491 w 2946"/>
              <a:gd name="T53" fmla="*/ 506465 h 3274"/>
              <a:gd name="T54" fmla="*/ 863572 w 2946"/>
              <a:gd name="T55" fmla="*/ 393734 h 3274"/>
              <a:gd name="T56" fmla="*/ 287491 w 2946"/>
              <a:gd name="T57" fmla="*/ 506465 h 3274"/>
              <a:gd name="T58" fmla="*/ 109939 w 2946"/>
              <a:gd name="T59" fmla="*/ 1476502 h 3274"/>
              <a:gd name="T60" fmla="*/ 1551790 w 2946"/>
              <a:gd name="T61" fmla="*/ 1368170 h 3274"/>
              <a:gd name="T62" fmla="*/ 694815 w 2946"/>
              <a:gd name="T63" fmla="*/ 1519394 h 3274"/>
              <a:gd name="T64" fmla="*/ 357302 w 2946"/>
              <a:gd name="T65" fmla="*/ 1800397 h 3274"/>
              <a:gd name="T66" fmla="*/ 694815 w 2946"/>
              <a:gd name="T67" fmla="*/ 1519394 h 3274"/>
              <a:gd name="T68" fmla="*/ 1088397 w 2946"/>
              <a:gd name="T69" fmla="*/ 1800397 h 3274"/>
              <a:gd name="T70" fmla="*/ 1088397 w 2946"/>
              <a:gd name="T71" fmla="*/ 1519394 h 327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46" h="3274">
                <a:moveTo>
                  <a:pt x="2831" y="393"/>
                </a:moveTo>
                <a:cubicBezTo>
                  <a:pt x="2750" y="393"/>
                  <a:pt x="2750" y="393"/>
                  <a:pt x="2750" y="393"/>
                </a:cubicBezTo>
                <a:cubicBezTo>
                  <a:pt x="2754" y="131"/>
                  <a:pt x="2754" y="131"/>
                  <a:pt x="2754" y="131"/>
                </a:cubicBezTo>
                <a:cubicBezTo>
                  <a:pt x="2835" y="131"/>
                  <a:pt x="2835" y="131"/>
                  <a:pt x="2835" y="131"/>
                </a:cubicBezTo>
                <a:cubicBezTo>
                  <a:pt x="2946" y="205"/>
                  <a:pt x="2946" y="205"/>
                  <a:pt x="2946" y="205"/>
                </a:cubicBezTo>
                <a:cubicBezTo>
                  <a:pt x="2946" y="307"/>
                  <a:pt x="2946" y="307"/>
                  <a:pt x="2946" y="307"/>
                </a:cubicBezTo>
                <a:lnTo>
                  <a:pt x="2831" y="393"/>
                </a:lnTo>
                <a:close/>
                <a:moveTo>
                  <a:pt x="258" y="131"/>
                </a:moveTo>
                <a:cubicBezTo>
                  <a:pt x="1178" y="131"/>
                  <a:pt x="1178" y="131"/>
                  <a:pt x="1178" y="131"/>
                </a:cubicBezTo>
                <a:cubicBezTo>
                  <a:pt x="1178" y="0"/>
                  <a:pt x="1178" y="0"/>
                  <a:pt x="1178" y="0"/>
                </a:cubicBezTo>
                <a:cubicBezTo>
                  <a:pt x="1772" y="0"/>
                  <a:pt x="1772" y="0"/>
                  <a:pt x="1772" y="0"/>
                </a:cubicBezTo>
                <a:cubicBezTo>
                  <a:pt x="1772" y="131"/>
                  <a:pt x="1772" y="131"/>
                  <a:pt x="1772" y="131"/>
                </a:cubicBezTo>
                <a:cubicBezTo>
                  <a:pt x="2688" y="131"/>
                  <a:pt x="2688" y="131"/>
                  <a:pt x="2688" y="131"/>
                </a:cubicBezTo>
                <a:cubicBezTo>
                  <a:pt x="2688" y="393"/>
                  <a:pt x="2688" y="393"/>
                  <a:pt x="2688" y="393"/>
                </a:cubicBezTo>
                <a:cubicBezTo>
                  <a:pt x="258" y="393"/>
                  <a:pt x="258" y="393"/>
                  <a:pt x="258" y="393"/>
                </a:cubicBezTo>
                <a:lnTo>
                  <a:pt x="258" y="131"/>
                </a:lnTo>
                <a:close/>
                <a:moveTo>
                  <a:pt x="0" y="307"/>
                </a:moveTo>
                <a:cubicBezTo>
                  <a:pt x="0" y="205"/>
                  <a:pt x="0" y="205"/>
                  <a:pt x="0" y="205"/>
                </a:cubicBezTo>
                <a:cubicBezTo>
                  <a:pt x="94" y="131"/>
                  <a:pt x="94" y="131"/>
                  <a:pt x="94" y="131"/>
                </a:cubicBezTo>
                <a:cubicBezTo>
                  <a:pt x="196" y="131"/>
                  <a:pt x="196" y="131"/>
                  <a:pt x="196" y="131"/>
                </a:cubicBezTo>
                <a:cubicBezTo>
                  <a:pt x="196" y="393"/>
                  <a:pt x="196" y="393"/>
                  <a:pt x="196" y="393"/>
                </a:cubicBezTo>
                <a:cubicBezTo>
                  <a:pt x="94" y="393"/>
                  <a:pt x="94" y="393"/>
                  <a:pt x="94" y="393"/>
                </a:cubicBezTo>
                <a:lnTo>
                  <a:pt x="0" y="307"/>
                </a:lnTo>
                <a:close/>
                <a:moveTo>
                  <a:pt x="2623" y="520"/>
                </a:moveTo>
                <a:cubicBezTo>
                  <a:pt x="2623" y="2361"/>
                  <a:pt x="2623" y="2361"/>
                  <a:pt x="2623" y="2361"/>
                </a:cubicBezTo>
                <a:cubicBezTo>
                  <a:pt x="327" y="2361"/>
                  <a:pt x="327" y="2361"/>
                  <a:pt x="327" y="2361"/>
                </a:cubicBezTo>
                <a:cubicBezTo>
                  <a:pt x="327" y="520"/>
                  <a:pt x="327" y="520"/>
                  <a:pt x="327" y="520"/>
                </a:cubicBezTo>
                <a:lnTo>
                  <a:pt x="2623" y="520"/>
                </a:lnTo>
                <a:close/>
                <a:moveTo>
                  <a:pt x="1706" y="2034"/>
                </a:moveTo>
                <a:cubicBezTo>
                  <a:pt x="2165" y="2034"/>
                  <a:pt x="2165" y="2034"/>
                  <a:pt x="2165" y="2034"/>
                </a:cubicBezTo>
                <a:cubicBezTo>
                  <a:pt x="2165" y="1903"/>
                  <a:pt x="2165" y="1903"/>
                  <a:pt x="2165" y="1903"/>
                </a:cubicBezTo>
                <a:cubicBezTo>
                  <a:pt x="1706" y="1903"/>
                  <a:pt x="1706" y="1903"/>
                  <a:pt x="1706" y="1903"/>
                </a:cubicBezTo>
                <a:lnTo>
                  <a:pt x="1706" y="2034"/>
                </a:lnTo>
                <a:close/>
                <a:moveTo>
                  <a:pt x="1706" y="1772"/>
                </a:moveTo>
                <a:cubicBezTo>
                  <a:pt x="2427" y="1772"/>
                  <a:pt x="2427" y="1772"/>
                  <a:pt x="2427" y="1772"/>
                </a:cubicBezTo>
                <a:cubicBezTo>
                  <a:pt x="2427" y="1637"/>
                  <a:pt x="2427" y="1637"/>
                  <a:pt x="2427" y="1637"/>
                </a:cubicBezTo>
                <a:cubicBezTo>
                  <a:pt x="1706" y="1637"/>
                  <a:pt x="1706" y="1637"/>
                  <a:pt x="1706" y="1637"/>
                </a:cubicBezTo>
                <a:lnTo>
                  <a:pt x="1706" y="1772"/>
                </a:lnTo>
                <a:close/>
                <a:moveTo>
                  <a:pt x="1706" y="1441"/>
                </a:moveTo>
                <a:cubicBezTo>
                  <a:pt x="2427" y="1441"/>
                  <a:pt x="2427" y="1441"/>
                  <a:pt x="2427" y="1441"/>
                </a:cubicBezTo>
                <a:cubicBezTo>
                  <a:pt x="2427" y="1314"/>
                  <a:pt x="2427" y="1314"/>
                  <a:pt x="2427" y="1314"/>
                </a:cubicBezTo>
                <a:cubicBezTo>
                  <a:pt x="1706" y="1314"/>
                  <a:pt x="1706" y="1314"/>
                  <a:pt x="1706" y="1314"/>
                </a:cubicBezTo>
                <a:lnTo>
                  <a:pt x="1706" y="1441"/>
                </a:lnTo>
                <a:close/>
                <a:moveTo>
                  <a:pt x="1008" y="2149"/>
                </a:moveTo>
                <a:cubicBezTo>
                  <a:pt x="1245" y="2149"/>
                  <a:pt x="1440" y="1998"/>
                  <a:pt x="1466" y="1768"/>
                </a:cubicBezTo>
                <a:cubicBezTo>
                  <a:pt x="924" y="1768"/>
                  <a:pt x="924" y="1768"/>
                  <a:pt x="924" y="1768"/>
                </a:cubicBezTo>
                <a:cubicBezTo>
                  <a:pt x="924" y="1231"/>
                  <a:pt x="924" y="1231"/>
                  <a:pt x="924" y="1231"/>
                </a:cubicBezTo>
                <a:cubicBezTo>
                  <a:pt x="694" y="1256"/>
                  <a:pt x="548" y="1451"/>
                  <a:pt x="548" y="1688"/>
                </a:cubicBezTo>
                <a:cubicBezTo>
                  <a:pt x="548" y="1943"/>
                  <a:pt x="754" y="2149"/>
                  <a:pt x="1008" y="2149"/>
                </a:cubicBezTo>
                <a:close/>
                <a:moveTo>
                  <a:pt x="1571" y="1637"/>
                </a:moveTo>
                <a:cubicBezTo>
                  <a:pt x="1571" y="1637"/>
                  <a:pt x="1559" y="1126"/>
                  <a:pt x="1047" y="1126"/>
                </a:cubicBezTo>
                <a:cubicBezTo>
                  <a:pt x="1047" y="1637"/>
                  <a:pt x="1047" y="1637"/>
                  <a:pt x="1047" y="1637"/>
                </a:cubicBezTo>
                <a:lnTo>
                  <a:pt x="1571" y="1637"/>
                </a:lnTo>
                <a:close/>
                <a:moveTo>
                  <a:pt x="523" y="921"/>
                </a:moveTo>
                <a:cubicBezTo>
                  <a:pt x="1571" y="921"/>
                  <a:pt x="1571" y="921"/>
                  <a:pt x="1571" y="921"/>
                </a:cubicBezTo>
                <a:cubicBezTo>
                  <a:pt x="1571" y="716"/>
                  <a:pt x="1571" y="716"/>
                  <a:pt x="1571" y="716"/>
                </a:cubicBezTo>
                <a:cubicBezTo>
                  <a:pt x="523" y="716"/>
                  <a:pt x="523" y="716"/>
                  <a:pt x="523" y="716"/>
                </a:cubicBezTo>
                <a:lnTo>
                  <a:pt x="523" y="921"/>
                </a:lnTo>
                <a:close/>
                <a:moveTo>
                  <a:pt x="2823" y="2685"/>
                </a:moveTo>
                <a:cubicBezTo>
                  <a:pt x="200" y="2685"/>
                  <a:pt x="200" y="2685"/>
                  <a:pt x="200" y="2685"/>
                </a:cubicBezTo>
                <a:cubicBezTo>
                  <a:pt x="200" y="2488"/>
                  <a:pt x="200" y="2488"/>
                  <a:pt x="200" y="2488"/>
                </a:cubicBezTo>
                <a:cubicBezTo>
                  <a:pt x="2823" y="2488"/>
                  <a:pt x="2823" y="2488"/>
                  <a:pt x="2823" y="2488"/>
                </a:cubicBezTo>
                <a:lnTo>
                  <a:pt x="2823" y="2685"/>
                </a:lnTo>
                <a:close/>
                <a:moveTo>
                  <a:pt x="1264" y="2763"/>
                </a:moveTo>
                <a:cubicBezTo>
                  <a:pt x="957" y="3274"/>
                  <a:pt x="957" y="3274"/>
                  <a:pt x="957" y="3274"/>
                </a:cubicBezTo>
                <a:cubicBezTo>
                  <a:pt x="650" y="3274"/>
                  <a:pt x="650" y="3274"/>
                  <a:pt x="650" y="3274"/>
                </a:cubicBezTo>
                <a:cubicBezTo>
                  <a:pt x="957" y="2763"/>
                  <a:pt x="957" y="2763"/>
                  <a:pt x="957" y="2763"/>
                </a:cubicBezTo>
                <a:lnTo>
                  <a:pt x="1264" y="2763"/>
                </a:lnTo>
                <a:close/>
                <a:moveTo>
                  <a:pt x="2287" y="3274"/>
                </a:moveTo>
                <a:cubicBezTo>
                  <a:pt x="1980" y="3274"/>
                  <a:pt x="1980" y="3274"/>
                  <a:pt x="1980" y="3274"/>
                </a:cubicBezTo>
                <a:cubicBezTo>
                  <a:pt x="1673" y="2763"/>
                  <a:pt x="1673" y="2763"/>
                  <a:pt x="1673" y="2763"/>
                </a:cubicBezTo>
                <a:cubicBezTo>
                  <a:pt x="1980" y="2763"/>
                  <a:pt x="1980" y="2763"/>
                  <a:pt x="1980" y="2763"/>
                </a:cubicBezTo>
                <a:lnTo>
                  <a:pt x="2287" y="3274"/>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486401" y="1932644"/>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타원 108"/>
          <p:cNvSpPr/>
          <p:nvPr/>
        </p:nvSpPr>
        <p:spPr>
          <a:xfrm>
            <a:off x="1026385" y="5358303"/>
            <a:ext cx="3614457" cy="585123"/>
          </a:xfrm>
          <a:prstGeom prst="roundRect">
            <a:avLst>
              <a:gd name="adj" fmla="val 50000"/>
            </a:avLst>
          </a:prstGeom>
          <a:solidFill>
            <a:srgbClr val="FFFFFF"/>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4C4D4D"/>
                </a:solidFill>
                <a:latin typeface="+mj-ea"/>
                <a:ea typeface="+mj-ea"/>
              </a:rPr>
              <a:t>请输入您的小标题</a:t>
            </a:r>
            <a:endParaRPr lang="ko-KR" altLang="en-US" sz="2000" b="1" dirty="0">
              <a:solidFill>
                <a:srgbClr val="4C4D4D"/>
              </a:solidFill>
              <a:latin typeface="+mj-ea"/>
              <a:ea typeface="+mj-ea"/>
            </a:endParaRPr>
          </a:p>
        </p:txBody>
      </p:sp>
      <p:sp>
        <p:nvSpPr>
          <p:cNvPr id="24" name="文本框 23"/>
          <p:cNvSpPr txBox="1"/>
          <p:nvPr/>
        </p:nvSpPr>
        <p:spPr>
          <a:xfrm>
            <a:off x="4640842" y="177859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5" name="矩形 24"/>
          <p:cNvSpPr/>
          <p:nvPr/>
        </p:nvSpPr>
        <p:spPr>
          <a:xfrm>
            <a:off x="5486401" y="3536156"/>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矩形 25"/>
          <p:cNvSpPr/>
          <p:nvPr/>
        </p:nvSpPr>
        <p:spPr>
          <a:xfrm>
            <a:off x="5486401" y="5139668"/>
            <a:ext cx="6079916" cy="1353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345824"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3" name="椭圆 12"/>
          <p:cNvSpPr/>
          <p:nvPr/>
        </p:nvSpPr>
        <p:spPr>
          <a:xfrm>
            <a:off x="1327978" y="1832090"/>
            <a:ext cx="3556158" cy="2193540"/>
          </a:xfrm>
          <a:prstGeom prst="ellipse">
            <a:avLst/>
          </a:prstGeom>
          <a:solidFill>
            <a:srgbClr val="FFFEFF"/>
          </a:solidFill>
          <a:ln w="571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1345824"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345824"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KSO_Shape"/>
          <p:cNvSpPr/>
          <p:nvPr/>
        </p:nvSpPr>
        <p:spPr bwMode="auto">
          <a:xfrm>
            <a:off x="2397164" y="2117151"/>
            <a:ext cx="1417786" cy="1623418"/>
          </a:xfrm>
          <a:custGeom>
            <a:avLst/>
            <a:gdLst>
              <a:gd name="T0" fmla="*/ 999865 w 1909763"/>
              <a:gd name="T1" fmla="*/ 1903618 h 2187575"/>
              <a:gd name="T2" fmla="*/ 897202 w 1909763"/>
              <a:gd name="T3" fmla="*/ 1854541 h 2187575"/>
              <a:gd name="T4" fmla="*/ 716440 w 1909763"/>
              <a:gd name="T5" fmla="*/ 1869057 h 2187575"/>
              <a:gd name="T6" fmla="*/ 589485 w 1909763"/>
              <a:gd name="T7" fmla="*/ 1888411 h 2187575"/>
              <a:gd name="T8" fmla="*/ 1505697 w 1909763"/>
              <a:gd name="T9" fmla="*/ 1655471 h 2187575"/>
              <a:gd name="T10" fmla="*/ 1402952 w 1909763"/>
              <a:gd name="T11" fmla="*/ 1639573 h 2187575"/>
              <a:gd name="T12" fmla="*/ 1242644 w 1909763"/>
              <a:gd name="T13" fmla="*/ 1639918 h 2187575"/>
              <a:gd name="T14" fmla="*/ 1139210 w 1909763"/>
              <a:gd name="T15" fmla="*/ 1657199 h 2187575"/>
              <a:gd name="T16" fmla="*/ 515499 w 1909763"/>
              <a:gd name="T17" fmla="*/ 1651324 h 2187575"/>
              <a:gd name="T18" fmla="*/ 413726 w 1909763"/>
              <a:gd name="T19" fmla="*/ 1637845 h 2187575"/>
              <a:gd name="T20" fmla="*/ 266853 w 1909763"/>
              <a:gd name="T21" fmla="*/ 1638881 h 2187575"/>
              <a:gd name="T22" fmla="*/ 152508 w 1909763"/>
              <a:gd name="T23" fmla="*/ 1660655 h 2187575"/>
              <a:gd name="T24" fmla="*/ 1601723 w 1909763"/>
              <a:gd name="T25" fmla="*/ 1180293 h 2187575"/>
              <a:gd name="T26" fmla="*/ 1561097 w 1909763"/>
              <a:gd name="T27" fmla="*/ 1156565 h 2187575"/>
              <a:gd name="T28" fmla="*/ 1556930 w 1909763"/>
              <a:gd name="T29" fmla="*/ 1130430 h 2187575"/>
              <a:gd name="T30" fmla="*/ 100471 w 1909763"/>
              <a:gd name="T31" fmla="*/ 1163993 h 2187575"/>
              <a:gd name="T32" fmla="*/ 65322 w 1909763"/>
              <a:gd name="T33" fmla="*/ 1187495 h 2187575"/>
              <a:gd name="T34" fmla="*/ 828565 w 1909763"/>
              <a:gd name="T35" fmla="*/ 832666 h 2187575"/>
              <a:gd name="T36" fmla="*/ 1118067 w 1909763"/>
              <a:gd name="T37" fmla="*/ 718585 h 2187575"/>
              <a:gd name="T38" fmla="*/ 353456 w 1909763"/>
              <a:gd name="T39" fmla="*/ 650399 h 2187575"/>
              <a:gd name="T40" fmla="*/ 486477 w 1909763"/>
              <a:gd name="T41" fmla="*/ 1070518 h 2187575"/>
              <a:gd name="T42" fmla="*/ 276062 w 1909763"/>
              <a:gd name="T43" fmla="*/ 1558701 h 2187575"/>
              <a:gd name="T44" fmla="*/ 98470 w 1909763"/>
              <a:gd name="T45" fmla="*/ 718807 h 2187575"/>
              <a:gd name="T46" fmla="*/ 2764 w 1909763"/>
              <a:gd name="T47" fmla="*/ 772703 h 2187575"/>
              <a:gd name="T48" fmla="*/ 132330 w 1909763"/>
              <a:gd name="T49" fmla="*/ 556079 h 2187575"/>
              <a:gd name="T50" fmla="*/ 1655748 w 1909763"/>
              <a:gd name="T51" fmla="*/ 621781 h 2187575"/>
              <a:gd name="T52" fmla="*/ 1559979 w 1909763"/>
              <a:gd name="T53" fmla="*/ 858258 h 2187575"/>
              <a:gd name="T54" fmla="*/ 1490485 w 1909763"/>
              <a:gd name="T55" fmla="*/ 1169066 h 2187575"/>
              <a:gd name="T56" fmla="*/ 1148548 w 1909763"/>
              <a:gd name="T57" fmla="*/ 1134839 h 2187575"/>
              <a:gd name="T58" fmla="*/ 1191420 w 1909763"/>
              <a:gd name="T59" fmla="*/ 1036999 h 2187575"/>
              <a:gd name="T60" fmla="*/ 1418917 w 1909763"/>
              <a:gd name="T61" fmla="*/ 554711 h 2187575"/>
              <a:gd name="T62" fmla="*/ 1218026 w 1909763"/>
              <a:gd name="T63" fmla="*/ 566823 h 2187575"/>
              <a:gd name="T64" fmla="*/ 1169257 w 1909763"/>
              <a:gd name="T65" fmla="*/ 950549 h 2187575"/>
              <a:gd name="T66" fmla="*/ 597517 w 1909763"/>
              <a:gd name="T67" fmla="*/ 1259949 h 2187575"/>
              <a:gd name="T68" fmla="*/ 420081 w 1909763"/>
              <a:gd name="T69" fmla="*/ 800862 h 2187575"/>
              <a:gd name="T70" fmla="*/ 491332 w 1909763"/>
              <a:gd name="T71" fmla="*/ 531563 h 2187575"/>
              <a:gd name="T72" fmla="*/ 961037 w 1909763"/>
              <a:gd name="T73" fmla="*/ 481436 h 2187575"/>
              <a:gd name="T74" fmla="*/ 1469371 w 1909763"/>
              <a:gd name="T75" fmla="*/ 222977 h 2187575"/>
              <a:gd name="T76" fmla="*/ 1423281 w 1909763"/>
              <a:gd name="T77" fmla="*/ 272444 h 2187575"/>
              <a:gd name="T78" fmla="*/ 1479766 w 1909763"/>
              <a:gd name="T79" fmla="*/ 356849 h 2187575"/>
              <a:gd name="T80" fmla="*/ 1434717 w 1909763"/>
              <a:gd name="T81" fmla="*/ 465469 h 2187575"/>
              <a:gd name="T82" fmla="*/ 1309964 w 1909763"/>
              <a:gd name="T83" fmla="*/ 535000 h 2187575"/>
              <a:gd name="T84" fmla="*/ 1191103 w 1909763"/>
              <a:gd name="T85" fmla="*/ 407700 h 2187575"/>
              <a:gd name="T86" fmla="*/ 1193529 w 1909763"/>
              <a:gd name="T87" fmla="*/ 286973 h 2187575"/>
              <a:gd name="T88" fmla="*/ 1244470 w 1909763"/>
              <a:gd name="T89" fmla="*/ 179737 h 2187575"/>
              <a:gd name="T90" fmla="*/ 482666 w 1909763"/>
              <a:gd name="T91" fmla="*/ 214675 h 2187575"/>
              <a:gd name="T92" fmla="*/ 418161 w 1909763"/>
              <a:gd name="T93" fmla="*/ 267255 h 2187575"/>
              <a:gd name="T94" fmla="*/ 487495 w 1909763"/>
              <a:gd name="T95" fmla="*/ 337824 h 2187575"/>
              <a:gd name="T96" fmla="*/ 450241 w 1909763"/>
              <a:gd name="T97" fmla="*/ 452324 h 2187575"/>
              <a:gd name="T98" fmla="*/ 327785 w 1909763"/>
              <a:gd name="T99" fmla="*/ 537767 h 2187575"/>
              <a:gd name="T100" fmla="*/ 203260 w 1909763"/>
              <a:gd name="T101" fmla="*/ 405970 h 2187575"/>
              <a:gd name="T102" fmla="*/ 202570 w 1909763"/>
              <a:gd name="T103" fmla="*/ 292162 h 2187575"/>
              <a:gd name="T104" fmla="*/ 240514 w 1909763"/>
              <a:gd name="T105" fmla="*/ 186656 h 2187575"/>
              <a:gd name="T106" fmla="*/ 1009915 w 1909763"/>
              <a:gd name="T107" fmla="*/ 63292 h 2187575"/>
              <a:gd name="T108" fmla="*/ 870018 w 1909763"/>
              <a:gd name="T109" fmla="*/ 109983 h 2187575"/>
              <a:gd name="T110" fmla="*/ 1004044 w 1909763"/>
              <a:gd name="T111" fmla="*/ 190567 h 2187575"/>
              <a:gd name="T112" fmla="*/ 999207 w 1909763"/>
              <a:gd name="T113" fmla="*/ 308159 h 2187575"/>
              <a:gd name="T114" fmla="*/ 882453 w 1909763"/>
              <a:gd name="T115" fmla="*/ 468983 h 2187575"/>
              <a:gd name="T116" fmla="*/ 722521 w 1909763"/>
              <a:gd name="T117" fmla="*/ 411225 h 2187575"/>
              <a:gd name="T118" fmla="*/ 644800 w 1909763"/>
              <a:gd name="T119" fmla="*/ 298129 h 2187575"/>
              <a:gd name="T120" fmla="*/ 661381 w 1909763"/>
              <a:gd name="T121" fmla="*/ 118629 h 2187575"/>
              <a:gd name="T122" fmla="*/ 758100 w 1909763"/>
              <a:gd name="T123" fmla="*/ 14526 h 21875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09763" h="2187575">
                <a:moveTo>
                  <a:pt x="1028700" y="2105025"/>
                </a:moveTo>
                <a:lnTo>
                  <a:pt x="1141354" y="2105025"/>
                </a:lnTo>
                <a:lnTo>
                  <a:pt x="1146547" y="2108200"/>
                </a:lnTo>
                <a:lnTo>
                  <a:pt x="1159730" y="2117328"/>
                </a:lnTo>
                <a:lnTo>
                  <a:pt x="1167720" y="2122488"/>
                </a:lnTo>
                <a:lnTo>
                  <a:pt x="1176508" y="2129235"/>
                </a:lnTo>
                <a:lnTo>
                  <a:pt x="1185297" y="2136378"/>
                </a:lnTo>
                <a:lnTo>
                  <a:pt x="1193287" y="2143522"/>
                </a:lnTo>
                <a:lnTo>
                  <a:pt x="1200477" y="2151063"/>
                </a:lnTo>
                <a:lnTo>
                  <a:pt x="1203673" y="2154635"/>
                </a:lnTo>
                <a:lnTo>
                  <a:pt x="1206070" y="2158603"/>
                </a:lnTo>
                <a:lnTo>
                  <a:pt x="1208067" y="2161778"/>
                </a:lnTo>
                <a:lnTo>
                  <a:pt x="1209665" y="2165350"/>
                </a:lnTo>
                <a:lnTo>
                  <a:pt x="1210864" y="2168525"/>
                </a:lnTo>
                <a:lnTo>
                  <a:pt x="1211263" y="2171700"/>
                </a:lnTo>
                <a:lnTo>
                  <a:pt x="1210864" y="2174478"/>
                </a:lnTo>
                <a:lnTo>
                  <a:pt x="1209266" y="2176860"/>
                </a:lnTo>
                <a:lnTo>
                  <a:pt x="1207268" y="2179638"/>
                </a:lnTo>
                <a:lnTo>
                  <a:pt x="1204472" y="2181622"/>
                </a:lnTo>
                <a:lnTo>
                  <a:pt x="1200078" y="2183210"/>
                </a:lnTo>
                <a:lnTo>
                  <a:pt x="1195284" y="2185194"/>
                </a:lnTo>
                <a:lnTo>
                  <a:pt x="1188892" y="2186385"/>
                </a:lnTo>
                <a:lnTo>
                  <a:pt x="1181702" y="2187178"/>
                </a:lnTo>
                <a:lnTo>
                  <a:pt x="1172913" y="2187575"/>
                </a:lnTo>
                <a:lnTo>
                  <a:pt x="1164124" y="2187575"/>
                </a:lnTo>
                <a:lnTo>
                  <a:pt x="1156135" y="2186781"/>
                </a:lnTo>
                <a:lnTo>
                  <a:pt x="1147746" y="2185988"/>
                </a:lnTo>
                <a:lnTo>
                  <a:pt x="1140555" y="2184797"/>
                </a:lnTo>
                <a:lnTo>
                  <a:pt x="1133364" y="2182813"/>
                </a:lnTo>
                <a:lnTo>
                  <a:pt x="1126174" y="2180828"/>
                </a:lnTo>
                <a:lnTo>
                  <a:pt x="1119782" y="2178447"/>
                </a:lnTo>
                <a:lnTo>
                  <a:pt x="1113390" y="2175272"/>
                </a:lnTo>
                <a:lnTo>
                  <a:pt x="1106999" y="2172494"/>
                </a:lnTo>
                <a:lnTo>
                  <a:pt x="1101006" y="2169319"/>
                </a:lnTo>
                <a:lnTo>
                  <a:pt x="1095414" y="2166144"/>
                </a:lnTo>
                <a:lnTo>
                  <a:pt x="1084228" y="2159000"/>
                </a:lnTo>
                <a:lnTo>
                  <a:pt x="1073043" y="2151063"/>
                </a:lnTo>
                <a:lnTo>
                  <a:pt x="1068648" y="2147888"/>
                </a:lnTo>
                <a:lnTo>
                  <a:pt x="1065053" y="2146697"/>
                </a:lnTo>
                <a:lnTo>
                  <a:pt x="1064254" y="2146300"/>
                </a:lnTo>
                <a:lnTo>
                  <a:pt x="1063056" y="2146300"/>
                </a:lnTo>
                <a:lnTo>
                  <a:pt x="1062656" y="2146697"/>
                </a:lnTo>
                <a:lnTo>
                  <a:pt x="1061857" y="2147491"/>
                </a:lnTo>
                <a:lnTo>
                  <a:pt x="1061458" y="2148681"/>
                </a:lnTo>
                <a:lnTo>
                  <a:pt x="1060659" y="2149872"/>
                </a:lnTo>
                <a:lnTo>
                  <a:pt x="1059460" y="2151460"/>
                </a:lnTo>
                <a:lnTo>
                  <a:pt x="1059061" y="2151856"/>
                </a:lnTo>
                <a:lnTo>
                  <a:pt x="1058262" y="2151856"/>
                </a:lnTo>
                <a:lnTo>
                  <a:pt x="1045079" y="2151460"/>
                </a:lnTo>
                <a:lnTo>
                  <a:pt x="1038288" y="2150269"/>
                </a:lnTo>
                <a:lnTo>
                  <a:pt x="1035491" y="2149872"/>
                </a:lnTo>
                <a:lnTo>
                  <a:pt x="1033894" y="2149078"/>
                </a:lnTo>
                <a:lnTo>
                  <a:pt x="1031097" y="2138760"/>
                </a:lnTo>
                <a:lnTo>
                  <a:pt x="1029899" y="2129631"/>
                </a:lnTo>
                <a:lnTo>
                  <a:pt x="1029100" y="2122488"/>
                </a:lnTo>
                <a:lnTo>
                  <a:pt x="1029100" y="2117328"/>
                </a:lnTo>
                <a:lnTo>
                  <a:pt x="1029499" y="2112963"/>
                </a:lnTo>
                <a:lnTo>
                  <a:pt x="1029499" y="2110581"/>
                </a:lnTo>
                <a:lnTo>
                  <a:pt x="1030298" y="2108200"/>
                </a:lnTo>
                <a:lnTo>
                  <a:pt x="1028700" y="2105025"/>
                </a:lnTo>
                <a:close/>
                <a:moveTo>
                  <a:pt x="744784" y="2105025"/>
                </a:moveTo>
                <a:lnTo>
                  <a:pt x="857250" y="2105025"/>
                </a:lnTo>
                <a:lnTo>
                  <a:pt x="855270" y="2108200"/>
                </a:lnTo>
                <a:lnTo>
                  <a:pt x="855666" y="2110581"/>
                </a:lnTo>
                <a:lnTo>
                  <a:pt x="856062" y="2112963"/>
                </a:lnTo>
                <a:lnTo>
                  <a:pt x="856062" y="2117328"/>
                </a:lnTo>
                <a:lnTo>
                  <a:pt x="856062" y="2122488"/>
                </a:lnTo>
                <a:lnTo>
                  <a:pt x="855270" y="2129631"/>
                </a:lnTo>
                <a:lnTo>
                  <a:pt x="854082" y="2138760"/>
                </a:lnTo>
                <a:lnTo>
                  <a:pt x="852102" y="2149078"/>
                </a:lnTo>
                <a:lnTo>
                  <a:pt x="849726" y="2149872"/>
                </a:lnTo>
                <a:lnTo>
                  <a:pt x="847350" y="2150269"/>
                </a:lnTo>
                <a:lnTo>
                  <a:pt x="840222" y="2151460"/>
                </a:lnTo>
                <a:lnTo>
                  <a:pt x="827550" y="2151856"/>
                </a:lnTo>
                <a:lnTo>
                  <a:pt x="826758" y="2151856"/>
                </a:lnTo>
                <a:lnTo>
                  <a:pt x="826362" y="2151460"/>
                </a:lnTo>
                <a:lnTo>
                  <a:pt x="825174" y="2149872"/>
                </a:lnTo>
                <a:lnTo>
                  <a:pt x="824778" y="2148681"/>
                </a:lnTo>
                <a:lnTo>
                  <a:pt x="823986" y="2147491"/>
                </a:lnTo>
                <a:lnTo>
                  <a:pt x="823590" y="2146697"/>
                </a:lnTo>
                <a:lnTo>
                  <a:pt x="822402" y="2146300"/>
                </a:lnTo>
                <a:lnTo>
                  <a:pt x="821610" y="2146300"/>
                </a:lnTo>
                <a:lnTo>
                  <a:pt x="820422" y="2146697"/>
                </a:lnTo>
                <a:lnTo>
                  <a:pt x="817254" y="2147888"/>
                </a:lnTo>
                <a:lnTo>
                  <a:pt x="812502" y="2151063"/>
                </a:lnTo>
                <a:lnTo>
                  <a:pt x="801809" y="2159000"/>
                </a:lnTo>
                <a:lnTo>
                  <a:pt x="790721" y="2166144"/>
                </a:lnTo>
                <a:lnTo>
                  <a:pt x="784781" y="2169319"/>
                </a:lnTo>
                <a:lnTo>
                  <a:pt x="778841" y="2172494"/>
                </a:lnTo>
                <a:lnTo>
                  <a:pt x="772901" y="2175272"/>
                </a:lnTo>
                <a:lnTo>
                  <a:pt x="766565" y="2178447"/>
                </a:lnTo>
                <a:lnTo>
                  <a:pt x="759833" y="2180828"/>
                </a:lnTo>
                <a:lnTo>
                  <a:pt x="753100" y="2182813"/>
                </a:lnTo>
                <a:lnTo>
                  <a:pt x="745972" y="2184797"/>
                </a:lnTo>
                <a:lnTo>
                  <a:pt x="738448" y="2185988"/>
                </a:lnTo>
                <a:lnTo>
                  <a:pt x="730924" y="2186781"/>
                </a:lnTo>
                <a:lnTo>
                  <a:pt x="722608" y="2187575"/>
                </a:lnTo>
                <a:lnTo>
                  <a:pt x="713896" y="2187575"/>
                </a:lnTo>
                <a:lnTo>
                  <a:pt x="704788" y="2187178"/>
                </a:lnTo>
                <a:lnTo>
                  <a:pt x="697659" y="2186385"/>
                </a:lnTo>
                <a:lnTo>
                  <a:pt x="691719" y="2185194"/>
                </a:lnTo>
                <a:lnTo>
                  <a:pt x="686571" y="2183210"/>
                </a:lnTo>
                <a:lnTo>
                  <a:pt x="683007" y="2181622"/>
                </a:lnTo>
                <a:lnTo>
                  <a:pt x="679839" y="2179638"/>
                </a:lnTo>
                <a:lnTo>
                  <a:pt x="677859" y="2176860"/>
                </a:lnTo>
                <a:lnTo>
                  <a:pt x="676671" y="2174478"/>
                </a:lnTo>
                <a:lnTo>
                  <a:pt x="676275" y="2171700"/>
                </a:lnTo>
                <a:lnTo>
                  <a:pt x="676671" y="2168525"/>
                </a:lnTo>
                <a:lnTo>
                  <a:pt x="677463" y="2165350"/>
                </a:lnTo>
                <a:lnTo>
                  <a:pt x="679047" y="2161778"/>
                </a:lnTo>
                <a:lnTo>
                  <a:pt x="681423" y="2158603"/>
                </a:lnTo>
                <a:lnTo>
                  <a:pt x="683799" y="2154635"/>
                </a:lnTo>
                <a:lnTo>
                  <a:pt x="686571" y="2151063"/>
                </a:lnTo>
                <a:lnTo>
                  <a:pt x="693699" y="2143522"/>
                </a:lnTo>
                <a:lnTo>
                  <a:pt x="702016" y="2136378"/>
                </a:lnTo>
                <a:lnTo>
                  <a:pt x="710332" y="2129235"/>
                </a:lnTo>
                <a:lnTo>
                  <a:pt x="718648" y="2122488"/>
                </a:lnTo>
                <a:lnTo>
                  <a:pt x="726964" y="2117328"/>
                </a:lnTo>
                <a:lnTo>
                  <a:pt x="739636" y="2108200"/>
                </a:lnTo>
                <a:lnTo>
                  <a:pt x="744784" y="2105025"/>
                </a:lnTo>
                <a:close/>
                <a:moveTo>
                  <a:pt x="1585912" y="1846263"/>
                </a:moveTo>
                <a:lnTo>
                  <a:pt x="1674566" y="1846263"/>
                </a:lnTo>
                <a:lnTo>
                  <a:pt x="1678524" y="1848644"/>
                </a:lnTo>
                <a:lnTo>
                  <a:pt x="1688418" y="1855391"/>
                </a:lnTo>
                <a:lnTo>
                  <a:pt x="1695146" y="1860154"/>
                </a:lnTo>
                <a:lnTo>
                  <a:pt x="1701875" y="1864916"/>
                </a:lnTo>
                <a:lnTo>
                  <a:pt x="1708603" y="1870870"/>
                </a:lnTo>
                <a:lnTo>
                  <a:pt x="1714935" y="1876426"/>
                </a:lnTo>
                <a:lnTo>
                  <a:pt x="1720476" y="1882379"/>
                </a:lnTo>
                <a:lnTo>
                  <a:pt x="1725225" y="1888332"/>
                </a:lnTo>
                <a:lnTo>
                  <a:pt x="1726808" y="1890713"/>
                </a:lnTo>
                <a:lnTo>
                  <a:pt x="1727996" y="1893888"/>
                </a:lnTo>
                <a:lnTo>
                  <a:pt x="1728391" y="1896270"/>
                </a:lnTo>
                <a:lnTo>
                  <a:pt x="1728787" y="1898651"/>
                </a:lnTo>
                <a:lnTo>
                  <a:pt x="1728391" y="1901032"/>
                </a:lnTo>
                <a:lnTo>
                  <a:pt x="1727600" y="1903017"/>
                </a:lnTo>
                <a:lnTo>
                  <a:pt x="1726017" y="1905001"/>
                </a:lnTo>
                <a:lnTo>
                  <a:pt x="1723246" y="1906985"/>
                </a:lnTo>
                <a:lnTo>
                  <a:pt x="1720476" y="1908176"/>
                </a:lnTo>
                <a:lnTo>
                  <a:pt x="1716518" y="1909367"/>
                </a:lnTo>
                <a:lnTo>
                  <a:pt x="1711769" y="1910160"/>
                </a:lnTo>
                <a:lnTo>
                  <a:pt x="1706228" y="1910954"/>
                </a:lnTo>
                <a:lnTo>
                  <a:pt x="1699104" y="1911351"/>
                </a:lnTo>
                <a:lnTo>
                  <a:pt x="1692376" y="1910954"/>
                </a:lnTo>
                <a:lnTo>
                  <a:pt x="1685648" y="1910557"/>
                </a:lnTo>
                <a:lnTo>
                  <a:pt x="1679711" y="1910160"/>
                </a:lnTo>
                <a:lnTo>
                  <a:pt x="1673774" y="1908970"/>
                </a:lnTo>
                <a:lnTo>
                  <a:pt x="1667838" y="1907779"/>
                </a:lnTo>
                <a:lnTo>
                  <a:pt x="1662297" y="1905795"/>
                </a:lnTo>
                <a:lnTo>
                  <a:pt x="1657548" y="1903810"/>
                </a:lnTo>
                <a:lnTo>
                  <a:pt x="1652403" y="1901826"/>
                </a:lnTo>
                <a:lnTo>
                  <a:pt x="1647653" y="1899445"/>
                </a:lnTo>
                <a:lnTo>
                  <a:pt x="1638550" y="1894285"/>
                </a:lnTo>
                <a:lnTo>
                  <a:pt x="1629448" y="1888729"/>
                </a:lnTo>
                <a:lnTo>
                  <a:pt x="1620741" y="1882379"/>
                </a:lnTo>
                <a:lnTo>
                  <a:pt x="1617179" y="1879998"/>
                </a:lnTo>
                <a:lnTo>
                  <a:pt x="1614408" y="1878807"/>
                </a:lnTo>
                <a:lnTo>
                  <a:pt x="1612825" y="1878807"/>
                </a:lnTo>
                <a:lnTo>
                  <a:pt x="1612033" y="1879204"/>
                </a:lnTo>
                <a:lnTo>
                  <a:pt x="1611638" y="1880792"/>
                </a:lnTo>
                <a:lnTo>
                  <a:pt x="1610846" y="1881982"/>
                </a:lnTo>
                <a:lnTo>
                  <a:pt x="1610450" y="1882776"/>
                </a:lnTo>
                <a:lnTo>
                  <a:pt x="1608867" y="1883173"/>
                </a:lnTo>
                <a:lnTo>
                  <a:pt x="1598973" y="1882776"/>
                </a:lnTo>
                <a:lnTo>
                  <a:pt x="1593432" y="1881982"/>
                </a:lnTo>
                <a:lnTo>
                  <a:pt x="1591453" y="1881585"/>
                </a:lnTo>
                <a:lnTo>
                  <a:pt x="1589870" y="1881188"/>
                </a:lnTo>
                <a:lnTo>
                  <a:pt x="1587891" y="1872457"/>
                </a:lnTo>
                <a:lnTo>
                  <a:pt x="1587100" y="1865313"/>
                </a:lnTo>
                <a:lnTo>
                  <a:pt x="1586308" y="1860154"/>
                </a:lnTo>
                <a:lnTo>
                  <a:pt x="1586308" y="1855391"/>
                </a:lnTo>
                <a:lnTo>
                  <a:pt x="1586308" y="1852216"/>
                </a:lnTo>
                <a:lnTo>
                  <a:pt x="1586704" y="1850232"/>
                </a:lnTo>
                <a:lnTo>
                  <a:pt x="1587100" y="1848644"/>
                </a:lnTo>
                <a:lnTo>
                  <a:pt x="1585912" y="1846263"/>
                </a:lnTo>
                <a:close/>
                <a:moveTo>
                  <a:pt x="1360734" y="1846263"/>
                </a:moveTo>
                <a:lnTo>
                  <a:pt x="1449387" y="1846263"/>
                </a:lnTo>
                <a:lnTo>
                  <a:pt x="1448200" y="1848644"/>
                </a:lnTo>
                <a:lnTo>
                  <a:pt x="1448596" y="1850232"/>
                </a:lnTo>
                <a:lnTo>
                  <a:pt x="1448991" y="1852216"/>
                </a:lnTo>
                <a:lnTo>
                  <a:pt x="1448991" y="1855391"/>
                </a:lnTo>
                <a:lnTo>
                  <a:pt x="1448991" y="1860154"/>
                </a:lnTo>
                <a:lnTo>
                  <a:pt x="1448200" y="1865313"/>
                </a:lnTo>
                <a:lnTo>
                  <a:pt x="1447408" y="1872457"/>
                </a:lnTo>
                <a:lnTo>
                  <a:pt x="1445034" y="1881188"/>
                </a:lnTo>
                <a:lnTo>
                  <a:pt x="1443846" y="1881585"/>
                </a:lnTo>
                <a:lnTo>
                  <a:pt x="1441868" y="1881982"/>
                </a:lnTo>
                <a:lnTo>
                  <a:pt x="1436327" y="1882776"/>
                </a:lnTo>
                <a:lnTo>
                  <a:pt x="1426432" y="1883173"/>
                </a:lnTo>
                <a:lnTo>
                  <a:pt x="1424849" y="1882776"/>
                </a:lnTo>
                <a:lnTo>
                  <a:pt x="1424058" y="1881982"/>
                </a:lnTo>
                <a:lnTo>
                  <a:pt x="1423662" y="1880792"/>
                </a:lnTo>
                <a:lnTo>
                  <a:pt x="1423266" y="1879204"/>
                </a:lnTo>
                <a:lnTo>
                  <a:pt x="1422079" y="1878807"/>
                </a:lnTo>
                <a:lnTo>
                  <a:pt x="1420891" y="1878807"/>
                </a:lnTo>
                <a:lnTo>
                  <a:pt x="1417725" y="1879998"/>
                </a:lnTo>
                <a:lnTo>
                  <a:pt x="1414163" y="1882379"/>
                </a:lnTo>
                <a:lnTo>
                  <a:pt x="1405852" y="1888729"/>
                </a:lnTo>
                <a:lnTo>
                  <a:pt x="1396749" y="1894285"/>
                </a:lnTo>
                <a:lnTo>
                  <a:pt x="1387646" y="1899445"/>
                </a:lnTo>
                <a:lnTo>
                  <a:pt x="1382897" y="1901826"/>
                </a:lnTo>
                <a:lnTo>
                  <a:pt x="1377752" y="1903810"/>
                </a:lnTo>
                <a:lnTo>
                  <a:pt x="1373003" y="1905795"/>
                </a:lnTo>
                <a:lnTo>
                  <a:pt x="1367462" y="1907779"/>
                </a:lnTo>
                <a:lnTo>
                  <a:pt x="1361525" y="1908970"/>
                </a:lnTo>
                <a:lnTo>
                  <a:pt x="1355588" y="1910160"/>
                </a:lnTo>
                <a:lnTo>
                  <a:pt x="1349652" y="1910557"/>
                </a:lnTo>
                <a:lnTo>
                  <a:pt x="1342924" y="1910954"/>
                </a:lnTo>
                <a:lnTo>
                  <a:pt x="1336195" y="1911351"/>
                </a:lnTo>
                <a:lnTo>
                  <a:pt x="1329071" y="1910954"/>
                </a:lnTo>
                <a:lnTo>
                  <a:pt x="1323531" y="1910160"/>
                </a:lnTo>
                <a:lnTo>
                  <a:pt x="1318781" y="1909367"/>
                </a:lnTo>
                <a:lnTo>
                  <a:pt x="1314824" y="1908176"/>
                </a:lnTo>
                <a:lnTo>
                  <a:pt x="1312053" y="1906985"/>
                </a:lnTo>
                <a:lnTo>
                  <a:pt x="1309283" y="1905001"/>
                </a:lnTo>
                <a:lnTo>
                  <a:pt x="1307700" y="1903017"/>
                </a:lnTo>
                <a:lnTo>
                  <a:pt x="1306908" y="1901032"/>
                </a:lnTo>
                <a:lnTo>
                  <a:pt x="1306512" y="1898651"/>
                </a:lnTo>
                <a:lnTo>
                  <a:pt x="1306512" y="1896270"/>
                </a:lnTo>
                <a:lnTo>
                  <a:pt x="1307304" y="1893888"/>
                </a:lnTo>
                <a:lnTo>
                  <a:pt x="1308491" y="1890713"/>
                </a:lnTo>
                <a:lnTo>
                  <a:pt x="1310074" y="1888332"/>
                </a:lnTo>
                <a:lnTo>
                  <a:pt x="1314824" y="1882379"/>
                </a:lnTo>
                <a:lnTo>
                  <a:pt x="1320364" y="1876426"/>
                </a:lnTo>
                <a:lnTo>
                  <a:pt x="1326697" y="1870870"/>
                </a:lnTo>
                <a:lnTo>
                  <a:pt x="1333425" y="1864916"/>
                </a:lnTo>
                <a:lnTo>
                  <a:pt x="1340153" y="1860154"/>
                </a:lnTo>
                <a:lnTo>
                  <a:pt x="1346881" y="1855391"/>
                </a:lnTo>
                <a:lnTo>
                  <a:pt x="1356776" y="1848644"/>
                </a:lnTo>
                <a:lnTo>
                  <a:pt x="1360734" y="1846263"/>
                </a:lnTo>
                <a:close/>
                <a:moveTo>
                  <a:pt x="449262" y="1846263"/>
                </a:moveTo>
                <a:lnTo>
                  <a:pt x="537671" y="1846263"/>
                </a:lnTo>
                <a:lnTo>
                  <a:pt x="542012" y="1848644"/>
                </a:lnTo>
                <a:lnTo>
                  <a:pt x="551880" y="1855391"/>
                </a:lnTo>
                <a:lnTo>
                  <a:pt x="558194" y="1860154"/>
                </a:lnTo>
                <a:lnTo>
                  <a:pt x="564904" y="1864916"/>
                </a:lnTo>
                <a:lnTo>
                  <a:pt x="571614" y="1870870"/>
                </a:lnTo>
                <a:lnTo>
                  <a:pt x="577929" y="1876426"/>
                </a:lnTo>
                <a:lnTo>
                  <a:pt x="583849" y="1882379"/>
                </a:lnTo>
                <a:lnTo>
                  <a:pt x="588190" y="1888332"/>
                </a:lnTo>
                <a:lnTo>
                  <a:pt x="589769" y="1890713"/>
                </a:lnTo>
                <a:lnTo>
                  <a:pt x="590953" y="1893888"/>
                </a:lnTo>
                <a:lnTo>
                  <a:pt x="591742" y="1896270"/>
                </a:lnTo>
                <a:lnTo>
                  <a:pt x="592137" y="1898651"/>
                </a:lnTo>
                <a:lnTo>
                  <a:pt x="591742" y="1901032"/>
                </a:lnTo>
                <a:lnTo>
                  <a:pt x="590558" y="1903017"/>
                </a:lnTo>
                <a:lnTo>
                  <a:pt x="589374" y="1905001"/>
                </a:lnTo>
                <a:lnTo>
                  <a:pt x="587006" y="1906985"/>
                </a:lnTo>
                <a:lnTo>
                  <a:pt x="583849" y="1908176"/>
                </a:lnTo>
                <a:lnTo>
                  <a:pt x="579902" y="1909367"/>
                </a:lnTo>
                <a:lnTo>
                  <a:pt x="575166" y="1910160"/>
                </a:lnTo>
                <a:lnTo>
                  <a:pt x="569246" y="1910954"/>
                </a:lnTo>
                <a:lnTo>
                  <a:pt x="562141" y="1911351"/>
                </a:lnTo>
                <a:lnTo>
                  <a:pt x="555432" y="1910954"/>
                </a:lnTo>
                <a:lnTo>
                  <a:pt x="549117" y="1910557"/>
                </a:lnTo>
                <a:lnTo>
                  <a:pt x="542802" y="1910160"/>
                </a:lnTo>
                <a:lnTo>
                  <a:pt x="536882" y="1908970"/>
                </a:lnTo>
                <a:lnTo>
                  <a:pt x="531356" y="1907779"/>
                </a:lnTo>
                <a:lnTo>
                  <a:pt x="526225" y="1905795"/>
                </a:lnTo>
                <a:lnTo>
                  <a:pt x="521094" y="1903810"/>
                </a:lnTo>
                <a:lnTo>
                  <a:pt x="515963" y="1901826"/>
                </a:lnTo>
                <a:lnTo>
                  <a:pt x="510833" y="1899445"/>
                </a:lnTo>
                <a:lnTo>
                  <a:pt x="501755" y="1894285"/>
                </a:lnTo>
                <a:lnTo>
                  <a:pt x="493072" y="1888729"/>
                </a:lnTo>
                <a:lnTo>
                  <a:pt x="484389" y="1882379"/>
                </a:lnTo>
                <a:lnTo>
                  <a:pt x="480837" y="1879998"/>
                </a:lnTo>
                <a:lnTo>
                  <a:pt x="478074" y="1878807"/>
                </a:lnTo>
                <a:lnTo>
                  <a:pt x="476495" y="1878807"/>
                </a:lnTo>
                <a:lnTo>
                  <a:pt x="475706" y="1879204"/>
                </a:lnTo>
                <a:lnTo>
                  <a:pt x="474916" y="1880792"/>
                </a:lnTo>
                <a:lnTo>
                  <a:pt x="474522" y="1881982"/>
                </a:lnTo>
                <a:lnTo>
                  <a:pt x="473732" y="1882776"/>
                </a:lnTo>
                <a:lnTo>
                  <a:pt x="472943" y="1883173"/>
                </a:lnTo>
                <a:lnTo>
                  <a:pt x="462681" y="1882776"/>
                </a:lnTo>
                <a:lnTo>
                  <a:pt x="457156" y="1881982"/>
                </a:lnTo>
                <a:lnTo>
                  <a:pt x="455182" y="1881585"/>
                </a:lnTo>
                <a:lnTo>
                  <a:pt x="453603" y="1881188"/>
                </a:lnTo>
                <a:lnTo>
                  <a:pt x="452025" y="1872457"/>
                </a:lnTo>
                <a:lnTo>
                  <a:pt x="450446" y="1865313"/>
                </a:lnTo>
                <a:lnTo>
                  <a:pt x="450051" y="1860154"/>
                </a:lnTo>
                <a:lnTo>
                  <a:pt x="450051" y="1855391"/>
                </a:lnTo>
                <a:lnTo>
                  <a:pt x="450051" y="1852216"/>
                </a:lnTo>
                <a:lnTo>
                  <a:pt x="450446" y="1850232"/>
                </a:lnTo>
                <a:lnTo>
                  <a:pt x="450841" y="1848644"/>
                </a:lnTo>
                <a:lnTo>
                  <a:pt x="449262" y="1846263"/>
                </a:lnTo>
                <a:close/>
                <a:moveTo>
                  <a:pt x="224686" y="1846263"/>
                </a:moveTo>
                <a:lnTo>
                  <a:pt x="314325" y="1846263"/>
                </a:lnTo>
                <a:lnTo>
                  <a:pt x="313124" y="1848644"/>
                </a:lnTo>
                <a:lnTo>
                  <a:pt x="313124" y="1850232"/>
                </a:lnTo>
                <a:lnTo>
                  <a:pt x="313525" y="1852216"/>
                </a:lnTo>
                <a:lnTo>
                  <a:pt x="313925" y="1855391"/>
                </a:lnTo>
                <a:lnTo>
                  <a:pt x="313525" y="1860154"/>
                </a:lnTo>
                <a:lnTo>
                  <a:pt x="313124" y="1865313"/>
                </a:lnTo>
                <a:lnTo>
                  <a:pt x="311924" y="1872457"/>
                </a:lnTo>
                <a:lnTo>
                  <a:pt x="310323" y="1881188"/>
                </a:lnTo>
                <a:lnTo>
                  <a:pt x="308722" y="1881585"/>
                </a:lnTo>
                <a:lnTo>
                  <a:pt x="306321" y="1881982"/>
                </a:lnTo>
                <a:lnTo>
                  <a:pt x="300719" y="1882776"/>
                </a:lnTo>
                <a:lnTo>
                  <a:pt x="290715" y="1883173"/>
                </a:lnTo>
                <a:lnTo>
                  <a:pt x="289914" y="1882776"/>
                </a:lnTo>
                <a:lnTo>
                  <a:pt x="288714" y="1881982"/>
                </a:lnTo>
                <a:lnTo>
                  <a:pt x="288314" y="1880792"/>
                </a:lnTo>
                <a:lnTo>
                  <a:pt x="287513" y="1879204"/>
                </a:lnTo>
                <a:lnTo>
                  <a:pt x="286713" y="1878807"/>
                </a:lnTo>
                <a:lnTo>
                  <a:pt x="285112" y="1878807"/>
                </a:lnTo>
                <a:lnTo>
                  <a:pt x="282311" y="1879998"/>
                </a:lnTo>
                <a:lnTo>
                  <a:pt x="278709" y="1882379"/>
                </a:lnTo>
                <a:lnTo>
                  <a:pt x="270306" y="1888729"/>
                </a:lnTo>
                <a:lnTo>
                  <a:pt x="261102" y="1894285"/>
                </a:lnTo>
                <a:lnTo>
                  <a:pt x="251898" y="1899445"/>
                </a:lnTo>
                <a:lnTo>
                  <a:pt x="246695" y="1901826"/>
                </a:lnTo>
                <a:lnTo>
                  <a:pt x="242293" y="1903810"/>
                </a:lnTo>
                <a:lnTo>
                  <a:pt x="236691" y="1905795"/>
                </a:lnTo>
                <a:lnTo>
                  <a:pt x="231089" y="1907779"/>
                </a:lnTo>
                <a:lnTo>
                  <a:pt x="225486" y="1908970"/>
                </a:lnTo>
                <a:lnTo>
                  <a:pt x="219484" y="1910160"/>
                </a:lnTo>
                <a:lnTo>
                  <a:pt x="213081" y="1910557"/>
                </a:lnTo>
                <a:lnTo>
                  <a:pt x="206678" y="1910954"/>
                </a:lnTo>
                <a:lnTo>
                  <a:pt x="199875" y="1911351"/>
                </a:lnTo>
                <a:lnTo>
                  <a:pt x="192672" y="1910954"/>
                </a:lnTo>
                <a:lnTo>
                  <a:pt x="186669" y="1910160"/>
                </a:lnTo>
                <a:lnTo>
                  <a:pt x="182267" y="1909367"/>
                </a:lnTo>
                <a:lnTo>
                  <a:pt x="178266" y="1908176"/>
                </a:lnTo>
                <a:lnTo>
                  <a:pt x="175064" y="1906985"/>
                </a:lnTo>
                <a:lnTo>
                  <a:pt x="172663" y="1905001"/>
                </a:lnTo>
                <a:lnTo>
                  <a:pt x="171062" y="1903017"/>
                </a:lnTo>
                <a:lnTo>
                  <a:pt x="169862" y="1901032"/>
                </a:lnTo>
                <a:lnTo>
                  <a:pt x="169862" y="1898651"/>
                </a:lnTo>
                <a:lnTo>
                  <a:pt x="169862" y="1896270"/>
                </a:lnTo>
                <a:lnTo>
                  <a:pt x="170662" y="1893888"/>
                </a:lnTo>
                <a:lnTo>
                  <a:pt x="171863" y="1890713"/>
                </a:lnTo>
                <a:lnTo>
                  <a:pt x="173864" y="1888332"/>
                </a:lnTo>
                <a:lnTo>
                  <a:pt x="177865" y="1882379"/>
                </a:lnTo>
                <a:lnTo>
                  <a:pt x="183868" y="1876426"/>
                </a:lnTo>
                <a:lnTo>
                  <a:pt x="190271" y="1870870"/>
                </a:lnTo>
                <a:lnTo>
                  <a:pt x="197074" y="1864916"/>
                </a:lnTo>
                <a:lnTo>
                  <a:pt x="203877" y="1860154"/>
                </a:lnTo>
                <a:lnTo>
                  <a:pt x="210279" y="1855391"/>
                </a:lnTo>
                <a:lnTo>
                  <a:pt x="220284" y="1848644"/>
                </a:lnTo>
                <a:lnTo>
                  <a:pt x="224686" y="1846263"/>
                </a:lnTo>
                <a:close/>
                <a:moveTo>
                  <a:pt x="1862137" y="1284288"/>
                </a:moveTo>
                <a:lnTo>
                  <a:pt x="1861739" y="1287447"/>
                </a:lnTo>
                <a:lnTo>
                  <a:pt x="1860144" y="1296135"/>
                </a:lnTo>
                <a:lnTo>
                  <a:pt x="1858151" y="1308772"/>
                </a:lnTo>
                <a:lnTo>
                  <a:pt x="1856557" y="1315880"/>
                </a:lnTo>
                <a:lnTo>
                  <a:pt x="1854564" y="1322988"/>
                </a:lnTo>
                <a:lnTo>
                  <a:pt x="1852172" y="1330097"/>
                </a:lnTo>
                <a:lnTo>
                  <a:pt x="1849781" y="1337205"/>
                </a:lnTo>
                <a:lnTo>
                  <a:pt x="1846194" y="1343918"/>
                </a:lnTo>
                <a:lnTo>
                  <a:pt x="1843005" y="1350237"/>
                </a:lnTo>
                <a:lnTo>
                  <a:pt x="1838620" y="1355370"/>
                </a:lnTo>
                <a:lnTo>
                  <a:pt x="1836627" y="1357345"/>
                </a:lnTo>
                <a:lnTo>
                  <a:pt x="1834634" y="1359714"/>
                </a:lnTo>
                <a:lnTo>
                  <a:pt x="1831844" y="1361294"/>
                </a:lnTo>
                <a:lnTo>
                  <a:pt x="1829453" y="1362478"/>
                </a:lnTo>
                <a:lnTo>
                  <a:pt x="1826264" y="1363268"/>
                </a:lnTo>
                <a:lnTo>
                  <a:pt x="1823474" y="1363663"/>
                </a:lnTo>
                <a:lnTo>
                  <a:pt x="1820285" y="1363663"/>
                </a:lnTo>
                <a:lnTo>
                  <a:pt x="1816698" y="1363663"/>
                </a:lnTo>
                <a:lnTo>
                  <a:pt x="1814306" y="1363268"/>
                </a:lnTo>
                <a:lnTo>
                  <a:pt x="1811117" y="1362873"/>
                </a:lnTo>
                <a:lnTo>
                  <a:pt x="1809124" y="1362084"/>
                </a:lnTo>
                <a:lnTo>
                  <a:pt x="1807131" y="1361294"/>
                </a:lnTo>
                <a:lnTo>
                  <a:pt x="1805138" y="1360109"/>
                </a:lnTo>
                <a:lnTo>
                  <a:pt x="1803544" y="1358135"/>
                </a:lnTo>
                <a:lnTo>
                  <a:pt x="1802348" y="1356555"/>
                </a:lnTo>
                <a:lnTo>
                  <a:pt x="1801153" y="1354975"/>
                </a:lnTo>
                <a:lnTo>
                  <a:pt x="1800355" y="1353001"/>
                </a:lnTo>
                <a:lnTo>
                  <a:pt x="1799558" y="1350237"/>
                </a:lnTo>
                <a:lnTo>
                  <a:pt x="1798362" y="1345498"/>
                </a:lnTo>
                <a:lnTo>
                  <a:pt x="1797964" y="1339969"/>
                </a:lnTo>
                <a:lnTo>
                  <a:pt x="1797565" y="1334835"/>
                </a:lnTo>
                <a:lnTo>
                  <a:pt x="1796369" y="1330886"/>
                </a:lnTo>
                <a:lnTo>
                  <a:pt x="1795971" y="1329702"/>
                </a:lnTo>
                <a:lnTo>
                  <a:pt x="1795174" y="1328912"/>
                </a:lnTo>
                <a:lnTo>
                  <a:pt x="1794376" y="1328122"/>
                </a:lnTo>
                <a:lnTo>
                  <a:pt x="1793579" y="1328122"/>
                </a:lnTo>
                <a:lnTo>
                  <a:pt x="1791985" y="1328122"/>
                </a:lnTo>
                <a:lnTo>
                  <a:pt x="1791188" y="1328517"/>
                </a:lnTo>
                <a:lnTo>
                  <a:pt x="1790390" y="1328912"/>
                </a:lnTo>
                <a:lnTo>
                  <a:pt x="1789992" y="1329702"/>
                </a:lnTo>
                <a:lnTo>
                  <a:pt x="1788796" y="1332071"/>
                </a:lnTo>
                <a:lnTo>
                  <a:pt x="1788398" y="1336020"/>
                </a:lnTo>
                <a:lnTo>
                  <a:pt x="1787999" y="1337995"/>
                </a:lnTo>
                <a:lnTo>
                  <a:pt x="1787600" y="1340759"/>
                </a:lnTo>
                <a:lnTo>
                  <a:pt x="1785209" y="1346288"/>
                </a:lnTo>
                <a:lnTo>
                  <a:pt x="1782020" y="1351816"/>
                </a:lnTo>
                <a:lnTo>
                  <a:pt x="1778034" y="1356950"/>
                </a:lnTo>
                <a:lnTo>
                  <a:pt x="1776440" y="1358529"/>
                </a:lnTo>
                <a:lnTo>
                  <a:pt x="1774845" y="1360504"/>
                </a:lnTo>
                <a:lnTo>
                  <a:pt x="1773251" y="1361294"/>
                </a:lnTo>
                <a:lnTo>
                  <a:pt x="1771657" y="1361294"/>
                </a:lnTo>
                <a:lnTo>
                  <a:pt x="1770859" y="1360899"/>
                </a:lnTo>
                <a:lnTo>
                  <a:pt x="1770062" y="1358924"/>
                </a:lnTo>
                <a:lnTo>
                  <a:pt x="1770062" y="1356555"/>
                </a:lnTo>
                <a:lnTo>
                  <a:pt x="1770062" y="1353396"/>
                </a:lnTo>
                <a:lnTo>
                  <a:pt x="1772454" y="1335230"/>
                </a:lnTo>
                <a:lnTo>
                  <a:pt x="1774048" y="1326148"/>
                </a:lnTo>
                <a:lnTo>
                  <a:pt x="1775643" y="1317460"/>
                </a:lnTo>
                <a:lnTo>
                  <a:pt x="1778034" y="1309957"/>
                </a:lnTo>
                <a:lnTo>
                  <a:pt x="1779628" y="1306797"/>
                </a:lnTo>
                <a:lnTo>
                  <a:pt x="1781223" y="1303638"/>
                </a:lnTo>
                <a:lnTo>
                  <a:pt x="1782817" y="1301269"/>
                </a:lnTo>
                <a:lnTo>
                  <a:pt x="1784810" y="1299689"/>
                </a:lnTo>
                <a:lnTo>
                  <a:pt x="1787202" y="1298110"/>
                </a:lnTo>
                <a:lnTo>
                  <a:pt x="1789593" y="1297715"/>
                </a:lnTo>
                <a:lnTo>
                  <a:pt x="1862137" y="1284288"/>
                </a:lnTo>
                <a:close/>
                <a:moveTo>
                  <a:pt x="42862" y="1284288"/>
                </a:moveTo>
                <a:lnTo>
                  <a:pt x="114155" y="1297983"/>
                </a:lnTo>
                <a:lnTo>
                  <a:pt x="116114" y="1298386"/>
                </a:lnTo>
                <a:lnTo>
                  <a:pt x="118073" y="1299595"/>
                </a:lnTo>
                <a:lnTo>
                  <a:pt x="120423" y="1301609"/>
                </a:lnTo>
                <a:lnTo>
                  <a:pt x="121990" y="1303623"/>
                </a:lnTo>
                <a:lnTo>
                  <a:pt x="123557" y="1306845"/>
                </a:lnTo>
                <a:lnTo>
                  <a:pt x="125124" y="1310067"/>
                </a:lnTo>
                <a:lnTo>
                  <a:pt x="127474" y="1318123"/>
                </a:lnTo>
                <a:lnTo>
                  <a:pt x="129433" y="1326985"/>
                </a:lnTo>
                <a:lnTo>
                  <a:pt x="130608" y="1335847"/>
                </a:lnTo>
                <a:lnTo>
                  <a:pt x="133350" y="1354376"/>
                </a:lnTo>
                <a:lnTo>
                  <a:pt x="133350" y="1358001"/>
                </a:lnTo>
                <a:lnTo>
                  <a:pt x="132958" y="1360820"/>
                </a:lnTo>
                <a:lnTo>
                  <a:pt x="132566" y="1362029"/>
                </a:lnTo>
                <a:lnTo>
                  <a:pt x="131000" y="1362834"/>
                </a:lnTo>
                <a:lnTo>
                  <a:pt x="129824" y="1362432"/>
                </a:lnTo>
                <a:lnTo>
                  <a:pt x="128257" y="1361626"/>
                </a:lnTo>
                <a:lnTo>
                  <a:pt x="126691" y="1360418"/>
                </a:lnTo>
                <a:lnTo>
                  <a:pt x="124732" y="1358001"/>
                </a:lnTo>
                <a:lnTo>
                  <a:pt x="121598" y="1353167"/>
                </a:lnTo>
                <a:lnTo>
                  <a:pt x="118073" y="1347528"/>
                </a:lnTo>
                <a:lnTo>
                  <a:pt x="116114" y="1341486"/>
                </a:lnTo>
                <a:lnTo>
                  <a:pt x="115331" y="1339069"/>
                </a:lnTo>
                <a:lnTo>
                  <a:pt x="115331" y="1336652"/>
                </a:lnTo>
                <a:lnTo>
                  <a:pt x="114939" y="1333430"/>
                </a:lnTo>
                <a:lnTo>
                  <a:pt x="113764" y="1330610"/>
                </a:lnTo>
                <a:lnTo>
                  <a:pt x="112980" y="1329805"/>
                </a:lnTo>
                <a:lnTo>
                  <a:pt x="111805" y="1328999"/>
                </a:lnTo>
                <a:lnTo>
                  <a:pt x="111022" y="1328596"/>
                </a:lnTo>
                <a:lnTo>
                  <a:pt x="110238" y="1328596"/>
                </a:lnTo>
                <a:lnTo>
                  <a:pt x="109455" y="1328999"/>
                </a:lnTo>
                <a:lnTo>
                  <a:pt x="108671" y="1329402"/>
                </a:lnTo>
                <a:lnTo>
                  <a:pt x="107888" y="1330610"/>
                </a:lnTo>
                <a:lnTo>
                  <a:pt x="107104" y="1332221"/>
                </a:lnTo>
                <a:lnTo>
                  <a:pt x="106321" y="1335444"/>
                </a:lnTo>
                <a:lnTo>
                  <a:pt x="105929" y="1341083"/>
                </a:lnTo>
                <a:lnTo>
                  <a:pt x="105146" y="1346722"/>
                </a:lnTo>
                <a:lnTo>
                  <a:pt x="104362" y="1351556"/>
                </a:lnTo>
                <a:lnTo>
                  <a:pt x="103579" y="1353973"/>
                </a:lnTo>
                <a:lnTo>
                  <a:pt x="102795" y="1355987"/>
                </a:lnTo>
                <a:lnTo>
                  <a:pt x="101620" y="1358001"/>
                </a:lnTo>
                <a:lnTo>
                  <a:pt x="100445" y="1360015"/>
                </a:lnTo>
                <a:lnTo>
                  <a:pt x="98487" y="1361223"/>
                </a:lnTo>
                <a:lnTo>
                  <a:pt x="96920" y="1362432"/>
                </a:lnTo>
                <a:lnTo>
                  <a:pt x="94961" y="1363237"/>
                </a:lnTo>
                <a:lnTo>
                  <a:pt x="92611" y="1364043"/>
                </a:lnTo>
                <a:lnTo>
                  <a:pt x="89869" y="1364848"/>
                </a:lnTo>
                <a:lnTo>
                  <a:pt x="87127" y="1365251"/>
                </a:lnTo>
                <a:lnTo>
                  <a:pt x="80467" y="1364848"/>
                </a:lnTo>
                <a:lnTo>
                  <a:pt x="77725" y="1364446"/>
                </a:lnTo>
                <a:lnTo>
                  <a:pt x="74983" y="1363640"/>
                </a:lnTo>
                <a:lnTo>
                  <a:pt x="72633" y="1362432"/>
                </a:lnTo>
                <a:lnTo>
                  <a:pt x="69891" y="1360820"/>
                </a:lnTo>
                <a:lnTo>
                  <a:pt x="67932" y="1358806"/>
                </a:lnTo>
                <a:lnTo>
                  <a:pt x="65190" y="1356792"/>
                </a:lnTo>
                <a:lnTo>
                  <a:pt x="61665" y="1351153"/>
                </a:lnTo>
                <a:lnTo>
                  <a:pt x="57747" y="1345111"/>
                </a:lnTo>
                <a:lnTo>
                  <a:pt x="55005" y="1338263"/>
                </a:lnTo>
                <a:lnTo>
                  <a:pt x="52655" y="1331013"/>
                </a:lnTo>
                <a:lnTo>
                  <a:pt x="49913" y="1323360"/>
                </a:lnTo>
                <a:lnTo>
                  <a:pt x="48346" y="1316109"/>
                </a:lnTo>
                <a:lnTo>
                  <a:pt x="46779" y="1308859"/>
                </a:lnTo>
                <a:lnTo>
                  <a:pt x="44037" y="1296372"/>
                </a:lnTo>
                <a:lnTo>
                  <a:pt x="43254" y="1287511"/>
                </a:lnTo>
                <a:lnTo>
                  <a:pt x="42862" y="1284288"/>
                </a:lnTo>
                <a:close/>
                <a:moveTo>
                  <a:pt x="1298517" y="998258"/>
                </a:moveTo>
                <a:lnTo>
                  <a:pt x="1247697" y="1005006"/>
                </a:lnTo>
                <a:lnTo>
                  <a:pt x="970168" y="1039940"/>
                </a:lnTo>
                <a:lnTo>
                  <a:pt x="956272" y="1045895"/>
                </a:lnTo>
                <a:lnTo>
                  <a:pt x="928877" y="1057010"/>
                </a:lnTo>
                <a:lnTo>
                  <a:pt x="879644" y="1076859"/>
                </a:lnTo>
                <a:lnTo>
                  <a:pt x="925700" y="1070905"/>
                </a:lnTo>
                <a:lnTo>
                  <a:pt x="946743" y="1068523"/>
                </a:lnTo>
                <a:lnTo>
                  <a:pt x="1317972" y="1020885"/>
                </a:lnTo>
                <a:lnTo>
                  <a:pt x="1314399" y="1016122"/>
                </a:lnTo>
                <a:lnTo>
                  <a:pt x="1298517" y="998258"/>
                </a:lnTo>
                <a:close/>
                <a:moveTo>
                  <a:pt x="1085309" y="949429"/>
                </a:moveTo>
                <a:lnTo>
                  <a:pt x="951111" y="956178"/>
                </a:lnTo>
                <a:lnTo>
                  <a:pt x="912995" y="958163"/>
                </a:lnTo>
                <a:lnTo>
                  <a:pt x="891952" y="958957"/>
                </a:lnTo>
                <a:lnTo>
                  <a:pt x="653731" y="981585"/>
                </a:lnTo>
                <a:lnTo>
                  <a:pt x="641819" y="988730"/>
                </a:lnTo>
                <a:lnTo>
                  <a:pt x="569956" y="1031207"/>
                </a:lnTo>
                <a:lnTo>
                  <a:pt x="947934" y="971263"/>
                </a:lnTo>
                <a:lnTo>
                  <a:pt x="990814" y="964515"/>
                </a:lnTo>
                <a:lnTo>
                  <a:pt x="999549" y="962927"/>
                </a:lnTo>
                <a:lnTo>
                  <a:pt x="1085309" y="949429"/>
                </a:lnTo>
                <a:close/>
                <a:moveTo>
                  <a:pt x="606483" y="818030"/>
                </a:moveTo>
                <a:lnTo>
                  <a:pt x="609660" y="823191"/>
                </a:lnTo>
                <a:lnTo>
                  <a:pt x="612836" y="831527"/>
                </a:lnTo>
                <a:lnTo>
                  <a:pt x="621174" y="852964"/>
                </a:lnTo>
                <a:lnTo>
                  <a:pt x="619188" y="828351"/>
                </a:lnTo>
                <a:lnTo>
                  <a:pt x="606483" y="818030"/>
                </a:lnTo>
                <a:close/>
                <a:moveTo>
                  <a:pt x="1283033" y="812472"/>
                </a:moveTo>
                <a:lnTo>
                  <a:pt x="1282239" y="812869"/>
                </a:lnTo>
                <a:lnTo>
                  <a:pt x="1281445" y="814060"/>
                </a:lnTo>
                <a:lnTo>
                  <a:pt x="1273504" y="824381"/>
                </a:lnTo>
                <a:lnTo>
                  <a:pt x="1265960" y="835100"/>
                </a:lnTo>
                <a:lnTo>
                  <a:pt x="1263578" y="838276"/>
                </a:lnTo>
                <a:lnTo>
                  <a:pt x="1256034" y="951811"/>
                </a:lnTo>
                <a:lnTo>
                  <a:pt x="1261990" y="924023"/>
                </a:lnTo>
                <a:lnTo>
                  <a:pt x="1268342" y="897425"/>
                </a:lnTo>
                <a:lnTo>
                  <a:pt x="1279062" y="850185"/>
                </a:lnTo>
                <a:lnTo>
                  <a:pt x="1282239" y="832321"/>
                </a:lnTo>
                <a:lnTo>
                  <a:pt x="1283430" y="825175"/>
                </a:lnTo>
                <a:lnTo>
                  <a:pt x="1284621" y="819618"/>
                </a:lnTo>
                <a:lnTo>
                  <a:pt x="1284621" y="815251"/>
                </a:lnTo>
                <a:lnTo>
                  <a:pt x="1283827" y="812869"/>
                </a:lnTo>
                <a:lnTo>
                  <a:pt x="1283430" y="812472"/>
                </a:lnTo>
                <a:lnTo>
                  <a:pt x="1283033" y="812472"/>
                </a:lnTo>
                <a:close/>
                <a:moveTo>
                  <a:pt x="266522" y="615950"/>
                </a:moveTo>
                <a:lnTo>
                  <a:pt x="270489" y="616347"/>
                </a:lnTo>
                <a:lnTo>
                  <a:pt x="273661" y="619521"/>
                </a:lnTo>
                <a:lnTo>
                  <a:pt x="344258" y="879386"/>
                </a:lnTo>
                <a:lnTo>
                  <a:pt x="345448" y="868674"/>
                </a:lnTo>
                <a:lnTo>
                  <a:pt x="370434" y="687760"/>
                </a:lnTo>
                <a:lnTo>
                  <a:pt x="364485" y="673081"/>
                </a:lnTo>
                <a:lnTo>
                  <a:pt x="370831" y="674271"/>
                </a:lnTo>
                <a:lnTo>
                  <a:pt x="377573" y="675858"/>
                </a:lnTo>
                <a:lnTo>
                  <a:pt x="383919" y="676255"/>
                </a:lnTo>
                <a:lnTo>
                  <a:pt x="390265" y="676652"/>
                </a:lnTo>
                <a:lnTo>
                  <a:pt x="396214" y="676255"/>
                </a:lnTo>
                <a:lnTo>
                  <a:pt x="402957" y="675858"/>
                </a:lnTo>
                <a:lnTo>
                  <a:pt x="409699" y="674668"/>
                </a:lnTo>
                <a:lnTo>
                  <a:pt x="416045" y="673478"/>
                </a:lnTo>
                <a:lnTo>
                  <a:pt x="412872" y="683793"/>
                </a:lnTo>
                <a:lnTo>
                  <a:pt x="409699" y="694108"/>
                </a:lnTo>
                <a:lnTo>
                  <a:pt x="407716" y="704820"/>
                </a:lnTo>
                <a:lnTo>
                  <a:pt x="406526" y="716326"/>
                </a:lnTo>
                <a:lnTo>
                  <a:pt x="406129" y="724657"/>
                </a:lnTo>
                <a:lnTo>
                  <a:pt x="405733" y="734973"/>
                </a:lnTo>
                <a:lnTo>
                  <a:pt x="405733" y="746875"/>
                </a:lnTo>
                <a:lnTo>
                  <a:pt x="406526" y="759967"/>
                </a:lnTo>
                <a:lnTo>
                  <a:pt x="407319" y="774250"/>
                </a:lnTo>
                <a:lnTo>
                  <a:pt x="408509" y="789326"/>
                </a:lnTo>
                <a:lnTo>
                  <a:pt x="412079" y="823049"/>
                </a:lnTo>
                <a:lnTo>
                  <a:pt x="416045" y="859549"/>
                </a:lnTo>
                <a:lnTo>
                  <a:pt x="421597" y="897636"/>
                </a:lnTo>
                <a:lnTo>
                  <a:pt x="427546" y="936914"/>
                </a:lnTo>
                <a:lnTo>
                  <a:pt x="433496" y="976191"/>
                </a:lnTo>
                <a:lnTo>
                  <a:pt x="445791" y="1051175"/>
                </a:lnTo>
                <a:lnTo>
                  <a:pt x="456896" y="1114257"/>
                </a:lnTo>
                <a:lnTo>
                  <a:pt x="468398" y="1176546"/>
                </a:lnTo>
                <a:lnTo>
                  <a:pt x="469587" y="1181703"/>
                </a:lnTo>
                <a:lnTo>
                  <a:pt x="471967" y="1187258"/>
                </a:lnTo>
                <a:lnTo>
                  <a:pt x="474347" y="1192415"/>
                </a:lnTo>
                <a:lnTo>
                  <a:pt x="477123" y="1197573"/>
                </a:lnTo>
                <a:lnTo>
                  <a:pt x="481089" y="1201937"/>
                </a:lnTo>
                <a:lnTo>
                  <a:pt x="485055" y="1206301"/>
                </a:lnTo>
                <a:lnTo>
                  <a:pt x="489418" y="1210269"/>
                </a:lnTo>
                <a:lnTo>
                  <a:pt x="494177" y="1213046"/>
                </a:lnTo>
                <a:lnTo>
                  <a:pt x="500920" y="1217410"/>
                </a:lnTo>
                <a:lnTo>
                  <a:pt x="508059" y="1220187"/>
                </a:lnTo>
                <a:lnTo>
                  <a:pt x="515594" y="1222964"/>
                </a:lnTo>
                <a:lnTo>
                  <a:pt x="523527" y="1225345"/>
                </a:lnTo>
                <a:lnTo>
                  <a:pt x="531459" y="1227329"/>
                </a:lnTo>
                <a:lnTo>
                  <a:pt x="540581" y="1228519"/>
                </a:lnTo>
                <a:lnTo>
                  <a:pt x="549306" y="1228915"/>
                </a:lnTo>
                <a:lnTo>
                  <a:pt x="558428" y="1229312"/>
                </a:lnTo>
                <a:lnTo>
                  <a:pt x="566757" y="1229312"/>
                </a:lnTo>
                <a:lnTo>
                  <a:pt x="574689" y="1228519"/>
                </a:lnTo>
                <a:lnTo>
                  <a:pt x="583018" y="1228122"/>
                </a:lnTo>
                <a:lnTo>
                  <a:pt x="590950" y="1226932"/>
                </a:lnTo>
                <a:lnTo>
                  <a:pt x="595313" y="1274937"/>
                </a:lnTo>
                <a:lnTo>
                  <a:pt x="591347" y="1282476"/>
                </a:lnTo>
                <a:lnTo>
                  <a:pt x="588174" y="1290410"/>
                </a:lnTo>
                <a:lnTo>
                  <a:pt x="585398" y="1298742"/>
                </a:lnTo>
                <a:lnTo>
                  <a:pt x="583018" y="1306677"/>
                </a:lnTo>
                <a:lnTo>
                  <a:pt x="581432" y="1314612"/>
                </a:lnTo>
                <a:lnTo>
                  <a:pt x="579845" y="1322150"/>
                </a:lnTo>
                <a:lnTo>
                  <a:pt x="577466" y="1336829"/>
                </a:lnTo>
                <a:lnTo>
                  <a:pt x="573896" y="1342780"/>
                </a:lnTo>
                <a:lnTo>
                  <a:pt x="540581" y="1790304"/>
                </a:lnTo>
                <a:lnTo>
                  <a:pt x="537011" y="1789908"/>
                </a:lnTo>
                <a:lnTo>
                  <a:pt x="448170" y="1789908"/>
                </a:lnTo>
                <a:lnTo>
                  <a:pt x="444997" y="1789908"/>
                </a:lnTo>
                <a:lnTo>
                  <a:pt x="441428" y="1790304"/>
                </a:lnTo>
                <a:lnTo>
                  <a:pt x="434685" y="1792288"/>
                </a:lnTo>
                <a:lnTo>
                  <a:pt x="390265" y="1442759"/>
                </a:lnTo>
                <a:lnTo>
                  <a:pt x="383919" y="1443156"/>
                </a:lnTo>
                <a:lnTo>
                  <a:pt x="377970" y="1443553"/>
                </a:lnTo>
                <a:lnTo>
                  <a:pt x="373607" y="1443156"/>
                </a:lnTo>
                <a:lnTo>
                  <a:pt x="369641" y="1442759"/>
                </a:lnTo>
                <a:lnTo>
                  <a:pt x="327600" y="1792288"/>
                </a:lnTo>
                <a:lnTo>
                  <a:pt x="320461" y="1790304"/>
                </a:lnTo>
                <a:lnTo>
                  <a:pt x="316892" y="1789908"/>
                </a:lnTo>
                <a:lnTo>
                  <a:pt x="312926" y="1789908"/>
                </a:lnTo>
                <a:lnTo>
                  <a:pt x="224085" y="1789908"/>
                </a:lnTo>
                <a:lnTo>
                  <a:pt x="221309" y="1790304"/>
                </a:lnTo>
                <a:lnTo>
                  <a:pt x="218532" y="1790701"/>
                </a:lnTo>
                <a:lnTo>
                  <a:pt x="187597" y="1376503"/>
                </a:lnTo>
                <a:lnTo>
                  <a:pt x="188787" y="1369759"/>
                </a:lnTo>
                <a:lnTo>
                  <a:pt x="189580" y="1363014"/>
                </a:lnTo>
                <a:lnTo>
                  <a:pt x="189977" y="1355873"/>
                </a:lnTo>
                <a:lnTo>
                  <a:pt x="189580" y="1348335"/>
                </a:lnTo>
                <a:lnTo>
                  <a:pt x="188390" y="1338416"/>
                </a:lnTo>
                <a:lnTo>
                  <a:pt x="187200" y="1327704"/>
                </a:lnTo>
                <a:lnTo>
                  <a:pt x="184821" y="1315802"/>
                </a:lnTo>
                <a:lnTo>
                  <a:pt x="182044" y="1303503"/>
                </a:lnTo>
                <a:lnTo>
                  <a:pt x="179665" y="1297552"/>
                </a:lnTo>
                <a:lnTo>
                  <a:pt x="177682" y="1291601"/>
                </a:lnTo>
                <a:lnTo>
                  <a:pt x="175302" y="1285649"/>
                </a:lnTo>
                <a:lnTo>
                  <a:pt x="172526" y="1279698"/>
                </a:lnTo>
                <a:lnTo>
                  <a:pt x="169353" y="1274144"/>
                </a:lnTo>
                <a:lnTo>
                  <a:pt x="165783" y="1268590"/>
                </a:lnTo>
                <a:lnTo>
                  <a:pt x="161817" y="1263829"/>
                </a:lnTo>
                <a:lnTo>
                  <a:pt x="157058" y="1259465"/>
                </a:lnTo>
                <a:lnTo>
                  <a:pt x="149919" y="1178133"/>
                </a:lnTo>
                <a:lnTo>
                  <a:pt x="144763" y="1121795"/>
                </a:lnTo>
                <a:lnTo>
                  <a:pt x="140004" y="1058317"/>
                </a:lnTo>
                <a:lnTo>
                  <a:pt x="124536" y="836538"/>
                </a:lnTo>
                <a:lnTo>
                  <a:pt x="118587" y="831381"/>
                </a:lnTo>
                <a:lnTo>
                  <a:pt x="113034" y="825430"/>
                </a:lnTo>
                <a:lnTo>
                  <a:pt x="112637" y="825033"/>
                </a:lnTo>
                <a:lnTo>
                  <a:pt x="111844" y="825430"/>
                </a:lnTo>
                <a:lnTo>
                  <a:pt x="111051" y="827413"/>
                </a:lnTo>
                <a:lnTo>
                  <a:pt x="110654" y="831381"/>
                </a:lnTo>
                <a:lnTo>
                  <a:pt x="110258" y="836142"/>
                </a:lnTo>
                <a:lnTo>
                  <a:pt x="110258" y="851614"/>
                </a:lnTo>
                <a:lnTo>
                  <a:pt x="110258" y="871452"/>
                </a:lnTo>
                <a:lnTo>
                  <a:pt x="111051" y="925012"/>
                </a:lnTo>
                <a:lnTo>
                  <a:pt x="113827" y="990474"/>
                </a:lnTo>
                <a:lnTo>
                  <a:pt x="116603" y="1061491"/>
                </a:lnTo>
                <a:lnTo>
                  <a:pt x="119776" y="1131317"/>
                </a:lnTo>
                <a:lnTo>
                  <a:pt x="122949" y="1194002"/>
                </a:lnTo>
                <a:lnTo>
                  <a:pt x="126519" y="1243595"/>
                </a:lnTo>
                <a:lnTo>
                  <a:pt x="124536" y="1243198"/>
                </a:lnTo>
                <a:lnTo>
                  <a:pt x="122553" y="1242801"/>
                </a:lnTo>
                <a:lnTo>
                  <a:pt x="52353" y="1229312"/>
                </a:lnTo>
                <a:lnTo>
                  <a:pt x="47197" y="1228915"/>
                </a:lnTo>
                <a:lnTo>
                  <a:pt x="42041" y="1228519"/>
                </a:lnTo>
                <a:lnTo>
                  <a:pt x="36091" y="1228915"/>
                </a:lnTo>
                <a:lnTo>
                  <a:pt x="30539" y="1229709"/>
                </a:lnTo>
                <a:lnTo>
                  <a:pt x="27763" y="1205508"/>
                </a:lnTo>
                <a:lnTo>
                  <a:pt x="24590" y="1176942"/>
                </a:lnTo>
                <a:lnTo>
                  <a:pt x="21417" y="1145203"/>
                </a:lnTo>
                <a:lnTo>
                  <a:pt x="18244" y="1110290"/>
                </a:lnTo>
                <a:lnTo>
                  <a:pt x="12295" y="1036099"/>
                </a:lnTo>
                <a:lnTo>
                  <a:pt x="7139" y="959925"/>
                </a:lnTo>
                <a:lnTo>
                  <a:pt x="3173" y="887321"/>
                </a:lnTo>
                <a:lnTo>
                  <a:pt x="1586" y="853995"/>
                </a:lnTo>
                <a:lnTo>
                  <a:pt x="793" y="824636"/>
                </a:lnTo>
                <a:lnTo>
                  <a:pt x="0" y="798848"/>
                </a:lnTo>
                <a:lnTo>
                  <a:pt x="0" y="777424"/>
                </a:lnTo>
                <a:lnTo>
                  <a:pt x="396" y="761554"/>
                </a:lnTo>
                <a:lnTo>
                  <a:pt x="793" y="755603"/>
                </a:lnTo>
                <a:lnTo>
                  <a:pt x="1190" y="752032"/>
                </a:lnTo>
                <a:lnTo>
                  <a:pt x="1983" y="744494"/>
                </a:lnTo>
                <a:lnTo>
                  <a:pt x="3569" y="737353"/>
                </a:lnTo>
                <a:lnTo>
                  <a:pt x="5949" y="730608"/>
                </a:lnTo>
                <a:lnTo>
                  <a:pt x="8725" y="723864"/>
                </a:lnTo>
                <a:lnTo>
                  <a:pt x="12691" y="717516"/>
                </a:lnTo>
                <a:lnTo>
                  <a:pt x="16658" y="711168"/>
                </a:lnTo>
                <a:lnTo>
                  <a:pt x="21813" y="705217"/>
                </a:lnTo>
                <a:lnTo>
                  <a:pt x="27763" y="699266"/>
                </a:lnTo>
                <a:lnTo>
                  <a:pt x="33712" y="693711"/>
                </a:lnTo>
                <a:lnTo>
                  <a:pt x="40454" y="688157"/>
                </a:lnTo>
                <a:lnTo>
                  <a:pt x="47593" y="683396"/>
                </a:lnTo>
                <a:lnTo>
                  <a:pt x="55525" y="678239"/>
                </a:lnTo>
                <a:lnTo>
                  <a:pt x="63458" y="673478"/>
                </a:lnTo>
                <a:lnTo>
                  <a:pt x="72183" y="669113"/>
                </a:lnTo>
                <a:lnTo>
                  <a:pt x="81305" y="664353"/>
                </a:lnTo>
                <a:lnTo>
                  <a:pt x="90427" y="659988"/>
                </a:lnTo>
                <a:lnTo>
                  <a:pt x="99946" y="656418"/>
                </a:lnTo>
                <a:lnTo>
                  <a:pt x="109861" y="652450"/>
                </a:lnTo>
                <a:lnTo>
                  <a:pt x="130485" y="645309"/>
                </a:lnTo>
                <a:lnTo>
                  <a:pt x="151902" y="638564"/>
                </a:lnTo>
                <a:lnTo>
                  <a:pt x="174112" y="633010"/>
                </a:lnTo>
                <a:lnTo>
                  <a:pt x="196322" y="627456"/>
                </a:lnTo>
                <a:lnTo>
                  <a:pt x="218532" y="623488"/>
                </a:lnTo>
                <a:lnTo>
                  <a:pt x="241139" y="619521"/>
                </a:lnTo>
                <a:lnTo>
                  <a:pt x="262953" y="616347"/>
                </a:lnTo>
                <a:lnTo>
                  <a:pt x="266522" y="615950"/>
                </a:lnTo>
                <a:close/>
                <a:moveTo>
                  <a:pt x="1664891" y="614363"/>
                </a:moveTo>
                <a:lnTo>
                  <a:pt x="1675210" y="614363"/>
                </a:lnTo>
                <a:lnTo>
                  <a:pt x="1686322" y="614760"/>
                </a:lnTo>
                <a:lnTo>
                  <a:pt x="1697038" y="615554"/>
                </a:lnTo>
                <a:lnTo>
                  <a:pt x="1707754" y="617142"/>
                </a:lnTo>
                <a:lnTo>
                  <a:pt x="1718866" y="619127"/>
                </a:lnTo>
                <a:lnTo>
                  <a:pt x="1729582" y="621906"/>
                </a:lnTo>
                <a:lnTo>
                  <a:pt x="1740297" y="624288"/>
                </a:lnTo>
                <a:lnTo>
                  <a:pt x="1750616" y="627861"/>
                </a:lnTo>
                <a:lnTo>
                  <a:pt x="1761729" y="631435"/>
                </a:lnTo>
                <a:lnTo>
                  <a:pt x="1772047" y="635405"/>
                </a:lnTo>
                <a:lnTo>
                  <a:pt x="1782366" y="638978"/>
                </a:lnTo>
                <a:lnTo>
                  <a:pt x="1792288" y="643742"/>
                </a:lnTo>
                <a:lnTo>
                  <a:pt x="1802210" y="648506"/>
                </a:lnTo>
                <a:lnTo>
                  <a:pt x="1821260" y="657637"/>
                </a:lnTo>
                <a:lnTo>
                  <a:pt x="1838326" y="667562"/>
                </a:lnTo>
                <a:lnTo>
                  <a:pt x="1854994" y="677885"/>
                </a:lnTo>
                <a:lnTo>
                  <a:pt x="1869282" y="687810"/>
                </a:lnTo>
                <a:lnTo>
                  <a:pt x="1881982" y="697338"/>
                </a:lnTo>
                <a:lnTo>
                  <a:pt x="1892301" y="706072"/>
                </a:lnTo>
                <a:lnTo>
                  <a:pt x="1900635" y="714012"/>
                </a:lnTo>
                <a:lnTo>
                  <a:pt x="1903810" y="717585"/>
                </a:lnTo>
                <a:lnTo>
                  <a:pt x="1905794" y="720761"/>
                </a:lnTo>
                <a:lnTo>
                  <a:pt x="1907779" y="723541"/>
                </a:lnTo>
                <a:lnTo>
                  <a:pt x="1908969" y="725923"/>
                </a:lnTo>
                <a:lnTo>
                  <a:pt x="1909366" y="730290"/>
                </a:lnTo>
                <a:lnTo>
                  <a:pt x="1909763" y="735848"/>
                </a:lnTo>
                <a:lnTo>
                  <a:pt x="1909763" y="752125"/>
                </a:lnTo>
                <a:lnTo>
                  <a:pt x="1908969" y="773961"/>
                </a:lnTo>
                <a:lnTo>
                  <a:pt x="1907779" y="800957"/>
                </a:lnTo>
                <a:lnTo>
                  <a:pt x="1905794" y="832321"/>
                </a:lnTo>
                <a:lnTo>
                  <a:pt x="1903413" y="866861"/>
                </a:lnTo>
                <a:lnTo>
                  <a:pt x="1897460" y="942689"/>
                </a:lnTo>
                <a:lnTo>
                  <a:pt x="1890316" y="1022885"/>
                </a:lnTo>
                <a:lnTo>
                  <a:pt x="1882379" y="1101096"/>
                </a:lnTo>
                <a:lnTo>
                  <a:pt x="1878410" y="1137621"/>
                </a:lnTo>
                <a:lnTo>
                  <a:pt x="1874838" y="1171366"/>
                </a:lnTo>
                <a:lnTo>
                  <a:pt x="1870869" y="1201539"/>
                </a:lnTo>
                <a:lnTo>
                  <a:pt x="1867298" y="1227345"/>
                </a:lnTo>
                <a:lnTo>
                  <a:pt x="1863726" y="1226948"/>
                </a:lnTo>
                <a:lnTo>
                  <a:pt x="1860948" y="1226948"/>
                </a:lnTo>
                <a:lnTo>
                  <a:pt x="1855391" y="1226948"/>
                </a:lnTo>
                <a:lnTo>
                  <a:pt x="1850232" y="1227742"/>
                </a:lnTo>
                <a:lnTo>
                  <a:pt x="1784351" y="1240049"/>
                </a:lnTo>
                <a:lnTo>
                  <a:pt x="1786732" y="1190026"/>
                </a:lnTo>
                <a:lnTo>
                  <a:pt x="1788716" y="1126504"/>
                </a:lnTo>
                <a:lnTo>
                  <a:pt x="1789907" y="1056631"/>
                </a:lnTo>
                <a:lnTo>
                  <a:pt x="1790701" y="985566"/>
                </a:lnTo>
                <a:lnTo>
                  <a:pt x="1790701" y="920854"/>
                </a:lnTo>
                <a:lnTo>
                  <a:pt x="1790304" y="892666"/>
                </a:lnTo>
                <a:lnTo>
                  <a:pt x="1789907" y="868052"/>
                </a:lnTo>
                <a:lnTo>
                  <a:pt x="1789113" y="848201"/>
                </a:lnTo>
                <a:lnTo>
                  <a:pt x="1787923" y="833909"/>
                </a:lnTo>
                <a:lnTo>
                  <a:pt x="1787129" y="828748"/>
                </a:lnTo>
                <a:lnTo>
                  <a:pt x="1786335" y="825969"/>
                </a:lnTo>
                <a:lnTo>
                  <a:pt x="1785541" y="824381"/>
                </a:lnTo>
                <a:lnTo>
                  <a:pt x="1785144" y="824381"/>
                </a:lnTo>
                <a:lnTo>
                  <a:pt x="1784351" y="824778"/>
                </a:lnTo>
                <a:lnTo>
                  <a:pt x="1778398" y="832718"/>
                </a:lnTo>
                <a:lnTo>
                  <a:pt x="1772444" y="841452"/>
                </a:lnTo>
                <a:lnTo>
                  <a:pt x="1770460" y="843437"/>
                </a:lnTo>
                <a:lnTo>
                  <a:pt x="1750616" y="1136033"/>
                </a:lnTo>
                <a:lnTo>
                  <a:pt x="1743869" y="1212258"/>
                </a:lnTo>
                <a:lnTo>
                  <a:pt x="1739107" y="1264664"/>
                </a:lnTo>
                <a:lnTo>
                  <a:pt x="1735932" y="1268634"/>
                </a:lnTo>
                <a:lnTo>
                  <a:pt x="1733551" y="1272604"/>
                </a:lnTo>
                <a:lnTo>
                  <a:pt x="1731169" y="1276971"/>
                </a:lnTo>
                <a:lnTo>
                  <a:pt x="1728391" y="1281338"/>
                </a:lnTo>
                <a:lnTo>
                  <a:pt x="1724819" y="1290469"/>
                </a:lnTo>
                <a:lnTo>
                  <a:pt x="1721644" y="1300394"/>
                </a:lnTo>
                <a:lnTo>
                  <a:pt x="1718866" y="1309526"/>
                </a:lnTo>
                <a:lnTo>
                  <a:pt x="1717279" y="1319054"/>
                </a:lnTo>
                <a:lnTo>
                  <a:pt x="1715294" y="1328185"/>
                </a:lnTo>
                <a:lnTo>
                  <a:pt x="1714501" y="1336522"/>
                </a:lnTo>
                <a:lnTo>
                  <a:pt x="1710929" y="1342477"/>
                </a:lnTo>
                <a:lnTo>
                  <a:pt x="1677194" y="1790303"/>
                </a:lnTo>
                <a:lnTo>
                  <a:pt x="1674019" y="1789906"/>
                </a:lnTo>
                <a:lnTo>
                  <a:pt x="1585119" y="1789906"/>
                </a:lnTo>
                <a:lnTo>
                  <a:pt x="1581150" y="1789906"/>
                </a:lnTo>
                <a:lnTo>
                  <a:pt x="1577975" y="1790303"/>
                </a:lnTo>
                <a:lnTo>
                  <a:pt x="1571229" y="1792288"/>
                </a:lnTo>
                <a:lnTo>
                  <a:pt x="1526382" y="1442523"/>
                </a:lnTo>
                <a:lnTo>
                  <a:pt x="1520429" y="1442920"/>
                </a:lnTo>
                <a:lnTo>
                  <a:pt x="1514475" y="1443317"/>
                </a:lnTo>
                <a:lnTo>
                  <a:pt x="1510110" y="1442920"/>
                </a:lnTo>
                <a:lnTo>
                  <a:pt x="1505744" y="1442523"/>
                </a:lnTo>
                <a:lnTo>
                  <a:pt x="1464072" y="1792288"/>
                </a:lnTo>
                <a:lnTo>
                  <a:pt x="1456929" y="1790303"/>
                </a:lnTo>
                <a:lnTo>
                  <a:pt x="1453357" y="1789906"/>
                </a:lnTo>
                <a:lnTo>
                  <a:pt x="1449388" y="1789906"/>
                </a:lnTo>
                <a:lnTo>
                  <a:pt x="1360488" y="1789906"/>
                </a:lnTo>
                <a:lnTo>
                  <a:pt x="1357710" y="1790303"/>
                </a:lnTo>
                <a:lnTo>
                  <a:pt x="1354932" y="1790700"/>
                </a:lnTo>
                <a:lnTo>
                  <a:pt x="1323578" y="1376223"/>
                </a:lnTo>
                <a:lnTo>
                  <a:pt x="1325563" y="1369871"/>
                </a:lnTo>
                <a:lnTo>
                  <a:pt x="1326357" y="1362725"/>
                </a:lnTo>
                <a:lnTo>
                  <a:pt x="1326357" y="1355579"/>
                </a:lnTo>
                <a:lnTo>
                  <a:pt x="1325960" y="1348035"/>
                </a:lnTo>
                <a:lnTo>
                  <a:pt x="1324769" y="1338110"/>
                </a:lnTo>
                <a:lnTo>
                  <a:pt x="1323182" y="1327391"/>
                </a:lnTo>
                <a:lnTo>
                  <a:pt x="1321197" y="1315481"/>
                </a:lnTo>
                <a:lnTo>
                  <a:pt x="1318419" y="1303173"/>
                </a:lnTo>
                <a:lnTo>
                  <a:pt x="1316435" y="1297218"/>
                </a:lnTo>
                <a:lnTo>
                  <a:pt x="1314053" y="1291263"/>
                </a:lnTo>
                <a:lnTo>
                  <a:pt x="1312069" y="1285308"/>
                </a:lnTo>
                <a:lnTo>
                  <a:pt x="1308894" y="1279353"/>
                </a:lnTo>
                <a:lnTo>
                  <a:pt x="1305719" y="1273795"/>
                </a:lnTo>
                <a:lnTo>
                  <a:pt x="1302147" y="1268237"/>
                </a:lnTo>
                <a:lnTo>
                  <a:pt x="1298178" y="1263472"/>
                </a:lnTo>
                <a:lnTo>
                  <a:pt x="1293813" y="1259105"/>
                </a:lnTo>
                <a:lnTo>
                  <a:pt x="1292225" y="1240049"/>
                </a:lnTo>
                <a:lnTo>
                  <a:pt x="1293813" y="1217419"/>
                </a:lnTo>
                <a:lnTo>
                  <a:pt x="1305322" y="1219802"/>
                </a:lnTo>
                <a:lnTo>
                  <a:pt x="1311672" y="1220993"/>
                </a:lnTo>
                <a:lnTo>
                  <a:pt x="1317228" y="1220993"/>
                </a:lnTo>
                <a:lnTo>
                  <a:pt x="1321991" y="1220993"/>
                </a:lnTo>
                <a:lnTo>
                  <a:pt x="1326357" y="1220596"/>
                </a:lnTo>
                <a:lnTo>
                  <a:pt x="1330325" y="1219802"/>
                </a:lnTo>
                <a:lnTo>
                  <a:pt x="1334691" y="1218610"/>
                </a:lnTo>
                <a:lnTo>
                  <a:pt x="1339057" y="1217022"/>
                </a:lnTo>
                <a:lnTo>
                  <a:pt x="1342628" y="1215037"/>
                </a:lnTo>
                <a:lnTo>
                  <a:pt x="1346597" y="1213052"/>
                </a:lnTo>
                <a:lnTo>
                  <a:pt x="1350169" y="1210670"/>
                </a:lnTo>
                <a:lnTo>
                  <a:pt x="1353741" y="1207891"/>
                </a:lnTo>
                <a:lnTo>
                  <a:pt x="1356916" y="1205112"/>
                </a:lnTo>
                <a:lnTo>
                  <a:pt x="1360091" y="1201539"/>
                </a:lnTo>
                <a:lnTo>
                  <a:pt x="1362869" y="1198363"/>
                </a:lnTo>
                <a:lnTo>
                  <a:pt x="1365647" y="1194393"/>
                </a:lnTo>
                <a:lnTo>
                  <a:pt x="1367632" y="1190820"/>
                </a:lnTo>
                <a:lnTo>
                  <a:pt x="1369219" y="1186453"/>
                </a:lnTo>
                <a:lnTo>
                  <a:pt x="1370807" y="1182086"/>
                </a:lnTo>
                <a:lnTo>
                  <a:pt x="1394619" y="1110624"/>
                </a:lnTo>
                <a:lnTo>
                  <a:pt x="1417638" y="1047897"/>
                </a:lnTo>
                <a:lnTo>
                  <a:pt x="1429544" y="1016533"/>
                </a:lnTo>
                <a:lnTo>
                  <a:pt x="1440657" y="985169"/>
                </a:lnTo>
                <a:lnTo>
                  <a:pt x="1450578" y="954997"/>
                </a:lnTo>
                <a:lnTo>
                  <a:pt x="1460500" y="924427"/>
                </a:lnTo>
                <a:lnTo>
                  <a:pt x="1469629" y="895048"/>
                </a:lnTo>
                <a:lnTo>
                  <a:pt x="1477169" y="866067"/>
                </a:lnTo>
                <a:lnTo>
                  <a:pt x="1480741" y="878771"/>
                </a:lnTo>
                <a:lnTo>
                  <a:pt x="1482329" y="868052"/>
                </a:lnTo>
                <a:lnTo>
                  <a:pt x="1491854" y="796193"/>
                </a:lnTo>
                <a:lnTo>
                  <a:pt x="1493838" y="783886"/>
                </a:lnTo>
                <a:lnTo>
                  <a:pt x="1506538" y="687016"/>
                </a:lnTo>
                <a:lnTo>
                  <a:pt x="1500982" y="672326"/>
                </a:lnTo>
                <a:lnTo>
                  <a:pt x="1507729" y="673517"/>
                </a:lnTo>
                <a:lnTo>
                  <a:pt x="1514079" y="675105"/>
                </a:lnTo>
                <a:lnTo>
                  <a:pt x="1520032" y="675502"/>
                </a:lnTo>
                <a:lnTo>
                  <a:pt x="1526382" y="675899"/>
                </a:lnTo>
                <a:lnTo>
                  <a:pt x="1533922" y="675502"/>
                </a:lnTo>
                <a:lnTo>
                  <a:pt x="1541860" y="674311"/>
                </a:lnTo>
                <a:lnTo>
                  <a:pt x="1549400" y="673517"/>
                </a:lnTo>
                <a:lnTo>
                  <a:pt x="1556941" y="671929"/>
                </a:lnTo>
                <a:lnTo>
                  <a:pt x="1551385" y="690589"/>
                </a:lnTo>
                <a:lnTo>
                  <a:pt x="1573213" y="881153"/>
                </a:lnTo>
                <a:lnTo>
                  <a:pt x="1628776" y="636993"/>
                </a:lnTo>
                <a:lnTo>
                  <a:pt x="1635126" y="631832"/>
                </a:lnTo>
                <a:lnTo>
                  <a:pt x="1641476" y="626273"/>
                </a:lnTo>
                <a:lnTo>
                  <a:pt x="1647826" y="621112"/>
                </a:lnTo>
                <a:lnTo>
                  <a:pt x="1654176" y="615157"/>
                </a:lnTo>
                <a:lnTo>
                  <a:pt x="1664891" y="614363"/>
                </a:lnTo>
                <a:close/>
                <a:moveTo>
                  <a:pt x="1134938" y="547688"/>
                </a:moveTo>
                <a:lnTo>
                  <a:pt x="1149232" y="547688"/>
                </a:lnTo>
                <a:lnTo>
                  <a:pt x="1163128" y="548482"/>
                </a:lnTo>
                <a:lnTo>
                  <a:pt x="1177421" y="550070"/>
                </a:lnTo>
                <a:lnTo>
                  <a:pt x="1191317" y="552055"/>
                </a:lnTo>
                <a:lnTo>
                  <a:pt x="1205611" y="554834"/>
                </a:lnTo>
                <a:lnTo>
                  <a:pt x="1219507" y="558010"/>
                </a:lnTo>
                <a:lnTo>
                  <a:pt x="1233403" y="561979"/>
                </a:lnTo>
                <a:lnTo>
                  <a:pt x="1247300" y="566346"/>
                </a:lnTo>
                <a:lnTo>
                  <a:pt x="1261196" y="571110"/>
                </a:lnTo>
                <a:lnTo>
                  <a:pt x="1274695" y="576667"/>
                </a:lnTo>
                <a:lnTo>
                  <a:pt x="1288194" y="582225"/>
                </a:lnTo>
                <a:lnTo>
                  <a:pt x="1300899" y="588180"/>
                </a:lnTo>
                <a:lnTo>
                  <a:pt x="1313605" y="594531"/>
                </a:lnTo>
                <a:lnTo>
                  <a:pt x="1325913" y="600883"/>
                </a:lnTo>
                <a:lnTo>
                  <a:pt x="1337824" y="607632"/>
                </a:lnTo>
                <a:lnTo>
                  <a:pt x="1349338" y="614777"/>
                </a:lnTo>
                <a:lnTo>
                  <a:pt x="1360455" y="621923"/>
                </a:lnTo>
                <a:lnTo>
                  <a:pt x="1370381" y="629069"/>
                </a:lnTo>
                <a:lnTo>
                  <a:pt x="1380704" y="636214"/>
                </a:lnTo>
                <a:lnTo>
                  <a:pt x="1389836" y="643757"/>
                </a:lnTo>
                <a:lnTo>
                  <a:pt x="1398173" y="650902"/>
                </a:lnTo>
                <a:lnTo>
                  <a:pt x="1405717" y="658048"/>
                </a:lnTo>
                <a:lnTo>
                  <a:pt x="1412864" y="665590"/>
                </a:lnTo>
                <a:lnTo>
                  <a:pt x="1419216" y="672339"/>
                </a:lnTo>
                <a:lnTo>
                  <a:pt x="1425172" y="679485"/>
                </a:lnTo>
                <a:lnTo>
                  <a:pt x="1429936" y="686233"/>
                </a:lnTo>
                <a:lnTo>
                  <a:pt x="1433907" y="692982"/>
                </a:lnTo>
                <a:lnTo>
                  <a:pt x="1436289" y="699334"/>
                </a:lnTo>
                <a:lnTo>
                  <a:pt x="1438274" y="705288"/>
                </a:lnTo>
                <a:lnTo>
                  <a:pt x="1439068" y="711243"/>
                </a:lnTo>
                <a:lnTo>
                  <a:pt x="1439862" y="719182"/>
                </a:lnTo>
                <a:lnTo>
                  <a:pt x="1441053" y="727916"/>
                </a:lnTo>
                <a:lnTo>
                  <a:pt x="1441450" y="737443"/>
                </a:lnTo>
                <a:lnTo>
                  <a:pt x="1441053" y="746971"/>
                </a:lnTo>
                <a:lnTo>
                  <a:pt x="1440656" y="756895"/>
                </a:lnTo>
                <a:lnTo>
                  <a:pt x="1439465" y="766820"/>
                </a:lnTo>
                <a:lnTo>
                  <a:pt x="1438671" y="777538"/>
                </a:lnTo>
                <a:lnTo>
                  <a:pt x="1437083" y="787860"/>
                </a:lnTo>
                <a:lnTo>
                  <a:pt x="1433112" y="810090"/>
                </a:lnTo>
                <a:lnTo>
                  <a:pt x="1428348" y="833512"/>
                </a:lnTo>
                <a:lnTo>
                  <a:pt x="1422392" y="857331"/>
                </a:lnTo>
                <a:lnTo>
                  <a:pt x="1415643" y="882340"/>
                </a:lnTo>
                <a:lnTo>
                  <a:pt x="1407702" y="908144"/>
                </a:lnTo>
                <a:lnTo>
                  <a:pt x="1399761" y="933947"/>
                </a:lnTo>
                <a:lnTo>
                  <a:pt x="1390630" y="960148"/>
                </a:lnTo>
                <a:lnTo>
                  <a:pt x="1381101" y="986348"/>
                </a:lnTo>
                <a:lnTo>
                  <a:pt x="1361646" y="1039146"/>
                </a:lnTo>
                <a:lnTo>
                  <a:pt x="1342191" y="1091547"/>
                </a:lnTo>
                <a:lnTo>
                  <a:pt x="1317972" y="1165385"/>
                </a:lnTo>
                <a:lnTo>
                  <a:pt x="1242535" y="1148315"/>
                </a:lnTo>
                <a:lnTo>
                  <a:pt x="1238962" y="1207465"/>
                </a:lnTo>
                <a:lnTo>
                  <a:pt x="1232212" y="1284875"/>
                </a:lnTo>
                <a:lnTo>
                  <a:pt x="1226654" y="1344422"/>
                </a:lnTo>
                <a:lnTo>
                  <a:pt x="1221095" y="1398411"/>
                </a:lnTo>
                <a:lnTo>
                  <a:pt x="1220698" y="1403572"/>
                </a:lnTo>
                <a:lnTo>
                  <a:pt x="1218316" y="1411908"/>
                </a:lnTo>
                <a:lnTo>
                  <a:pt x="1214743" y="1420245"/>
                </a:lnTo>
                <a:lnTo>
                  <a:pt x="1211169" y="1428581"/>
                </a:lnTo>
                <a:lnTo>
                  <a:pt x="1207199" y="1436918"/>
                </a:lnTo>
                <a:lnTo>
                  <a:pt x="1203229" y="1444857"/>
                </a:lnTo>
                <a:lnTo>
                  <a:pt x="1198464" y="1452797"/>
                </a:lnTo>
                <a:lnTo>
                  <a:pt x="1193303" y="1461133"/>
                </a:lnTo>
                <a:lnTo>
                  <a:pt x="1187744" y="1469073"/>
                </a:lnTo>
                <a:lnTo>
                  <a:pt x="1141688" y="2084388"/>
                </a:lnTo>
                <a:lnTo>
                  <a:pt x="1017416" y="2084388"/>
                </a:lnTo>
                <a:lnTo>
                  <a:pt x="955478" y="1594915"/>
                </a:lnTo>
                <a:lnTo>
                  <a:pt x="947537" y="1595709"/>
                </a:lnTo>
                <a:lnTo>
                  <a:pt x="943567" y="1596503"/>
                </a:lnTo>
                <a:lnTo>
                  <a:pt x="939597" y="1596503"/>
                </a:lnTo>
                <a:lnTo>
                  <a:pt x="934435" y="1595709"/>
                </a:lnTo>
                <a:lnTo>
                  <a:pt x="928877" y="1595312"/>
                </a:lnTo>
                <a:lnTo>
                  <a:pt x="871306" y="2082006"/>
                </a:lnTo>
                <a:lnTo>
                  <a:pt x="741476" y="2084388"/>
                </a:lnTo>
                <a:lnTo>
                  <a:pt x="694625" y="1461133"/>
                </a:lnTo>
                <a:lnTo>
                  <a:pt x="685890" y="1446842"/>
                </a:lnTo>
                <a:lnTo>
                  <a:pt x="681920" y="1439697"/>
                </a:lnTo>
                <a:lnTo>
                  <a:pt x="677553" y="1432948"/>
                </a:lnTo>
                <a:lnTo>
                  <a:pt x="673582" y="1425802"/>
                </a:lnTo>
                <a:lnTo>
                  <a:pt x="670406" y="1418657"/>
                </a:lnTo>
                <a:lnTo>
                  <a:pt x="667230" y="1411511"/>
                </a:lnTo>
                <a:lnTo>
                  <a:pt x="664848" y="1403969"/>
                </a:lnTo>
                <a:lnTo>
                  <a:pt x="664053" y="1398411"/>
                </a:lnTo>
                <a:lnTo>
                  <a:pt x="657701" y="1329337"/>
                </a:lnTo>
                <a:lnTo>
                  <a:pt x="650554" y="1253514"/>
                </a:lnTo>
                <a:lnTo>
                  <a:pt x="642217" y="1157446"/>
                </a:lnTo>
                <a:lnTo>
                  <a:pt x="626335" y="1161415"/>
                </a:lnTo>
                <a:lnTo>
                  <a:pt x="610057" y="1165782"/>
                </a:lnTo>
                <a:lnTo>
                  <a:pt x="594175" y="1168958"/>
                </a:lnTo>
                <a:lnTo>
                  <a:pt x="585440" y="1170943"/>
                </a:lnTo>
                <a:lnTo>
                  <a:pt x="577500" y="1171737"/>
                </a:lnTo>
                <a:lnTo>
                  <a:pt x="569956" y="1172531"/>
                </a:lnTo>
                <a:lnTo>
                  <a:pt x="562412" y="1172928"/>
                </a:lnTo>
                <a:lnTo>
                  <a:pt x="554869" y="1172928"/>
                </a:lnTo>
                <a:lnTo>
                  <a:pt x="548119" y="1172531"/>
                </a:lnTo>
                <a:lnTo>
                  <a:pt x="541369" y="1171737"/>
                </a:lnTo>
                <a:lnTo>
                  <a:pt x="535017" y="1170149"/>
                </a:lnTo>
                <a:lnTo>
                  <a:pt x="529458" y="1167767"/>
                </a:lnTo>
                <a:lnTo>
                  <a:pt x="523900" y="1165385"/>
                </a:lnTo>
                <a:lnTo>
                  <a:pt x="514768" y="1116557"/>
                </a:lnTo>
                <a:lnTo>
                  <a:pt x="504048" y="1055819"/>
                </a:lnTo>
                <a:lnTo>
                  <a:pt x="492931" y="988730"/>
                </a:lnTo>
                <a:lnTo>
                  <a:pt x="482211" y="919656"/>
                </a:lnTo>
                <a:lnTo>
                  <a:pt x="477049" y="885913"/>
                </a:lnTo>
                <a:lnTo>
                  <a:pt x="472682" y="853361"/>
                </a:lnTo>
                <a:lnTo>
                  <a:pt x="468712" y="822397"/>
                </a:lnTo>
                <a:lnTo>
                  <a:pt x="465932" y="794608"/>
                </a:lnTo>
                <a:lnTo>
                  <a:pt x="463550" y="770393"/>
                </a:lnTo>
                <a:lnTo>
                  <a:pt x="462359" y="748956"/>
                </a:lnTo>
                <a:lnTo>
                  <a:pt x="461962" y="740222"/>
                </a:lnTo>
                <a:lnTo>
                  <a:pt x="461962" y="732680"/>
                </a:lnTo>
                <a:lnTo>
                  <a:pt x="462359" y="726328"/>
                </a:lnTo>
                <a:lnTo>
                  <a:pt x="463153" y="720770"/>
                </a:lnTo>
                <a:lnTo>
                  <a:pt x="463550" y="716404"/>
                </a:lnTo>
                <a:lnTo>
                  <a:pt x="463947" y="711640"/>
                </a:lnTo>
                <a:lnTo>
                  <a:pt x="465138" y="707273"/>
                </a:lnTo>
                <a:lnTo>
                  <a:pt x="466330" y="702906"/>
                </a:lnTo>
                <a:lnTo>
                  <a:pt x="469109" y="694173"/>
                </a:lnTo>
                <a:lnTo>
                  <a:pt x="473079" y="685836"/>
                </a:lnTo>
                <a:lnTo>
                  <a:pt x="477447" y="677500"/>
                </a:lnTo>
                <a:lnTo>
                  <a:pt x="483005" y="669957"/>
                </a:lnTo>
                <a:lnTo>
                  <a:pt x="489358" y="662415"/>
                </a:lnTo>
                <a:lnTo>
                  <a:pt x="496504" y="654475"/>
                </a:lnTo>
                <a:lnTo>
                  <a:pt x="504048" y="647329"/>
                </a:lnTo>
                <a:lnTo>
                  <a:pt x="512783" y="640581"/>
                </a:lnTo>
                <a:lnTo>
                  <a:pt x="521915" y="634229"/>
                </a:lnTo>
                <a:lnTo>
                  <a:pt x="531443" y="628275"/>
                </a:lnTo>
                <a:lnTo>
                  <a:pt x="542163" y="621923"/>
                </a:lnTo>
                <a:lnTo>
                  <a:pt x="552883" y="616365"/>
                </a:lnTo>
                <a:lnTo>
                  <a:pt x="564000" y="610411"/>
                </a:lnTo>
                <a:lnTo>
                  <a:pt x="575911" y="605250"/>
                </a:lnTo>
                <a:lnTo>
                  <a:pt x="588220" y="600089"/>
                </a:lnTo>
                <a:lnTo>
                  <a:pt x="600925" y="595325"/>
                </a:lnTo>
                <a:lnTo>
                  <a:pt x="613233" y="590562"/>
                </a:lnTo>
                <a:lnTo>
                  <a:pt x="626732" y="586195"/>
                </a:lnTo>
                <a:lnTo>
                  <a:pt x="640231" y="582225"/>
                </a:lnTo>
                <a:lnTo>
                  <a:pt x="653731" y="577858"/>
                </a:lnTo>
                <a:lnTo>
                  <a:pt x="681920" y="570713"/>
                </a:lnTo>
                <a:lnTo>
                  <a:pt x="710110" y="564361"/>
                </a:lnTo>
                <a:lnTo>
                  <a:pt x="738299" y="558407"/>
                </a:lnTo>
                <a:lnTo>
                  <a:pt x="766489" y="554040"/>
                </a:lnTo>
                <a:lnTo>
                  <a:pt x="793884" y="549673"/>
                </a:lnTo>
                <a:lnTo>
                  <a:pt x="797458" y="549276"/>
                </a:lnTo>
                <a:lnTo>
                  <a:pt x="800634" y="549276"/>
                </a:lnTo>
                <a:lnTo>
                  <a:pt x="806987" y="549276"/>
                </a:lnTo>
                <a:lnTo>
                  <a:pt x="897114" y="881943"/>
                </a:lnTo>
                <a:lnTo>
                  <a:pt x="899099" y="868843"/>
                </a:lnTo>
                <a:lnTo>
                  <a:pt x="930068" y="640581"/>
                </a:lnTo>
                <a:lnTo>
                  <a:pt x="921333" y="617953"/>
                </a:lnTo>
                <a:lnTo>
                  <a:pt x="938406" y="588577"/>
                </a:lnTo>
                <a:lnTo>
                  <a:pt x="977712" y="588180"/>
                </a:lnTo>
                <a:lnTo>
                  <a:pt x="994388" y="617953"/>
                </a:lnTo>
                <a:lnTo>
                  <a:pt x="986844" y="644551"/>
                </a:lnTo>
                <a:lnTo>
                  <a:pt x="1014636" y="885913"/>
                </a:lnTo>
                <a:lnTo>
                  <a:pt x="1088485" y="559597"/>
                </a:lnTo>
                <a:lnTo>
                  <a:pt x="1096823" y="556025"/>
                </a:lnTo>
                <a:lnTo>
                  <a:pt x="1103175" y="552849"/>
                </a:lnTo>
                <a:lnTo>
                  <a:pt x="1106749" y="550467"/>
                </a:lnTo>
                <a:lnTo>
                  <a:pt x="1107543" y="550070"/>
                </a:lnTo>
                <a:lnTo>
                  <a:pt x="1107543" y="549673"/>
                </a:lnTo>
                <a:lnTo>
                  <a:pt x="1121042" y="548085"/>
                </a:lnTo>
                <a:lnTo>
                  <a:pt x="1134938" y="547688"/>
                </a:lnTo>
                <a:close/>
                <a:moveTo>
                  <a:pt x="1529566" y="180975"/>
                </a:moveTo>
                <a:lnTo>
                  <a:pt x="1542295" y="180975"/>
                </a:lnTo>
                <a:lnTo>
                  <a:pt x="1554228" y="181372"/>
                </a:lnTo>
                <a:lnTo>
                  <a:pt x="1566162" y="182564"/>
                </a:lnTo>
                <a:lnTo>
                  <a:pt x="1577698" y="184153"/>
                </a:lnTo>
                <a:lnTo>
                  <a:pt x="1588040" y="186139"/>
                </a:lnTo>
                <a:lnTo>
                  <a:pt x="1598781" y="188920"/>
                </a:lnTo>
                <a:lnTo>
                  <a:pt x="1608328" y="191700"/>
                </a:lnTo>
                <a:lnTo>
                  <a:pt x="1617874" y="195275"/>
                </a:lnTo>
                <a:lnTo>
                  <a:pt x="1626626" y="198453"/>
                </a:lnTo>
                <a:lnTo>
                  <a:pt x="1634979" y="202426"/>
                </a:lnTo>
                <a:lnTo>
                  <a:pt x="1642935" y="206398"/>
                </a:lnTo>
                <a:lnTo>
                  <a:pt x="1650095" y="210370"/>
                </a:lnTo>
                <a:lnTo>
                  <a:pt x="1656858" y="214740"/>
                </a:lnTo>
                <a:lnTo>
                  <a:pt x="1663222" y="218315"/>
                </a:lnTo>
                <a:lnTo>
                  <a:pt x="1673962" y="225862"/>
                </a:lnTo>
                <a:lnTo>
                  <a:pt x="1682316" y="232615"/>
                </a:lnTo>
                <a:lnTo>
                  <a:pt x="1688681" y="238177"/>
                </a:lnTo>
                <a:lnTo>
                  <a:pt x="1693454" y="243341"/>
                </a:lnTo>
                <a:lnTo>
                  <a:pt x="1691863" y="246519"/>
                </a:lnTo>
                <a:lnTo>
                  <a:pt x="1689476" y="250888"/>
                </a:lnTo>
                <a:lnTo>
                  <a:pt x="1686692" y="256052"/>
                </a:lnTo>
                <a:lnTo>
                  <a:pt x="1682714" y="262011"/>
                </a:lnTo>
                <a:lnTo>
                  <a:pt x="1677940" y="268367"/>
                </a:lnTo>
                <a:lnTo>
                  <a:pt x="1671973" y="275120"/>
                </a:lnTo>
                <a:lnTo>
                  <a:pt x="1665211" y="281078"/>
                </a:lnTo>
                <a:lnTo>
                  <a:pt x="1661233" y="284256"/>
                </a:lnTo>
                <a:lnTo>
                  <a:pt x="1656858" y="286639"/>
                </a:lnTo>
                <a:lnTo>
                  <a:pt x="1652880" y="289420"/>
                </a:lnTo>
                <a:lnTo>
                  <a:pt x="1648106" y="291803"/>
                </a:lnTo>
                <a:lnTo>
                  <a:pt x="1643333" y="293790"/>
                </a:lnTo>
                <a:lnTo>
                  <a:pt x="1638162" y="295776"/>
                </a:lnTo>
                <a:lnTo>
                  <a:pt x="1632593" y="296967"/>
                </a:lnTo>
                <a:lnTo>
                  <a:pt x="1627024" y="297762"/>
                </a:lnTo>
                <a:lnTo>
                  <a:pt x="1621057" y="298159"/>
                </a:lnTo>
                <a:lnTo>
                  <a:pt x="1614692" y="298159"/>
                </a:lnTo>
                <a:lnTo>
                  <a:pt x="1607930" y="297762"/>
                </a:lnTo>
                <a:lnTo>
                  <a:pt x="1601167" y="296570"/>
                </a:lnTo>
                <a:lnTo>
                  <a:pt x="1594007" y="294584"/>
                </a:lnTo>
                <a:lnTo>
                  <a:pt x="1586449" y="292201"/>
                </a:lnTo>
                <a:lnTo>
                  <a:pt x="1578891" y="289420"/>
                </a:lnTo>
                <a:lnTo>
                  <a:pt x="1570936" y="285448"/>
                </a:lnTo>
                <a:lnTo>
                  <a:pt x="1561389" y="280681"/>
                </a:lnTo>
                <a:lnTo>
                  <a:pt x="1551842" y="276708"/>
                </a:lnTo>
                <a:lnTo>
                  <a:pt x="1590825" y="295776"/>
                </a:lnTo>
                <a:lnTo>
                  <a:pt x="1608328" y="303720"/>
                </a:lnTo>
                <a:lnTo>
                  <a:pt x="1617477" y="306898"/>
                </a:lnTo>
                <a:lnTo>
                  <a:pt x="1625830" y="310473"/>
                </a:lnTo>
                <a:lnTo>
                  <a:pt x="1633786" y="312857"/>
                </a:lnTo>
                <a:lnTo>
                  <a:pt x="1641344" y="314446"/>
                </a:lnTo>
                <a:lnTo>
                  <a:pt x="1648902" y="316035"/>
                </a:lnTo>
                <a:lnTo>
                  <a:pt x="1655664" y="316432"/>
                </a:lnTo>
                <a:lnTo>
                  <a:pt x="1662427" y="316035"/>
                </a:lnTo>
                <a:lnTo>
                  <a:pt x="1665609" y="315240"/>
                </a:lnTo>
                <a:lnTo>
                  <a:pt x="1668393" y="314446"/>
                </a:lnTo>
                <a:lnTo>
                  <a:pt x="1671576" y="313651"/>
                </a:lnTo>
                <a:lnTo>
                  <a:pt x="1674360" y="312460"/>
                </a:lnTo>
                <a:lnTo>
                  <a:pt x="1676747" y="310871"/>
                </a:lnTo>
                <a:lnTo>
                  <a:pt x="1679531" y="309282"/>
                </a:lnTo>
                <a:lnTo>
                  <a:pt x="1680725" y="321993"/>
                </a:lnTo>
                <a:lnTo>
                  <a:pt x="1681123" y="333910"/>
                </a:lnTo>
                <a:lnTo>
                  <a:pt x="1681123" y="345430"/>
                </a:lnTo>
                <a:lnTo>
                  <a:pt x="1680327" y="356950"/>
                </a:lnTo>
                <a:lnTo>
                  <a:pt x="1682316" y="354566"/>
                </a:lnTo>
                <a:lnTo>
                  <a:pt x="1683509" y="353772"/>
                </a:lnTo>
                <a:lnTo>
                  <a:pt x="1684703" y="353772"/>
                </a:lnTo>
                <a:lnTo>
                  <a:pt x="1685896" y="354169"/>
                </a:lnTo>
                <a:lnTo>
                  <a:pt x="1687487" y="354964"/>
                </a:lnTo>
                <a:lnTo>
                  <a:pt x="1688681" y="356553"/>
                </a:lnTo>
                <a:lnTo>
                  <a:pt x="1689874" y="358142"/>
                </a:lnTo>
                <a:lnTo>
                  <a:pt x="1692261" y="363703"/>
                </a:lnTo>
                <a:lnTo>
                  <a:pt x="1694250" y="370456"/>
                </a:lnTo>
                <a:lnTo>
                  <a:pt x="1695841" y="378401"/>
                </a:lnTo>
                <a:lnTo>
                  <a:pt x="1697034" y="387934"/>
                </a:lnTo>
                <a:lnTo>
                  <a:pt x="1698227" y="398660"/>
                </a:lnTo>
                <a:lnTo>
                  <a:pt x="1698625" y="409782"/>
                </a:lnTo>
                <a:lnTo>
                  <a:pt x="1698227" y="420905"/>
                </a:lnTo>
                <a:lnTo>
                  <a:pt x="1697034" y="431630"/>
                </a:lnTo>
                <a:lnTo>
                  <a:pt x="1695841" y="441164"/>
                </a:lnTo>
                <a:lnTo>
                  <a:pt x="1694250" y="449108"/>
                </a:lnTo>
                <a:lnTo>
                  <a:pt x="1692261" y="456259"/>
                </a:lnTo>
                <a:lnTo>
                  <a:pt x="1689874" y="461423"/>
                </a:lnTo>
                <a:lnTo>
                  <a:pt x="1688681" y="463012"/>
                </a:lnTo>
                <a:lnTo>
                  <a:pt x="1687487" y="464998"/>
                </a:lnTo>
                <a:lnTo>
                  <a:pt x="1685896" y="465792"/>
                </a:lnTo>
                <a:lnTo>
                  <a:pt x="1684703" y="465792"/>
                </a:lnTo>
                <a:lnTo>
                  <a:pt x="1683112" y="465792"/>
                </a:lnTo>
                <a:lnTo>
                  <a:pt x="1681520" y="464203"/>
                </a:lnTo>
                <a:lnTo>
                  <a:pt x="1680327" y="463012"/>
                </a:lnTo>
                <a:lnTo>
                  <a:pt x="1679134" y="461025"/>
                </a:lnTo>
                <a:lnTo>
                  <a:pt x="1677940" y="458642"/>
                </a:lnTo>
                <a:lnTo>
                  <a:pt x="1676349" y="455464"/>
                </a:lnTo>
                <a:lnTo>
                  <a:pt x="1674758" y="447917"/>
                </a:lnTo>
                <a:lnTo>
                  <a:pt x="1673565" y="457450"/>
                </a:lnTo>
                <a:lnTo>
                  <a:pt x="1671973" y="467381"/>
                </a:lnTo>
                <a:lnTo>
                  <a:pt x="1669587" y="476518"/>
                </a:lnTo>
                <a:lnTo>
                  <a:pt x="1667200" y="485654"/>
                </a:lnTo>
                <a:lnTo>
                  <a:pt x="1664813" y="494393"/>
                </a:lnTo>
                <a:lnTo>
                  <a:pt x="1661631" y="502735"/>
                </a:lnTo>
                <a:lnTo>
                  <a:pt x="1658449" y="511077"/>
                </a:lnTo>
                <a:lnTo>
                  <a:pt x="1654869" y="519419"/>
                </a:lnTo>
                <a:lnTo>
                  <a:pt x="1651289" y="526966"/>
                </a:lnTo>
                <a:lnTo>
                  <a:pt x="1646913" y="534514"/>
                </a:lnTo>
                <a:lnTo>
                  <a:pt x="1642537" y="541664"/>
                </a:lnTo>
                <a:lnTo>
                  <a:pt x="1638162" y="548417"/>
                </a:lnTo>
                <a:lnTo>
                  <a:pt x="1633388" y="555170"/>
                </a:lnTo>
                <a:lnTo>
                  <a:pt x="1628217" y="561526"/>
                </a:lnTo>
                <a:lnTo>
                  <a:pt x="1623046" y="567485"/>
                </a:lnTo>
                <a:lnTo>
                  <a:pt x="1618272" y="573443"/>
                </a:lnTo>
                <a:lnTo>
                  <a:pt x="1612703" y="578607"/>
                </a:lnTo>
                <a:lnTo>
                  <a:pt x="1607134" y="583771"/>
                </a:lnTo>
                <a:lnTo>
                  <a:pt x="1601565" y="588538"/>
                </a:lnTo>
                <a:lnTo>
                  <a:pt x="1596394" y="592510"/>
                </a:lnTo>
                <a:lnTo>
                  <a:pt x="1590427" y="596880"/>
                </a:lnTo>
                <a:lnTo>
                  <a:pt x="1584460" y="600852"/>
                </a:lnTo>
                <a:lnTo>
                  <a:pt x="1578891" y="604030"/>
                </a:lnTo>
                <a:lnTo>
                  <a:pt x="1572924" y="607605"/>
                </a:lnTo>
                <a:lnTo>
                  <a:pt x="1566958" y="609989"/>
                </a:lnTo>
                <a:lnTo>
                  <a:pt x="1560991" y="612372"/>
                </a:lnTo>
                <a:lnTo>
                  <a:pt x="1555024" y="614756"/>
                </a:lnTo>
                <a:lnTo>
                  <a:pt x="1549853" y="616344"/>
                </a:lnTo>
                <a:lnTo>
                  <a:pt x="1543886" y="617536"/>
                </a:lnTo>
                <a:lnTo>
                  <a:pt x="1538317" y="618331"/>
                </a:lnTo>
                <a:lnTo>
                  <a:pt x="1532748" y="618728"/>
                </a:lnTo>
                <a:lnTo>
                  <a:pt x="1527179" y="619125"/>
                </a:lnTo>
                <a:lnTo>
                  <a:pt x="1523201" y="618728"/>
                </a:lnTo>
                <a:lnTo>
                  <a:pt x="1518428" y="618331"/>
                </a:lnTo>
                <a:lnTo>
                  <a:pt x="1513654" y="617536"/>
                </a:lnTo>
                <a:lnTo>
                  <a:pt x="1508881" y="615947"/>
                </a:lnTo>
                <a:lnTo>
                  <a:pt x="1503709" y="614358"/>
                </a:lnTo>
                <a:lnTo>
                  <a:pt x="1498538" y="611975"/>
                </a:lnTo>
                <a:lnTo>
                  <a:pt x="1492969" y="609592"/>
                </a:lnTo>
                <a:lnTo>
                  <a:pt x="1487798" y="606414"/>
                </a:lnTo>
                <a:lnTo>
                  <a:pt x="1482229" y="603633"/>
                </a:lnTo>
                <a:lnTo>
                  <a:pt x="1476660" y="599661"/>
                </a:lnTo>
                <a:lnTo>
                  <a:pt x="1465522" y="591716"/>
                </a:lnTo>
                <a:lnTo>
                  <a:pt x="1454384" y="582580"/>
                </a:lnTo>
                <a:lnTo>
                  <a:pt x="1443246" y="572251"/>
                </a:lnTo>
                <a:lnTo>
                  <a:pt x="1432108" y="560732"/>
                </a:lnTo>
                <a:lnTo>
                  <a:pt x="1421765" y="548020"/>
                </a:lnTo>
                <a:lnTo>
                  <a:pt x="1416992" y="541664"/>
                </a:lnTo>
                <a:lnTo>
                  <a:pt x="1411821" y="534514"/>
                </a:lnTo>
                <a:lnTo>
                  <a:pt x="1407445" y="527364"/>
                </a:lnTo>
                <a:lnTo>
                  <a:pt x="1402671" y="520213"/>
                </a:lnTo>
                <a:lnTo>
                  <a:pt x="1398296" y="512666"/>
                </a:lnTo>
                <a:lnTo>
                  <a:pt x="1394318" y="504721"/>
                </a:lnTo>
                <a:lnTo>
                  <a:pt x="1390340" y="496777"/>
                </a:lnTo>
                <a:lnTo>
                  <a:pt x="1386760" y="488435"/>
                </a:lnTo>
                <a:lnTo>
                  <a:pt x="1383180" y="480490"/>
                </a:lnTo>
                <a:lnTo>
                  <a:pt x="1380395" y="472148"/>
                </a:lnTo>
                <a:lnTo>
                  <a:pt x="1377213" y="463012"/>
                </a:lnTo>
                <a:lnTo>
                  <a:pt x="1374826" y="454272"/>
                </a:lnTo>
                <a:lnTo>
                  <a:pt x="1373235" y="460231"/>
                </a:lnTo>
                <a:lnTo>
                  <a:pt x="1370848" y="464998"/>
                </a:lnTo>
                <a:lnTo>
                  <a:pt x="1369655" y="466189"/>
                </a:lnTo>
                <a:lnTo>
                  <a:pt x="1368462" y="467381"/>
                </a:lnTo>
                <a:lnTo>
                  <a:pt x="1367268" y="468176"/>
                </a:lnTo>
                <a:lnTo>
                  <a:pt x="1366075" y="468573"/>
                </a:lnTo>
                <a:lnTo>
                  <a:pt x="1364484" y="468176"/>
                </a:lnTo>
                <a:lnTo>
                  <a:pt x="1363291" y="467381"/>
                </a:lnTo>
                <a:lnTo>
                  <a:pt x="1361699" y="466189"/>
                </a:lnTo>
                <a:lnTo>
                  <a:pt x="1360506" y="463806"/>
                </a:lnTo>
                <a:lnTo>
                  <a:pt x="1358119" y="459039"/>
                </a:lnTo>
                <a:lnTo>
                  <a:pt x="1356130" y="452286"/>
                </a:lnTo>
                <a:lnTo>
                  <a:pt x="1354539" y="443547"/>
                </a:lnTo>
                <a:lnTo>
                  <a:pt x="1353346" y="434411"/>
                </a:lnTo>
                <a:lnTo>
                  <a:pt x="1352550" y="423685"/>
                </a:lnTo>
                <a:lnTo>
                  <a:pt x="1352550" y="412563"/>
                </a:lnTo>
                <a:lnTo>
                  <a:pt x="1352550" y="401043"/>
                </a:lnTo>
                <a:lnTo>
                  <a:pt x="1353346" y="390715"/>
                </a:lnTo>
                <a:lnTo>
                  <a:pt x="1354539" y="381181"/>
                </a:lnTo>
                <a:lnTo>
                  <a:pt x="1356130" y="372839"/>
                </a:lnTo>
                <a:lnTo>
                  <a:pt x="1358119" y="366086"/>
                </a:lnTo>
                <a:lnTo>
                  <a:pt x="1360506" y="360922"/>
                </a:lnTo>
                <a:lnTo>
                  <a:pt x="1361699" y="358936"/>
                </a:lnTo>
                <a:lnTo>
                  <a:pt x="1363291" y="357744"/>
                </a:lnTo>
                <a:lnTo>
                  <a:pt x="1364484" y="356950"/>
                </a:lnTo>
                <a:lnTo>
                  <a:pt x="1366075" y="356553"/>
                </a:lnTo>
                <a:lnTo>
                  <a:pt x="1366871" y="356950"/>
                </a:lnTo>
                <a:lnTo>
                  <a:pt x="1367666" y="357347"/>
                </a:lnTo>
                <a:lnTo>
                  <a:pt x="1368064" y="349800"/>
                </a:lnTo>
                <a:lnTo>
                  <a:pt x="1368462" y="342252"/>
                </a:lnTo>
                <a:lnTo>
                  <a:pt x="1369257" y="335499"/>
                </a:lnTo>
                <a:lnTo>
                  <a:pt x="1370053" y="329541"/>
                </a:lnTo>
                <a:lnTo>
                  <a:pt x="1369655" y="321596"/>
                </a:lnTo>
                <a:lnTo>
                  <a:pt x="1369257" y="314049"/>
                </a:lnTo>
                <a:lnTo>
                  <a:pt x="1369257" y="307296"/>
                </a:lnTo>
                <a:lnTo>
                  <a:pt x="1369655" y="300543"/>
                </a:lnTo>
                <a:lnTo>
                  <a:pt x="1370053" y="294584"/>
                </a:lnTo>
                <a:lnTo>
                  <a:pt x="1370848" y="289023"/>
                </a:lnTo>
                <a:lnTo>
                  <a:pt x="1372440" y="283461"/>
                </a:lnTo>
                <a:lnTo>
                  <a:pt x="1374031" y="278297"/>
                </a:lnTo>
                <a:lnTo>
                  <a:pt x="1375622" y="273531"/>
                </a:lnTo>
                <a:lnTo>
                  <a:pt x="1377213" y="269558"/>
                </a:lnTo>
                <a:lnTo>
                  <a:pt x="1379998" y="265189"/>
                </a:lnTo>
                <a:lnTo>
                  <a:pt x="1382384" y="262011"/>
                </a:lnTo>
                <a:lnTo>
                  <a:pt x="1384771" y="258436"/>
                </a:lnTo>
                <a:lnTo>
                  <a:pt x="1387953" y="255655"/>
                </a:lnTo>
                <a:lnTo>
                  <a:pt x="1391136" y="252477"/>
                </a:lnTo>
                <a:lnTo>
                  <a:pt x="1394716" y="250491"/>
                </a:lnTo>
                <a:lnTo>
                  <a:pt x="1379600" y="250491"/>
                </a:lnTo>
                <a:lnTo>
                  <a:pt x="1367666" y="250888"/>
                </a:lnTo>
                <a:lnTo>
                  <a:pt x="1357324" y="251683"/>
                </a:lnTo>
                <a:lnTo>
                  <a:pt x="1364484" y="248108"/>
                </a:lnTo>
                <a:lnTo>
                  <a:pt x="1371644" y="243341"/>
                </a:lnTo>
                <a:lnTo>
                  <a:pt x="1379202" y="238177"/>
                </a:lnTo>
                <a:lnTo>
                  <a:pt x="1386362" y="232615"/>
                </a:lnTo>
                <a:lnTo>
                  <a:pt x="1400285" y="222287"/>
                </a:lnTo>
                <a:lnTo>
                  <a:pt x="1406649" y="217520"/>
                </a:lnTo>
                <a:lnTo>
                  <a:pt x="1412218" y="214343"/>
                </a:lnTo>
                <a:lnTo>
                  <a:pt x="1428528" y="206398"/>
                </a:lnTo>
                <a:lnTo>
                  <a:pt x="1444041" y="199645"/>
                </a:lnTo>
                <a:lnTo>
                  <a:pt x="1459157" y="194481"/>
                </a:lnTo>
                <a:lnTo>
                  <a:pt x="1474273" y="189714"/>
                </a:lnTo>
                <a:lnTo>
                  <a:pt x="1488594" y="186139"/>
                </a:lnTo>
                <a:lnTo>
                  <a:pt x="1502914" y="183756"/>
                </a:lnTo>
                <a:lnTo>
                  <a:pt x="1516439" y="182167"/>
                </a:lnTo>
                <a:lnTo>
                  <a:pt x="1529566" y="180975"/>
                </a:lnTo>
                <a:close/>
                <a:moveTo>
                  <a:pt x="392103" y="180975"/>
                </a:moveTo>
                <a:lnTo>
                  <a:pt x="405170" y="180975"/>
                </a:lnTo>
                <a:lnTo>
                  <a:pt x="417445" y="181372"/>
                </a:lnTo>
                <a:lnTo>
                  <a:pt x="428532" y="182564"/>
                </a:lnTo>
                <a:lnTo>
                  <a:pt x="440015" y="184153"/>
                </a:lnTo>
                <a:lnTo>
                  <a:pt x="451102" y="186139"/>
                </a:lnTo>
                <a:lnTo>
                  <a:pt x="461001" y="188920"/>
                </a:lnTo>
                <a:lnTo>
                  <a:pt x="471296" y="191700"/>
                </a:lnTo>
                <a:lnTo>
                  <a:pt x="480404" y="195275"/>
                </a:lnTo>
                <a:lnTo>
                  <a:pt x="489115" y="198453"/>
                </a:lnTo>
                <a:lnTo>
                  <a:pt x="497430" y="202426"/>
                </a:lnTo>
                <a:lnTo>
                  <a:pt x="505349" y="206398"/>
                </a:lnTo>
                <a:lnTo>
                  <a:pt x="512873" y="210370"/>
                </a:lnTo>
                <a:lnTo>
                  <a:pt x="519604" y="214740"/>
                </a:lnTo>
                <a:lnTo>
                  <a:pt x="525543" y="218315"/>
                </a:lnTo>
                <a:lnTo>
                  <a:pt x="536234" y="225862"/>
                </a:lnTo>
                <a:lnTo>
                  <a:pt x="544550" y="232615"/>
                </a:lnTo>
                <a:lnTo>
                  <a:pt x="550489" y="238177"/>
                </a:lnTo>
                <a:lnTo>
                  <a:pt x="555637" y="243341"/>
                </a:lnTo>
                <a:lnTo>
                  <a:pt x="554053" y="246519"/>
                </a:lnTo>
                <a:lnTo>
                  <a:pt x="551677" y="250888"/>
                </a:lnTo>
                <a:lnTo>
                  <a:pt x="548905" y="256052"/>
                </a:lnTo>
                <a:lnTo>
                  <a:pt x="544946" y="262011"/>
                </a:lnTo>
                <a:lnTo>
                  <a:pt x="540194" y="268367"/>
                </a:lnTo>
                <a:lnTo>
                  <a:pt x="534255" y="275120"/>
                </a:lnTo>
                <a:lnTo>
                  <a:pt x="527523" y="281078"/>
                </a:lnTo>
                <a:lnTo>
                  <a:pt x="523564" y="284256"/>
                </a:lnTo>
                <a:lnTo>
                  <a:pt x="519604" y="286639"/>
                </a:lnTo>
                <a:lnTo>
                  <a:pt x="515248" y="289420"/>
                </a:lnTo>
                <a:lnTo>
                  <a:pt x="510497" y="291803"/>
                </a:lnTo>
                <a:lnTo>
                  <a:pt x="505745" y="293790"/>
                </a:lnTo>
                <a:lnTo>
                  <a:pt x="500598" y="295776"/>
                </a:lnTo>
                <a:lnTo>
                  <a:pt x="495054" y="296967"/>
                </a:lnTo>
                <a:lnTo>
                  <a:pt x="489511" y="297762"/>
                </a:lnTo>
                <a:lnTo>
                  <a:pt x="483175" y="298159"/>
                </a:lnTo>
                <a:lnTo>
                  <a:pt x="477236" y="298159"/>
                </a:lnTo>
                <a:lnTo>
                  <a:pt x="470504" y="297762"/>
                </a:lnTo>
                <a:lnTo>
                  <a:pt x="463773" y="296570"/>
                </a:lnTo>
                <a:lnTo>
                  <a:pt x="456646" y="294584"/>
                </a:lnTo>
                <a:lnTo>
                  <a:pt x="449122" y="292201"/>
                </a:lnTo>
                <a:lnTo>
                  <a:pt x="441599" y="289420"/>
                </a:lnTo>
                <a:lnTo>
                  <a:pt x="433680" y="285448"/>
                </a:lnTo>
                <a:lnTo>
                  <a:pt x="424572" y="280681"/>
                </a:lnTo>
                <a:lnTo>
                  <a:pt x="414673" y="276708"/>
                </a:lnTo>
                <a:lnTo>
                  <a:pt x="453082" y="295776"/>
                </a:lnTo>
                <a:lnTo>
                  <a:pt x="471296" y="303720"/>
                </a:lnTo>
                <a:lnTo>
                  <a:pt x="480008" y="306898"/>
                </a:lnTo>
                <a:lnTo>
                  <a:pt x="488323" y="310473"/>
                </a:lnTo>
                <a:lnTo>
                  <a:pt x="496242" y="312857"/>
                </a:lnTo>
                <a:lnTo>
                  <a:pt x="503765" y="314446"/>
                </a:lnTo>
                <a:lnTo>
                  <a:pt x="511289" y="316035"/>
                </a:lnTo>
                <a:lnTo>
                  <a:pt x="518020" y="316432"/>
                </a:lnTo>
                <a:lnTo>
                  <a:pt x="524751" y="316035"/>
                </a:lnTo>
                <a:lnTo>
                  <a:pt x="527919" y="315240"/>
                </a:lnTo>
                <a:lnTo>
                  <a:pt x="530691" y="314446"/>
                </a:lnTo>
                <a:lnTo>
                  <a:pt x="533859" y="313651"/>
                </a:lnTo>
                <a:lnTo>
                  <a:pt x="536234" y="312460"/>
                </a:lnTo>
                <a:lnTo>
                  <a:pt x="539402" y="310871"/>
                </a:lnTo>
                <a:lnTo>
                  <a:pt x="541382" y="309282"/>
                </a:lnTo>
                <a:lnTo>
                  <a:pt x="542966" y="321993"/>
                </a:lnTo>
                <a:lnTo>
                  <a:pt x="543362" y="333910"/>
                </a:lnTo>
                <a:lnTo>
                  <a:pt x="542966" y="345430"/>
                </a:lnTo>
                <a:lnTo>
                  <a:pt x="542570" y="356950"/>
                </a:lnTo>
                <a:lnTo>
                  <a:pt x="544550" y="354566"/>
                </a:lnTo>
                <a:lnTo>
                  <a:pt x="545738" y="353772"/>
                </a:lnTo>
                <a:lnTo>
                  <a:pt x="546925" y="353772"/>
                </a:lnTo>
                <a:lnTo>
                  <a:pt x="548113" y="354169"/>
                </a:lnTo>
                <a:lnTo>
                  <a:pt x="549301" y="354964"/>
                </a:lnTo>
                <a:lnTo>
                  <a:pt x="550489" y="356553"/>
                </a:lnTo>
                <a:lnTo>
                  <a:pt x="551677" y="358142"/>
                </a:lnTo>
                <a:lnTo>
                  <a:pt x="554449" y="363703"/>
                </a:lnTo>
                <a:lnTo>
                  <a:pt x="556429" y="370456"/>
                </a:lnTo>
                <a:lnTo>
                  <a:pt x="558012" y="378401"/>
                </a:lnTo>
                <a:lnTo>
                  <a:pt x="559596" y="387934"/>
                </a:lnTo>
                <a:lnTo>
                  <a:pt x="560388" y="398660"/>
                </a:lnTo>
                <a:lnTo>
                  <a:pt x="560388" y="409782"/>
                </a:lnTo>
                <a:lnTo>
                  <a:pt x="560388" y="420905"/>
                </a:lnTo>
                <a:lnTo>
                  <a:pt x="559596" y="431630"/>
                </a:lnTo>
                <a:lnTo>
                  <a:pt x="558012" y="441164"/>
                </a:lnTo>
                <a:lnTo>
                  <a:pt x="556429" y="449108"/>
                </a:lnTo>
                <a:lnTo>
                  <a:pt x="554449" y="456259"/>
                </a:lnTo>
                <a:lnTo>
                  <a:pt x="551677" y="461423"/>
                </a:lnTo>
                <a:lnTo>
                  <a:pt x="550489" y="463012"/>
                </a:lnTo>
                <a:lnTo>
                  <a:pt x="549301" y="464998"/>
                </a:lnTo>
                <a:lnTo>
                  <a:pt x="548113" y="465792"/>
                </a:lnTo>
                <a:lnTo>
                  <a:pt x="546925" y="465792"/>
                </a:lnTo>
                <a:lnTo>
                  <a:pt x="544946" y="465792"/>
                </a:lnTo>
                <a:lnTo>
                  <a:pt x="543758" y="464203"/>
                </a:lnTo>
                <a:lnTo>
                  <a:pt x="542570" y="463012"/>
                </a:lnTo>
                <a:lnTo>
                  <a:pt x="541382" y="461025"/>
                </a:lnTo>
                <a:lnTo>
                  <a:pt x="540194" y="458642"/>
                </a:lnTo>
                <a:lnTo>
                  <a:pt x="539006" y="455464"/>
                </a:lnTo>
                <a:lnTo>
                  <a:pt x="536630" y="447917"/>
                </a:lnTo>
                <a:lnTo>
                  <a:pt x="535442" y="457450"/>
                </a:lnTo>
                <a:lnTo>
                  <a:pt x="533859" y="467381"/>
                </a:lnTo>
                <a:lnTo>
                  <a:pt x="531483" y="476518"/>
                </a:lnTo>
                <a:lnTo>
                  <a:pt x="529503" y="485654"/>
                </a:lnTo>
                <a:lnTo>
                  <a:pt x="527127" y="494393"/>
                </a:lnTo>
                <a:lnTo>
                  <a:pt x="523564" y="502735"/>
                </a:lnTo>
                <a:lnTo>
                  <a:pt x="520792" y="511077"/>
                </a:lnTo>
                <a:lnTo>
                  <a:pt x="516832" y="519419"/>
                </a:lnTo>
                <a:lnTo>
                  <a:pt x="513269" y="526966"/>
                </a:lnTo>
                <a:lnTo>
                  <a:pt x="508913" y="534514"/>
                </a:lnTo>
                <a:lnTo>
                  <a:pt x="504557" y="541664"/>
                </a:lnTo>
                <a:lnTo>
                  <a:pt x="500598" y="548417"/>
                </a:lnTo>
                <a:lnTo>
                  <a:pt x="495450" y="555170"/>
                </a:lnTo>
                <a:lnTo>
                  <a:pt x="490699" y="561526"/>
                </a:lnTo>
                <a:lnTo>
                  <a:pt x="485947" y="567485"/>
                </a:lnTo>
                <a:lnTo>
                  <a:pt x="480404" y="573443"/>
                </a:lnTo>
                <a:lnTo>
                  <a:pt x="475256" y="578607"/>
                </a:lnTo>
                <a:lnTo>
                  <a:pt x="469713" y="583771"/>
                </a:lnTo>
                <a:lnTo>
                  <a:pt x="464565" y="588538"/>
                </a:lnTo>
                <a:lnTo>
                  <a:pt x="458625" y="592510"/>
                </a:lnTo>
                <a:lnTo>
                  <a:pt x="453082" y="596880"/>
                </a:lnTo>
                <a:lnTo>
                  <a:pt x="447142" y="600852"/>
                </a:lnTo>
                <a:lnTo>
                  <a:pt x="441203" y="604030"/>
                </a:lnTo>
                <a:lnTo>
                  <a:pt x="435263" y="607605"/>
                </a:lnTo>
                <a:lnTo>
                  <a:pt x="429720" y="609989"/>
                </a:lnTo>
                <a:lnTo>
                  <a:pt x="424177" y="612372"/>
                </a:lnTo>
                <a:lnTo>
                  <a:pt x="418237" y="614756"/>
                </a:lnTo>
                <a:lnTo>
                  <a:pt x="412298" y="616344"/>
                </a:lnTo>
                <a:lnTo>
                  <a:pt x="406754" y="617536"/>
                </a:lnTo>
                <a:lnTo>
                  <a:pt x="401211" y="618331"/>
                </a:lnTo>
                <a:lnTo>
                  <a:pt x="395667" y="618728"/>
                </a:lnTo>
                <a:lnTo>
                  <a:pt x="390520" y="619125"/>
                </a:lnTo>
                <a:lnTo>
                  <a:pt x="385768" y="618728"/>
                </a:lnTo>
                <a:lnTo>
                  <a:pt x="381017" y="618331"/>
                </a:lnTo>
                <a:lnTo>
                  <a:pt x="376265" y="617536"/>
                </a:lnTo>
                <a:lnTo>
                  <a:pt x="371909" y="615947"/>
                </a:lnTo>
                <a:lnTo>
                  <a:pt x="366762" y="614358"/>
                </a:lnTo>
                <a:lnTo>
                  <a:pt x="361218" y="611975"/>
                </a:lnTo>
                <a:lnTo>
                  <a:pt x="356467" y="609592"/>
                </a:lnTo>
                <a:lnTo>
                  <a:pt x="350923" y="606414"/>
                </a:lnTo>
                <a:lnTo>
                  <a:pt x="345380" y="603633"/>
                </a:lnTo>
                <a:lnTo>
                  <a:pt x="339836" y="599661"/>
                </a:lnTo>
                <a:lnTo>
                  <a:pt x="328353" y="591716"/>
                </a:lnTo>
                <a:lnTo>
                  <a:pt x="317662" y="582580"/>
                </a:lnTo>
                <a:lnTo>
                  <a:pt x="306575" y="572251"/>
                </a:lnTo>
                <a:lnTo>
                  <a:pt x="295884" y="560732"/>
                </a:lnTo>
                <a:lnTo>
                  <a:pt x="285193" y="548020"/>
                </a:lnTo>
                <a:lnTo>
                  <a:pt x="280046" y="541664"/>
                </a:lnTo>
                <a:lnTo>
                  <a:pt x="275690" y="534514"/>
                </a:lnTo>
                <a:lnTo>
                  <a:pt x="270543" y="527364"/>
                </a:lnTo>
                <a:lnTo>
                  <a:pt x="266187" y="520213"/>
                </a:lnTo>
                <a:lnTo>
                  <a:pt x="261832" y="512666"/>
                </a:lnTo>
                <a:lnTo>
                  <a:pt x="257872" y="504721"/>
                </a:lnTo>
                <a:lnTo>
                  <a:pt x="253516" y="496777"/>
                </a:lnTo>
                <a:lnTo>
                  <a:pt x="250349" y="488435"/>
                </a:lnTo>
                <a:lnTo>
                  <a:pt x="246785" y="480490"/>
                </a:lnTo>
                <a:lnTo>
                  <a:pt x="244013" y="472148"/>
                </a:lnTo>
                <a:lnTo>
                  <a:pt x="240846" y="463012"/>
                </a:lnTo>
                <a:lnTo>
                  <a:pt x="238470" y="454272"/>
                </a:lnTo>
                <a:lnTo>
                  <a:pt x="236490" y="460231"/>
                </a:lnTo>
                <a:lnTo>
                  <a:pt x="234114" y="464998"/>
                </a:lnTo>
                <a:lnTo>
                  <a:pt x="233322" y="466189"/>
                </a:lnTo>
                <a:lnTo>
                  <a:pt x="232134" y="467381"/>
                </a:lnTo>
                <a:lnTo>
                  <a:pt x="230946" y="468176"/>
                </a:lnTo>
                <a:lnTo>
                  <a:pt x="229759" y="468573"/>
                </a:lnTo>
                <a:lnTo>
                  <a:pt x="228175" y="468176"/>
                </a:lnTo>
                <a:lnTo>
                  <a:pt x="226591" y="467381"/>
                </a:lnTo>
                <a:lnTo>
                  <a:pt x="225403" y="466189"/>
                </a:lnTo>
                <a:lnTo>
                  <a:pt x="224215" y="463806"/>
                </a:lnTo>
                <a:lnTo>
                  <a:pt x="222235" y="459039"/>
                </a:lnTo>
                <a:lnTo>
                  <a:pt x="219860" y="452286"/>
                </a:lnTo>
                <a:lnTo>
                  <a:pt x="218276" y="443547"/>
                </a:lnTo>
                <a:lnTo>
                  <a:pt x="217088" y="434411"/>
                </a:lnTo>
                <a:lnTo>
                  <a:pt x="216296" y="423685"/>
                </a:lnTo>
                <a:lnTo>
                  <a:pt x="215900" y="412563"/>
                </a:lnTo>
                <a:lnTo>
                  <a:pt x="216296" y="401043"/>
                </a:lnTo>
                <a:lnTo>
                  <a:pt x="217088" y="390715"/>
                </a:lnTo>
                <a:lnTo>
                  <a:pt x="218276" y="381181"/>
                </a:lnTo>
                <a:lnTo>
                  <a:pt x="219860" y="372839"/>
                </a:lnTo>
                <a:lnTo>
                  <a:pt x="222235" y="366086"/>
                </a:lnTo>
                <a:lnTo>
                  <a:pt x="224215" y="360922"/>
                </a:lnTo>
                <a:lnTo>
                  <a:pt x="225403" y="358936"/>
                </a:lnTo>
                <a:lnTo>
                  <a:pt x="226591" y="357744"/>
                </a:lnTo>
                <a:lnTo>
                  <a:pt x="228175" y="356950"/>
                </a:lnTo>
                <a:lnTo>
                  <a:pt x="229759" y="356553"/>
                </a:lnTo>
                <a:lnTo>
                  <a:pt x="230551" y="356950"/>
                </a:lnTo>
                <a:lnTo>
                  <a:pt x="231342" y="357347"/>
                </a:lnTo>
                <a:lnTo>
                  <a:pt x="232134" y="342252"/>
                </a:lnTo>
                <a:lnTo>
                  <a:pt x="232530" y="335499"/>
                </a:lnTo>
                <a:lnTo>
                  <a:pt x="233718" y="329541"/>
                </a:lnTo>
                <a:lnTo>
                  <a:pt x="232926" y="321596"/>
                </a:lnTo>
                <a:lnTo>
                  <a:pt x="232926" y="314049"/>
                </a:lnTo>
                <a:lnTo>
                  <a:pt x="232926" y="307296"/>
                </a:lnTo>
                <a:lnTo>
                  <a:pt x="232926" y="300543"/>
                </a:lnTo>
                <a:lnTo>
                  <a:pt x="233718" y="294584"/>
                </a:lnTo>
                <a:lnTo>
                  <a:pt x="234906" y="289023"/>
                </a:lnTo>
                <a:lnTo>
                  <a:pt x="236094" y="283461"/>
                </a:lnTo>
                <a:lnTo>
                  <a:pt x="237282" y="278297"/>
                </a:lnTo>
                <a:lnTo>
                  <a:pt x="238866" y="273531"/>
                </a:lnTo>
                <a:lnTo>
                  <a:pt x="240846" y="269558"/>
                </a:lnTo>
                <a:lnTo>
                  <a:pt x="243617" y="265189"/>
                </a:lnTo>
                <a:lnTo>
                  <a:pt x="245597" y="262011"/>
                </a:lnTo>
                <a:lnTo>
                  <a:pt x="248765" y="258436"/>
                </a:lnTo>
                <a:lnTo>
                  <a:pt x="251537" y="255655"/>
                </a:lnTo>
                <a:lnTo>
                  <a:pt x="255100" y="252477"/>
                </a:lnTo>
                <a:lnTo>
                  <a:pt x="258268" y="250491"/>
                </a:lnTo>
                <a:lnTo>
                  <a:pt x="243221" y="250491"/>
                </a:lnTo>
                <a:lnTo>
                  <a:pt x="231342" y="250888"/>
                </a:lnTo>
                <a:lnTo>
                  <a:pt x="221443" y="251683"/>
                </a:lnTo>
                <a:lnTo>
                  <a:pt x="228175" y="248108"/>
                </a:lnTo>
                <a:lnTo>
                  <a:pt x="235302" y="243341"/>
                </a:lnTo>
                <a:lnTo>
                  <a:pt x="242825" y="238177"/>
                </a:lnTo>
                <a:lnTo>
                  <a:pt x="249953" y="232615"/>
                </a:lnTo>
                <a:lnTo>
                  <a:pt x="263811" y="222287"/>
                </a:lnTo>
                <a:lnTo>
                  <a:pt x="270147" y="217520"/>
                </a:lnTo>
                <a:lnTo>
                  <a:pt x="276086" y="214343"/>
                </a:lnTo>
                <a:lnTo>
                  <a:pt x="291925" y="206398"/>
                </a:lnTo>
                <a:lnTo>
                  <a:pt x="307367" y="199645"/>
                </a:lnTo>
                <a:lnTo>
                  <a:pt x="322810" y="194481"/>
                </a:lnTo>
                <a:lnTo>
                  <a:pt x="337461" y="189714"/>
                </a:lnTo>
                <a:lnTo>
                  <a:pt x="351715" y="186139"/>
                </a:lnTo>
                <a:lnTo>
                  <a:pt x="365574" y="183756"/>
                </a:lnTo>
                <a:lnTo>
                  <a:pt x="379037" y="182167"/>
                </a:lnTo>
                <a:lnTo>
                  <a:pt x="392103" y="180975"/>
                </a:lnTo>
                <a:close/>
                <a:moveTo>
                  <a:pt x="958250" y="0"/>
                </a:moveTo>
                <a:lnTo>
                  <a:pt x="974507" y="0"/>
                </a:lnTo>
                <a:lnTo>
                  <a:pt x="989971" y="397"/>
                </a:lnTo>
                <a:lnTo>
                  <a:pt x="1004642" y="1986"/>
                </a:lnTo>
                <a:lnTo>
                  <a:pt x="1018917" y="4369"/>
                </a:lnTo>
                <a:lnTo>
                  <a:pt x="1032795" y="6752"/>
                </a:lnTo>
                <a:lnTo>
                  <a:pt x="1045880" y="9929"/>
                </a:lnTo>
                <a:lnTo>
                  <a:pt x="1058172" y="13900"/>
                </a:lnTo>
                <a:lnTo>
                  <a:pt x="1070067" y="18269"/>
                </a:lnTo>
                <a:lnTo>
                  <a:pt x="1081170" y="22241"/>
                </a:lnTo>
                <a:lnTo>
                  <a:pt x="1091876" y="27404"/>
                </a:lnTo>
                <a:lnTo>
                  <a:pt x="1101392" y="32170"/>
                </a:lnTo>
                <a:lnTo>
                  <a:pt x="1110908" y="36936"/>
                </a:lnTo>
                <a:lnTo>
                  <a:pt x="1119235" y="42099"/>
                </a:lnTo>
                <a:lnTo>
                  <a:pt x="1127166" y="47262"/>
                </a:lnTo>
                <a:lnTo>
                  <a:pt x="1134303" y="52425"/>
                </a:lnTo>
                <a:lnTo>
                  <a:pt x="1140647" y="56794"/>
                </a:lnTo>
                <a:lnTo>
                  <a:pt x="1151353" y="65531"/>
                </a:lnTo>
                <a:lnTo>
                  <a:pt x="1159283" y="72680"/>
                </a:lnTo>
                <a:lnTo>
                  <a:pt x="1165628" y="78240"/>
                </a:lnTo>
                <a:lnTo>
                  <a:pt x="1163645" y="83006"/>
                </a:lnTo>
                <a:lnTo>
                  <a:pt x="1160473" y="88567"/>
                </a:lnTo>
                <a:lnTo>
                  <a:pt x="1156904" y="94921"/>
                </a:lnTo>
                <a:lnTo>
                  <a:pt x="1151749" y="102467"/>
                </a:lnTo>
                <a:lnTo>
                  <a:pt x="1145802" y="110410"/>
                </a:lnTo>
                <a:lnTo>
                  <a:pt x="1141837" y="114779"/>
                </a:lnTo>
                <a:lnTo>
                  <a:pt x="1138268" y="118354"/>
                </a:lnTo>
                <a:lnTo>
                  <a:pt x="1133906" y="122722"/>
                </a:lnTo>
                <a:lnTo>
                  <a:pt x="1129545" y="126694"/>
                </a:lnTo>
                <a:lnTo>
                  <a:pt x="1124786" y="130268"/>
                </a:lnTo>
                <a:lnTo>
                  <a:pt x="1119632" y="134240"/>
                </a:lnTo>
                <a:lnTo>
                  <a:pt x="1114081" y="137020"/>
                </a:lnTo>
                <a:lnTo>
                  <a:pt x="1108133" y="140197"/>
                </a:lnTo>
                <a:lnTo>
                  <a:pt x="1101789" y="142580"/>
                </a:lnTo>
                <a:lnTo>
                  <a:pt x="1095841" y="144566"/>
                </a:lnTo>
                <a:lnTo>
                  <a:pt x="1089100" y="146552"/>
                </a:lnTo>
                <a:lnTo>
                  <a:pt x="1081170" y="147743"/>
                </a:lnTo>
                <a:lnTo>
                  <a:pt x="1073636" y="148140"/>
                </a:lnTo>
                <a:lnTo>
                  <a:pt x="1066102" y="148140"/>
                </a:lnTo>
                <a:lnTo>
                  <a:pt x="1057775" y="147743"/>
                </a:lnTo>
                <a:lnTo>
                  <a:pt x="1049052" y="145758"/>
                </a:lnTo>
                <a:lnTo>
                  <a:pt x="1039932" y="143772"/>
                </a:lnTo>
                <a:lnTo>
                  <a:pt x="1030812" y="140992"/>
                </a:lnTo>
                <a:lnTo>
                  <a:pt x="1021296" y="136623"/>
                </a:lnTo>
                <a:lnTo>
                  <a:pt x="1010590" y="131857"/>
                </a:lnTo>
                <a:lnTo>
                  <a:pt x="998695" y="126297"/>
                </a:lnTo>
                <a:lnTo>
                  <a:pt x="987196" y="121134"/>
                </a:lnTo>
                <a:lnTo>
                  <a:pt x="1011383" y="133446"/>
                </a:lnTo>
                <a:lnTo>
                  <a:pt x="1035571" y="144566"/>
                </a:lnTo>
                <a:lnTo>
                  <a:pt x="1047070" y="150126"/>
                </a:lnTo>
                <a:lnTo>
                  <a:pt x="1058172" y="155289"/>
                </a:lnTo>
                <a:lnTo>
                  <a:pt x="1069274" y="159261"/>
                </a:lnTo>
                <a:lnTo>
                  <a:pt x="1079980" y="163233"/>
                </a:lnTo>
                <a:lnTo>
                  <a:pt x="1090290" y="166807"/>
                </a:lnTo>
                <a:lnTo>
                  <a:pt x="1099806" y="169190"/>
                </a:lnTo>
                <a:lnTo>
                  <a:pt x="1109322" y="170381"/>
                </a:lnTo>
                <a:lnTo>
                  <a:pt x="1118046" y="171176"/>
                </a:lnTo>
                <a:lnTo>
                  <a:pt x="1122011" y="171176"/>
                </a:lnTo>
                <a:lnTo>
                  <a:pt x="1126373" y="170779"/>
                </a:lnTo>
                <a:lnTo>
                  <a:pt x="1130338" y="169984"/>
                </a:lnTo>
                <a:lnTo>
                  <a:pt x="1133906" y="169190"/>
                </a:lnTo>
                <a:lnTo>
                  <a:pt x="1137475" y="167998"/>
                </a:lnTo>
                <a:lnTo>
                  <a:pt x="1141044" y="166013"/>
                </a:lnTo>
                <a:lnTo>
                  <a:pt x="1144612" y="164027"/>
                </a:lnTo>
                <a:lnTo>
                  <a:pt x="1147388" y="162041"/>
                </a:lnTo>
                <a:lnTo>
                  <a:pt x="1148181" y="170381"/>
                </a:lnTo>
                <a:lnTo>
                  <a:pt x="1148974" y="178325"/>
                </a:lnTo>
                <a:lnTo>
                  <a:pt x="1150163" y="193417"/>
                </a:lnTo>
                <a:lnTo>
                  <a:pt x="1149767" y="208112"/>
                </a:lnTo>
                <a:lnTo>
                  <a:pt x="1148577" y="222012"/>
                </a:lnTo>
                <a:lnTo>
                  <a:pt x="1150163" y="220424"/>
                </a:lnTo>
                <a:lnTo>
                  <a:pt x="1151353" y="219232"/>
                </a:lnTo>
                <a:lnTo>
                  <a:pt x="1152543" y="218835"/>
                </a:lnTo>
                <a:lnTo>
                  <a:pt x="1154129" y="218438"/>
                </a:lnTo>
                <a:lnTo>
                  <a:pt x="1155715" y="218835"/>
                </a:lnTo>
                <a:lnTo>
                  <a:pt x="1157697" y="219629"/>
                </a:lnTo>
                <a:lnTo>
                  <a:pt x="1159283" y="222012"/>
                </a:lnTo>
                <a:lnTo>
                  <a:pt x="1160869" y="223998"/>
                </a:lnTo>
                <a:lnTo>
                  <a:pt x="1162059" y="226778"/>
                </a:lnTo>
                <a:lnTo>
                  <a:pt x="1164041" y="230750"/>
                </a:lnTo>
                <a:lnTo>
                  <a:pt x="1166421" y="239090"/>
                </a:lnTo>
                <a:lnTo>
                  <a:pt x="1168403" y="249813"/>
                </a:lnTo>
                <a:lnTo>
                  <a:pt x="1169989" y="261728"/>
                </a:lnTo>
                <a:lnTo>
                  <a:pt x="1171179" y="275232"/>
                </a:lnTo>
                <a:lnTo>
                  <a:pt x="1171575" y="289529"/>
                </a:lnTo>
                <a:lnTo>
                  <a:pt x="1171179" y="303827"/>
                </a:lnTo>
                <a:lnTo>
                  <a:pt x="1169989" y="316933"/>
                </a:lnTo>
                <a:lnTo>
                  <a:pt x="1168403" y="328848"/>
                </a:lnTo>
                <a:lnTo>
                  <a:pt x="1166421" y="339174"/>
                </a:lnTo>
                <a:lnTo>
                  <a:pt x="1164041" y="347912"/>
                </a:lnTo>
                <a:lnTo>
                  <a:pt x="1162059" y="351486"/>
                </a:lnTo>
                <a:lnTo>
                  <a:pt x="1160869" y="354266"/>
                </a:lnTo>
                <a:lnTo>
                  <a:pt x="1159283" y="357047"/>
                </a:lnTo>
                <a:lnTo>
                  <a:pt x="1157697" y="358635"/>
                </a:lnTo>
                <a:lnTo>
                  <a:pt x="1155715" y="359827"/>
                </a:lnTo>
                <a:lnTo>
                  <a:pt x="1154129" y="360224"/>
                </a:lnTo>
                <a:lnTo>
                  <a:pt x="1152146" y="359827"/>
                </a:lnTo>
                <a:lnTo>
                  <a:pt x="1150560" y="358635"/>
                </a:lnTo>
                <a:lnTo>
                  <a:pt x="1148577" y="356649"/>
                </a:lnTo>
                <a:lnTo>
                  <a:pt x="1146991" y="353869"/>
                </a:lnTo>
                <a:lnTo>
                  <a:pt x="1145405" y="351089"/>
                </a:lnTo>
                <a:lnTo>
                  <a:pt x="1144216" y="346720"/>
                </a:lnTo>
                <a:lnTo>
                  <a:pt x="1141440" y="337586"/>
                </a:lnTo>
                <a:lnTo>
                  <a:pt x="1139854" y="350295"/>
                </a:lnTo>
                <a:lnTo>
                  <a:pt x="1137871" y="361812"/>
                </a:lnTo>
                <a:lnTo>
                  <a:pt x="1135096" y="373727"/>
                </a:lnTo>
                <a:lnTo>
                  <a:pt x="1132320" y="385245"/>
                </a:lnTo>
                <a:lnTo>
                  <a:pt x="1128752" y="395968"/>
                </a:lnTo>
                <a:lnTo>
                  <a:pt x="1125183" y="407089"/>
                </a:lnTo>
                <a:lnTo>
                  <a:pt x="1120821" y="417812"/>
                </a:lnTo>
                <a:lnTo>
                  <a:pt x="1116460" y="427741"/>
                </a:lnTo>
                <a:lnTo>
                  <a:pt x="1111701" y="437273"/>
                </a:lnTo>
                <a:lnTo>
                  <a:pt x="1106547" y="446805"/>
                </a:lnTo>
                <a:lnTo>
                  <a:pt x="1100996" y="455939"/>
                </a:lnTo>
                <a:lnTo>
                  <a:pt x="1095444" y="464280"/>
                </a:lnTo>
                <a:lnTo>
                  <a:pt x="1089497" y="473017"/>
                </a:lnTo>
                <a:lnTo>
                  <a:pt x="1083152" y="480960"/>
                </a:lnTo>
                <a:lnTo>
                  <a:pt x="1076808" y="488506"/>
                </a:lnTo>
                <a:lnTo>
                  <a:pt x="1070464" y="495655"/>
                </a:lnTo>
                <a:lnTo>
                  <a:pt x="1063723" y="502407"/>
                </a:lnTo>
                <a:lnTo>
                  <a:pt x="1056586" y="509159"/>
                </a:lnTo>
                <a:lnTo>
                  <a:pt x="1049845" y="515116"/>
                </a:lnTo>
                <a:lnTo>
                  <a:pt x="1042708" y="520676"/>
                </a:lnTo>
                <a:lnTo>
                  <a:pt x="1035174" y="525442"/>
                </a:lnTo>
                <a:lnTo>
                  <a:pt x="1028037" y="530605"/>
                </a:lnTo>
                <a:lnTo>
                  <a:pt x="1020503" y="534974"/>
                </a:lnTo>
                <a:lnTo>
                  <a:pt x="1012969" y="538549"/>
                </a:lnTo>
                <a:lnTo>
                  <a:pt x="1005832" y="542520"/>
                </a:lnTo>
                <a:lnTo>
                  <a:pt x="998298" y="545300"/>
                </a:lnTo>
                <a:lnTo>
                  <a:pt x="991161" y="548081"/>
                </a:lnTo>
                <a:lnTo>
                  <a:pt x="984024" y="550067"/>
                </a:lnTo>
                <a:lnTo>
                  <a:pt x="976886" y="551655"/>
                </a:lnTo>
                <a:lnTo>
                  <a:pt x="969749" y="553244"/>
                </a:lnTo>
                <a:lnTo>
                  <a:pt x="962612" y="554038"/>
                </a:lnTo>
                <a:lnTo>
                  <a:pt x="955871" y="554038"/>
                </a:lnTo>
                <a:lnTo>
                  <a:pt x="950320" y="553641"/>
                </a:lnTo>
                <a:lnTo>
                  <a:pt x="944372" y="553244"/>
                </a:lnTo>
                <a:lnTo>
                  <a:pt x="938424" y="551655"/>
                </a:lnTo>
                <a:lnTo>
                  <a:pt x="932080" y="549669"/>
                </a:lnTo>
                <a:lnTo>
                  <a:pt x="925736" y="547683"/>
                </a:lnTo>
                <a:lnTo>
                  <a:pt x="919788" y="544903"/>
                </a:lnTo>
                <a:lnTo>
                  <a:pt x="913047" y="541726"/>
                </a:lnTo>
                <a:lnTo>
                  <a:pt x="906307" y="538151"/>
                </a:lnTo>
                <a:lnTo>
                  <a:pt x="898773" y="534180"/>
                </a:lnTo>
                <a:lnTo>
                  <a:pt x="892429" y="529811"/>
                </a:lnTo>
                <a:lnTo>
                  <a:pt x="884895" y="524648"/>
                </a:lnTo>
                <a:lnTo>
                  <a:pt x="877758" y="519882"/>
                </a:lnTo>
                <a:lnTo>
                  <a:pt x="870620" y="513925"/>
                </a:lnTo>
                <a:lnTo>
                  <a:pt x="863880" y="507967"/>
                </a:lnTo>
                <a:lnTo>
                  <a:pt x="856742" y="501613"/>
                </a:lnTo>
                <a:lnTo>
                  <a:pt x="849605" y="494861"/>
                </a:lnTo>
                <a:lnTo>
                  <a:pt x="842864" y="487712"/>
                </a:lnTo>
                <a:lnTo>
                  <a:pt x="836124" y="480166"/>
                </a:lnTo>
                <a:lnTo>
                  <a:pt x="829383" y="472223"/>
                </a:lnTo>
                <a:lnTo>
                  <a:pt x="823039" y="463883"/>
                </a:lnTo>
                <a:lnTo>
                  <a:pt x="816694" y="455542"/>
                </a:lnTo>
                <a:lnTo>
                  <a:pt x="810350" y="446805"/>
                </a:lnTo>
                <a:lnTo>
                  <a:pt x="804799" y="438067"/>
                </a:lnTo>
                <a:lnTo>
                  <a:pt x="798851" y="428535"/>
                </a:lnTo>
                <a:lnTo>
                  <a:pt x="793300" y="419004"/>
                </a:lnTo>
                <a:lnTo>
                  <a:pt x="788145" y="409075"/>
                </a:lnTo>
                <a:lnTo>
                  <a:pt x="782991" y="399146"/>
                </a:lnTo>
                <a:lnTo>
                  <a:pt x="778629" y="388819"/>
                </a:lnTo>
                <a:lnTo>
                  <a:pt x="774267" y="378493"/>
                </a:lnTo>
                <a:lnTo>
                  <a:pt x="770699" y="367770"/>
                </a:lnTo>
                <a:lnTo>
                  <a:pt x="767130" y="357047"/>
                </a:lnTo>
                <a:lnTo>
                  <a:pt x="763958" y="345529"/>
                </a:lnTo>
                <a:lnTo>
                  <a:pt x="761579" y="353075"/>
                </a:lnTo>
                <a:lnTo>
                  <a:pt x="759993" y="355855"/>
                </a:lnTo>
                <a:lnTo>
                  <a:pt x="758803" y="358635"/>
                </a:lnTo>
                <a:lnTo>
                  <a:pt x="757614" y="360621"/>
                </a:lnTo>
                <a:lnTo>
                  <a:pt x="755631" y="362210"/>
                </a:lnTo>
                <a:lnTo>
                  <a:pt x="754045" y="363401"/>
                </a:lnTo>
                <a:lnTo>
                  <a:pt x="752459" y="363798"/>
                </a:lnTo>
                <a:lnTo>
                  <a:pt x="750873" y="363401"/>
                </a:lnTo>
                <a:lnTo>
                  <a:pt x="748890" y="361812"/>
                </a:lnTo>
                <a:lnTo>
                  <a:pt x="747304" y="360224"/>
                </a:lnTo>
                <a:lnTo>
                  <a:pt x="745718" y="357841"/>
                </a:lnTo>
                <a:lnTo>
                  <a:pt x="744528" y="354664"/>
                </a:lnTo>
                <a:lnTo>
                  <a:pt x="742546" y="351486"/>
                </a:lnTo>
                <a:lnTo>
                  <a:pt x="740167" y="342352"/>
                </a:lnTo>
                <a:lnTo>
                  <a:pt x="738184" y="332423"/>
                </a:lnTo>
                <a:lnTo>
                  <a:pt x="736202" y="320111"/>
                </a:lnTo>
                <a:lnTo>
                  <a:pt x="735409" y="307004"/>
                </a:lnTo>
                <a:lnTo>
                  <a:pt x="735012" y="292707"/>
                </a:lnTo>
                <a:lnTo>
                  <a:pt x="735409" y="278409"/>
                </a:lnTo>
                <a:lnTo>
                  <a:pt x="736202" y="264905"/>
                </a:lnTo>
                <a:lnTo>
                  <a:pt x="738184" y="252991"/>
                </a:lnTo>
                <a:lnTo>
                  <a:pt x="740167" y="242665"/>
                </a:lnTo>
                <a:lnTo>
                  <a:pt x="742546" y="233927"/>
                </a:lnTo>
                <a:lnTo>
                  <a:pt x="744528" y="230353"/>
                </a:lnTo>
                <a:lnTo>
                  <a:pt x="745718" y="227175"/>
                </a:lnTo>
                <a:lnTo>
                  <a:pt x="747304" y="224792"/>
                </a:lnTo>
                <a:lnTo>
                  <a:pt x="748890" y="223204"/>
                </a:lnTo>
                <a:lnTo>
                  <a:pt x="750873" y="222409"/>
                </a:lnTo>
                <a:lnTo>
                  <a:pt x="752459" y="222012"/>
                </a:lnTo>
                <a:lnTo>
                  <a:pt x="753648" y="222409"/>
                </a:lnTo>
                <a:lnTo>
                  <a:pt x="754441" y="222807"/>
                </a:lnTo>
                <a:lnTo>
                  <a:pt x="754838" y="213275"/>
                </a:lnTo>
                <a:lnTo>
                  <a:pt x="755631" y="204140"/>
                </a:lnTo>
                <a:lnTo>
                  <a:pt x="756424" y="195800"/>
                </a:lnTo>
                <a:lnTo>
                  <a:pt x="758010" y="187856"/>
                </a:lnTo>
                <a:lnTo>
                  <a:pt x="757217" y="177927"/>
                </a:lnTo>
                <a:lnTo>
                  <a:pt x="756424" y="168793"/>
                </a:lnTo>
                <a:lnTo>
                  <a:pt x="756424" y="160055"/>
                </a:lnTo>
                <a:lnTo>
                  <a:pt x="757217" y="151318"/>
                </a:lnTo>
                <a:lnTo>
                  <a:pt x="758010" y="143772"/>
                </a:lnTo>
                <a:lnTo>
                  <a:pt x="759200" y="136226"/>
                </a:lnTo>
                <a:lnTo>
                  <a:pt x="760389" y="129474"/>
                </a:lnTo>
                <a:lnTo>
                  <a:pt x="762372" y="123119"/>
                </a:lnTo>
                <a:lnTo>
                  <a:pt x="764751" y="117162"/>
                </a:lnTo>
                <a:lnTo>
                  <a:pt x="767130" y="111602"/>
                </a:lnTo>
                <a:lnTo>
                  <a:pt x="769906" y="106836"/>
                </a:lnTo>
                <a:lnTo>
                  <a:pt x="773078" y="102070"/>
                </a:lnTo>
                <a:lnTo>
                  <a:pt x="776646" y="97701"/>
                </a:lnTo>
                <a:lnTo>
                  <a:pt x="780215" y="94127"/>
                </a:lnTo>
                <a:lnTo>
                  <a:pt x="784577" y="90552"/>
                </a:lnTo>
                <a:lnTo>
                  <a:pt x="788542" y="87772"/>
                </a:lnTo>
                <a:lnTo>
                  <a:pt x="769113" y="88169"/>
                </a:lnTo>
                <a:lnTo>
                  <a:pt x="754441" y="88567"/>
                </a:lnTo>
                <a:lnTo>
                  <a:pt x="741753" y="89361"/>
                </a:lnTo>
                <a:lnTo>
                  <a:pt x="746115" y="86978"/>
                </a:lnTo>
                <a:lnTo>
                  <a:pt x="750873" y="84198"/>
                </a:lnTo>
                <a:lnTo>
                  <a:pt x="759993" y="79035"/>
                </a:lnTo>
                <a:lnTo>
                  <a:pt x="768716" y="72283"/>
                </a:lnTo>
                <a:lnTo>
                  <a:pt x="778232" y="65531"/>
                </a:lnTo>
                <a:lnTo>
                  <a:pt x="795283" y="52425"/>
                </a:lnTo>
                <a:lnTo>
                  <a:pt x="803609" y="46468"/>
                </a:lnTo>
                <a:lnTo>
                  <a:pt x="810747" y="42099"/>
                </a:lnTo>
                <a:lnTo>
                  <a:pt x="821453" y="36936"/>
                </a:lnTo>
                <a:lnTo>
                  <a:pt x="830969" y="32567"/>
                </a:lnTo>
                <a:lnTo>
                  <a:pt x="841278" y="27801"/>
                </a:lnTo>
                <a:lnTo>
                  <a:pt x="850795" y="23829"/>
                </a:lnTo>
                <a:lnTo>
                  <a:pt x="860707" y="20255"/>
                </a:lnTo>
                <a:lnTo>
                  <a:pt x="870224" y="16681"/>
                </a:lnTo>
                <a:lnTo>
                  <a:pt x="879740" y="13900"/>
                </a:lnTo>
                <a:lnTo>
                  <a:pt x="888860" y="11518"/>
                </a:lnTo>
                <a:lnTo>
                  <a:pt x="897980" y="8737"/>
                </a:lnTo>
                <a:lnTo>
                  <a:pt x="907100" y="6752"/>
                </a:lnTo>
                <a:lnTo>
                  <a:pt x="915823" y="5163"/>
                </a:lnTo>
                <a:lnTo>
                  <a:pt x="924546" y="3177"/>
                </a:lnTo>
                <a:lnTo>
                  <a:pt x="941993" y="1191"/>
                </a:lnTo>
                <a:lnTo>
                  <a:pt x="958250"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3" name="矩形 22"/>
          <p:cNvSpPr/>
          <p:nvPr/>
        </p:nvSpPr>
        <p:spPr>
          <a:xfrm>
            <a:off x="7325710" y="4572702"/>
            <a:ext cx="3538311" cy="158684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4" name="椭圆 23"/>
          <p:cNvSpPr/>
          <p:nvPr/>
        </p:nvSpPr>
        <p:spPr>
          <a:xfrm>
            <a:off x="7307864" y="1832090"/>
            <a:ext cx="3556158" cy="2193540"/>
          </a:xfrm>
          <a:prstGeom prst="ellipse">
            <a:avLst/>
          </a:prstGeom>
          <a:solidFill>
            <a:srgbClr val="FFFEFF"/>
          </a:solidFill>
          <a:ln w="57150">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325710" y="4310980"/>
            <a:ext cx="3538311" cy="3600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7325710" y="6385264"/>
            <a:ext cx="3538311" cy="36000"/>
          </a:xfrm>
          <a:prstGeom prst="rect">
            <a:avLst/>
          </a:prstGeom>
          <a:solidFill>
            <a:schemeClr val="accent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KSO_Shape"/>
          <p:cNvSpPr/>
          <p:nvPr/>
        </p:nvSpPr>
        <p:spPr bwMode="auto">
          <a:xfrm>
            <a:off x="8377050" y="2442087"/>
            <a:ext cx="1417786" cy="973546"/>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5"/>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tags/tag1.xml><?xml version="1.0" encoding="utf-8"?>
<p:tagLst xmlns:p="http://schemas.openxmlformats.org/presentationml/2006/main">
  <p:tag name="MH" val="20160623103843"/>
  <p:tag name="MH_LIBRARY" val="GRAPHIC"/>
  <p:tag name="MH_TYPE" val="Other"/>
  <p:tag name="MH_ORDER" val="5"/>
</p:tagLst>
</file>

<file path=ppt/tags/tag2.xml><?xml version="1.0" encoding="utf-8"?>
<p:tagLst xmlns:p="http://schemas.openxmlformats.org/presentationml/2006/main">
  <p:tag name="MH" val="20160623103843"/>
  <p:tag name="MH_LIBRARY" val="GRAPHIC"/>
  <p:tag name="MH_TYPE" val="Other"/>
  <p:tag name="MH_ORDER" val="5"/>
</p:tagLst>
</file>

<file path=ppt/tags/tag3.xml><?xml version="1.0" encoding="utf-8"?>
<p:tagLst xmlns:p="http://schemas.openxmlformats.org/presentationml/2006/main">
  <p:tag name="MH" val="20160623103843"/>
  <p:tag name="MH_LIBRARY" val="GRAPHIC"/>
  <p:tag name="MH_TYPE" val="Other"/>
  <p:tag name="MH_ORDER" val="5"/>
</p:tagLst>
</file>

<file path=ppt/tags/tag4.xml><?xml version="1.0" encoding="utf-8"?>
<p:tagLst xmlns:p="http://schemas.openxmlformats.org/presentationml/2006/main">
  <p:tag name="MH" val="20160614212001"/>
  <p:tag name="MH_LIBRARY" val="GRAPHIC"/>
  <p:tag name="MH_TYPE" val="Other"/>
  <p:tag name="MH_ORDER" val="3"/>
</p:tagLst>
</file>

<file path=ppt/tags/tag5.xml><?xml version="1.0" encoding="utf-8"?>
<p:tagLst xmlns:p="http://schemas.openxmlformats.org/presentationml/2006/main">
  <p:tag name="MH" val="20160614212001"/>
  <p:tag name="MH_LIBRARY" val="GRAPHIC"/>
  <p:tag name="MH_TYPE" val="Other"/>
  <p:tag name="MH_ORDER" val="3"/>
</p:tagLst>
</file>

<file path=ppt/tags/tag6.xml><?xml version="1.0" encoding="utf-8"?>
<p:tagLst xmlns:p="http://schemas.openxmlformats.org/presentationml/2006/main">
  <p:tag name="MH" val="20160614212001"/>
  <p:tag name="MH_LIBRARY" val="GRAPHIC"/>
  <p:tag name="MH_TYPE" val="Other"/>
  <p:tag name="MH_ORDER" val="3"/>
</p:tagLst>
</file>

<file path=ppt/tags/tag7.xml><?xml version="1.0" encoding="utf-8"?>
<p:tagLst xmlns:p="http://schemas.openxmlformats.org/presentationml/2006/main">
  <p:tag name="MH" val="20160614212001"/>
  <p:tag name="MH_LIBRARY" val="GRAPHIC"/>
  <p:tag name="MH_TYPE" val="Other"/>
  <p:tag name="MH_ORDER" val="3"/>
</p:tagLst>
</file>

<file path=ppt/theme/theme1.xml><?xml version="1.0" encoding="utf-8"?>
<a:theme xmlns:a="http://schemas.openxmlformats.org/drawingml/2006/main" name="更多模板亮亮图文旗舰店：https://liangliangtuwen.tmall.com">
  <a:themeElements>
    <a:clrScheme name="自定义 129">
      <a:dk1>
        <a:srgbClr val="585858"/>
      </a:dk1>
      <a:lt1>
        <a:sysClr val="window" lastClr="FFFFFF"/>
      </a:lt1>
      <a:dk2>
        <a:srgbClr val="585858"/>
      </a:dk2>
      <a:lt2>
        <a:srgbClr val="FFFFFF"/>
      </a:lt2>
      <a:accent1>
        <a:srgbClr val="E8888F"/>
      </a:accent1>
      <a:accent2>
        <a:srgbClr val="D7AB83"/>
      </a:accent2>
      <a:accent3>
        <a:srgbClr val="A99F95"/>
      </a:accent3>
      <a:accent4>
        <a:srgbClr val="ADB896"/>
      </a:accent4>
      <a:accent5>
        <a:srgbClr val="BB735D"/>
      </a:accent5>
      <a:accent6>
        <a:srgbClr val="A94E84"/>
      </a:accent6>
      <a:hlink>
        <a:srgbClr val="CC9900"/>
      </a:hlink>
      <a:folHlink>
        <a:srgbClr val="0070C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560293</Template>
  <TotalTime>0</TotalTime>
  <Words>3441</Words>
  <Application>WPS 演示</Application>
  <PresentationFormat>宽屏</PresentationFormat>
  <Paragraphs>332</Paragraphs>
  <Slides>28</Slides>
  <Notes>4</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28</vt:i4>
      </vt:variant>
    </vt:vector>
  </HeadingPairs>
  <TitlesOfParts>
    <vt:vector size="46" baseType="lpstr">
      <vt:lpstr>Arial</vt:lpstr>
      <vt:lpstr>宋体</vt:lpstr>
      <vt:lpstr>Wingdings</vt:lpstr>
      <vt:lpstr>Calibri</vt:lpstr>
      <vt:lpstr>幼圆</vt:lpstr>
      <vt:lpstr>黑体</vt:lpstr>
      <vt:lpstr>Tempus Sans ITC</vt:lpstr>
      <vt:lpstr>Wingdings 2</vt:lpstr>
      <vt:lpstr>Bernard MT Condensed</vt:lpstr>
      <vt:lpstr>等线</vt:lpstr>
      <vt:lpstr>微软雅黑</vt:lpstr>
      <vt:lpstr>Arial Unicode MS</vt:lpstr>
      <vt:lpstr>等线 Light</vt:lpstr>
      <vt:lpstr>Calibri</vt:lpstr>
      <vt:lpstr>Lato Black</vt:lpstr>
      <vt:lpstr>Gungsuh</vt:lpstr>
      <vt:lpstr>Segoe Print</vt:lpstr>
      <vt:lpstr>更多模板亮亮图文旗舰店：https://liangliangtuwen.tmall.com</vt:lpstr>
      <vt:lpstr>教育教学粉笔小清新模板</vt:lpstr>
      <vt:lpstr>PowerPoint 演示文稿</vt:lpstr>
      <vt:lpstr>请输入第一章的大标题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请输入第二章的大标题</vt:lpstr>
      <vt:lpstr>请在此输入您的大标题</vt:lpstr>
      <vt:lpstr>请在此输入您的大标题</vt:lpstr>
      <vt:lpstr>请在此输入您的大标题</vt:lpstr>
      <vt:lpstr>请在此输入您的大标题</vt:lpstr>
      <vt:lpstr>请在此输入您的大标题</vt:lpstr>
      <vt:lpstr>请输入第三章的大标题</vt:lpstr>
      <vt:lpstr>请在此输入您的大标题</vt:lpstr>
      <vt:lpstr>请在此输入您的大标题</vt:lpstr>
      <vt:lpstr>请在此输入您的大标题</vt:lpstr>
      <vt:lpstr>请在此输入您的大标题</vt:lpstr>
      <vt:lpstr>请在此输入您的大标题</vt:lpstr>
      <vt:lpstr>请输入第四章的大标题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教育教学粉笔小清新模板</dc:title>
  <dc:creator/>
  <cp:keywords>更多模版：亮亮图文旗舰店https:/liangliangtuwen.tmall.com</cp:keywords>
  <dc:description>更多模版：亮亮图文旗舰店https://liangliangtuwen.tmall.com</dc:description>
  <cp:lastModifiedBy>Administrator</cp:lastModifiedBy>
  <cp:revision>1</cp:revision>
  <dcterms:created xsi:type="dcterms:W3CDTF">2017-11-29T05:28:54Z</dcterms:created>
  <dcterms:modified xsi:type="dcterms:W3CDTF">2017-11-29T05:28:55Z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