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31"/>
  </p:handoutMasterIdLst>
  <p:sldIdLst>
    <p:sldId id="260" r:id="rId3"/>
    <p:sldId id="292" r:id="rId5"/>
    <p:sldId id="262" r:id="rId6"/>
    <p:sldId id="324" r:id="rId7"/>
    <p:sldId id="329" r:id="rId8"/>
    <p:sldId id="325" r:id="rId9"/>
    <p:sldId id="315" r:id="rId10"/>
    <p:sldId id="333" r:id="rId11"/>
    <p:sldId id="326" r:id="rId12"/>
    <p:sldId id="332" r:id="rId13"/>
    <p:sldId id="264" r:id="rId14"/>
    <p:sldId id="334" r:id="rId15"/>
    <p:sldId id="320" r:id="rId16"/>
    <p:sldId id="331" r:id="rId17"/>
    <p:sldId id="319" r:id="rId18"/>
    <p:sldId id="335" r:id="rId19"/>
    <p:sldId id="330" r:id="rId20"/>
    <p:sldId id="296" r:id="rId21"/>
    <p:sldId id="298" r:id="rId22"/>
    <p:sldId id="300" r:id="rId23"/>
    <p:sldId id="316" r:id="rId24"/>
    <p:sldId id="314" r:id="rId25"/>
    <p:sldId id="317" r:id="rId26"/>
    <p:sldId id="263" r:id="rId27"/>
    <p:sldId id="266" r:id="rId28"/>
    <p:sldId id="277" r:id="rId29"/>
    <p:sldId id="313" r:id="rId30"/>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2EFEE"/>
    <a:srgbClr val="F9FCFB"/>
    <a:srgbClr val="D13910"/>
    <a:srgbClr val="F2F2F2"/>
    <a:srgbClr val="239071"/>
    <a:srgbClr val="FCA821"/>
    <a:srgbClr val="DC5389"/>
    <a:srgbClr val="57C0D5"/>
    <a:srgbClr val="0050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2" autoAdjust="0"/>
    <p:restoredTop sz="91244" autoAdjust="0"/>
  </p:normalViewPr>
  <p:slideViewPr>
    <p:cSldViewPr snapToGrid="0">
      <p:cViewPr varScale="1">
        <p:scale>
          <a:sx n="62" d="100"/>
          <a:sy n="62" d="100"/>
        </p:scale>
        <p:origin x="978"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86" d="100"/>
          <a:sy n="86" d="100"/>
        </p:scale>
        <p:origin x="3522" y="54"/>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handoutMaster" Target="handoutMasters/handoutMaster1.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1218565" eaLnBrk="1" fontAlgn="auto" hangingPunct="1">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defTabSz="1218565" eaLnBrk="1" fontAlgn="auto" hangingPunct="1">
              <a:spcBef>
                <a:spcPts val="0"/>
              </a:spcBef>
              <a:spcAft>
                <a:spcPts val="0"/>
              </a:spcAft>
              <a:defRPr sz="1200">
                <a:latin typeface="+mn-lt"/>
                <a:ea typeface="+mn-ea"/>
              </a:defRPr>
            </a:lvl1pPr>
          </a:lstStyle>
          <a:p>
            <a:pPr>
              <a:defRPr/>
            </a:pPr>
            <a:fld id="{E3649B75-C036-43A6-B586-D4D3956B9750}" type="datetimeFigureOut">
              <a:rPr lang="zh-CN" altLang="en-US"/>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noProof="0" dirty="0"/>
              <a:t>模板来自于 </a:t>
            </a:r>
            <a:r>
              <a:rPr lang="en-US" altLang="zh-CN" noProof="0" dirty="0"/>
              <a:t>http://docer.mysoeasy.com</a:t>
            </a:r>
            <a:endParaRPr lang="zh-CN" altLang="en-US" noProof="0" dirty="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defTabSz="1218565" eaLnBrk="1" fontAlgn="auto" hangingPunct="1">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defTabSz="1218565" eaLnBrk="1" fontAlgn="auto" hangingPunct="1">
              <a:spcBef>
                <a:spcPts val="0"/>
              </a:spcBef>
              <a:spcAft>
                <a:spcPts val="0"/>
              </a:spcAft>
              <a:defRPr sz="1200">
                <a:latin typeface="+mn-lt"/>
                <a:ea typeface="+mn-ea"/>
              </a:defRPr>
            </a:lvl1pPr>
          </a:lstStyle>
          <a:p>
            <a:pPr>
              <a:defRPr/>
            </a:pPr>
            <a:fld id="{D57F35CC-AECF-450E-A632-155F605872FB}"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defTabSz="1217295" rtl="0" eaLnBrk="0" fontAlgn="base" hangingPunct="0">
      <a:spcBef>
        <a:spcPct val="30000"/>
      </a:spcBef>
      <a:spcAft>
        <a:spcPct val="0"/>
      </a:spcAft>
      <a:buFont typeface="Arial" panose="020B0604020202020204" pitchFamily="34" charset="0"/>
      <a:defRPr kern="1200">
        <a:solidFill>
          <a:srgbClr val="FF0000"/>
        </a:solidFill>
        <a:latin typeface="+mn-lt"/>
        <a:ea typeface="+mn-ea"/>
        <a:cs typeface="+mn-cs"/>
      </a:defRPr>
    </a:lvl1pPr>
    <a:lvl2pPr marL="742950" indent="-285750" algn="l" defTabSz="1217295" rtl="0" eaLnBrk="0" fontAlgn="base" hangingPunct="0">
      <a:spcBef>
        <a:spcPct val="30000"/>
      </a:spcBef>
      <a:spcAft>
        <a:spcPct val="0"/>
      </a:spcAft>
      <a:defRPr sz="1600" kern="1200">
        <a:solidFill>
          <a:schemeClr val="tx1"/>
        </a:solidFill>
        <a:latin typeface="+mn-lt"/>
        <a:ea typeface="+mn-ea"/>
        <a:cs typeface="+mn-cs"/>
      </a:defRPr>
    </a:lvl2pPr>
    <a:lvl3pPr marL="1143000" indent="-228600" algn="l" defTabSz="1217295" rtl="0" eaLnBrk="0" fontAlgn="base" hangingPunct="0">
      <a:spcBef>
        <a:spcPct val="30000"/>
      </a:spcBef>
      <a:spcAft>
        <a:spcPct val="0"/>
      </a:spcAft>
      <a:defRPr sz="1600" kern="1200">
        <a:solidFill>
          <a:schemeClr val="tx1"/>
        </a:solidFill>
        <a:latin typeface="+mn-lt"/>
        <a:ea typeface="+mn-ea"/>
        <a:cs typeface="+mn-cs"/>
      </a:defRPr>
    </a:lvl3pPr>
    <a:lvl4pPr marL="1600200" indent="-228600" algn="l" defTabSz="1217295" rtl="0" eaLnBrk="0" fontAlgn="base" hangingPunct="0">
      <a:spcBef>
        <a:spcPct val="30000"/>
      </a:spcBef>
      <a:spcAft>
        <a:spcPct val="0"/>
      </a:spcAft>
      <a:defRPr sz="1600" kern="1200">
        <a:solidFill>
          <a:schemeClr val="tx1"/>
        </a:solidFill>
        <a:latin typeface="+mn-lt"/>
        <a:ea typeface="+mn-ea"/>
        <a:cs typeface="+mn-cs"/>
      </a:defRPr>
    </a:lvl4pPr>
    <a:lvl5pPr marL="2057400" indent="-228600" algn="l" defTabSz="1217295" rtl="0" eaLnBrk="0" fontAlgn="base" hangingPunct="0">
      <a:spcBef>
        <a:spcPct val="30000"/>
      </a:spcBef>
      <a:spcAft>
        <a:spcPct val="0"/>
      </a:spcAft>
      <a:defRPr sz="1600" kern="1200">
        <a:solidFill>
          <a:schemeClr val="tx1"/>
        </a:solidFill>
        <a:latin typeface="+mn-lt"/>
        <a:ea typeface="+mn-ea"/>
        <a:cs typeface="+mn-cs"/>
      </a:defRPr>
    </a:lvl5pPr>
    <a:lvl6pPr marL="3048000" algn="l" defTabSz="1218565" rtl="0" eaLnBrk="1" latinLnBrk="0" hangingPunct="1">
      <a:defRPr sz="1600" kern="1200">
        <a:solidFill>
          <a:schemeClr val="tx1"/>
        </a:solidFill>
        <a:latin typeface="+mn-lt"/>
        <a:ea typeface="+mn-ea"/>
        <a:cs typeface="+mn-cs"/>
      </a:defRPr>
    </a:lvl6pPr>
    <a:lvl7pPr marL="3657600" algn="l" defTabSz="1218565" rtl="0" eaLnBrk="1" latinLnBrk="0" hangingPunct="1">
      <a:defRPr sz="1600" kern="1200">
        <a:solidFill>
          <a:schemeClr val="tx1"/>
        </a:solidFill>
        <a:latin typeface="+mn-lt"/>
        <a:ea typeface="+mn-ea"/>
        <a:cs typeface="+mn-cs"/>
      </a:defRPr>
    </a:lvl7pPr>
    <a:lvl8pPr marL="4267200" algn="l" defTabSz="1218565" rtl="0" eaLnBrk="1" latinLnBrk="0" hangingPunct="1">
      <a:defRPr sz="1600" kern="1200">
        <a:solidFill>
          <a:schemeClr val="tx1"/>
        </a:solidFill>
        <a:latin typeface="+mn-lt"/>
        <a:ea typeface="+mn-ea"/>
        <a:cs typeface="+mn-cs"/>
      </a:defRPr>
    </a:lvl8pPr>
    <a:lvl9pPr marL="4876800" algn="l" defTabSz="121856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914400" eaLnBrk="1" fontAlgn="auto" hangingPunct="1">
              <a:spcBef>
                <a:spcPts val="0"/>
              </a:spcBef>
              <a:spcAft>
                <a:spcPts val="0"/>
              </a:spcAft>
              <a:defRPr/>
            </a:pPr>
            <a:r>
              <a:rPr lang="zh-CN" altLang="en-US" sz="1865" dirty="0"/>
              <a:t>更多模板亮亮图文旗舰店：https://liangliangtuwen.tmall.com</a:t>
            </a: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04AECACE-C708-43AA-9ADF-9E0A79DBA94A}" type="slidenum">
              <a:rPr lang="zh-CN" altLang="en-US" smtClean="0">
                <a:solidFill>
                  <a:schemeClr val="tx1"/>
                </a:solidFill>
              </a:rPr>
            </a:fld>
            <a:endParaRPr lang="zh-CN" altLang="en-US">
              <a:solidFill>
                <a:schemeClr val="tx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E38F04A-84B0-4E5D-A1A7-EE43D6EF2A66}"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E38F04A-84B0-4E5D-A1A7-EE43D6EF2A66}"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更多模板亮亮图文旗舰店：https://liangliangtuwen.tmall.com</a:t>
            </a:r>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更多模板亮亮图文旗舰店：https://liangliangtuwen.tmall.com</a:t>
            </a:r>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E38F04A-84B0-4E5D-A1A7-EE43D6EF2A66}"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更多模板亮亮图文旗舰店：https://liangliangtuwen.tmall.com</a:t>
            </a:r>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8" name="矩形 7"/>
          <p:cNvSpPr/>
          <p:nvPr userDrawn="1"/>
        </p:nvSpPr>
        <p:spPr>
          <a:xfrm>
            <a:off x="0" y="0"/>
            <a:ext cx="12192000" cy="6858001"/>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itle 1"/>
          <p:cNvSpPr>
            <a:spLocks noGrp="1"/>
          </p:cNvSpPr>
          <p:nvPr>
            <p:ph type="ctrTitle"/>
          </p:nvPr>
        </p:nvSpPr>
        <p:spPr>
          <a:xfrm>
            <a:off x="362597" y="1204399"/>
            <a:ext cx="6692417" cy="2933324"/>
          </a:xfrm>
        </p:spPr>
        <p:txBody>
          <a:bodyPr anchor="ctr">
            <a:normAutofit/>
          </a:bodyPr>
          <a:lstStyle>
            <a:lvl1pPr algn="ctr">
              <a:lnSpc>
                <a:spcPct val="150000"/>
              </a:lnSpc>
              <a:defRPr sz="4400" b="1" i="0">
                <a:solidFill>
                  <a:schemeClr val="accent1"/>
                </a:solidFill>
              </a:defRPr>
            </a:lvl1pPr>
          </a:lstStyle>
          <a:p>
            <a:r>
              <a:rPr lang="zh-CN" altLang="en-US" dirty="0"/>
              <a:t>单击此处编辑母版标题样式</a:t>
            </a:r>
            <a:endParaRPr lang="en-US" dirty="0"/>
          </a:p>
        </p:txBody>
      </p:sp>
      <p:sp>
        <p:nvSpPr>
          <p:cNvPr id="99" name="Date Placeholder 3"/>
          <p:cNvSpPr>
            <a:spLocks noGrp="1"/>
          </p:cNvSpPr>
          <p:nvPr>
            <p:ph type="dt" sz="half" idx="10"/>
          </p:nvPr>
        </p:nvSpPr>
        <p:spPr/>
        <p:txBody>
          <a:bodyPr/>
          <a:lstStyle>
            <a:lvl1pPr>
              <a:defRPr/>
            </a:lvl1pPr>
          </a:lstStyle>
          <a:p>
            <a:pPr>
              <a:defRPr/>
            </a:pPr>
            <a:fld id="{CB1227B1-864B-47CB-B8FD-7D024961E14C}" type="datetimeFigureOut">
              <a:rPr lang="zh-CN" altLang="en-US"/>
            </a:fld>
            <a:endParaRPr lang="zh-CN" altLang="en-US"/>
          </a:p>
        </p:txBody>
      </p:sp>
      <p:sp>
        <p:nvSpPr>
          <p:cNvPr id="100" name="Footer Placeholder 4"/>
          <p:cNvSpPr>
            <a:spLocks noGrp="1"/>
          </p:cNvSpPr>
          <p:nvPr>
            <p:ph type="ftr" sz="quarter" idx="11"/>
          </p:nvPr>
        </p:nvSpPr>
        <p:spPr/>
        <p:txBody>
          <a:bodyPr/>
          <a:lstStyle>
            <a:lvl1pPr>
              <a:defRPr/>
            </a:lvl1pPr>
          </a:lstStyle>
          <a:p>
            <a:pPr>
              <a:defRPr/>
            </a:pPr>
            <a:endParaRPr lang="zh-CN" altLang="en-US"/>
          </a:p>
        </p:txBody>
      </p:sp>
      <p:sp>
        <p:nvSpPr>
          <p:cNvPr id="101" name="Slide Number Placeholder 5"/>
          <p:cNvSpPr>
            <a:spLocks noGrp="1"/>
          </p:cNvSpPr>
          <p:nvPr>
            <p:ph type="sldNum" sz="quarter" idx="12"/>
          </p:nvPr>
        </p:nvSpPr>
        <p:spPr/>
        <p:txBody>
          <a:bodyPr/>
          <a:lstStyle>
            <a:lvl1pPr>
              <a:defRPr/>
            </a:lvl1pPr>
          </a:lstStyle>
          <a:p>
            <a:pPr>
              <a:defRPr/>
            </a:pPr>
            <a:fld id="{83E7EE4C-9BF1-4250-B807-668456CE46A3}" type="slidenum">
              <a:rPr lang="zh-CN" altLang="en-US"/>
            </a:fld>
            <a:endParaRPr lang="zh-CN" altLang="en-US"/>
          </a:p>
        </p:txBody>
      </p:sp>
      <p:sp>
        <p:nvSpPr>
          <p:cNvPr id="3" name="Subtitle 2"/>
          <p:cNvSpPr>
            <a:spLocks noGrp="1"/>
          </p:cNvSpPr>
          <p:nvPr userDrawn="1">
            <p:ph type="subTitle" idx="1"/>
          </p:nvPr>
        </p:nvSpPr>
        <p:spPr>
          <a:xfrm>
            <a:off x="330858" y="4274249"/>
            <a:ext cx="6755895" cy="877696"/>
          </a:xfrm>
        </p:spPr>
        <p:txBody>
          <a:bodyPr anchor="ctr">
            <a:noAutofit/>
          </a:bodyPr>
          <a:lstStyle>
            <a:lvl1pPr marL="0" indent="0" algn="ctr">
              <a:lnSpc>
                <a:spcPct val="150000"/>
              </a:lnSpc>
              <a:buNone/>
              <a:defRPr sz="2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pPr>
              <a:defRPr/>
            </a:pPr>
            <a:fld id="{3D0CAE8C-B19C-4977-8BCA-B32C13833C88}" type="datetimeFigureOut">
              <a:rPr lang="zh-CN" altLang="en-US"/>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282A551E-31EC-4F7A-A252-B2FCA315F68C}" type="slidenum">
              <a:rPr lang="zh-CN" altLang="en-US"/>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pPr>
              <a:defRPr/>
            </a:pPr>
            <a:fld id="{EB0D3A26-0640-4C70-A709-B1491CCE26F4}" type="datetimeFigureOut">
              <a:rPr lang="zh-CN" altLang="en-US"/>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CE231408-E647-409A-B508-321AFC4E7C0E}" type="slidenum">
              <a:rPr lang="zh-CN" altLang="en-US"/>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pPr>
              <a:defRPr/>
            </a:pPr>
            <a:fld id="{71B29D4B-2CA7-47A8-86E5-FE890B1AEF36}" type="datetimeFigureOut">
              <a:rPr lang="zh-CN" altLang="en-US"/>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AA2127CC-6915-48A9-B008-AF3C75820C2D}" type="slidenum">
              <a:rPr lang="zh-CN" altLang="en-US"/>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8" name="矩形 7"/>
          <p:cNvSpPr/>
          <p:nvPr userDrawn="1"/>
        </p:nvSpPr>
        <p:spPr>
          <a:xfrm>
            <a:off x="0" y="0"/>
            <a:ext cx="12192000" cy="6858001"/>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
        <p:nvSpPr>
          <p:cNvPr id="2" name="Title 1"/>
          <p:cNvSpPr>
            <a:spLocks noGrp="1"/>
          </p:cNvSpPr>
          <p:nvPr>
            <p:ph type="title"/>
          </p:nvPr>
        </p:nvSpPr>
        <p:spPr>
          <a:xfrm>
            <a:off x="235427" y="1634836"/>
            <a:ext cx="6414756" cy="2618929"/>
          </a:xfrm>
        </p:spPr>
        <p:txBody>
          <a:bodyPr anchor="ctr"/>
          <a:lstStyle>
            <a:lvl1pPr algn="ctr">
              <a:lnSpc>
                <a:spcPct val="150000"/>
              </a:lnSpc>
              <a:defRPr sz="4800">
                <a:solidFill>
                  <a:schemeClr val="accent1"/>
                </a:solidFill>
              </a:defRPr>
            </a:lvl1pPr>
          </a:lstStyle>
          <a:p>
            <a:r>
              <a:rPr lang="zh-CN" altLang="en-US" dirty="0"/>
              <a:t>单击此处编辑母版标题样式</a:t>
            </a:r>
            <a:endParaRPr lang="en-US" dirty="0"/>
          </a:p>
        </p:txBody>
      </p:sp>
      <p:sp>
        <p:nvSpPr>
          <p:cNvPr id="3" name="Text Placeholder 2"/>
          <p:cNvSpPr>
            <a:spLocks noGrp="1"/>
          </p:cNvSpPr>
          <p:nvPr>
            <p:ph type="body" idx="1"/>
          </p:nvPr>
        </p:nvSpPr>
        <p:spPr>
          <a:xfrm>
            <a:off x="292948" y="4312275"/>
            <a:ext cx="6316024" cy="855891"/>
          </a:xfrm>
        </p:spPr>
        <p:txBody>
          <a:bodyPr anchor="ctr"/>
          <a:lstStyle>
            <a:lvl1pPr marL="0" indent="0" algn="ctr">
              <a:lnSpc>
                <a:spcPct val="150000"/>
              </a:lnSpc>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11" name="Date Placeholder 3"/>
          <p:cNvSpPr>
            <a:spLocks noGrp="1"/>
          </p:cNvSpPr>
          <p:nvPr>
            <p:ph type="dt" sz="half" idx="10"/>
          </p:nvPr>
        </p:nvSpPr>
        <p:spPr/>
        <p:txBody>
          <a:bodyPr/>
          <a:lstStyle>
            <a:lvl1pPr>
              <a:defRPr/>
            </a:lvl1pPr>
          </a:lstStyle>
          <a:p>
            <a:pPr>
              <a:defRPr/>
            </a:pPr>
            <a:fld id="{5F91990E-E653-4FD8-923B-A2D860A8A90E}" type="datetimeFigureOut">
              <a:rPr lang="zh-CN" altLang="en-US"/>
            </a:fld>
            <a:endParaRPr lang="zh-CN" altLang="en-US"/>
          </a:p>
        </p:txBody>
      </p:sp>
      <p:sp>
        <p:nvSpPr>
          <p:cNvPr id="12" name="Footer Placeholder 4"/>
          <p:cNvSpPr>
            <a:spLocks noGrp="1"/>
          </p:cNvSpPr>
          <p:nvPr>
            <p:ph type="ftr" sz="quarter" idx="11"/>
          </p:nvPr>
        </p:nvSpPr>
        <p:spPr/>
        <p:txBody>
          <a:bodyPr/>
          <a:lstStyle>
            <a:lvl1pPr>
              <a:defRPr/>
            </a:lvl1pPr>
          </a:lstStyle>
          <a:p>
            <a:pPr>
              <a:defRPr/>
            </a:pPr>
            <a:endParaRPr lang="zh-CN" altLang="en-US"/>
          </a:p>
        </p:txBody>
      </p:sp>
      <p:sp>
        <p:nvSpPr>
          <p:cNvPr id="13" name="Slide Number Placeholder 5"/>
          <p:cNvSpPr>
            <a:spLocks noGrp="1"/>
          </p:cNvSpPr>
          <p:nvPr>
            <p:ph type="sldNum" sz="quarter" idx="12"/>
          </p:nvPr>
        </p:nvSpPr>
        <p:spPr/>
        <p:txBody>
          <a:bodyPr/>
          <a:lstStyle>
            <a:lvl1pPr>
              <a:defRPr/>
            </a:lvl1pPr>
          </a:lstStyle>
          <a:p>
            <a:pPr>
              <a:defRPr/>
            </a:pPr>
            <a:fld id="{C66B55DE-A138-432A-8102-1E3083C6FACE}" type="slidenum">
              <a:rPr lang="zh-CN" altLang="en-US"/>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pPr>
              <a:defRPr/>
            </a:pPr>
            <a:fld id="{4F503295-1E4B-43CB-ACE7-ED4E99C07012}"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8C0F0ABD-4112-4B46-AE5F-F7B3FCC15149}" type="slidenum">
              <a:rPr lang="zh-CN" altLang="en-US"/>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839789" y="2505075"/>
            <a:ext cx="5157787"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6172201" y="2505075"/>
            <a:ext cx="5183188"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pPr>
              <a:defRPr/>
            </a:pPr>
            <a:fld id="{741170D5-879E-4918-AA43-1581FF74425B}" type="datetimeFigureOut">
              <a:rPr lang="zh-CN" altLang="en-US"/>
            </a:fld>
            <a:endParaRPr lang="zh-CN" altLang="en-US"/>
          </a:p>
        </p:txBody>
      </p:sp>
      <p:sp>
        <p:nvSpPr>
          <p:cNvPr id="8" name="Footer Placeholder 4"/>
          <p:cNvSpPr>
            <a:spLocks noGrp="1"/>
          </p:cNvSpPr>
          <p:nvPr>
            <p:ph type="ftr" sz="quarter" idx="11"/>
          </p:nvPr>
        </p:nvSpPr>
        <p:spPr/>
        <p:txBody>
          <a:bodyPr/>
          <a:lstStyle>
            <a:lvl1pPr>
              <a:defRPr/>
            </a:lvl1pPr>
          </a:lstStyle>
          <a:p>
            <a:pPr>
              <a:defRPr/>
            </a:pPr>
            <a:endParaRPr lang="zh-CN" altLang="en-US"/>
          </a:p>
        </p:txBody>
      </p:sp>
      <p:sp>
        <p:nvSpPr>
          <p:cNvPr id="9" name="Slide Number Placeholder 5"/>
          <p:cNvSpPr>
            <a:spLocks noGrp="1"/>
          </p:cNvSpPr>
          <p:nvPr>
            <p:ph type="sldNum" sz="quarter" idx="12"/>
          </p:nvPr>
        </p:nvSpPr>
        <p:spPr/>
        <p:txBody>
          <a:bodyPr/>
          <a:lstStyle>
            <a:lvl1pPr>
              <a:defRPr/>
            </a:lvl1pPr>
          </a:lstStyle>
          <a:p>
            <a:pPr>
              <a:defRPr/>
            </a:pPr>
            <a:fld id="{14CF617F-1FAF-4B1F-8DA8-C199C45268F9}" type="slidenum">
              <a:rPr lang="zh-CN" altLang="en-US"/>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pPr>
              <a:defRPr/>
            </a:pPr>
            <a:fld id="{1A7857CE-0B02-4E23-8C71-0AC50F027A2D}" type="datetimeFigureOut">
              <a:rPr lang="zh-CN" altLang="en-US"/>
            </a:fld>
            <a:endParaRPr lang="zh-CN" altLang="en-US"/>
          </a:p>
        </p:txBody>
      </p:sp>
      <p:sp>
        <p:nvSpPr>
          <p:cNvPr id="4" name="Footer Placeholder 4"/>
          <p:cNvSpPr>
            <a:spLocks noGrp="1"/>
          </p:cNvSpPr>
          <p:nvPr>
            <p:ph type="ftr" sz="quarter" idx="11"/>
          </p:nvPr>
        </p:nvSpPr>
        <p:spPr/>
        <p:txBody>
          <a:bodyPr/>
          <a:lstStyle>
            <a:lvl1pPr>
              <a:defRPr/>
            </a:lvl1pPr>
          </a:lstStyle>
          <a:p>
            <a:pPr>
              <a:defRPr/>
            </a:pPr>
            <a:endParaRPr lang="zh-CN" altLang="en-US"/>
          </a:p>
        </p:txBody>
      </p:sp>
      <p:sp>
        <p:nvSpPr>
          <p:cNvPr id="5" name="Slide Number Placeholder 5"/>
          <p:cNvSpPr>
            <a:spLocks noGrp="1"/>
          </p:cNvSpPr>
          <p:nvPr>
            <p:ph type="sldNum" sz="quarter" idx="12"/>
          </p:nvPr>
        </p:nvSpPr>
        <p:spPr/>
        <p:txBody>
          <a:bodyPr/>
          <a:lstStyle>
            <a:lvl1pPr>
              <a:defRPr/>
            </a:lvl1pPr>
          </a:lstStyle>
          <a:p>
            <a:pPr>
              <a:defRPr/>
            </a:pPr>
            <a:fld id="{61637C59-ACF1-46EC-AA2B-C1494FFFC09F}" type="slidenum">
              <a:rPr lang="zh-CN" altLang="en-US"/>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lvl1pPr>
              <a:defRPr/>
            </a:lvl1pPr>
          </a:lstStyle>
          <a:p>
            <a:pPr>
              <a:defRPr/>
            </a:pPr>
            <a:fld id="{9BEC2F33-1B8F-49A4-B81C-5C1A866997DB}" type="datetimeFigureOut">
              <a:rPr lang="zh-CN" altLang="en-US"/>
            </a:fld>
            <a:endParaRPr lang="zh-CN" altLang="en-US"/>
          </a:p>
        </p:txBody>
      </p:sp>
      <p:sp>
        <p:nvSpPr>
          <p:cNvPr id="4" name="Footer Placeholder 2"/>
          <p:cNvSpPr>
            <a:spLocks noGrp="1"/>
          </p:cNvSpPr>
          <p:nvPr>
            <p:ph type="ftr" sz="quarter" idx="11"/>
          </p:nvPr>
        </p:nvSpPr>
        <p:spPr/>
        <p:txBody>
          <a:bodyPr/>
          <a:lstStyle>
            <a:lvl1pPr>
              <a:defRPr/>
            </a:lvl1pPr>
          </a:lstStyle>
          <a:p>
            <a:pPr>
              <a:defRPr/>
            </a:pPr>
            <a:endParaRPr lang="zh-CN" altLang="en-US"/>
          </a:p>
        </p:txBody>
      </p:sp>
      <p:sp>
        <p:nvSpPr>
          <p:cNvPr id="5" name="Slide Number Placeholder 3"/>
          <p:cNvSpPr>
            <a:spLocks noGrp="1"/>
          </p:cNvSpPr>
          <p:nvPr>
            <p:ph type="sldNum" sz="quarter" idx="12"/>
          </p:nvPr>
        </p:nvSpPr>
        <p:spPr/>
        <p:txBody>
          <a:bodyPr/>
          <a:lstStyle>
            <a:lvl1pPr>
              <a:defRPr/>
            </a:lvl1pPr>
          </a:lstStyle>
          <a:p>
            <a:pPr>
              <a:defRPr/>
            </a:pPr>
            <a:fld id="{B5047A2D-2746-4C2C-8659-5794A5D30568}" type="slidenum">
              <a:rPr lang="zh-CN" altLang="en-US"/>
            </a:fld>
            <a:endParaRPr lang="zh-CN" altLang="en-US"/>
          </a:p>
        </p:txBody>
      </p:sp>
      <p:sp>
        <p:nvSpPr>
          <p:cNvPr id="7" name="矩形 6"/>
          <p:cNvSpPr/>
          <p:nvPr userDrawn="1"/>
        </p:nvSpPr>
        <p:spPr>
          <a:xfrm>
            <a:off x="0" y="0"/>
            <a:ext cx="12192002" cy="685800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lvl="0" algn="ctr" defTabSz="914400" eaLnBrk="1" latinLnBrk="0" hangingPunct="1"/>
            <a:endParaRPr lang="zh-CN" altLang="en-US" sz="180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Date Placeholder 3"/>
          <p:cNvSpPr>
            <a:spLocks noGrp="1"/>
          </p:cNvSpPr>
          <p:nvPr>
            <p:ph type="dt" sz="half" idx="10"/>
          </p:nvPr>
        </p:nvSpPr>
        <p:spPr/>
        <p:txBody>
          <a:bodyPr/>
          <a:lstStyle>
            <a:lvl1pPr>
              <a:defRPr/>
            </a:lvl1pPr>
          </a:lstStyle>
          <a:p>
            <a:pPr>
              <a:defRPr/>
            </a:pPr>
            <a:fld id="{518EF24E-7ACB-4130-A95E-31B492E4DC89}"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D47E9992-9A03-4D74-B6F7-FDB10D1C5093}" type="slidenum">
              <a:rPr lang="zh-CN" altLang="en-US"/>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Date Placeholder 3"/>
          <p:cNvSpPr>
            <a:spLocks noGrp="1"/>
          </p:cNvSpPr>
          <p:nvPr>
            <p:ph type="dt" sz="half" idx="10"/>
          </p:nvPr>
        </p:nvSpPr>
        <p:spPr/>
        <p:txBody>
          <a:bodyPr/>
          <a:lstStyle>
            <a:lvl1pPr>
              <a:defRPr/>
            </a:lvl1pPr>
          </a:lstStyle>
          <a:p>
            <a:pPr>
              <a:defRPr/>
            </a:pPr>
            <a:fld id="{1EF34395-4959-4A0C-96FB-5F242B3DEB06}"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238EBC8F-9660-4E80-9F8E-C4E5D79BDABB}" type="slidenum">
              <a:rPr lang="zh-CN" altLang="en-US"/>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矩形 7"/>
          <p:cNvSpPr/>
          <p:nvPr userDrawn="1"/>
        </p:nvSpPr>
        <p:spPr>
          <a:xfrm>
            <a:off x="-1" y="0"/>
            <a:ext cx="12192002" cy="6858001"/>
          </a:xfrm>
          <a:prstGeom prst="rect">
            <a:avLst/>
          </a:prstGeom>
          <a:blipFill dpi="0" rotWithShape="1">
            <a:blip r:embed="rId1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lvl="0" algn="ctr"/>
            <a:endParaRPr lang="zh-CN" altLang="en-US"/>
          </a:p>
        </p:txBody>
      </p:sp>
      <p:sp>
        <p:nvSpPr>
          <p:cNvPr id="1027" name="Text Placeholder 2"/>
          <p:cNvSpPr>
            <a:spLocks noGrp="1"/>
          </p:cNvSpPr>
          <p:nvPr>
            <p:ph type="body" idx="1"/>
          </p:nvPr>
        </p:nvSpPr>
        <p:spPr bwMode="auto">
          <a:xfrm>
            <a:off x="754063" y="1312148"/>
            <a:ext cx="10680700" cy="5044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pPr>
              <a:defRPr/>
            </a:pPr>
            <a:fld id="{CE9557E7-78E4-435A-A3A8-EB5A40A4B307}" type="datetimeFigureOut">
              <a:rPr lang="zh-CN" altLang="en-US"/>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pPr>
              <a:defRPr/>
            </a:pPr>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pPr>
              <a:defRPr/>
            </a:pPr>
            <a:fld id="{EB3DC92C-287B-43BD-8FAB-B84E3B43B89E}" type="slidenum">
              <a:rPr lang="zh-CN" altLang="en-US"/>
            </a:fld>
            <a:endParaRPr lang="zh-CN" altLang="en-US"/>
          </a:p>
        </p:txBody>
      </p:sp>
      <p:sp>
        <p:nvSpPr>
          <p:cNvPr id="1031" name="Title Placeholder 1"/>
          <p:cNvSpPr>
            <a:spLocks noGrp="1"/>
          </p:cNvSpPr>
          <p:nvPr>
            <p:ph type="title"/>
          </p:nvPr>
        </p:nvSpPr>
        <p:spPr bwMode="auto">
          <a:xfrm>
            <a:off x="755650" y="106974"/>
            <a:ext cx="10680700" cy="936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lstStyle/>
          <a:p>
            <a:pPr lvl="0"/>
            <a:r>
              <a:rPr lang="zh-CN" altLang="en-US" dirty="0"/>
              <a:t>单击此处编辑母版标题样式</a:t>
            </a:r>
            <a:endParaRPr lang="en-US" altLang="zh-C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lnSpc>
          <a:spcPct val="90000"/>
        </a:lnSpc>
        <a:spcBef>
          <a:spcPct val="0"/>
        </a:spcBef>
        <a:spcAft>
          <a:spcPct val="0"/>
        </a:spcAft>
        <a:defRPr sz="4000" kern="1200">
          <a:solidFill>
            <a:schemeClr val="accent1"/>
          </a:solidFill>
          <a:effectLst/>
          <a:latin typeface="+mj-lt"/>
          <a:ea typeface="+mj-ea"/>
          <a:cs typeface="+mj-cs"/>
        </a:defRPr>
      </a:lvl1pPr>
      <a:lvl2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2pPr>
      <a:lvl3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3pPr>
      <a:lvl4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4pPr>
      <a:lvl5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0" fontAlgn="base" hangingPunct="0">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0" fontAlgn="base" hangingPunct="0">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5" Type="http://schemas.openxmlformats.org/officeDocument/2006/relationships/notesSlide" Target="../notesSlides/notesSlide6.xml"/><Relationship Id="rId4" Type="http://schemas.openxmlformats.org/officeDocument/2006/relationships/slideLayout" Target="../slideLayouts/slideLayout6.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7.xml"/><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image" Target="../media/image3.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5"/>
          <p:cNvSpPr>
            <a:spLocks noGrp="1"/>
          </p:cNvSpPr>
          <p:nvPr>
            <p:ph type="ctrTitle"/>
          </p:nvPr>
        </p:nvSpPr>
        <p:spPr/>
        <p:txBody>
          <a:bodyPr>
            <a:noAutofit/>
          </a:bodyPr>
          <a:lstStyle/>
          <a:p>
            <a:r>
              <a:rPr lang="zh-CN" altLang="en-US" sz="5400" dirty="0">
                <a:latin typeface="+mj-ea"/>
              </a:rPr>
              <a:t>教育教学小清新</a:t>
            </a:r>
            <a:br>
              <a:rPr lang="en-US" altLang="zh-CN" sz="5400" dirty="0">
                <a:latin typeface="+mj-ea"/>
              </a:rPr>
            </a:br>
            <a:r>
              <a:rPr lang="zh-CN" altLang="en-US" sz="5400" dirty="0">
                <a:latin typeface="+mj-ea"/>
              </a:rPr>
              <a:t>文艺唯美模板</a:t>
            </a:r>
            <a:endParaRPr lang="zh-CN" altLang="en-US" sz="5400" dirty="0">
              <a:latin typeface="+mj-ea"/>
            </a:endParaRPr>
          </a:p>
        </p:txBody>
      </p:sp>
      <p:sp>
        <p:nvSpPr>
          <p:cNvPr id="7" name="副标题 6"/>
          <p:cNvSpPr>
            <a:spLocks noGrp="1"/>
          </p:cNvSpPr>
          <p:nvPr>
            <p:ph type="subTitle" idx="1"/>
          </p:nvPr>
        </p:nvSpPr>
        <p:spPr/>
        <p:txBody>
          <a:bodyPr/>
          <a:lstStyle/>
          <a:p>
            <a:r>
              <a:rPr sz="2000" dirty="0">
                <a:latin typeface="+mn-ea"/>
              </a:rPr>
              <a:t>讲课人：亮亮图文   时间：20xx年12月30日</a:t>
            </a:r>
            <a:endParaRPr sz="2000" dirty="0">
              <a:latin typeface="+mn-ea"/>
            </a:endParaRP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sp>
        <p:nvSpPr>
          <p:cNvPr id="13" name="圆角矩形 40"/>
          <p:cNvSpPr/>
          <p:nvPr/>
        </p:nvSpPr>
        <p:spPr>
          <a:xfrm>
            <a:off x="5021046" y="4410649"/>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4" name="椭圆 13"/>
          <p:cNvSpPr/>
          <p:nvPr/>
        </p:nvSpPr>
        <p:spPr>
          <a:xfrm>
            <a:off x="5369068" y="2938504"/>
            <a:ext cx="481461" cy="481382"/>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accent2"/>
                </a:solidFill>
                <a:latin typeface="Arial" panose="020B0604020202020204" pitchFamily="34" charset="0"/>
                <a:cs typeface="Arial" panose="020B0604020202020204" pitchFamily="34" charset="0"/>
              </a:rPr>
              <a:t>A</a:t>
            </a:r>
            <a:endParaRPr lang="zh-CN" altLang="en-US" sz="2800" dirty="0">
              <a:solidFill>
                <a:schemeClr val="accent2"/>
              </a:solidFill>
              <a:latin typeface="Arial" panose="020B0604020202020204" pitchFamily="34" charset="0"/>
              <a:cs typeface="Arial" panose="020B0604020202020204" pitchFamily="34" charset="0"/>
            </a:endParaRPr>
          </a:p>
        </p:txBody>
      </p:sp>
      <p:sp>
        <p:nvSpPr>
          <p:cNvPr id="15" name="椭圆 5"/>
          <p:cNvSpPr/>
          <p:nvPr/>
        </p:nvSpPr>
        <p:spPr>
          <a:xfrm>
            <a:off x="5021046" y="2601268"/>
            <a:ext cx="1177507" cy="1063580"/>
          </a:xfrm>
          <a:custGeom>
            <a:avLst/>
            <a:gdLst/>
            <a:ahLst/>
            <a:cxnLst/>
            <a:rect l="l" t="t" r="r" b="b"/>
            <a:pathLst>
              <a:path w="2532508" h="2287660">
                <a:moveTo>
                  <a:pt x="1266254" y="0"/>
                </a:moveTo>
                <a:cubicBezTo>
                  <a:pt x="1965587" y="0"/>
                  <a:pt x="2532508" y="566921"/>
                  <a:pt x="2532508" y="1266254"/>
                </a:cubicBezTo>
                <a:cubicBezTo>
                  <a:pt x="2532508" y="1686211"/>
                  <a:pt x="2328070" y="2058418"/>
                  <a:pt x="2012465" y="2287660"/>
                </a:cubicBezTo>
                <a:lnTo>
                  <a:pt x="1774621" y="1877585"/>
                </a:lnTo>
                <a:cubicBezTo>
                  <a:pt x="1952954" y="1733884"/>
                  <a:pt x="2064978" y="1513151"/>
                  <a:pt x="2064978" y="1266254"/>
                </a:cubicBezTo>
                <a:cubicBezTo>
                  <a:pt x="2064978" y="825131"/>
                  <a:pt x="1707377" y="467530"/>
                  <a:pt x="1266254" y="467530"/>
                </a:cubicBezTo>
                <a:cubicBezTo>
                  <a:pt x="825131" y="467530"/>
                  <a:pt x="467530" y="825131"/>
                  <a:pt x="467530" y="1266254"/>
                </a:cubicBezTo>
                <a:cubicBezTo>
                  <a:pt x="467530" y="1513151"/>
                  <a:pt x="579554" y="1733884"/>
                  <a:pt x="757887" y="1877585"/>
                </a:cubicBezTo>
                <a:lnTo>
                  <a:pt x="520044" y="2287660"/>
                </a:lnTo>
                <a:cubicBezTo>
                  <a:pt x="204439" y="2058418"/>
                  <a:pt x="0" y="1686211"/>
                  <a:pt x="0" y="1266254"/>
                </a:cubicBezTo>
                <a:cubicBezTo>
                  <a:pt x="0" y="566921"/>
                  <a:pt x="566921" y="0"/>
                  <a:pt x="1266254" y="0"/>
                </a:cubicBezTo>
                <a:close/>
              </a:path>
            </a:pathLst>
          </a:cu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solidFill>
                <a:schemeClr val="tx1"/>
              </a:solidFill>
            </a:endParaRPr>
          </a:p>
        </p:txBody>
      </p:sp>
      <p:sp>
        <p:nvSpPr>
          <p:cNvPr id="16" name="圆角矩形 38"/>
          <p:cNvSpPr/>
          <p:nvPr/>
        </p:nvSpPr>
        <p:spPr>
          <a:xfrm>
            <a:off x="6339800" y="2537604"/>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17" name="直接连接符 16"/>
          <p:cNvCxnSpPr/>
          <p:nvPr/>
        </p:nvCxnSpPr>
        <p:spPr>
          <a:xfrm>
            <a:off x="5074587" y="3864893"/>
            <a:ext cx="619641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8" name="椭圆 17"/>
          <p:cNvSpPr/>
          <p:nvPr/>
        </p:nvSpPr>
        <p:spPr>
          <a:xfrm>
            <a:off x="10441521" y="4811549"/>
            <a:ext cx="481461" cy="481382"/>
          </a:xfrm>
          <a:prstGeom prst="ellipse">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accent3"/>
                </a:solidFill>
                <a:latin typeface="Arial" panose="020B0604020202020204" pitchFamily="34" charset="0"/>
                <a:cs typeface="Arial" panose="020B0604020202020204" pitchFamily="34" charset="0"/>
              </a:rPr>
              <a:t>B</a:t>
            </a:r>
            <a:endParaRPr lang="zh-CN" altLang="en-US" sz="2800" dirty="0">
              <a:solidFill>
                <a:schemeClr val="accent3"/>
              </a:solidFill>
              <a:latin typeface="Arial" panose="020B0604020202020204" pitchFamily="34" charset="0"/>
              <a:cs typeface="Arial" panose="020B0604020202020204" pitchFamily="34" charset="0"/>
            </a:endParaRPr>
          </a:p>
        </p:txBody>
      </p:sp>
      <p:sp>
        <p:nvSpPr>
          <p:cNvPr id="19" name="椭圆 5"/>
          <p:cNvSpPr/>
          <p:nvPr/>
        </p:nvSpPr>
        <p:spPr>
          <a:xfrm>
            <a:off x="10093499" y="4474313"/>
            <a:ext cx="1177507" cy="1063580"/>
          </a:xfrm>
          <a:custGeom>
            <a:avLst/>
            <a:gdLst/>
            <a:ahLst/>
            <a:cxnLst/>
            <a:rect l="l" t="t" r="r" b="b"/>
            <a:pathLst>
              <a:path w="2532508" h="2287660">
                <a:moveTo>
                  <a:pt x="1266254" y="0"/>
                </a:moveTo>
                <a:cubicBezTo>
                  <a:pt x="1965587" y="0"/>
                  <a:pt x="2532508" y="566921"/>
                  <a:pt x="2532508" y="1266254"/>
                </a:cubicBezTo>
                <a:cubicBezTo>
                  <a:pt x="2532508" y="1686211"/>
                  <a:pt x="2328070" y="2058418"/>
                  <a:pt x="2012465" y="2287660"/>
                </a:cubicBezTo>
                <a:lnTo>
                  <a:pt x="1774621" y="1877585"/>
                </a:lnTo>
                <a:cubicBezTo>
                  <a:pt x="1952954" y="1733884"/>
                  <a:pt x="2064978" y="1513151"/>
                  <a:pt x="2064978" y="1266254"/>
                </a:cubicBezTo>
                <a:cubicBezTo>
                  <a:pt x="2064978" y="825131"/>
                  <a:pt x="1707377" y="467530"/>
                  <a:pt x="1266254" y="467530"/>
                </a:cubicBezTo>
                <a:cubicBezTo>
                  <a:pt x="825131" y="467530"/>
                  <a:pt x="467530" y="825131"/>
                  <a:pt x="467530" y="1266254"/>
                </a:cubicBezTo>
                <a:cubicBezTo>
                  <a:pt x="467530" y="1513151"/>
                  <a:pt x="579554" y="1733884"/>
                  <a:pt x="757887" y="1877585"/>
                </a:cubicBezTo>
                <a:lnTo>
                  <a:pt x="520044" y="2287660"/>
                </a:lnTo>
                <a:cubicBezTo>
                  <a:pt x="204439" y="2058418"/>
                  <a:pt x="0" y="1686211"/>
                  <a:pt x="0" y="1266254"/>
                </a:cubicBezTo>
                <a:cubicBezTo>
                  <a:pt x="0" y="566921"/>
                  <a:pt x="566921" y="0"/>
                  <a:pt x="1266254" y="0"/>
                </a:cubicBez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solidFill>
                <a:schemeClr val="tx1"/>
              </a:solidFill>
            </a:endParaRPr>
          </a:p>
        </p:txBody>
      </p:sp>
      <p:cxnSp>
        <p:nvCxnSpPr>
          <p:cNvPr id="20" name="直接连接符 19"/>
          <p:cNvCxnSpPr/>
          <p:nvPr/>
        </p:nvCxnSpPr>
        <p:spPr>
          <a:xfrm>
            <a:off x="5074587" y="5737938"/>
            <a:ext cx="619641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1" name="KSO_Shape"/>
          <p:cNvSpPr/>
          <p:nvPr/>
        </p:nvSpPr>
        <p:spPr bwMode="auto">
          <a:xfrm>
            <a:off x="1233355" y="2537604"/>
            <a:ext cx="2641135" cy="3287722"/>
          </a:xfrm>
          <a:custGeom>
            <a:avLst/>
            <a:gdLst>
              <a:gd name="T0" fmla="*/ 1652585 w 5505447"/>
              <a:gd name="T1" fmla="*/ 4997450 h 6858000"/>
              <a:gd name="T2" fmla="*/ 1652586 w 5505447"/>
              <a:gd name="T3" fmla="*/ 4335463 h 6858000"/>
              <a:gd name="T4" fmla="*/ 4694235 w 5505447"/>
              <a:gd name="T5" fmla="*/ 4089400 h 6858000"/>
              <a:gd name="T6" fmla="*/ 3722685 w 5505447"/>
              <a:gd name="T7" fmla="*/ 3795713 h 6858000"/>
              <a:gd name="T8" fmla="*/ 2624135 w 5505447"/>
              <a:gd name="T9" fmla="*/ 3611563 h 6858000"/>
              <a:gd name="T10" fmla="*/ 2881310 w 5505447"/>
              <a:gd name="T11" fmla="*/ 4089401 h 6858000"/>
              <a:gd name="T12" fmla="*/ 3722685 w 5505447"/>
              <a:gd name="T13" fmla="*/ 3071816 h 6858000"/>
              <a:gd name="T14" fmla="*/ 2624135 w 5505447"/>
              <a:gd name="T15" fmla="*/ 2995616 h 6858000"/>
              <a:gd name="T16" fmla="*/ 3722685 w 5505447"/>
              <a:gd name="T17" fmla="*/ 2703514 h 6858000"/>
              <a:gd name="T18" fmla="*/ 3544885 w 5505447"/>
              <a:gd name="T19" fmla="*/ 2517776 h 6858000"/>
              <a:gd name="T20" fmla="*/ 811212 w 5505447"/>
              <a:gd name="T21" fmla="*/ 3181354 h 6858000"/>
              <a:gd name="T22" fmla="*/ 1652588 w 5505447"/>
              <a:gd name="T23" fmla="*/ 1979617 h 6858000"/>
              <a:gd name="T24" fmla="*/ 2624135 w 5505447"/>
              <a:gd name="T25" fmla="*/ 1903417 h 6858000"/>
              <a:gd name="T26" fmla="*/ 1652588 w 5505447"/>
              <a:gd name="T27" fmla="*/ 1609729 h 6858000"/>
              <a:gd name="T28" fmla="*/ 3544885 w 5505447"/>
              <a:gd name="T29" fmla="*/ 1609728 h 6858000"/>
              <a:gd name="T30" fmla="*/ 4728059 w 5505447"/>
              <a:gd name="T31" fmla="*/ 5365062 h 6858000"/>
              <a:gd name="T32" fmla="*/ 550863 w 5505447"/>
              <a:gd name="T33" fmla="*/ 830266 h 6858000"/>
              <a:gd name="T34" fmla="*/ 3519813 w 5505447"/>
              <a:gd name="T35" fmla="*/ 482329 h 6858000"/>
              <a:gd name="T36" fmla="*/ 3474335 w 5505447"/>
              <a:gd name="T37" fmla="*/ 533264 h 6858000"/>
              <a:gd name="T38" fmla="*/ 3463913 w 5505447"/>
              <a:gd name="T39" fmla="*/ 603618 h 6858000"/>
              <a:gd name="T40" fmla="*/ 3493284 w 5505447"/>
              <a:gd name="T41" fmla="*/ 665695 h 6858000"/>
              <a:gd name="T42" fmla="*/ 3551394 w 5505447"/>
              <a:gd name="T43" fmla="*/ 701349 h 6858000"/>
              <a:gd name="T44" fmla="*/ 3622453 w 5505447"/>
              <a:gd name="T45" fmla="*/ 697848 h 6858000"/>
              <a:gd name="T46" fmla="*/ 3676773 w 5505447"/>
              <a:gd name="T47" fmla="*/ 656781 h 6858000"/>
              <a:gd name="T48" fmla="*/ 3700143 w 5505447"/>
              <a:gd name="T49" fmla="*/ 591521 h 6858000"/>
              <a:gd name="T50" fmla="*/ 3683405 w 5505447"/>
              <a:gd name="T51" fmla="*/ 523077 h 6858000"/>
              <a:gd name="T52" fmla="*/ 3632875 w 5505447"/>
              <a:gd name="T53" fmla="*/ 477235 h 6858000"/>
              <a:gd name="T54" fmla="*/ 1963242 w 5505447"/>
              <a:gd name="T55" fmla="*/ 465775 h 6858000"/>
              <a:gd name="T56" fmla="*/ 1899340 w 5505447"/>
              <a:gd name="T57" fmla="*/ 492516 h 6858000"/>
              <a:gd name="T58" fmla="*/ 1861189 w 5505447"/>
              <a:gd name="T59" fmla="*/ 549499 h 6858000"/>
              <a:gd name="T60" fmla="*/ 1861189 w 5505447"/>
              <a:gd name="T61" fmla="*/ 620808 h 6858000"/>
              <a:gd name="T62" fmla="*/ 1899340 w 5505447"/>
              <a:gd name="T63" fmla="*/ 677792 h 6858000"/>
              <a:gd name="T64" fmla="*/ 1963242 w 5505447"/>
              <a:gd name="T65" fmla="*/ 704533 h 6858000"/>
              <a:gd name="T66" fmla="*/ 2032549 w 5505447"/>
              <a:gd name="T67" fmla="*/ 690526 h 6858000"/>
              <a:gd name="T68" fmla="*/ 2080873 w 5505447"/>
              <a:gd name="T69" fmla="*/ 642456 h 6858000"/>
              <a:gd name="T70" fmla="*/ 2094861 w 5505447"/>
              <a:gd name="T71" fmla="*/ 572739 h 6858000"/>
              <a:gd name="T72" fmla="*/ 2067838 w 5505447"/>
              <a:gd name="T73" fmla="*/ 509070 h 6858000"/>
              <a:gd name="T74" fmla="*/ 2010930 w 5505447"/>
              <a:gd name="T75" fmla="*/ 470550 h 6858000"/>
              <a:gd name="T76" fmla="*/ 4885370 w 5505447"/>
              <a:gd name="T77" fmla="*/ 295278 h 6858000"/>
              <a:gd name="T78" fmla="*/ 5069837 w 5505447"/>
              <a:gd name="T79" fmla="*/ 323534 h 6858000"/>
              <a:gd name="T80" fmla="*/ 5232080 w 5505447"/>
              <a:gd name="T81" fmla="*/ 401318 h 6858000"/>
              <a:gd name="T82" fmla="*/ 5363842 w 5505447"/>
              <a:gd name="T83" fmla="*/ 521327 h 6858000"/>
              <a:gd name="T84" fmla="*/ 5456552 w 5505447"/>
              <a:gd name="T85" fmla="*/ 674037 h 6858000"/>
              <a:gd name="T86" fmla="*/ 5502272 w 5505447"/>
              <a:gd name="T87" fmla="*/ 852146 h 6858000"/>
              <a:gd name="T88" fmla="*/ 5495605 w 5505447"/>
              <a:gd name="T89" fmla="*/ 6347485 h 6858000"/>
              <a:gd name="T90" fmla="*/ 5437502 w 5505447"/>
              <a:gd name="T91" fmla="*/ 6520197 h 6858000"/>
              <a:gd name="T92" fmla="*/ 5333997 w 5505447"/>
              <a:gd name="T93" fmla="*/ 6665922 h 6858000"/>
              <a:gd name="T94" fmla="*/ 5193980 w 5505447"/>
              <a:gd name="T95" fmla="*/ 6775772 h 6858000"/>
              <a:gd name="T96" fmla="*/ 5025387 w 5505447"/>
              <a:gd name="T97" fmla="*/ 6842126 h 6858000"/>
              <a:gd name="T98" fmla="*/ 588010 w 5505447"/>
              <a:gd name="T99" fmla="*/ 6857048 h 6858000"/>
              <a:gd name="T100" fmla="*/ 406718 w 5505447"/>
              <a:gd name="T101" fmla="*/ 6820220 h 6858000"/>
              <a:gd name="T102" fmla="*/ 248920 w 5505447"/>
              <a:gd name="T103" fmla="*/ 6734499 h 6858000"/>
              <a:gd name="T104" fmla="*/ 123190 w 5505447"/>
              <a:gd name="T105" fmla="*/ 6609092 h 6858000"/>
              <a:gd name="T106" fmla="*/ 37465 w 5505447"/>
              <a:gd name="T107" fmla="*/ 6450985 h 6858000"/>
              <a:gd name="T108" fmla="*/ 953 w 5505447"/>
              <a:gd name="T109" fmla="*/ 6270019 h 6858000"/>
              <a:gd name="T110" fmla="*/ 15875 w 5505447"/>
              <a:gd name="T111" fmla="*/ 775315 h 6858000"/>
              <a:gd name="T112" fmla="*/ 82233 w 5505447"/>
              <a:gd name="T113" fmla="*/ 606731 h 6858000"/>
              <a:gd name="T114" fmla="*/ 192088 w 5505447"/>
              <a:gd name="T115" fmla="*/ 466720 h 6858000"/>
              <a:gd name="T116" fmla="*/ 337820 w 5505447"/>
              <a:gd name="T117" fmla="*/ 363220 h 6858000"/>
              <a:gd name="T118" fmla="*/ 510223 w 5505447"/>
              <a:gd name="T119" fmla="*/ 305120 h 6858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505447" h="6858000">
                <a:moveTo>
                  <a:pt x="4951951" y="5119688"/>
                </a:moveTo>
                <a:lnTo>
                  <a:pt x="4954585" y="5119688"/>
                </a:lnTo>
                <a:lnTo>
                  <a:pt x="4953367" y="5121008"/>
                </a:lnTo>
                <a:lnTo>
                  <a:pt x="4951951" y="5119688"/>
                </a:lnTo>
                <a:close/>
                <a:moveTo>
                  <a:pt x="3981447" y="5119688"/>
                </a:moveTo>
                <a:lnTo>
                  <a:pt x="4951950" y="5119688"/>
                </a:lnTo>
                <a:lnTo>
                  <a:pt x="3981447" y="6160425"/>
                </a:lnTo>
                <a:lnTo>
                  <a:pt x="3981447" y="5119688"/>
                </a:lnTo>
                <a:close/>
                <a:moveTo>
                  <a:pt x="1652585" y="4889500"/>
                </a:moveTo>
                <a:lnTo>
                  <a:pt x="2624135" y="4889500"/>
                </a:lnTo>
                <a:lnTo>
                  <a:pt x="2624135" y="4997450"/>
                </a:lnTo>
                <a:lnTo>
                  <a:pt x="1652585" y="4997450"/>
                </a:lnTo>
                <a:lnTo>
                  <a:pt x="1652585" y="4889500"/>
                </a:lnTo>
                <a:close/>
                <a:moveTo>
                  <a:pt x="1652585" y="4705350"/>
                </a:moveTo>
                <a:lnTo>
                  <a:pt x="2624135" y="4705350"/>
                </a:lnTo>
                <a:lnTo>
                  <a:pt x="2624135" y="4813300"/>
                </a:lnTo>
                <a:lnTo>
                  <a:pt x="1652585" y="4813300"/>
                </a:lnTo>
                <a:lnTo>
                  <a:pt x="1652585" y="4705350"/>
                </a:lnTo>
                <a:close/>
                <a:moveTo>
                  <a:pt x="1652585" y="4519613"/>
                </a:moveTo>
                <a:lnTo>
                  <a:pt x="2624135" y="4519613"/>
                </a:lnTo>
                <a:lnTo>
                  <a:pt x="2624135" y="4629151"/>
                </a:lnTo>
                <a:lnTo>
                  <a:pt x="1652585" y="4629151"/>
                </a:lnTo>
                <a:lnTo>
                  <a:pt x="1652585" y="4519613"/>
                </a:lnTo>
                <a:close/>
                <a:moveTo>
                  <a:pt x="1652586" y="4335463"/>
                </a:moveTo>
                <a:lnTo>
                  <a:pt x="2624135" y="4335463"/>
                </a:lnTo>
                <a:lnTo>
                  <a:pt x="2624135" y="4443413"/>
                </a:lnTo>
                <a:lnTo>
                  <a:pt x="1652586" y="4443413"/>
                </a:lnTo>
                <a:lnTo>
                  <a:pt x="1652586" y="4335463"/>
                </a:lnTo>
                <a:close/>
                <a:moveTo>
                  <a:pt x="811210" y="4335463"/>
                </a:moveTo>
                <a:lnTo>
                  <a:pt x="1474786" y="4335463"/>
                </a:lnTo>
                <a:lnTo>
                  <a:pt x="1474786" y="4997451"/>
                </a:lnTo>
                <a:lnTo>
                  <a:pt x="811210" y="4997451"/>
                </a:lnTo>
                <a:lnTo>
                  <a:pt x="811210" y="4335463"/>
                </a:lnTo>
                <a:close/>
                <a:moveTo>
                  <a:pt x="3722685" y="3981450"/>
                </a:moveTo>
                <a:lnTo>
                  <a:pt x="4694235" y="3981450"/>
                </a:lnTo>
                <a:lnTo>
                  <a:pt x="4694235" y="4089400"/>
                </a:lnTo>
                <a:lnTo>
                  <a:pt x="3722685" y="4089400"/>
                </a:lnTo>
                <a:lnTo>
                  <a:pt x="3722685" y="3981450"/>
                </a:lnTo>
                <a:close/>
                <a:moveTo>
                  <a:pt x="1652586" y="3981450"/>
                </a:moveTo>
                <a:lnTo>
                  <a:pt x="2624135" y="3981450"/>
                </a:lnTo>
                <a:lnTo>
                  <a:pt x="2624135" y="4089400"/>
                </a:lnTo>
                <a:lnTo>
                  <a:pt x="1652586" y="4089400"/>
                </a:lnTo>
                <a:lnTo>
                  <a:pt x="1652586" y="3981450"/>
                </a:lnTo>
                <a:close/>
                <a:moveTo>
                  <a:pt x="3722685" y="3795713"/>
                </a:moveTo>
                <a:lnTo>
                  <a:pt x="4694235" y="3795713"/>
                </a:lnTo>
                <a:lnTo>
                  <a:pt x="4694235" y="3905251"/>
                </a:lnTo>
                <a:lnTo>
                  <a:pt x="3722685" y="3905251"/>
                </a:lnTo>
                <a:lnTo>
                  <a:pt x="3722685" y="3795713"/>
                </a:lnTo>
                <a:close/>
                <a:moveTo>
                  <a:pt x="1652586" y="3795713"/>
                </a:moveTo>
                <a:lnTo>
                  <a:pt x="2624135" y="3795713"/>
                </a:lnTo>
                <a:lnTo>
                  <a:pt x="2624135" y="3905251"/>
                </a:lnTo>
                <a:lnTo>
                  <a:pt x="1652586" y="3905251"/>
                </a:lnTo>
                <a:lnTo>
                  <a:pt x="1652586" y="3795713"/>
                </a:lnTo>
                <a:close/>
                <a:moveTo>
                  <a:pt x="3722685" y="3611563"/>
                </a:moveTo>
                <a:lnTo>
                  <a:pt x="4694235" y="3611563"/>
                </a:lnTo>
                <a:lnTo>
                  <a:pt x="4694235" y="3719513"/>
                </a:lnTo>
                <a:lnTo>
                  <a:pt x="3722685" y="3719513"/>
                </a:lnTo>
                <a:lnTo>
                  <a:pt x="3722685" y="3611563"/>
                </a:lnTo>
                <a:close/>
                <a:moveTo>
                  <a:pt x="1652586" y="3611563"/>
                </a:moveTo>
                <a:lnTo>
                  <a:pt x="2624135" y="3611563"/>
                </a:lnTo>
                <a:lnTo>
                  <a:pt x="2624135" y="3719513"/>
                </a:lnTo>
                <a:lnTo>
                  <a:pt x="1652586" y="3719513"/>
                </a:lnTo>
                <a:lnTo>
                  <a:pt x="1652586" y="3611563"/>
                </a:lnTo>
                <a:close/>
                <a:moveTo>
                  <a:pt x="3722685" y="3427415"/>
                </a:moveTo>
                <a:lnTo>
                  <a:pt x="4694235" y="3427415"/>
                </a:lnTo>
                <a:lnTo>
                  <a:pt x="4694235" y="3535363"/>
                </a:lnTo>
                <a:lnTo>
                  <a:pt x="3722685" y="3535363"/>
                </a:lnTo>
                <a:lnTo>
                  <a:pt x="3722685" y="3427415"/>
                </a:lnTo>
                <a:close/>
                <a:moveTo>
                  <a:pt x="2881310" y="3427415"/>
                </a:moveTo>
                <a:lnTo>
                  <a:pt x="3544885" y="3427415"/>
                </a:lnTo>
                <a:lnTo>
                  <a:pt x="3544885" y="4089401"/>
                </a:lnTo>
                <a:lnTo>
                  <a:pt x="2881310" y="4089401"/>
                </a:lnTo>
                <a:lnTo>
                  <a:pt x="2881310" y="3427415"/>
                </a:lnTo>
                <a:close/>
                <a:moveTo>
                  <a:pt x="1652586" y="3427415"/>
                </a:moveTo>
                <a:lnTo>
                  <a:pt x="2624135" y="3427415"/>
                </a:lnTo>
                <a:lnTo>
                  <a:pt x="2624135" y="3535365"/>
                </a:lnTo>
                <a:lnTo>
                  <a:pt x="1652586" y="3535365"/>
                </a:lnTo>
                <a:lnTo>
                  <a:pt x="1652586" y="3427415"/>
                </a:lnTo>
                <a:close/>
                <a:moveTo>
                  <a:pt x="811211" y="3427415"/>
                </a:moveTo>
                <a:lnTo>
                  <a:pt x="1474786" y="3427415"/>
                </a:lnTo>
                <a:lnTo>
                  <a:pt x="1474786" y="4089401"/>
                </a:lnTo>
                <a:lnTo>
                  <a:pt x="811211" y="4089401"/>
                </a:lnTo>
                <a:lnTo>
                  <a:pt x="811211" y="3427415"/>
                </a:lnTo>
                <a:close/>
                <a:moveTo>
                  <a:pt x="3722685" y="3071816"/>
                </a:moveTo>
                <a:lnTo>
                  <a:pt x="4694235" y="3071816"/>
                </a:lnTo>
                <a:lnTo>
                  <a:pt x="4694235" y="3181354"/>
                </a:lnTo>
                <a:lnTo>
                  <a:pt x="3722685" y="3181354"/>
                </a:lnTo>
                <a:lnTo>
                  <a:pt x="3722685" y="3071816"/>
                </a:lnTo>
                <a:close/>
                <a:moveTo>
                  <a:pt x="1652587" y="3071816"/>
                </a:moveTo>
                <a:lnTo>
                  <a:pt x="2624135" y="3071816"/>
                </a:lnTo>
                <a:lnTo>
                  <a:pt x="2624135" y="3181354"/>
                </a:lnTo>
                <a:lnTo>
                  <a:pt x="1652587" y="3181354"/>
                </a:lnTo>
                <a:lnTo>
                  <a:pt x="1652587" y="3071816"/>
                </a:lnTo>
                <a:close/>
                <a:moveTo>
                  <a:pt x="1652587" y="2887666"/>
                </a:moveTo>
                <a:lnTo>
                  <a:pt x="2624135" y="2887666"/>
                </a:lnTo>
                <a:lnTo>
                  <a:pt x="2624135" y="2995616"/>
                </a:lnTo>
                <a:lnTo>
                  <a:pt x="1652587" y="2995616"/>
                </a:lnTo>
                <a:lnTo>
                  <a:pt x="1652587" y="2887666"/>
                </a:lnTo>
                <a:close/>
                <a:moveTo>
                  <a:pt x="3722685" y="2887665"/>
                </a:moveTo>
                <a:lnTo>
                  <a:pt x="4694235" y="2887665"/>
                </a:lnTo>
                <a:lnTo>
                  <a:pt x="4694235" y="2995615"/>
                </a:lnTo>
                <a:lnTo>
                  <a:pt x="3722685" y="2995615"/>
                </a:lnTo>
                <a:lnTo>
                  <a:pt x="3722685" y="2887665"/>
                </a:lnTo>
                <a:close/>
                <a:moveTo>
                  <a:pt x="3722685" y="2703514"/>
                </a:moveTo>
                <a:lnTo>
                  <a:pt x="4694235" y="2703514"/>
                </a:lnTo>
                <a:lnTo>
                  <a:pt x="4694235" y="2811465"/>
                </a:lnTo>
                <a:lnTo>
                  <a:pt x="3722685" y="2811465"/>
                </a:lnTo>
                <a:lnTo>
                  <a:pt x="3722685" y="2703514"/>
                </a:lnTo>
                <a:close/>
                <a:moveTo>
                  <a:pt x="1652587" y="2703514"/>
                </a:moveTo>
                <a:lnTo>
                  <a:pt x="2624135" y="2703514"/>
                </a:lnTo>
                <a:lnTo>
                  <a:pt x="2624135" y="2811465"/>
                </a:lnTo>
                <a:lnTo>
                  <a:pt x="1652587" y="2811465"/>
                </a:lnTo>
                <a:lnTo>
                  <a:pt x="1652587" y="2703514"/>
                </a:lnTo>
                <a:close/>
                <a:moveTo>
                  <a:pt x="3722685" y="2517776"/>
                </a:moveTo>
                <a:lnTo>
                  <a:pt x="4694235" y="2517776"/>
                </a:lnTo>
                <a:lnTo>
                  <a:pt x="4694235" y="2627315"/>
                </a:lnTo>
                <a:lnTo>
                  <a:pt x="3722685" y="2627315"/>
                </a:lnTo>
                <a:lnTo>
                  <a:pt x="3722685" y="2517776"/>
                </a:lnTo>
                <a:close/>
                <a:moveTo>
                  <a:pt x="2881310" y="2517776"/>
                </a:moveTo>
                <a:lnTo>
                  <a:pt x="3544885" y="2517776"/>
                </a:lnTo>
                <a:lnTo>
                  <a:pt x="3544885" y="3181354"/>
                </a:lnTo>
                <a:lnTo>
                  <a:pt x="2881310" y="3181354"/>
                </a:lnTo>
                <a:lnTo>
                  <a:pt x="2881310" y="2517776"/>
                </a:lnTo>
                <a:close/>
                <a:moveTo>
                  <a:pt x="1652587" y="2517776"/>
                </a:moveTo>
                <a:lnTo>
                  <a:pt x="2624135" y="2517776"/>
                </a:lnTo>
                <a:lnTo>
                  <a:pt x="2624135" y="2627315"/>
                </a:lnTo>
                <a:lnTo>
                  <a:pt x="1652587" y="2627315"/>
                </a:lnTo>
                <a:lnTo>
                  <a:pt x="1652587" y="2517776"/>
                </a:lnTo>
                <a:close/>
                <a:moveTo>
                  <a:pt x="811212" y="2517776"/>
                </a:moveTo>
                <a:lnTo>
                  <a:pt x="1474787" y="2517776"/>
                </a:lnTo>
                <a:lnTo>
                  <a:pt x="1474787" y="3181354"/>
                </a:lnTo>
                <a:lnTo>
                  <a:pt x="811212" y="3181354"/>
                </a:lnTo>
                <a:lnTo>
                  <a:pt x="811212" y="2517776"/>
                </a:lnTo>
                <a:close/>
                <a:moveTo>
                  <a:pt x="3722685" y="2163766"/>
                </a:moveTo>
                <a:lnTo>
                  <a:pt x="4694235" y="2163766"/>
                </a:lnTo>
                <a:lnTo>
                  <a:pt x="4694235" y="2273303"/>
                </a:lnTo>
                <a:lnTo>
                  <a:pt x="3722685" y="2273303"/>
                </a:lnTo>
                <a:lnTo>
                  <a:pt x="3722685" y="2163766"/>
                </a:lnTo>
                <a:close/>
                <a:moveTo>
                  <a:pt x="1652588" y="2163766"/>
                </a:moveTo>
                <a:lnTo>
                  <a:pt x="2624135" y="2163766"/>
                </a:lnTo>
                <a:lnTo>
                  <a:pt x="2624135" y="2273304"/>
                </a:lnTo>
                <a:lnTo>
                  <a:pt x="1652588" y="2273304"/>
                </a:lnTo>
                <a:lnTo>
                  <a:pt x="1652588" y="2163766"/>
                </a:lnTo>
                <a:close/>
                <a:moveTo>
                  <a:pt x="1652588" y="1979617"/>
                </a:moveTo>
                <a:lnTo>
                  <a:pt x="2624135" y="1979617"/>
                </a:lnTo>
                <a:lnTo>
                  <a:pt x="2624135" y="2087566"/>
                </a:lnTo>
                <a:lnTo>
                  <a:pt x="1652588" y="2087566"/>
                </a:lnTo>
                <a:lnTo>
                  <a:pt x="1652588" y="1979617"/>
                </a:lnTo>
                <a:close/>
                <a:moveTo>
                  <a:pt x="3722685" y="1979616"/>
                </a:moveTo>
                <a:lnTo>
                  <a:pt x="4694235" y="1979616"/>
                </a:lnTo>
                <a:lnTo>
                  <a:pt x="4694235" y="2087566"/>
                </a:lnTo>
                <a:lnTo>
                  <a:pt x="3722685" y="2087566"/>
                </a:lnTo>
                <a:lnTo>
                  <a:pt x="3722685" y="1979616"/>
                </a:lnTo>
                <a:close/>
                <a:moveTo>
                  <a:pt x="1652588" y="1793879"/>
                </a:moveTo>
                <a:lnTo>
                  <a:pt x="2624135" y="1793879"/>
                </a:lnTo>
                <a:lnTo>
                  <a:pt x="2624135" y="1903417"/>
                </a:lnTo>
                <a:lnTo>
                  <a:pt x="1652588" y="1903417"/>
                </a:lnTo>
                <a:lnTo>
                  <a:pt x="1652588" y="1793879"/>
                </a:lnTo>
                <a:close/>
                <a:moveTo>
                  <a:pt x="3722685" y="1793878"/>
                </a:moveTo>
                <a:lnTo>
                  <a:pt x="4694235" y="1793878"/>
                </a:lnTo>
                <a:lnTo>
                  <a:pt x="4694235" y="1903416"/>
                </a:lnTo>
                <a:lnTo>
                  <a:pt x="3722685" y="1903416"/>
                </a:lnTo>
                <a:lnTo>
                  <a:pt x="3722685" y="1793878"/>
                </a:lnTo>
                <a:close/>
                <a:moveTo>
                  <a:pt x="1652588" y="1609729"/>
                </a:moveTo>
                <a:lnTo>
                  <a:pt x="2624135" y="1609729"/>
                </a:lnTo>
                <a:lnTo>
                  <a:pt x="2624135" y="1719267"/>
                </a:lnTo>
                <a:lnTo>
                  <a:pt x="1652588" y="1719267"/>
                </a:lnTo>
                <a:lnTo>
                  <a:pt x="1652588" y="1609729"/>
                </a:lnTo>
                <a:close/>
                <a:moveTo>
                  <a:pt x="811213" y="1609729"/>
                </a:moveTo>
                <a:lnTo>
                  <a:pt x="1474788" y="1609729"/>
                </a:lnTo>
                <a:lnTo>
                  <a:pt x="1474788" y="2273303"/>
                </a:lnTo>
                <a:lnTo>
                  <a:pt x="811213" y="2273303"/>
                </a:lnTo>
                <a:lnTo>
                  <a:pt x="811213" y="1609729"/>
                </a:lnTo>
                <a:close/>
                <a:moveTo>
                  <a:pt x="3722685" y="1609728"/>
                </a:moveTo>
                <a:lnTo>
                  <a:pt x="4694235" y="1609728"/>
                </a:lnTo>
                <a:lnTo>
                  <a:pt x="4694235" y="1719266"/>
                </a:lnTo>
                <a:lnTo>
                  <a:pt x="3722685" y="1719266"/>
                </a:lnTo>
                <a:lnTo>
                  <a:pt x="3722685" y="1609728"/>
                </a:lnTo>
                <a:close/>
                <a:moveTo>
                  <a:pt x="2881310" y="1609728"/>
                </a:moveTo>
                <a:lnTo>
                  <a:pt x="3544885" y="1609728"/>
                </a:lnTo>
                <a:lnTo>
                  <a:pt x="3544885" y="2273303"/>
                </a:lnTo>
                <a:lnTo>
                  <a:pt x="2881310" y="2273303"/>
                </a:lnTo>
                <a:lnTo>
                  <a:pt x="2881310" y="1609728"/>
                </a:lnTo>
                <a:close/>
                <a:moveTo>
                  <a:pt x="550863" y="830266"/>
                </a:moveTo>
                <a:lnTo>
                  <a:pt x="550863" y="6173788"/>
                </a:lnTo>
                <a:lnTo>
                  <a:pt x="3970893" y="6173788"/>
                </a:lnTo>
                <a:lnTo>
                  <a:pt x="3972506" y="6175293"/>
                </a:lnTo>
                <a:lnTo>
                  <a:pt x="3973909" y="6173788"/>
                </a:lnTo>
                <a:lnTo>
                  <a:pt x="3981237" y="6173788"/>
                </a:lnTo>
                <a:lnTo>
                  <a:pt x="3981447" y="6173561"/>
                </a:lnTo>
                <a:lnTo>
                  <a:pt x="3981447" y="6165704"/>
                </a:lnTo>
                <a:lnTo>
                  <a:pt x="4728059" y="5365062"/>
                </a:lnTo>
                <a:lnTo>
                  <a:pt x="4609280" y="5493722"/>
                </a:lnTo>
                <a:lnTo>
                  <a:pt x="4732169" y="5360654"/>
                </a:lnTo>
                <a:lnTo>
                  <a:pt x="4954584" y="5122143"/>
                </a:lnTo>
                <a:lnTo>
                  <a:pt x="4953428" y="5121066"/>
                </a:lnTo>
                <a:lnTo>
                  <a:pt x="4954585" y="5119813"/>
                </a:lnTo>
                <a:lnTo>
                  <a:pt x="4954585" y="5119688"/>
                </a:lnTo>
                <a:lnTo>
                  <a:pt x="4954585" y="830266"/>
                </a:lnTo>
                <a:lnTo>
                  <a:pt x="3916359" y="830266"/>
                </a:lnTo>
                <a:lnTo>
                  <a:pt x="3916359" y="990601"/>
                </a:lnTo>
                <a:lnTo>
                  <a:pt x="1639884" y="990601"/>
                </a:lnTo>
                <a:lnTo>
                  <a:pt x="1639884" y="830266"/>
                </a:lnTo>
                <a:lnTo>
                  <a:pt x="550863" y="830266"/>
                </a:lnTo>
                <a:close/>
                <a:moveTo>
                  <a:pt x="3581397" y="465138"/>
                </a:moveTo>
                <a:lnTo>
                  <a:pt x="3575396" y="465456"/>
                </a:lnTo>
                <a:lnTo>
                  <a:pt x="3569396" y="465775"/>
                </a:lnTo>
                <a:lnTo>
                  <a:pt x="3563079" y="466730"/>
                </a:lnTo>
                <a:lnTo>
                  <a:pt x="3557395" y="467685"/>
                </a:lnTo>
                <a:lnTo>
                  <a:pt x="3551394" y="468958"/>
                </a:lnTo>
                <a:lnTo>
                  <a:pt x="3546025" y="470550"/>
                </a:lnTo>
                <a:lnTo>
                  <a:pt x="3540656" y="472460"/>
                </a:lnTo>
                <a:lnTo>
                  <a:pt x="3534972" y="474688"/>
                </a:lnTo>
                <a:lnTo>
                  <a:pt x="3529919" y="477235"/>
                </a:lnTo>
                <a:lnTo>
                  <a:pt x="3524550" y="479782"/>
                </a:lnTo>
                <a:lnTo>
                  <a:pt x="3519813" y="482329"/>
                </a:lnTo>
                <a:lnTo>
                  <a:pt x="3514760" y="485831"/>
                </a:lnTo>
                <a:lnTo>
                  <a:pt x="3510338" y="489014"/>
                </a:lnTo>
                <a:lnTo>
                  <a:pt x="3505917" y="492516"/>
                </a:lnTo>
                <a:lnTo>
                  <a:pt x="3501495" y="496654"/>
                </a:lnTo>
                <a:lnTo>
                  <a:pt x="3497390" y="500474"/>
                </a:lnTo>
                <a:lnTo>
                  <a:pt x="3493284" y="504294"/>
                </a:lnTo>
                <a:lnTo>
                  <a:pt x="3489494" y="509070"/>
                </a:lnTo>
                <a:lnTo>
                  <a:pt x="3486020" y="513526"/>
                </a:lnTo>
                <a:lnTo>
                  <a:pt x="3482862" y="517983"/>
                </a:lnTo>
                <a:lnTo>
                  <a:pt x="3479388" y="523077"/>
                </a:lnTo>
                <a:lnTo>
                  <a:pt x="3476862" y="527852"/>
                </a:lnTo>
                <a:lnTo>
                  <a:pt x="3474335" y="533264"/>
                </a:lnTo>
                <a:lnTo>
                  <a:pt x="3471809" y="538357"/>
                </a:lnTo>
                <a:lnTo>
                  <a:pt x="3469598" y="544087"/>
                </a:lnTo>
                <a:lnTo>
                  <a:pt x="3467703" y="549499"/>
                </a:lnTo>
                <a:lnTo>
                  <a:pt x="3466124" y="555229"/>
                </a:lnTo>
                <a:lnTo>
                  <a:pt x="3464861" y="560960"/>
                </a:lnTo>
                <a:lnTo>
                  <a:pt x="3463913" y="567008"/>
                </a:lnTo>
                <a:lnTo>
                  <a:pt x="3462966" y="572738"/>
                </a:lnTo>
                <a:lnTo>
                  <a:pt x="3462650" y="579105"/>
                </a:lnTo>
                <a:lnTo>
                  <a:pt x="3462334" y="585154"/>
                </a:lnTo>
                <a:lnTo>
                  <a:pt x="3462650" y="591521"/>
                </a:lnTo>
                <a:lnTo>
                  <a:pt x="3462966" y="597251"/>
                </a:lnTo>
                <a:lnTo>
                  <a:pt x="3463913" y="603618"/>
                </a:lnTo>
                <a:lnTo>
                  <a:pt x="3464861" y="609348"/>
                </a:lnTo>
                <a:lnTo>
                  <a:pt x="3466124" y="615397"/>
                </a:lnTo>
                <a:lnTo>
                  <a:pt x="3467703" y="620808"/>
                </a:lnTo>
                <a:lnTo>
                  <a:pt x="3469598" y="626539"/>
                </a:lnTo>
                <a:lnTo>
                  <a:pt x="3471809" y="631950"/>
                </a:lnTo>
                <a:lnTo>
                  <a:pt x="3474335" y="637362"/>
                </a:lnTo>
                <a:lnTo>
                  <a:pt x="3476862" y="642456"/>
                </a:lnTo>
                <a:lnTo>
                  <a:pt x="3479388" y="647231"/>
                </a:lnTo>
                <a:lnTo>
                  <a:pt x="3482862" y="652324"/>
                </a:lnTo>
                <a:lnTo>
                  <a:pt x="3486020" y="656781"/>
                </a:lnTo>
                <a:lnTo>
                  <a:pt x="3489494" y="661556"/>
                </a:lnTo>
                <a:lnTo>
                  <a:pt x="3493284" y="665695"/>
                </a:lnTo>
                <a:lnTo>
                  <a:pt x="3497390" y="669833"/>
                </a:lnTo>
                <a:lnTo>
                  <a:pt x="3501495" y="673972"/>
                </a:lnTo>
                <a:lnTo>
                  <a:pt x="3505917" y="677792"/>
                </a:lnTo>
                <a:lnTo>
                  <a:pt x="3510338" y="681294"/>
                </a:lnTo>
                <a:lnTo>
                  <a:pt x="3514760" y="684795"/>
                </a:lnTo>
                <a:lnTo>
                  <a:pt x="3519813" y="687661"/>
                </a:lnTo>
                <a:lnTo>
                  <a:pt x="3524550" y="690526"/>
                </a:lnTo>
                <a:lnTo>
                  <a:pt x="3529919" y="693072"/>
                </a:lnTo>
                <a:lnTo>
                  <a:pt x="3534972" y="695938"/>
                </a:lnTo>
                <a:lnTo>
                  <a:pt x="3540656" y="697848"/>
                </a:lnTo>
                <a:lnTo>
                  <a:pt x="3546025" y="699758"/>
                </a:lnTo>
                <a:lnTo>
                  <a:pt x="3551394" y="701349"/>
                </a:lnTo>
                <a:lnTo>
                  <a:pt x="3557395" y="702623"/>
                </a:lnTo>
                <a:lnTo>
                  <a:pt x="3563079" y="703578"/>
                </a:lnTo>
                <a:lnTo>
                  <a:pt x="3569396" y="704533"/>
                </a:lnTo>
                <a:lnTo>
                  <a:pt x="3575396" y="704851"/>
                </a:lnTo>
                <a:lnTo>
                  <a:pt x="3581397" y="704851"/>
                </a:lnTo>
                <a:lnTo>
                  <a:pt x="3587713" y="704851"/>
                </a:lnTo>
                <a:lnTo>
                  <a:pt x="3593713" y="704533"/>
                </a:lnTo>
                <a:lnTo>
                  <a:pt x="3599714" y="703578"/>
                </a:lnTo>
                <a:lnTo>
                  <a:pt x="3605399" y="702623"/>
                </a:lnTo>
                <a:lnTo>
                  <a:pt x="3611399" y="701349"/>
                </a:lnTo>
                <a:lnTo>
                  <a:pt x="3616768" y="699758"/>
                </a:lnTo>
                <a:lnTo>
                  <a:pt x="3622453" y="697848"/>
                </a:lnTo>
                <a:lnTo>
                  <a:pt x="3627822" y="695938"/>
                </a:lnTo>
                <a:lnTo>
                  <a:pt x="3632875" y="693072"/>
                </a:lnTo>
                <a:lnTo>
                  <a:pt x="3638243" y="690526"/>
                </a:lnTo>
                <a:lnTo>
                  <a:pt x="3642981" y="687661"/>
                </a:lnTo>
                <a:lnTo>
                  <a:pt x="3648034" y="684795"/>
                </a:lnTo>
                <a:lnTo>
                  <a:pt x="3652455" y="681294"/>
                </a:lnTo>
                <a:lnTo>
                  <a:pt x="3657192" y="677792"/>
                </a:lnTo>
                <a:lnTo>
                  <a:pt x="3661614" y="673972"/>
                </a:lnTo>
                <a:lnTo>
                  <a:pt x="3665404" y="669833"/>
                </a:lnTo>
                <a:lnTo>
                  <a:pt x="3669509" y="665695"/>
                </a:lnTo>
                <a:lnTo>
                  <a:pt x="3673299" y="661556"/>
                </a:lnTo>
                <a:lnTo>
                  <a:pt x="3676773" y="656781"/>
                </a:lnTo>
                <a:lnTo>
                  <a:pt x="3680247" y="652324"/>
                </a:lnTo>
                <a:lnTo>
                  <a:pt x="3683405" y="647231"/>
                </a:lnTo>
                <a:lnTo>
                  <a:pt x="3685932" y="642456"/>
                </a:lnTo>
                <a:lnTo>
                  <a:pt x="3688458" y="637362"/>
                </a:lnTo>
                <a:lnTo>
                  <a:pt x="3691300" y="631950"/>
                </a:lnTo>
                <a:lnTo>
                  <a:pt x="3693195" y="626539"/>
                </a:lnTo>
                <a:lnTo>
                  <a:pt x="3695090" y="620808"/>
                </a:lnTo>
                <a:lnTo>
                  <a:pt x="3696669" y="615397"/>
                </a:lnTo>
                <a:lnTo>
                  <a:pt x="3697933" y="609348"/>
                </a:lnTo>
                <a:lnTo>
                  <a:pt x="3698880" y="603618"/>
                </a:lnTo>
                <a:lnTo>
                  <a:pt x="3699828" y="597251"/>
                </a:lnTo>
                <a:lnTo>
                  <a:pt x="3700143" y="591521"/>
                </a:lnTo>
                <a:lnTo>
                  <a:pt x="3700459" y="585154"/>
                </a:lnTo>
                <a:lnTo>
                  <a:pt x="3700143" y="579105"/>
                </a:lnTo>
                <a:lnTo>
                  <a:pt x="3699828" y="572738"/>
                </a:lnTo>
                <a:lnTo>
                  <a:pt x="3698880" y="567008"/>
                </a:lnTo>
                <a:lnTo>
                  <a:pt x="3697933" y="560960"/>
                </a:lnTo>
                <a:lnTo>
                  <a:pt x="3696669" y="555229"/>
                </a:lnTo>
                <a:lnTo>
                  <a:pt x="3695090" y="549499"/>
                </a:lnTo>
                <a:lnTo>
                  <a:pt x="3693195" y="544087"/>
                </a:lnTo>
                <a:lnTo>
                  <a:pt x="3691300" y="538357"/>
                </a:lnTo>
                <a:lnTo>
                  <a:pt x="3688458" y="533264"/>
                </a:lnTo>
                <a:lnTo>
                  <a:pt x="3685932" y="527852"/>
                </a:lnTo>
                <a:lnTo>
                  <a:pt x="3683405" y="523077"/>
                </a:lnTo>
                <a:lnTo>
                  <a:pt x="3680247" y="517983"/>
                </a:lnTo>
                <a:lnTo>
                  <a:pt x="3676773" y="513526"/>
                </a:lnTo>
                <a:lnTo>
                  <a:pt x="3673299" y="509070"/>
                </a:lnTo>
                <a:lnTo>
                  <a:pt x="3669509" y="504294"/>
                </a:lnTo>
                <a:lnTo>
                  <a:pt x="3665404" y="500474"/>
                </a:lnTo>
                <a:lnTo>
                  <a:pt x="3661614" y="496654"/>
                </a:lnTo>
                <a:lnTo>
                  <a:pt x="3657192" y="492516"/>
                </a:lnTo>
                <a:lnTo>
                  <a:pt x="3652455" y="489014"/>
                </a:lnTo>
                <a:lnTo>
                  <a:pt x="3648034" y="485831"/>
                </a:lnTo>
                <a:lnTo>
                  <a:pt x="3642981" y="482329"/>
                </a:lnTo>
                <a:lnTo>
                  <a:pt x="3638243" y="479782"/>
                </a:lnTo>
                <a:lnTo>
                  <a:pt x="3632875" y="477235"/>
                </a:lnTo>
                <a:lnTo>
                  <a:pt x="3627822" y="474688"/>
                </a:lnTo>
                <a:lnTo>
                  <a:pt x="3622453" y="472460"/>
                </a:lnTo>
                <a:lnTo>
                  <a:pt x="3616768" y="470550"/>
                </a:lnTo>
                <a:lnTo>
                  <a:pt x="3611399" y="468958"/>
                </a:lnTo>
                <a:lnTo>
                  <a:pt x="3605399" y="467685"/>
                </a:lnTo>
                <a:lnTo>
                  <a:pt x="3599714" y="466730"/>
                </a:lnTo>
                <a:lnTo>
                  <a:pt x="3593713" y="465775"/>
                </a:lnTo>
                <a:lnTo>
                  <a:pt x="3587713" y="465456"/>
                </a:lnTo>
                <a:lnTo>
                  <a:pt x="3581397" y="465138"/>
                </a:lnTo>
                <a:close/>
                <a:moveTo>
                  <a:pt x="1975323" y="465138"/>
                </a:moveTo>
                <a:lnTo>
                  <a:pt x="1969282" y="465457"/>
                </a:lnTo>
                <a:lnTo>
                  <a:pt x="1963242" y="465775"/>
                </a:lnTo>
                <a:lnTo>
                  <a:pt x="1957201" y="466730"/>
                </a:lnTo>
                <a:lnTo>
                  <a:pt x="1951161" y="467685"/>
                </a:lnTo>
                <a:lnTo>
                  <a:pt x="1945756" y="468958"/>
                </a:lnTo>
                <a:lnTo>
                  <a:pt x="1939716" y="470550"/>
                </a:lnTo>
                <a:lnTo>
                  <a:pt x="1934311" y="472460"/>
                </a:lnTo>
                <a:lnTo>
                  <a:pt x="1928588" y="474689"/>
                </a:lnTo>
                <a:lnTo>
                  <a:pt x="1923502" y="477235"/>
                </a:lnTo>
                <a:lnTo>
                  <a:pt x="1918415" y="479782"/>
                </a:lnTo>
                <a:lnTo>
                  <a:pt x="1913328" y="482329"/>
                </a:lnTo>
                <a:lnTo>
                  <a:pt x="1908559" y="485831"/>
                </a:lnTo>
                <a:lnTo>
                  <a:pt x="1903790" y="489014"/>
                </a:lnTo>
                <a:lnTo>
                  <a:pt x="1899340" y="492516"/>
                </a:lnTo>
                <a:lnTo>
                  <a:pt x="1895206" y="496654"/>
                </a:lnTo>
                <a:lnTo>
                  <a:pt x="1890756" y="500474"/>
                </a:lnTo>
                <a:lnTo>
                  <a:pt x="1886941" y="504294"/>
                </a:lnTo>
                <a:lnTo>
                  <a:pt x="1882808" y="509070"/>
                </a:lnTo>
                <a:lnTo>
                  <a:pt x="1879310" y="513527"/>
                </a:lnTo>
                <a:lnTo>
                  <a:pt x="1876131" y="517983"/>
                </a:lnTo>
                <a:lnTo>
                  <a:pt x="1873270" y="523077"/>
                </a:lnTo>
                <a:lnTo>
                  <a:pt x="1870091" y="527852"/>
                </a:lnTo>
                <a:lnTo>
                  <a:pt x="1867547" y="533264"/>
                </a:lnTo>
                <a:lnTo>
                  <a:pt x="1865004" y="538357"/>
                </a:lnTo>
                <a:lnTo>
                  <a:pt x="1863097" y="544088"/>
                </a:lnTo>
                <a:lnTo>
                  <a:pt x="1861189" y="549499"/>
                </a:lnTo>
                <a:lnTo>
                  <a:pt x="1859281" y="555230"/>
                </a:lnTo>
                <a:lnTo>
                  <a:pt x="1858010" y="560960"/>
                </a:lnTo>
                <a:lnTo>
                  <a:pt x="1857056" y="567008"/>
                </a:lnTo>
                <a:lnTo>
                  <a:pt x="1856102" y="572739"/>
                </a:lnTo>
                <a:lnTo>
                  <a:pt x="1855784" y="579105"/>
                </a:lnTo>
                <a:lnTo>
                  <a:pt x="1855784" y="585154"/>
                </a:lnTo>
                <a:lnTo>
                  <a:pt x="1855784" y="591521"/>
                </a:lnTo>
                <a:lnTo>
                  <a:pt x="1856102" y="597251"/>
                </a:lnTo>
                <a:lnTo>
                  <a:pt x="1857056" y="603618"/>
                </a:lnTo>
                <a:lnTo>
                  <a:pt x="1858010" y="609348"/>
                </a:lnTo>
                <a:lnTo>
                  <a:pt x="1859281" y="615397"/>
                </a:lnTo>
                <a:lnTo>
                  <a:pt x="1861189" y="620808"/>
                </a:lnTo>
                <a:lnTo>
                  <a:pt x="1863097" y="626539"/>
                </a:lnTo>
                <a:lnTo>
                  <a:pt x="1865004" y="631951"/>
                </a:lnTo>
                <a:lnTo>
                  <a:pt x="1867547" y="637362"/>
                </a:lnTo>
                <a:lnTo>
                  <a:pt x="1870091" y="642456"/>
                </a:lnTo>
                <a:lnTo>
                  <a:pt x="1873270" y="647231"/>
                </a:lnTo>
                <a:lnTo>
                  <a:pt x="1876131" y="652324"/>
                </a:lnTo>
                <a:lnTo>
                  <a:pt x="1879310" y="656781"/>
                </a:lnTo>
                <a:lnTo>
                  <a:pt x="1882808" y="661556"/>
                </a:lnTo>
                <a:lnTo>
                  <a:pt x="1886941" y="665695"/>
                </a:lnTo>
                <a:lnTo>
                  <a:pt x="1890756" y="669833"/>
                </a:lnTo>
                <a:lnTo>
                  <a:pt x="1895206" y="673972"/>
                </a:lnTo>
                <a:lnTo>
                  <a:pt x="1899340" y="677792"/>
                </a:lnTo>
                <a:lnTo>
                  <a:pt x="1903790" y="681294"/>
                </a:lnTo>
                <a:lnTo>
                  <a:pt x="1908559" y="684796"/>
                </a:lnTo>
                <a:lnTo>
                  <a:pt x="1913328" y="687661"/>
                </a:lnTo>
                <a:lnTo>
                  <a:pt x="1918415" y="690526"/>
                </a:lnTo>
                <a:lnTo>
                  <a:pt x="1923502" y="693073"/>
                </a:lnTo>
                <a:lnTo>
                  <a:pt x="1928588" y="695938"/>
                </a:lnTo>
                <a:lnTo>
                  <a:pt x="1934311" y="697848"/>
                </a:lnTo>
                <a:lnTo>
                  <a:pt x="1939716" y="699758"/>
                </a:lnTo>
                <a:lnTo>
                  <a:pt x="1945756" y="701349"/>
                </a:lnTo>
                <a:lnTo>
                  <a:pt x="1951161" y="702623"/>
                </a:lnTo>
                <a:lnTo>
                  <a:pt x="1957201" y="703578"/>
                </a:lnTo>
                <a:lnTo>
                  <a:pt x="1963242" y="704533"/>
                </a:lnTo>
                <a:lnTo>
                  <a:pt x="1969282" y="704851"/>
                </a:lnTo>
                <a:lnTo>
                  <a:pt x="1975323" y="704851"/>
                </a:lnTo>
                <a:lnTo>
                  <a:pt x="1981681" y="704851"/>
                </a:lnTo>
                <a:lnTo>
                  <a:pt x="1987722" y="704533"/>
                </a:lnTo>
                <a:lnTo>
                  <a:pt x="1993762" y="703578"/>
                </a:lnTo>
                <a:lnTo>
                  <a:pt x="1999485" y="702623"/>
                </a:lnTo>
                <a:lnTo>
                  <a:pt x="2005525" y="701349"/>
                </a:lnTo>
                <a:lnTo>
                  <a:pt x="2010930" y="699758"/>
                </a:lnTo>
                <a:lnTo>
                  <a:pt x="2016653" y="697848"/>
                </a:lnTo>
                <a:lnTo>
                  <a:pt x="2022057" y="695938"/>
                </a:lnTo>
                <a:lnTo>
                  <a:pt x="2027462" y="693073"/>
                </a:lnTo>
                <a:lnTo>
                  <a:pt x="2032549" y="690526"/>
                </a:lnTo>
                <a:lnTo>
                  <a:pt x="2037635" y="687661"/>
                </a:lnTo>
                <a:lnTo>
                  <a:pt x="2042404" y="684796"/>
                </a:lnTo>
                <a:lnTo>
                  <a:pt x="2047491" y="681294"/>
                </a:lnTo>
                <a:lnTo>
                  <a:pt x="2051624" y="677792"/>
                </a:lnTo>
                <a:lnTo>
                  <a:pt x="2056075" y="673972"/>
                </a:lnTo>
                <a:lnTo>
                  <a:pt x="2060208" y="669833"/>
                </a:lnTo>
                <a:lnTo>
                  <a:pt x="2064341" y="665695"/>
                </a:lnTo>
                <a:lnTo>
                  <a:pt x="2067838" y="661556"/>
                </a:lnTo>
                <a:lnTo>
                  <a:pt x="2071653" y="656781"/>
                </a:lnTo>
                <a:lnTo>
                  <a:pt x="2074832" y="652324"/>
                </a:lnTo>
                <a:lnTo>
                  <a:pt x="2078012" y="647231"/>
                </a:lnTo>
                <a:lnTo>
                  <a:pt x="2080873" y="642456"/>
                </a:lnTo>
                <a:lnTo>
                  <a:pt x="2083734" y="637362"/>
                </a:lnTo>
                <a:lnTo>
                  <a:pt x="2085960" y="631951"/>
                </a:lnTo>
                <a:lnTo>
                  <a:pt x="2088185" y="626539"/>
                </a:lnTo>
                <a:lnTo>
                  <a:pt x="2089775" y="620808"/>
                </a:lnTo>
                <a:lnTo>
                  <a:pt x="2091364" y="615397"/>
                </a:lnTo>
                <a:lnTo>
                  <a:pt x="2092636" y="609348"/>
                </a:lnTo>
                <a:lnTo>
                  <a:pt x="2094225" y="603618"/>
                </a:lnTo>
                <a:lnTo>
                  <a:pt x="2094861" y="597251"/>
                </a:lnTo>
                <a:lnTo>
                  <a:pt x="2095179" y="591521"/>
                </a:lnTo>
                <a:lnTo>
                  <a:pt x="2095497" y="585154"/>
                </a:lnTo>
                <a:lnTo>
                  <a:pt x="2095179" y="579105"/>
                </a:lnTo>
                <a:lnTo>
                  <a:pt x="2094861" y="572739"/>
                </a:lnTo>
                <a:lnTo>
                  <a:pt x="2094225" y="567008"/>
                </a:lnTo>
                <a:lnTo>
                  <a:pt x="2092636" y="560960"/>
                </a:lnTo>
                <a:lnTo>
                  <a:pt x="2091364" y="555230"/>
                </a:lnTo>
                <a:lnTo>
                  <a:pt x="2089775" y="549499"/>
                </a:lnTo>
                <a:lnTo>
                  <a:pt x="2088185" y="544088"/>
                </a:lnTo>
                <a:lnTo>
                  <a:pt x="2085960" y="538357"/>
                </a:lnTo>
                <a:lnTo>
                  <a:pt x="2083734" y="533264"/>
                </a:lnTo>
                <a:lnTo>
                  <a:pt x="2080873" y="527852"/>
                </a:lnTo>
                <a:lnTo>
                  <a:pt x="2078012" y="523077"/>
                </a:lnTo>
                <a:lnTo>
                  <a:pt x="2074832" y="517983"/>
                </a:lnTo>
                <a:lnTo>
                  <a:pt x="2071653" y="513527"/>
                </a:lnTo>
                <a:lnTo>
                  <a:pt x="2067838" y="509070"/>
                </a:lnTo>
                <a:lnTo>
                  <a:pt x="2064341" y="504294"/>
                </a:lnTo>
                <a:lnTo>
                  <a:pt x="2060208" y="500474"/>
                </a:lnTo>
                <a:lnTo>
                  <a:pt x="2056075" y="496654"/>
                </a:lnTo>
                <a:lnTo>
                  <a:pt x="2051624" y="492516"/>
                </a:lnTo>
                <a:lnTo>
                  <a:pt x="2047491" y="489014"/>
                </a:lnTo>
                <a:lnTo>
                  <a:pt x="2042404" y="485831"/>
                </a:lnTo>
                <a:lnTo>
                  <a:pt x="2037635" y="482329"/>
                </a:lnTo>
                <a:lnTo>
                  <a:pt x="2032549" y="479782"/>
                </a:lnTo>
                <a:lnTo>
                  <a:pt x="2027462" y="477235"/>
                </a:lnTo>
                <a:lnTo>
                  <a:pt x="2022057" y="474689"/>
                </a:lnTo>
                <a:lnTo>
                  <a:pt x="2016653" y="472460"/>
                </a:lnTo>
                <a:lnTo>
                  <a:pt x="2010930" y="470550"/>
                </a:lnTo>
                <a:lnTo>
                  <a:pt x="2005525" y="468958"/>
                </a:lnTo>
                <a:lnTo>
                  <a:pt x="1999485" y="467685"/>
                </a:lnTo>
                <a:lnTo>
                  <a:pt x="1993762" y="466730"/>
                </a:lnTo>
                <a:lnTo>
                  <a:pt x="1987722" y="465775"/>
                </a:lnTo>
                <a:lnTo>
                  <a:pt x="1981681" y="465457"/>
                </a:lnTo>
                <a:lnTo>
                  <a:pt x="1975323" y="465138"/>
                </a:lnTo>
                <a:close/>
                <a:moveTo>
                  <a:pt x="2038346" y="0"/>
                </a:moveTo>
                <a:lnTo>
                  <a:pt x="3519484" y="0"/>
                </a:lnTo>
                <a:lnTo>
                  <a:pt x="3431641" y="179388"/>
                </a:lnTo>
                <a:lnTo>
                  <a:pt x="3916359" y="179388"/>
                </a:lnTo>
                <a:lnTo>
                  <a:pt x="3916359" y="295278"/>
                </a:lnTo>
                <a:lnTo>
                  <a:pt x="4885370" y="295278"/>
                </a:lnTo>
                <a:lnTo>
                  <a:pt x="4901245" y="295596"/>
                </a:lnTo>
                <a:lnTo>
                  <a:pt x="4917437" y="296231"/>
                </a:lnTo>
                <a:lnTo>
                  <a:pt x="4932995" y="297183"/>
                </a:lnTo>
                <a:lnTo>
                  <a:pt x="4948552" y="298771"/>
                </a:lnTo>
                <a:lnTo>
                  <a:pt x="4964427" y="300676"/>
                </a:lnTo>
                <a:lnTo>
                  <a:pt x="4979667" y="302581"/>
                </a:lnTo>
                <a:lnTo>
                  <a:pt x="4994907" y="305120"/>
                </a:lnTo>
                <a:lnTo>
                  <a:pt x="5010465" y="307977"/>
                </a:lnTo>
                <a:lnTo>
                  <a:pt x="5025387" y="311471"/>
                </a:lnTo>
                <a:lnTo>
                  <a:pt x="5040310" y="314962"/>
                </a:lnTo>
                <a:lnTo>
                  <a:pt x="5054915" y="318772"/>
                </a:lnTo>
                <a:lnTo>
                  <a:pt x="5069837" y="323534"/>
                </a:lnTo>
                <a:lnTo>
                  <a:pt x="5084125" y="327979"/>
                </a:lnTo>
                <a:lnTo>
                  <a:pt x="5098412" y="333059"/>
                </a:lnTo>
                <a:lnTo>
                  <a:pt x="5112700" y="338456"/>
                </a:lnTo>
                <a:lnTo>
                  <a:pt x="5126987" y="344171"/>
                </a:lnTo>
                <a:lnTo>
                  <a:pt x="5140640" y="350203"/>
                </a:lnTo>
                <a:lnTo>
                  <a:pt x="5154292" y="356870"/>
                </a:lnTo>
                <a:lnTo>
                  <a:pt x="5167627" y="363220"/>
                </a:lnTo>
                <a:lnTo>
                  <a:pt x="5180962" y="370522"/>
                </a:lnTo>
                <a:lnTo>
                  <a:pt x="5193980" y="377507"/>
                </a:lnTo>
                <a:lnTo>
                  <a:pt x="5206680" y="385126"/>
                </a:lnTo>
                <a:lnTo>
                  <a:pt x="5219380" y="393381"/>
                </a:lnTo>
                <a:lnTo>
                  <a:pt x="5232080" y="401318"/>
                </a:lnTo>
                <a:lnTo>
                  <a:pt x="5244462" y="409890"/>
                </a:lnTo>
                <a:lnTo>
                  <a:pt x="5256527" y="418780"/>
                </a:lnTo>
                <a:lnTo>
                  <a:pt x="5268275" y="427669"/>
                </a:lnTo>
                <a:lnTo>
                  <a:pt x="5279705" y="436876"/>
                </a:lnTo>
                <a:lnTo>
                  <a:pt x="5291135" y="446718"/>
                </a:lnTo>
                <a:lnTo>
                  <a:pt x="5302247" y="456560"/>
                </a:lnTo>
                <a:lnTo>
                  <a:pt x="5313360" y="466720"/>
                </a:lnTo>
                <a:lnTo>
                  <a:pt x="5323520" y="477197"/>
                </a:lnTo>
                <a:lnTo>
                  <a:pt x="5333997" y="487674"/>
                </a:lnTo>
                <a:lnTo>
                  <a:pt x="5344157" y="498786"/>
                </a:lnTo>
                <a:lnTo>
                  <a:pt x="5354000" y="509898"/>
                </a:lnTo>
                <a:lnTo>
                  <a:pt x="5363842" y="521327"/>
                </a:lnTo>
                <a:lnTo>
                  <a:pt x="5373367" y="532757"/>
                </a:lnTo>
                <a:lnTo>
                  <a:pt x="5381940" y="544504"/>
                </a:lnTo>
                <a:lnTo>
                  <a:pt x="5390830" y="556568"/>
                </a:lnTo>
                <a:lnTo>
                  <a:pt x="5399402" y="568950"/>
                </a:lnTo>
                <a:lnTo>
                  <a:pt x="5407657" y="581332"/>
                </a:lnTo>
                <a:lnTo>
                  <a:pt x="5415595" y="594031"/>
                </a:lnTo>
                <a:lnTo>
                  <a:pt x="5423215" y="606731"/>
                </a:lnTo>
                <a:lnTo>
                  <a:pt x="5430517" y="619747"/>
                </a:lnTo>
                <a:lnTo>
                  <a:pt x="5437502" y="633082"/>
                </a:lnTo>
                <a:lnTo>
                  <a:pt x="5444170" y="646416"/>
                </a:lnTo>
                <a:lnTo>
                  <a:pt x="5450520" y="660068"/>
                </a:lnTo>
                <a:lnTo>
                  <a:pt x="5456552" y="674037"/>
                </a:lnTo>
                <a:lnTo>
                  <a:pt x="5462267" y="688007"/>
                </a:lnTo>
                <a:lnTo>
                  <a:pt x="5467665" y="702293"/>
                </a:lnTo>
                <a:lnTo>
                  <a:pt x="5472745" y="716580"/>
                </a:lnTo>
                <a:lnTo>
                  <a:pt x="5477507" y="731184"/>
                </a:lnTo>
                <a:lnTo>
                  <a:pt x="5481952" y="745789"/>
                </a:lnTo>
                <a:lnTo>
                  <a:pt x="5485762" y="760393"/>
                </a:lnTo>
                <a:lnTo>
                  <a:pt x="5489572" y="775315"/>
                </a:lnTo>
                <a:lnTo>
                  <a:pt x="5492747" y="790554"/>
                </a:lnTo>
                <a:lnTo>
                  <a:pt x="5495605" y="805793"/>
                </a:lnTo>
                <a:lnTo>
                  <a:pt x="5498145" y="821033"/>
                </a:lnTo>
                <a:lnTo>
                  <a:pt x="5500367" y="836589"/>
                </a:lnTo>
                <a:lnTo>
                  <a:pt x="5502272" y="852146"/>
                </a:lnTo>
                <a:lnTo>
                  <a:pt x="5503542" y="867703"/>
                </a:lnTo>
                <a:lnTo>
                  <a:pt x="5504495" y="883577"/>
                </a:lnTo>
                <a:lnTo>
                  <a:pt x="5505130" y="899451"/>
                </a:lnTo>
                <a:lnTo>
                  <a:pt x="5505447" y="915326"/>
                </a:lnTo>
                <a:lnTo>
                  <a:pt x="5505447" y="6237953"/>
                </a:lnTo>
                <a:lnTo>
                  <a:pt x="5505130" y="6253827"/>
                </a:lnTo>
                <a:lnTo>
                  <a:pt x="5504495" y="6270019"/>
                </a:lnTo>
                <a:lnTo>
                  <a:pt x="5503542" y="6285575"/>
                </a:lnTo>
                <a:lnTo>
                  <a:pt x="5502272" y="6301132"/>
                </a:lnTo>
                <a:lnTo>
                  <a:pt x="5500367" y="6317006"/>
                </a:lnTo>
                <a:lnTo>
                  <a:pt x="5498145" y="6332246"/>
                </a:lnTo>
                <a:lnTo>
                  <a:pt x="5495605" y="6347485"/>
                </a:lnTo>
                <a:lnTo>
                  <a:pt x="5492747" y="6363042"/>
                </a:lnTo>
                <a:lnTo>
                  <a:pt x="5489572" y="6377963"/>
                </a:lnTo>
                <a:lnTo>
                  <a:pt x="5485762" y="6392885"/>
                </a:lnTo>
                <a:lnTo>
                  <a:pt x="5481952" y="6407490"/>
                </a:lnTo>
                <a:lnTo>
                  <a:pt x="5477507" y="6422411"/>
                </a:lnTo>
                <a:lnTo>
                  <a:pt x="5472745" y="6436698"/>
                </a:lnTo>
                <a:lnTo>
                  <a:pt x="5467665" y="6450985"/>
                </a:lnTo>
                <a:lnTo>
                  <a:pt x="5462267" y="6465272"/>
                </a:lnTo>
                <a:lnTo>
                  <a:pt x="5456552" y="6479241"/>
                </a:lnTo>
                <a:lnTo>
                  <a:pt x="5450520" y="6493210"/>
                </a:lnTo>
                <a:lnTo>
                  <a:pt x="5444170" y="6506862"/>
                </a:lnTo>
                <a:lnTo>
                  <a:pt x="5437502" y="6520197"/>
                </a:lnTo>
                <a:lnTo>
                  <a:pt x="5430517" y="6533531"/>
                </a:lnTo>
                <a:lnTo>
                  <a:pt x="5423215" y="6546548"/>
                </a:lnTo>
                <a:lnTo>
                  <a:pt x="5415595" y="6559247"/>
                </a:lnTo>
                <a:lnTo>
                  <a:pt x="5407657" y="6572264"/>
                </a:lnTo>
                <a:lnTo>
                  <a:pt x="5399402" y="6584646"/>
                </a:lnTo>
                <a:lnTo>
                  <a:pt x="5390830" y="6597028"/>
                </a:lnTo>
                <a:lnTo>
                  <a:pt x="5381940" y="6609092"/>
                </a:lnTo>
                <a:lnTo>
                  <a:pt x="5373367" y="6620839"/>
                </a:lnTo>
                <a:lnTo>
                  <a:pt x="5363842" y="6632269"/>
                </a:lnTo>
                <a:lnTo>
                  <a:pt x="5354000" y="6643698"/>
                </a:lnTo>
                <a:lnTo>
                  <a:pt x="5344157" y="6654810"/>
                </a:lnTo>
                <a:lnTo>
                  <a:pt x="5333997" y="6665922"/>
                </a:lnTo>
                <a:lnTo>
                  <a:pt x="5323520" y="6676082"/>
                </a:lnTo>
                <a:lnTo>
                  <a:pt x="5313360" y="6686559"/>
                </a:lnTo>
                <a:lnTo>
                  <a:pt x="5302247" y="6696718"/>
                </a:lnTo>
                <a:lnTo>
                  <a:pt x="5291135" y="6706560"/>
                </a:lnTo>
                <a:lnTo>
                  <a:pt x="5279705" y="6716402"/>
                </a:lnTo>
                <a:lnTo>
                  <a:pt x="5268275" y="6725609"/>
                </a:lnTo>
                <a:lnTo>
                  <a:pt x="5256527" y="6734499"/>
                </a:lnTo>
                <a:lnTo>
                  <a:pt x="5244462" y="6743388"/>
                </a:lnTo>
                <a:lnTo>
                  <a:pt x="5232080" y="6751960"/>
                </a:lnTo>
                <a:lnTo>
                  <a:pt x="5219380" y="6760215"/>
                </a:lnTo>
                <a:lnTo>
                  <a:pt x="5206680" y="6768152"/>
                </a:lnTo>
                <a:lnTo>
                  <a:pt x="5193980" y="6775772"/>
                </a:lnTo>
                <a:lnTo>
                  <a:pt x="5180962" y="6783074"/>
                </a:lnTo>
                <a:lnTo>
                  <a:pt x="5167627" y="6790059"/>
                </a:lnTo>
                <a:lnTo>
                  <a:pt x="5154292" y="6796726"/>
                </a:lnTo>
                <a:lnTo>
                  <a:pt x="5140640" y="6803075"/>
                </a:lnTo>
                <a:lnTo>
                  <a:pt x="5126987" y="6809108"/>
                </a:lnTo>
                <a:lnTo>
                  <a:pt x="5112700" y="6814822"/>
                </a:lnTo>
                <a:lnTo>
                  <a:pt x="5098412" y="6820220"/>
                </a:lnTo>
                <a:lnTo>
                  <a:pt x="5084125" y="6825299"/>
                </a:lnTo>
                <a:lnTo>
                  <a:pt x="5069837" y="6830062"/>
                </a:lnTo>
                <a:lnTo>
                  <a:pt x="5054915" y="6834506"/>
                </a:lnTo>
                <a:lnTo>
                  <a:pt x="5040310" y="6838316"/>
                </a:lnTo>
                <a:lnTo>
                  <a:pt x="5025387" y="6842126"/>
                </a:lnTo>
                <a:lnTo>
                  <a:pt x="5010465" y="6845301"/>
                </a:lnTo>
                <a:lnTo>
                  <a:pt x="4994907" y="6848158"/>
                </a:lnTo>
                <a:lnTo>
                  <a:pt x="4979667" y="6850698"/>
                </a:lnTo>
                <a:lnTo>
                  <a:pt x="4964427" y="6852920"/>
                </a:lnTo>
                <a:lnTo>
                  <a:pt x="4948552" y="6854825"/>
                </a:lnTo>
                <a:lnTo>
                  <a:pt x="4932995" y="6856095"/>
                </a:lnTo>
                <a:lnTo>
                  <a:pt x="4917437" y="6857048"/>
                </a:lnTo>
                <a:lnTo>
                  <a:pt x="4901245" y="6857683"/>
                </a:lnTo>
                <a:lnTo>
                  <a:pt x="4885370" y="6858000"/>
                </a:lnTo>
                <a:lnTo>
                  <a:pt x="619760" y="6858000"/>
                </a:lnTo>
                <a:lnTo>
                  <a:pt x="603885" y="6857683"/>
                </a:lnTo>
                <a:lnTo>
                  <a:pt x="588010" y="6857048"/>
                </a:lnTo>
                <a:lnTo>
                  <a:pt x="572135" y="6856095"/>
                </a:lnTo>
                <a:lnTo>
                  <a:pt x="556578" y="6854825"/>
                </a:lnTo>
                <a:lnTo>
                  <a:pt x="541020" y="6852920"/>
                </a:lnTo>
                <a:lnTo>
                  <a:pt x="525463" y="6850698"/>
                </a:lnTo>
                <a:lnTo>
                  <a:pt x="510223" y="6848158"/>
                </a:lnTo>
                <a:lnTo>
                  <a:pt x="494983" y="6845301"/>
                </a:lnTo>
                <a:lnTo>
                  <a:pt x="479743" y="6842126"/>
                </a:lnTo>
                <a:lnTo>
                  <a:pt x="465138" y="6838316"/>
                </a:lnTo>
                <a:lnTo>
                  <a:pt x="450215" y="6834506"/>
                </a:lnTo>
                <a:lnTo>
                  <a:pt x="435610" y="6830062"/>
                </a:lnTo>
                <a:lnTo>
                  <a:pt x="421005" y="6825299"/>
                </a:lnTo>
                <a:lnTo>
                  <a:pt x="406718" y="6820220"/>
                </a:lnTo>
                <a:lnTo>
                  <a:pt x="392748" y="6814822"/>
                </a:lnTo>
                <a:lnTo>
                  <a:pt x="378460" y="6809108"/>
                </a:lnTo>
                <a:lnTo>
                  <a:pt x="364808" y="6803075"/>
                </a:lnTo>
                <a:lnTo>
                  <a:pt x="351155" y="6796726"/>
                </a:lnTo>
                <a:lnTo>
                  <a:pt x="337820" y="6790059"/>
                </a:lnTo>
                <a:lnTo>
                  <a:pt x="324485" y="6783074"/>
                </a:lnTo>
                <a:lnTo>
                  <a:pt x="311468" y="6775772"/>
                </a:lnTo>
                <a:lnTo>
                  <a:pt x="298768" y="6768152"/>
                </a:lnTo>
                <a:lnTo>
                  <a:pt x="286068" y="6760215"/>
                </a:lnTo>
                <a:lnTo>
                  <a:pt x="273050" y="6751960"/>
                </a:lnTo>
                <a:lnTo>
                  <a:pt x="260985" y="6743388"/>
                </a:lnTo>
                <a:lnTo>
                  <a:pt x="248920" y="6734499"/>
                </a:lnTo>
                <a:lnTo>
                  <a:pt x="237173" y="6725609"/>
                </a:lnTo>
                <a:lnTo>
                  <a:pt x="225425" y="6716402"/>
                </a:lnTo>
                <a:lnTo>
                  <a:pt x="213995" y="6706560"/>
                </a:lnTo>
                <a:lnTo>
                  <a:pt x="202883" y="6696718"/>
                </a:lnTo>
                <a:lnTo>
                  <a:pt x="192088" y="6686559"/>
                </a:lnTo>
                <a:lnTo>
                  <a:pt x="181610" y="6676082"/>
                </a:lnTo>
                <a:lnTo>
                  <a:pt x="171450" y="6665922"/>
                </a:lnTo>
                <a:lnTo>
                  <a:pt x="160973" y="6654810"/>
                </a:lnTo>
                <a:lnTo>
                  <a:pt x="151130" y="6643698"/>
                </a:lnTo>
                <a:lnTo>
                  <a:pt x="141605" y="6632269"/>
                </a:lnTo>
                <a:lnTo>
                  <a:pt x="132080" y="6620839"/>
                </a:lnTo>
                <a:lnTo>
                  <a:pt x="123190" y="6609092"/>
                </a:lnTo>
                <a:lnTo>
                  <a:pt x="114300" y="6597028"/>
                </a:lnTo>
                <a:lnTo>
                  <a:pt x="105728" y="6584646"/>
                </a:lnTo>
                <a:lnTo>
                  <a:pt x="97473" y="6572264"/>
                </a:lnTo>
                <a:lnTo>
                  <a:pt x="89853" y="6559247"/>
                </a:lnTo>
                <a:lnTo>
                  <a:pt x="82233" y="6546548"/>
                </a:lnTo>
                <a:lnTo>
                  <a:pt x="74613" y="6533531"/>
                </a:lnTo>
                <a:lnTo>
                  <a:pt x="67945" y="6520197"/>
                </a:lnTo>
                <a:lnTo>
                  <a:pt x="60960" y="6506862"/>
                </a:lnTo>
                <a:lnTo>
                  <a:pt x="54928" y="6493210"/>
                </a:lnTo>
                <a:lnTo>
                  <a:pt x="48578" y="6479241"/>
                </a:lnTo>
                <a:lnTo>
                  <a:pt x="43180" y="6465272"/>
                </a:lnTo>
                <a:lnTo>
                  <a:pt x="37465" y="6450985"/>
                </a:lnTo>
                <a:lnTo>
                  <a:pt x="32703" y="6436698"/>
                </a:lnTo>
                <a:lnTo>
                  <a:pt x="27623" y="6422411"/>
                </a:lnTo>
                <a:lnTo>
                  <a:pt x="23495" y="6407490"/>
                </a:lnTo>
                <a:lnTo>
                  <a:pt x="19685" y="6392885"/>
                </a:lnTo>
                <a:lnTo>
                  <a:pt x="15875" y="6377963"/>
                </a:lnTo>
                <a:lnTo>
                  <a:pt x="12700" y="6363042"/>
                </a:lnTo>
                <a:lnTo>
                  <a:pt x="9843" y="6347485"/>
                </a:lnTo>
                <a:lnTo>
                  <a:pt x="7303" y="6332246"/>
                </a:lnTo>
                <a:lnTo>
                  <a:pt x="4763" y="6317006"/>
                </a:lnTo>
                <a:lnTo>
                  <a:pt x="3175" y="6301132"/>
                </a:lnTo>
                <a:lnTo>
                  <a:pt x="1905" y="6285575"/>
                </a:lnTo>
                <a:lnTo>
                  <a:pt x="953" y="6270019"/>
                </a:lnTo>
                <a:lnTo>
                  <a:pt x="318" y="6253827"/>
                </a:lnTo>
                <a:lnTo>
                  <a:pt x="0" y="6237953"/>
                </a:lnTo>
                <a:lnTo>
                  <a:pt x="0" y="915326"/>
                </a:lnTo>
                <a:lnTo>
                  <a:pt x="318" y="899451"/>
                </a:lnTo>
                <a:lnTo>
                  <a:pt x="953" y="883577"/>
                </a:lnTo>
                <a:lnTo>
                  <a:pt x="1905" y="867703"/>
                </a:lnTo>
                <a:lnTo>
                  <a:pt x="3175" y="852146"/>
                </a:lnTo>
                <a:lnTo>
                  <a:pt x="4763" y="836589"/>
                </a:lnTo>
                <a:lnTo>
                  <a:pt x="7303" y="821033"/>
                </a:lnTo>
                <a:lnTo>
                  <a:pt x="9843" y="805793"/>
                </a:lnTo>
                <a:lnTo>
                  <a:pt x="12700" y="790554"/>
                </a:lnTo>
                <a:lnTo>
                  <a:pt x="15875" y="775315"/>
                </a:lnTo>
                <a:lnTo>
                  <a:pt x="19685" y="760393"/>
                </a:lnTo>
                <a:lnTo>
                  <a:pt x="23495" y="745789"/>
                </a:lnTo>
                <a:lnTo>
                  <a:pt x="27623" y="731184"/>
                </a:lnTo>
                <a:lnTo>
                  <a:pt x="32703" y="716580"/>
                </a:lnTo>
                <a:lnTo>
                  <a:pt x="37465" y="702293"/>
                </a:lnTo>
                <a:lnTo>
                  <a:pt x="43180" y="688007"/>
                </a:lnTo>
                <a:lnTo>
                  <a:pt x="48578" y="674037"/>
                </a:lnTo>
                <a:lnTo>
                  <a:pt x="54928" y="660068"/>
                </a:lnTo>
                <a:lnTo>
                  <a:pt x="60960" y="646416"/>
                </a:lnTo>
                <a:lnTo>
                  <a:pt x="67945" y="633082"/>
                </a:lnTo>
                <a:lnTo>
                  <a:pt x="74613" y="619747"/>
                </a:lnTo>
                <a:lnTo>
                  <a:pt x="82233" y="606731"/>
                </a:lnTo>
                <a:lnTo>
                  <a:pt x="89853" y="594031"/>
                </a:lnTo>
                <a:lnTo>
                  <a:pt x="97473" y="581332"/>
                </a:lnTo>
                <a:lnTo>
                  <a:pt x="105728" y="568950"/>
                </a:lnTo>
                <a:lnTo>
                  <a:pt x="114300" y="556568"/>
                </a:lnTo>
                <a:lnTo>
                  <a:pt x="123190" y="544504"/>
                </a:lnTo>
                <a:lnTo>
                  <a:pt x="132080" y="532757"/>
                </a:lnTo>
                <a:lnTo>
                  <a:pt x="141605" y="521327"/>
                </a:lnTo>
                <a:lnTo>
                  <a:pt x="151130" y="509898"/>
                </a:lnTo>
                <a:lnTo>
                  <a:pt x="160973" y="498786"/>
                </a:lnTo>
                <a:lnTo>
                  <a:pt x="171450" y="487674"/>
                </a:lnTo>
                <a:lnTo>
                  <a:pt x="181610" y="477197"/>
                </a:lnTo>
                <a:lnTo>
                  <a:pt x="192088" y="466720"/>
                </a:lnTo>
                <a:lnTo>
                  <a:pt x="202883" y="456560"/>
                </a:lnTo>
                <a:lnTo>
                  <a:pt x="213995" y="446718"/>
                </a:lnTo>
                <a:lnTo>
                  <a:pt x="225425" y="436876"/>
                </a:lnTo>
                <a:lnTo>
                  <a:pt x="237173" y="427669"/>
                </a:lnTo>
                <a:lnTo>
                  <a:pt x="248920" y="418780"/>
                </a:lnTo>
                <a:lnTo>
                  <a:pt x="260985" y="409890"/>
                </a:lnTo>
                <a:lnTo>
                  <a:pt x="273050" y="401318"/>
                </a:lnTo>
                <a:lnTo>
                  <a:pt x="286068" y="393381"/>
                </a:lnTo>
                <a:lnTo>
                  <a:pt x="298768" y="385126"/>
                </a:lnTo>
                <a:lnTo>
                  <a:pt x="311468" y="377507"/>
                </a:lnTo>
                <a:lnTo>
                  <a:pt x="324485" y="370522"/>
                </a:lnTo>
                <a:lnTo>
                  <a:pt x="337820" y="363220"/>
                </a:lnTo>
                <a:lnTo>
                  <a:pt x="351155" y="356870"/>
                </a:lnTo>
                <a:lnTo>
                  <a:pt x="364808" y="350203"/>
                </a:lnTo>
                <a:lnTo>
                  <a:pt x="378460" y="344171"/>
                </a:lnTo>
                <a:lnTo>
                  <a:pt x="392748" y="338456"/>
                </a:lnTo>
                <a:lnTo>
                  <a:pt x="406718" y="333059"/>
                </a:lnTo>
                <a:lnTo>
                  <a:pt x="421005" y="327979"/>
                </a:lnTo>
                <a:lnTo>
                  <a:pt x="435610" y="323534"/>
                </a:lnTo>
                <a:lnTo>
                  <a:pt x="450215" y="318772"/>
                </a:lnTo>
                <a:lnTo>
                  <a:pt x="465138" y="314962"/>
                </a:lnTo>
                <a:lnTo>
                  <a:pt x="479743" y="311471"/>
                </a:lnTo>
                <a:lnTo>
                  <a:pt x="494983" y="307977"/>
                </a:lnTo>
                <a:lnTo>
                  <a:pt x="510223" y="305120"/>
                </a:lnTo>
                <a:lnTo>
                  <a:pt x="525463" y="302581"/>
                </a:lnTo>
                <a:lnTo>
                  <a:pt x="541020" y="300676"/>
                </a:lnTo>
                <a:lnTo>
                  <a:pt x="556578" y="298771"/>
                </a:lnTo>
                <a:lnTo>
                  <a:pt x="572135" y="297183"/>
                </a:lnTo>
                <a:lnTo>
                  <a:pt x="588010" y="296231"/>
                </a:lnTo>
                <a:lnTo>
                  <a:pt x="603885" y="295596"/>
                </a:lnTo>
                <a:lnTo>
                  <a:pt x="619760" y="295278"/>
                </a:lnTo>
                <a:lnTo>
                  <a:pt x="1639884" y="295278"/>
                </a:lnTo>
                <a:lnTo>
                  <a:pt x="1639884" y="179388"/>
                </a:lnTo>
                <a:lnTo>
                  <a:pt x="2125900" y="179388"/>
                </a:lnTo>
                <a:lnTo>
                  <a:pt x="2038346"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lang="zh-CN" altLang="en-US">
              <a:solidFill>
                <a:srgbClr val="FFFFFF"/>
              </a:solidFill>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sp>
        <p:nvSpPr>
          <p:cNvPr id="10" name="Shape 439"/>
          <p:cNvSpPr/>
          <p:nvPr/>
        </p:nvSpPr>
        <p:spPr>
          <a:xfrm>
            <a:off x="2665518" y="1874418"/>
            <a:ext cx="2262439" cy="970874"/>
          </a:xfrm>
          <a:custGeom>
            <a:avLst/>
            <a:gdLst/>
            <a:ahLst/>
            <a:cxnLst>
              <a:cxn ang="0">
                <a:pos x="wd2" y="hd2"/>
              </a:cxn>
              <a:cxn ang="5400000">
                <a:pos x="wd2" y="hd2"/>
              </a:cxn>
              <a:cxn ang="10800000">
                <a:pos x="wd2" y="hd2"/>
              </a:cxn>
              <a:cxn ang="16200000">
                <a:pos x="wd2" y="hd2"/>
              </a:cxn>
            </a:cxnLst>
            <a:rect l="0" t="0" r="r" b="b"/>
            <a:pathLst>
              <a:path w="21600" h="21600" extrusionOk="0">
                <a:moveTo>
                  <a:pt x="6389" y="0"/>
                </a:moveTo>
                <a:cubicBezTo>
                  <a:pt x="4265" y="0"/>
                  <a:pt x="2471" y="3346"/>
                  <a:pt x="1925" y="7895"/>
                </a:cubicBezTo>
                <a:cubicBezTo>
                  <a:pt x="1838" y="8621"/>
                  <a:pt x="1556" y="9122"/>
                  <a:pt x="1232" y="9122"/>
                </a:cubicBezTo>
                <a:lnTo>
                  <a:pt x="0" y="9122"/>
                </a:lnTo>
                <a:lnTo>
                  <a:pt x="0" y="12478"/>
                </a:lnTo>
                <a:lnTo>
                  <a:pt x="1232" y="12478"/>
                </a:lnTo>
                <a:cubicBezTo>
                  <a:pt x="1555" y="12478"/>
                  <a:pt x="1838" y="12980"/>
                  <a:pt x="1925" y="13705"/>
                </a:cubicBezTo>
                <a:cubicBezTo>
                  <a:pt x="2471" y="18253"/>
                  <a:pt x="4265" y="21599"/>
                  <a:pt x="6389" y="21600"/>
                </a:cubicBezTo>
                <a:cubicBezTo>
                  <a:pt x="8513" y="21600"/>
                  <a:pt x="10309" y="18255"/>
                  <a:pt x="10854" y="13705"/>
                </a:cubicBezTo>
                <a:cubicBezTo>
                  <a:pt x="10941" y="12981"/>
                  <a:pt x="11224" y="12478"/>
                  <a:pt x="11547" y="12478"/>
                </a:cubicBezTo>
                <a:cubicBezTo>
                  <a:pt x="11547" y="12478"/>
                  <a:pt x="21600" y="12478"/>
                  <a:pt x="21600" y="12478"/>
                </a:cubicBezTo>
                <a:lnTo>
                  <a:pt x="21600" y="9122"/>
                </a:lnTo>
                <a:lnTo>
                  <a:pt x="11549" y="9122"/>
                </a:lnTo>
                <a:cubicBezTo>
                  <a:pt x="11225" y="9122"/>
                  <a:pt x="10941" y="8622"/>
                  <a:pt x="10854" y="7895"/>
                </a:cubicBezTo>
                <a:cubicBezTo>
                  <a:pt x="10644" y="6124"/>
                  <a:pt x="10241" y="4500"/>
                  <a:pt x="9668" y="3165"/>
                </a:cubicBezTo>
                <a:cubicBezTo>
                  <a:pt x="8793" y="1124"/>
                  <a:pt x="7627" y="0"/>
                  <a:pt x="6389" y="0"/>
                </a:cubicBezTo>
                <a:close/>
              </a:path>
            </a:pathLst>
          </a:custGeom>
          <a:solidFill>
            <a:schemeClr val="accent1"/>
          </a:solidFill>
          <a:ln>
            <a:noFill/>
          </a:ln>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ct val="0"/>
              </a:spcBef>
              <a:buFont typeface="Arial" panose="020B0604020202020204" pitchFamily="34" charset="0"/>
              <a:buNone/>
            </a:pPr>
            <a:endParaRPr sz="1200">
              <a:solidFill>
                <a:schemeClr val="bg1"/>
              </a:solidFill>
              <a:latin typeface="Calibri" panose="020F0502020204030204" pitchFamily="34" charset="0"/>
              <a:ea typeface="宋体" panose="02010600030101010101" pitchFamily="2" charset="-122"/>
            </a:endParaRPr>
          </a:p>
        </p:txBody>
      </p:sp>
      <p:sp>
        <p:nvSpPr>
          <p:cNvPr id="11" name="Rectangle 41"/>
          <p:cNvSpPr>
            <a:spLocks noChangeArrowheads="1"/>
          </p:cNvSpPr>
          <p:nvPr/>
        </p:nvSpPr>
        <p:spPr bwMode="auto">
          <a:xfrm>
            <a:off x="2937065" y="2113633"/>
            <a:ext cx="80340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en-US" altLang="zh-CN" sz="3200" dirty="0">
                <a:solidFill>
                  <a:srgbClr val="FFFFFF"/>
                </a:solidFill>
                <a:latin typeface="+mn-lt"/>
              </a:rPr>
              <a:t>01</a:t>
            </a:r>
            <a:endParaRPr lang="zh-CN" altLang="en-US" dirty="0">
              <a:solidFill>
                <a:srgbClr val="FFFFFF"/>
              </a:solidFill>
              <a:latin typeface="+mn-lt"/>
            </a:endParaRPr>
          </a:p>
        </p:txBody>
      </p:sp>
      <p:cxnSp>
        <p:nvCxnSpPr>
          <p:cNvPr id="12" name="直接箭头连接符 11"/>
          <p:cNvCxnSpPr/>
          <p:nvPr/>
        </p:nvCxnSpPr>
        <p:spPr>
          <a:xfrm flipH="1">
            <a:off x="3271542" y="1874418"/>
            <a:ext cx="1800665" cy="181131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3" name="矩形 12"/>
          <p:cNvSpPr/>
          <p:nvPr/>
        </p:nvSpPr>
        <p:spPr>
          <a:xfrm>
            <a:off x="1892908" y="3703622"/>
            <a:ext cx="2278966" cy="13888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4" name="Shape 439"/>
          <p:cNvSpPr/>
          <p:nvPr/>
        </p:nvSpPr>
        <p:spPr>
          <a:xfrm>
            <a:off x="5278961" y="2507464"/>
            <a:ext cx="2262439" cy="970874"/>
          </a:xfrm>
          <a:custGeom>
            <a:avLst/>
            <a:gdLst/>
            <a:ahLst/>
            <a:cxnLst>
              <a:cxn ang="0">
                <a:pos x="wd2" y="hd2"/>
              </a:cxn>
              <a:cxn ang="5400000">
                <a:pos x="wd2" y="hd2"/>
              </a:cxn>
              <a:cxn ang="10800000">
                <a:pos x="wd2" y="hd2"/>
              </a:cxn>
              <a:cxn ang="16200000">
                <a:pos x="wd2" y="hd2"/>
              </a:cxn>
            </a:cxnLst>
            <a:rect l="0" t="0" r="r" b="b"/>
            <a:pathLst>
              <a:path w="21600" h="21600" extrusionOk="0">
                <a:moveTo>
                  <a:pt x="6389" y="0"/>
                </a:moveTo>
                <a:cubicBezTo>
                  <a:pt x="4265" y="0"/>
                  <a:pt x="2471" y="3346"/>
                  <a:pt x="1925" y="7895"/>
                </a:cubicBezTo>
                <a:cubicBezTo>
                  <a:pt x="1838" y="8621"/>
                  <a:pt x="1556" y="9122"/>
                  <a:pt x="1232" y="9122"/>
                </a:cubicBezTo>
                <a:lnTo>
                  <a:pt x="0" y="9122"/>
                </a:lnTo>
                <a:lnTo>
                  <a:pt x="0" y="12478"/>
                </a:lnTo>
                <a:lnTo>
                  <a:pt x="1232" y="12478"/>
                </a:lnTo>
                <a:cubicBezTo>
                  <a:pt x="1555" y="12478"/>
                  <a:pt x="1838" y="12980"/>
                  <a:pt x="1925" y="13705"/>
                </a:cubicBezTo>
                <a:cubicBezTo>
                  <a:pt x="2471" y="18253"/>
                  <a:pt x="4265" y="21599"/>
                  <a:pt x="6389" y="21600"/>
                </a:cubicBezTo>
                <a:cubicBezTo>
                  <a:pt x="8513" y="21600"/>
                  <a:pt x="10309" y="18255"/>
                  <a:pt x="10854" y="13705"/>
                </a:cubicBezTo>
                <a:cubicBezTo>
                  <a:pt x="10941" y="12981"/>
                  <a:pt x="11224" y="12478"/>
                  <a:pt x="11547" y="12478"/>
                </a:cubicBezTo>
                <a:cubicBezTo>
                  <a:pt x="11547" y="12478"/>
                  <a:pt x="21600" y="12478"/>
                  <a:pt x="21600" y="12478"/>
                </a:cubicBezTo>
                <a:lnTo>
                  <a:pt x="21600" y="9122"/>
                </a:lnTo>
                <a:lnTo>
                  <a:pt x="11549" y="9122"/>
                </a:lnTo>
                <a:cubicBezTo>
                  <a:pt x="11225" y="9122"/>
                  <a:pt x="10941" y="8622"/>
                  <a:pt x="10854" y="7895"/>
                </a:cubicBezTo>
                <a:cubicBezTo>
                  <a:pt x="10644" y="6124"/>
                  <a:pt x="10241" y="4500"/>
                  <a:pt x="9668" y="3165"/>
                </a:cubicBezTo>
                <a:cubicBezTo>
                  <a:pt x="8793" y="1124"/>
                  <a:pt x="7627" y="0"/>
                  <a:pt x="6389" y="0"/>
                </a:cubicBezTo>
                <a:close/>
              </a:path>
            </a:pathLst>
          </a:custGeom>
          <a:solidFill>
            <a:schemeClr val="accent2"/>
          </a:solidFill>
          <a:ln>
            <a:noFill/>
          </a:ln>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ct val="0"/>
              </a:spcBef>
              <a:buFont typeface="Arial" panose="020B0604020202020204" pitchFamily="34" charset="0"/>
              <a:buNone/>
            </a:pPr>
            <a:endParaRPr sz="1200">
              <a:solidFill>
                <a:schemeClr val="bg1"/>
              </a:solidFill>
              <a:latin typeface="Calibri" panose="020F0502020204030204" pitchFamily="34" charset="0"/>
              <a:ea typeface="宋体" panose="02010600030101010101" pitchFamily="2" charset="-122"/>
            </a:endParaRPr>
          </a:p>
        </p:txBody>
      </p:sp>
      <p:sp>
        <p:nvSpPr>
          <p:cNvPr id="15" name="Rectangle 41"/>
          <p:cNvSpPr>
            <a:spLocks noChangeArrowheads="1"/>
          </p:cNvSpPr>
          <p:nvPr/>
        </p:nvSpPr>
        <p:spPr bwMode="auto">
          <a:xfrm>
            <a:off x="5550508" y="2746679"/>
            <a:ext cx="80340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en-US" altLang="zh-CN" sz="3200" dirty="0">
                <a:solidFill>
                  <a:srgbClr val="FFFFFF"/>
                </a:solidFill>
                <a:latin typeface="+mn-lt"/>
              </a:rPr>
              <a:t>02</a:t>
            </a:r>
            <a:endParaRPr lang="zh-CN" altLang="en-US" dirty="0">
              <a:solidFill>
                <a:srgbClr val="FFFFFF"/>
              </a:solidFill>
              <a:latin typeface="+mn-lt"/>
            </a:endParaRPr>
          </a:p>
        </p:txBody>
      </p:sp>
      <p:cxnSp>
        <p:nvCxnSpPr>
          <p:cNvPr id="16" name="直接箭头连接符 15"/>
          <p:cNvCxnSpPr/>
          <p:nvPr/>
        </p:nvCxnSpPr>
        <p:spPr>
          <a:xfrm flipH="1">
            <a:off x="5884985" y="2507464"/>
            <a:ext cx="1800665" cy="1811317"/>
          </a:xfrm>
          <a:prstGeom prst="straightConnector1">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7" name="矩形 16"/>
          <p:cNvSpPr/>
          <p:nvPr/>
        </p:nvSpPr>
        <p:spPr>
          <a:xfrm>
            <a:off x="4506351" y="4336668"/>
            <a:ext cx="2278966" cy="13888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8" name="Shape 439"/>
          <p:cNvSpPr/>
          <p:nvPr/>
        </p:nvSpPr>
        <p:spPr>
          <a:xfrm>
            <a:off x="7892404" y="3140510"/>
            <a:ext cx="2262439" cy="970874"/>
          </a:xfrm>
          <a:custGeom>
            <a:avLst/>
            <a:gdLst/>
            <a:ahLst/>
            <a:cxnLst>
              <a:cxn ang="0">
                <a:pos x="wd2" y="hd2"/>
              </a:cxn>
              <a:cxn ang="5400000">
                <a:pos x="wd2" y="hd2"/>
              </a:cxn>
              <a:cxn ang="10800000">
                <a:pos x="wd2" y="hd2"/>
              </a:cxn>
              <a:cxn ang="16200000">
                <a:pos x="wd2" y="hd2"/>
              </a:cxn>
            </a:cxnLst>
            <a:rect l="0" t="0" r="r" b="b"/>
            <a:pathLst>
              <a:path w="21600" h="21600" extrusionOk="0">
                <a:moveTo>
                  <a:pt x="6389" y="0"/>
                </a:moveTo>
                <a:cubicBezTo>
                  <a:pt x="4265" y="0"/>
                  <a:pt x="2471" y="3346"/>
                  <a:pt x="1925" y="7895"/>
                </a:cubicBezTo>
                <a:cubicBezTo>
                  <a:pt x="1838" y="8621"/>
                  <a:pt x="1556" y="9122"/>
                  <a:pt x="1232" y="9122"/>
                </a:cubicBezTo>
                <a:lnTo>
                  <a:pt x="0" y="9122"/>
                </a:lnTo>
                <a:lnTo>
                  <a:pt x="0" y="12478"/>
                </a:lnTo>
                <a:lnTo>
                  <a:pt x="1232" y="12478"/>
                </a:lnTo>
                <a:cubicBezTo>
                  <a:pt x="1555" y="12478"/>
                  <a:pt x="1838" y="12980"/>
                  <a:pt x="1925" y="13705"/>
                </a:cubicBezTo>
                <a:cubicBezTo>
                  <a:pt x="2471" y="18253"/>
                  <a:pt x="4265" y="21599"/>
                  <a:pt x="6389" y="21600"/>
                </a:cubicBezTo>
                <a:cubicBezTo>
                  <a:pt x="8513" y="21600"/>
                  <a:pt x="10309" y="18255"/>
                  <a:pt x="10854" y="13705"/>
                </a:cubicBezTo>
                <a:cubicBezTo>
                  <a:pt x="10941" y="12981"/>
                  <a:pt x="11224" y="12478"/>
                  <a:pt x="11547" y="12478"/>
                </a:cubicBezTo>
                <a:cubicBezTo>
                  <a:pt x="11547" y="12478"/>
                  <a:pt x="21600" y="12478"/>
                  <a:pt x="21600" y="12478"/>
                </a:cubicBezTo>
                <a:lnTo>
                  <a:pt x="21600" y="9122"/>
                </a:lnTo>
                <a:lnTo>
                  <a:pt x="11549" y="9122"/>
                </a:lnTo>
                <a:cubicBezTo>
                  <a:pt x="11225" y="9122"/>
                  <a:pt x="10941" y="8622"/>
                  <a:pt x="10854" y="7895"/>
                </a:cubicBezTo>
                <a:cubicBezTo>
                  <a:pt x="10644" y="6124"/>
                  <a:pt x="10241" y="4500"/>
                  <a:pt x="9668" y="3165"/>
                </a:cubicBezTo>
                <a:cubicBezTo>
                  <a:pt x="8793" y="1124"/>
                  <a:pt x="7627" y="0"/>
                  <a:pt x="6389" y="0"/>
                </a:cubicBezTo>
                <a:close/>
              </a:path>
            </a:pathLst>
          </a:custGeom>
          <a:solidFill>
            <a:schemeClr val="accent3"/>
          </a:solidFill>
          <a:ln>
            <a:noFill/>
          </a:ln>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ct val="0"/>
              </a:spcBef>
              <a:buFont typeface="Arial" panose="020B0604020202020204" pitchFamily="34" charset="0"/>
              <a:buNone/>
            </a:pPr>
            <a:endParaRPr sz="1200">
              <a:solidFill>
                <a:schemeClr val="bg1"/>
              </a:solidFill>
              <a:latin typeface="Calibri" panose="020F0502020204030204" pitchFamily="34" charset="0"/>
              <a:ea typeface="宋体" panose="02010600030101010101" pitchFamily="2" charset="-122"/>
            </a:endParaRPr>
          </a:p>
        </p:txBody>
      </p:sp>
      <p:sp>
        <p:nvSpPr>
          <p:cNvPr id="19" name="Rectangle 41"/>
          <p:cNvSpPr>
            <a:spLocks noChangeArrowheads="1"/>
          </p:cNvSpPr>
          <p:nvPr/>
        </p:nvSpPr>
        <p:spPr bwMode="auto">
          <a:xfrm>
            <a:off x="8163951" y="3379725"/>
            <a:ext cx="80340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en-US" altLang="zh-CN" sz="3200" dirty="0">
                <a:solidFill>
                  <a:srgbClr val="FFFFFF"/>
                </a:solidFill>
                <a:latin typeface="+mn-lt"/>
              </a:rPr>
              <a:t>03</a:t>
            </a:r>
            <a:endParaRPr lang="zh-CN" altLang="en-US" dirty="0">
              <a:solidFill>
                <a:srgbClr val="FFFFFF"/>
              </a:solidFill>
              <a:latin typeface="+mn-lt"/>
            </a:endParaRPr>
          </a:p>
        </p:txBody>
      </p:sp>
      <p:cxnSp>
        <p:nvCxnSpPr>
          <p:cNvPr id="20" name="直接箭头连接符 19"/>
          <p:cNvCxnSpPr/>
          <p:nvPr/>
        </p:nvCxnSpPr>
        <p:spPr>
          <a:xfrm flipH="1">
            <a:off x="8498428" y="3140510"/>
            <a:ext cx="1800665" cy="1811317"/>
          </a:xfrm>
          <a:prstGeom prst="straightConnector1">
            <a:avLst/>
          </a:prstGeom>
          <a:ln w="3810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21" name="矩形 20"/>
          <p:cNvSpPr/>
          <p:nvPr/>
        </p:nvSpPr>
        <p:spPr>
          <a:xfrm>
            <a:off x="7119794" y="4969714"/>
            <a:ext cx="2278966" cy="13888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sp>
        <p:nvSpPr>
          <p:cNvPr id="91" name="矩形 90"/>
          <p:cNvSpPr/>
          <p:nvPr/>
        </p:nvSpPr>
        <p:spPr>
          <a:xfrm>
            <a:off x="8468725" y="4704098"/>
            <a:ext cx="2516242" cy="108006"/>
          </a:xfrm>
          <a:prstGeom prst="rect">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en-US" altLang="zh-CN" kern="0" dirty="0">
              <a:solidFill>
                <a:sysClr val="window" lastClr="FFFFFF"/>
              </a:solidFill>
              <a:latin typeface="微软雅黑" panose="020B0503020204020204" charset="-122"/>
              <a:ea typeface="微软雅黑" panose="020B0503020204020204" charset="-122"/>
            </a:endParaRPr>
          </a:p>
        </p:txBody>
      </p:sp>
      <p:sp>
        <p:nvSpPr>
          <p:cNvPr id="92" name="Rectangle 42"/>
          <p:cNvSpPr>
            <a:spLocks noChangeArrowheads="1"/>
          </p:cNvSpPr>
          <p:nvPr/>
        </p:nvSpPr>
        <p:spPr bwMode="auto">
          <a:xfrm>
            <a:off x="8468725" y="5067455"/>
            <a:ext cx="2516242"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7200" dirty="0">
                <a:solidFill>
                  <a:schemeClr val="accent1"/>
                </a:solidFill>
                <a:latin typeface="+mn-lt"/>
              </a:rPr>
              <a:t>68</a:t>
            </a:r>
            <a:r>
              <a:rPr lang="en-US" altLang="zh-CN" sz="4000" dirty="0">
                <a:solidFill>
                  <a:schemeClr val="accent1"/>
                </a:solidFill>
                <a:latin typeface="+mn-lt"/>
              </a:rPr>
              <a:t>%</a:t>
            </a:r>
            <a:endParaRPr lang="zh-CN" altLang="en-US" sz="5400" dirty="0">
              <a:solidFill>
                <a:schemeClr val="accent1"/>
              </a:solidFill>
              <a:latin typeface="+mn-lt"/>
            </a:endParaRPr>
          </a:p>
        </p:txBody>
      </p:sp>
      <p:sp>
        <p:nvSpPr>
          <p:cNvPr id="95" name="矩形 94"/>
          <p:cNvSpPr/>
          <p:nvPr/>
        </p:nvSpPr>
        <p:spPr>
          <a:xfrm>
            <a:off x="1238695" y="1865375"/>
            <a:ext cx="5499729" cy="20509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97" name="矩形 96"/>
          <p:cNvSpPr/>
          <p:nvPr/>
        </p:nvSpPr>
        <p:spPr>
          <a:xfrm>
            <a:off x="8468725" y="4109926"/>
            <a:ext cx="2516242" cy="5130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a:t>
            </a:r>
            <a:endParaRPr lang="zh-CN" altLang="zh-CN" sz="1800" dirty="0">
              <a:solidFill>
                <a:schemeClr val="tx1"/>
              </a:solidFill>
              <a:latin typeface="+mj-ea"/>
              <a:ea typeface="+mj-ea"/>
            </a:endParaRPr>
          </a:p>
        </p:txBody>
      </p:sp>
      <p:sp>
        <p:nvSpPr>
          <p:cNvPr id="98" name="星形: 五角 97"/>
          <p:cNvSpPr/>
          <p:nvPr/>
        </p:nvSpPr>
        <p:spPr>
          <a:xfrm>
            <a:off x="492370" y="2679825"/>
            <a:ext cx="422031" cy="422031"/>
          </a:xfrm>
          <a:prstGeom prst="star5">
            <a:avLst/>
          </a:prstGeom>
          <a:solidFill>
            <a:schemeClr val="accent1"/>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99" name="直接连接符 98"/>
          <p:cNvCxnSpPr/>
          <p:nvPr/>
        </p:nvCxnSpPr>
        <p:spPr>
          <a:xfrm>
            <a:off x="1111348" y="1854598"/>
            <a:ext cx="0" cy="2072485"/>
          </a:xfrm>
          <a:prstGeom prst="line">
            <a:avLst/>
          </a:prstGeom>
        </p:spPr>
        <p:style>
          <a:lnRef idx="1">
            <a:schemeClr val="accent1"/>
          </a:lnRef>
          <a:fillRef idx="0">
            <a:schemeClr val="accent1"/>
          </a:fillRef>
          <a:effectRef idx="0">
            <a:schemeClr val="accent1"/>
          </a:effectRef>
          <a:fontRef idx="minor">
            <a:schemeClr val="tx1"/>
          </a:fontRef>
        </p:style>
      </p:cxnSp>
      <p:sp>
        <p:nvSpPr>
          <p:cNvPr id="100" name="矩形 99"/>
          <p:cNvSpPr/>
          <p:nvPr/>
        </p:nvSpPr>
        <p:spPr>
          <a:xfrm>
            <a:off x="1238695" y="4299462"/>
            <a:ext cx="5499729" cy="20509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01" name="星形: 五角 100"/>
          <p:cNvSpPr/>
          <p:nvPr/>
        </p:nvSpPr>
        <p:spPr>
          <a:xfrm>
            <a:off x="492370" y="5113912"/>
            <a:ext cx="422031" cy="422031"/>
          </a:xfrm>
          <a:prstGeom prst="star5">
            <a:avLst/>
          </a:prstGeom>
          <a:solidFill>
            <a:schemeClr val="accent2"/>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2" name="直接连接符 101"/>
          <p:cNvCxnSpPr/>
          <p:nvPr/>
        </p:nvCxnSpPr>
        <p:spPr>
          <a:xfrm>
            <a:off x="1111348" y="4288685"/>
            <a:ext cx="0" cy="2072485"/>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103" name="KSO_Shape"/>
          <p:cNvSpPr/>
          <p:nvPr/>
        </p:nvSpPr>
        <p:spPr bwMode="auto">
          <a:xfrm>
            <a:off x="8700004" y="1916761"/>
            <a:ext cx="2053684" cy="2053684"/>
          </a:xfrm>
          <a:custGeom>
            <a:avLst/>
            <a:gdLst>
              <a:gd name="T0" fmla="*/ 1767542 w 3927"/>
              <a:gd name="T1" fmla="*/ 308011 h 3928"/>
              <a:gd name="T2" fmla="*/ 1684137 w 3927"/>
              <a:gd name="T3" fmla="*/ 390514 h 3928"/>
              <a:gd name="T4" fmla="*/ 1406885 w 3927"/>
              <a:gd name="T5" fmla="*/ 115046 h 3928"/>
              <a:gd name="T6" fmla="*/ 1490290 w 3927"/>
              <a:gd name="T7" fmla="*/ 32084 h 3928"/>
              <a:gd name="T8" fmla="*/ 1597525 w 3927"/>
              <a:gd name="T9" fmla="*/ 28876 h 3928"/>
              <a:gd name="T10" fmla="*/ 1770750 w 3927"/>
              <a:gd name="T11" fmla="*/ 200757 h 3928"/>
              <a:gd name="T12" fmla="*/ 1767542 w 3927"/>
              <a:gd name="T13" fmla="*/ 308011 h 3928"/>
              <a:gd name="T14" fmla="*/ 1032021 w 3927"/>
              <a:gd name="T15" fmla="*/ 1039078 h 3928"/>
              <a:gd name="T16" fmla="*/ 754768 w 3927"/>
              <a:gd name="T17" fmla="*/ 763152 h 3928"/>
              <a:gd name="T18" fmla="*/ 1364724 w 3927"/>
              <a:gd name="T19" fmla="*/ 156756 h 3928"/>
              <a:gd name="T20" fmla="*/ 1641977 w 3927"/>
              <a:gd name="T21" fmla="*/ 432682 h 3928"/>
              <a:gd name="T22" fmla="*/ 1032021 w 3927"/>
              <a:gd name="T23" fmla="*/ 1039078 h 3928"/>
              <a:gd name="T24" fmla="*/ 993526 w 3927"/>
              <a:gd name="T25" fmla="*/ 1077121 h 3928"/>
              <a:gd name="T26" fmla="*/ 605373 w 3927"/>
              <a:gd name="T27" fmla="*/ 1187584 h 3928"/>
              <a:gd name="T28" fmla="*/ 716274 w 3927"/>
              <a:gd name="T29" fmla="*/ 801653 h 3928"/>
              <a:gd name="T30" fmla="*/ 993526 w 3927"/>
              <a:gd name="T31" fmla="*/ 1077121 h 3928"/>
              <a:gd name="T32" fmla="*/ 352867 w 3927"/>
              <a:gd name="T33" fmla="*/ 226883 h 3928"/>
              <a:gd name="T34" fmla="*/ 179641 w 3927"/>
              <a:gd name="T35" fmla="*/ 400597 h 3928"/>
              <a:gd name="T36" fmla="*/ 179641 w 3927"/>
              <a:gd name="T37" fmla="*/ 1447468 h 3928"/>
              <a:gd name="T38" fmla="*/ 352867 w 3927"/>
              <a:gd name="T39" fmla="*/ 1620724 h 3928"/>
              <a:gd name="T40" fmla="*/ 1400011 w 3927"/>
              <a:gd name="T41" fmla="*/ 1620724 h 3928"/>
              <a:gd name="T42" fmla="*/ 1573236 w 3927"/>
              <a:gd name="T43" fmla="*/ 1447468 h 3928"/>
              <a:gd name="T44" fmla="*/ 1573236 w 3927"/>
              <a:gd name="T45" fmla="*/ 759485 h 3928"/>
              <a:gd name="T46" fmla="*/ 1752419 w 3927"/>
              <a:gd name="T47" fmla="*/ 585771 h 3928"/>
              <a:gd name="T48" fmla="*/ 1752419 w 3927"/>
              <a:gd name="T49" fmla="*/ 1511178 h 3928"/>
              <a:gd name="T50" fmla="*/ 1457753 w 3927"/>
              <a:gd name="T51" fmla="*/ 1800397 h 3928"/>
              <a:gd name="T52" fmla="*/ 289168 w 3927"/>
              <a:gd name="T53" fmla="*/ 1800397 h 3928"/>
              <a:gd name="T54" fmla="*/ 0 w 3927"/>
              <a:gd name="T55" fmla="*/ 1511178 h 3928"/>
              <a:gd name="T56" fmla="*/ 0 w 3927"/>
              <a:gd name="T57" fmla="*/ 354304 h 3928"/>
              <a:gd name="T58" fmla="*/ 289168 w 3927"/>
              <a:gd name="T59" fmla="*/ 47210 h 3928"/>
              <a:gd name="T60" fmla="*/ 1214412 w 3927"/>
              <a:gd name="T61" fmla="*/ 47210 h 3928"/>
              <a:gd name="T62" fmla="*/ 1040728 w 3927"/>
              <a:gd name="T63" fmla="*/ 226883 h 3928"/>
              <a:gd name="T64" fmla="*/ 352867 w 3927"/>
              <a:gd name="T65" fmla="*/ 226883 h 392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927" h="3928">
                <a:moveTo>
                  <a:pt x="3857" y="672"/>
                </a:moveTo>
                <a:cubicBezTo>
                  <a:pt x="3675" y="852"/>
                  <a:pt x="3675" y="852"/>
                  <a:pt x="3675" y="852"/>
                </a:cubicBezTo>
                <a:cubicBezTo>
                  <a:pt x="3070" y="251"/>
                  <a:pt x="3070" y="251"/>
                  <a:pt x="3070" y="251"/>
                </a:cubicBezTo>
                <a:cubicBezTo>
                  <a:pt x="3252" y="70"/>
                  <a:pt x="3252" y="70"/>
                  <a:pt x="3252" y="70"/>
                </a:cubicBezTo>
                <a:cubicBezTo>
                  <a:pt x="3319" y="4"/>
                  <a:pt x="3424" y="0"/>
                  <a:pt x="3486" y="63"/>
                </a:cubicBezTo>
                <a:cubicBezTo>
                  <a:pt x="3864" y="438"/>
                  <a:pt x="3864" y="438"/>
                  <a:pt x="3864" y="438"/>
                </a:cubicBezTo>
                <a:cubicBezTo>
                  <a:pt x="3927" y="501"/>
                  <a:pt x="3924" y="605"/>
                  <a:pt x="3857" y="672"/>
                </a:cubicBezTo>
                <a:close/>
                <a:moveTo>
                  <a:pt x="2252" y="2267"/>
                </a:moveTo>
                <a:cubicBezTo>
                  <a:pt x="1647" y="1665"/>
                  <a:pt x="1647" y="1665"/>
                  <a:pt x="1647" y="1665"/>
                </a:cubicBezTo>
                <a:cubicBezTo>
                  <a:pt x="2978" y="342"/>
                  <a:pt x="2978" y="342"/>
                  <a:pt x="2978" y="342"/>
                </a:cubicBezTo>
                <a:cubicBezTo>
                  <a:pt x="3583" y="944"/>
                  <a:pt x="3583" y="944"/>
                  <a:pt x="3583" y="944"/>
                </a:cubicBezTo>
                <a:lnTo>
                  <a:pt x="2252" y="2267"/>
                </a:lnTo>
                <a:close/>
                <a:moveTo>
                  <a:pt x="2168" y="2350"/>
                </a:moveTo>
                <a:cubicBezTo>
                  <a:pt x="1321" y="2591"/>
                  <a:pt x="1321" y="2591"/>
                  <a:pt x="1321" y="2591"/>
                </a:cubicBezTo>
                <a:cubicBezTo>
                  <a:pt x="1563" y="1749"/>
                  <a:pt x="1563" y="1749"/>
                  <a:pt x="1563" y="1749"/>
                </a:cubicBezTo>
                <a:lnTo>
                  <a:pt x="2168" y="2350"/>
                </a:lnTo>
                <a:close/>
                <a:moveTo>
                  <a:pt x="770" y="495"/>
                </a:moveTo>
                <a:cubicBezTo>
                  <a:pt x="561" y="495"/>
                  <a:pt x="392" y="665"/>
                  <a:pt x="392" y="874"/>
                </a:cubicBezTo>
                <a:cubicBezTo>
                  <a:pt x="392" y="3158"/>
                  <a:pt x="392" y="3158"/>
                  <a:pt x="392" y="3158"/>
                </a:cubicBezTo>
                <a:cubicBezTo>
                  <a:pt x="392" y="3367"/>
                  <a:pt x="561" y="3536"/>
                  <a:pt x="770" y="3536"/>
                </a:cubicBezTo>
                <a:cubicBezTo>
                  <a:pt x="3055" y="3536"/>
                  <a:pt x="3055" y="3536"/>
                  <a:pt x="3055" y="3536"/>
                </a:cubicBezTo>
                <a:cubicBezTo>
                  <a:pt x="3264" y="3536"/>
                  <a:pt x="3433" y="3367"/>
                  <a:pt x="3433" y="3158"/>
                </a:cubicBezTo>
                <a:cubicBezTo>
                  <a:pt x="3433" y="1657"/>
                  <a:pt x="3433" y="1657"/>
                  <a:pt x="3433" y="1657"/>
                </a:cubicBezTo>
                <a:cubicBezTo>
                  <a:pt x="3824" y="1278"/>
                  <a:pt x="3824" y="1278"/>
                  <a:pt x="3824" y="1278"/>
                </a:cubicBezTo>
                <a:cubicBezTo>
                  <a:pt x="3824" y="3297"/>
                  <a:pt x="3824" y="3297"/>
                  <a:pt x="3824" y="3297"/>
                </a:cubicBezTo>
                <a:cubicBezTo>
                  <a:pt x="3824" y="3645"/>
                  <a:pt x="3529" y="3928"/>
                  <a:pt x="3181" y="3928"/>
                </a:cubicBezTo>
                <a:cubicBezTo>
                  <a:pt x="631" y="3928"/>
                  <a:pt x="631" y="3928"/>
                  <a:pt x="631" y="3928"/>
                </a:cubicBezTo>
                <a:cubicBezTo>
                  <a:pt x="283" y="3928"/>
                  <a:pt x="0" y="3645"/>
                  <a:pt x="0" y="3297"/>
                </a:cubicBezTo>
                <a:cubicBezTo>
                  <a:pt x="0" y="773"/>
                  <a:pt x="0" y="773"/>
                  <a:pt x="0" y="773"/>
                </a:cubicBezTo>
                <a:cubicBezTo>
                  <a:pt x="0" y="425"/>
                  <a:pt x="283" y="103"/>
                  <a:pt x="631" y="103"/>
                </a:cubicBezTo>
                <a:cubicBezTo>
                  <a:pt x="2650" y="103"/>
                  <a:pt x="2650" y="103"/>
                  <a:pt x="2650" y="103"/>
                </a:cubicBezTo>
                <a:cubicBezTo>
                  <a:pt x="2271" y="495"/>
                  <a:pt x="2271" y="495"/>
                  <a:pt x="2271" y="495"/>
                </a:cubicBezTo>
                <a:lnTo>
                  <a:pt x="770" y="495"/>
                </a:lnTo>
                <a:close/>
              </a:path>
            </a:pathLst>
          </a:custGeom>
          <a:solidFill>
            <a:srgbClr val="E424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sp>
        <p:nvSpPr>
          <p:cNvPr id="96" name="Freeform 6"/>
          <p:cNvSpPr/>
          <p:nvPr/>
        </p:nvSpPr>
        <p:spPr bwMode="auto">
          <a:xfrm rot="18900000">
            <a:off x="2057471" y="3530490"/>
            <a:ext cx="1519032" cy="1423123"/>
          </a:xfrm>
          <a:custGeom>
            <a:avLst/>
            <a:gdLst>
              <a:gd name="T0" fmla="*/ 720 w 721"/>
              <a:gd name="T1" fmla="*/ 356 h 720"/>
              <a:gd name="T2" fmla="*/ 721 w 721"/>
              <a:gd name="T3" fmla="*/ 542 h 720"/>
              <a:gd name="T4" fmla="*/ 535 w 721"/>
              <a:gd name="T5" fmla="*/ 542 h 720"/>
              <a:gd name="T6" fmla="*/ 526 w 721"/>
              <a:gd name="T7" fmla="*/ 543 h 720"/>
              <a:gd name="T8" fmla="*/ 506 w 721"/>
              <a:gd name="T9" fmla="*/ 603 h 720"/>
              <a:gd name="T10" fmla="*/ 522 w 721"/>
              <a:gd name="T11" fmla="*/ 643 h 720"/>
              <a:gd name="T12" fmla="*/ 445 w 721"/>
              <a:gd name="T13" fmla="*/ 720 h 720"/>
              <a:gd name="T14" fmla="*/ 369 w 721"/>
              <a:gd name="T15" fmla="*/ 643 h 720"/>
              <a:gd name="T16" fmla="*/ 385 w 721"/>
              <a:gd name="T17" fmla="*/ 603 h 720"/>
              <a:gd name="T18" fmla="*/ 365 w 721"/>
              <a:gd name="T19" fmla="*/ 543 h 720"/>
              <a:gd name="T20" fmla="*/ 356 w 721"/>
              <a:gd name="T21" fmla="*/ 542 h 720"/>
              <a:gd name="T22" fmla="*/ 179 w 721"/>
              <a:gd name="T23" fmla="*/ 542 h 720"/>
              <a:gd name="T24" fmla="*/ 179 w 721"/>
              <a:gd name="T25" fmla="*/ 356 h 720"/>
              <a:gd name="T26" fmla="*/ 177 w 721"/>
              <a:gd name="T27" fmla="*/ 346 h 720"/>
              <a:gd name="T28" fmla="*/ 143 w 721"/>
              <a:gd name="T29" fmla="*/ 296 h 720"/>
              <a:gd name="T30" fmla="*/ 110 w 721"/>
              <a:gd name="T31" fmla="*/ 314 h 720"/>
              <a:gd name="T32" fmla="*/ 104 w 721"/>
              <a:gd name="T33" fmla="*/ 321 h 720"/>
              <a:gd name="T34" fmla="*/ 69 w 721"/>
              <a:gd name="T35" fmla="*/ 335 h 720"/>
              <a:gd name="T36" fmla="*/ 68 w 721"/>
              <a:gd name="T37" fmla="*/ 335 h 720"/>
              <a:gd name="T38" fmla="*/ 0 w 721"/>
              <a:gd name="T39" fmla="*/ 267 h 720"/>
              <a:gd name="T40" fmla="*/ 68 w 721"/>
              <a:gd name="T41" fmla="*/ 198 h 720"/>
              <a:gd name="T42" fmla="*/ 69 w 721"/>
              <a:gd name="T43" fmla="*/ 198 h 720"/>
              <a:gd name="T44" fmla="*/ 82 w 721"/>
              <a:gd name="T45" fmla="*/ 200 h 720"/>
              <a:gd name="T46" fmla="*/ 104 w 721"/>
              <a:gd name="T47" fmla="*/ 213 h 720"/>
              <a:gd name="T48" fmla="*/ 110 w 721"/>
              <a:gd name="T49" fmla="*/ 219 h 720"/>
              <a:gd name="T50" fmla="*/ 143 w 721"/>
              <a:gd name="T51" fmla="*/ 238 h 720"/>
              <a:gd name="T52" fmla="*/ 177 w 721"/>
              <a:gd name="T53" fmla="*/ 188 h 720"/>
              <a:gd name="T54" fmla="*/ 179 w 721"/>
              <a:gd name="T55" fmla="*/ 177 h 720"/>
              <a:gd name="T56" fmla="*/ 179 w 721"/>
              <a:gd name="T57" fmla="*/ 0 h 720"/>
              <a:gd name="T58" fmla="*/ 179 w 721"/>
              <a:gd name="T59" fmla="*/ 0 h 720"/>
              <a:gd name="T60" fmla="*/ 179 w 721"/>
              <a:gd name="T61" fmla="*/ 0 h 720"/>
              <a:gd name="T62" fmla="*/ 356 w 721"/>
              <a:gd name="T63" fmla="*/ 0 h 720"/>
              <a:gd name="T64" fmla="*/ 363 w 721"/>
              <a:gd name="T65" fmla="*/ 1 h 720"/>
              <a:gd name="T66" fmla="*/ 400 w 721"/>
              <a:gd name="T67" fmla="*/ 18 h 720"/>
              <a:gd name="T68" fmla="*/ 386 w 721"/>
              <a:gd name="T69" fmla="*/ 40 h 720"/>
              <a:gd name="T70" fmla="*/ 379 w 721"/>
              <a:gd name="T71" fmla="*/ 47 h 720"/>
              <a:gd name="T72" fmla="*/ 360 w 721"/>
              <a:gd name="T73" fmla="*/ 93 h 720"/>
              <a:gd name="T74" fmla="*/ 445 w 721"/>
              <a:gd name="T75" fmla="*/ 178 h 720"/>
              <a:gd name="T76" fmla="*/ 530 w 721"/>
              <a:gd name="T77" fmla="*/ 93 h 720"/>
              <a:gd name="T78" fmla="*/ 512 w 721"/>
              <a:gd name="T79" fmla="*/ 47 h 720"/>
              <a:gd name="T80" fmla="*/ 505 w 721"/>
              <a:gd name="T81" fmla="*/ 40 h 720"/>
              <a:gd name="T82" fmla="*/ 491 w 721"/>
              <a:gd name="T83" fmla="*/ 18 h 720"/>
              <a:gd name="T84" fmla="*/ 528 w 721"/>
              <a:gd name="T85" fmla="*/ 1 h 720"/>
              <a:gd name="T86" fmla="*/ 535 w 721"/>
              <a:gd name="T87" fmla="*/ 0 h 720"/>
              <a:gd name="T88" fmla="*/ 721 w 721"/>
              <a:gd name="T89" fmla="*/ 0 h 720"/>
              <a:gd name="T90" fmla="*/ 720 w 721"/>
              <a:gd name="T91" fmla="*/ 177 h 720"/>
              <a:gd name="T92" fmla="*/ 719 w 721"/>
              <a:gd name="T93" fmla="*/ 186 h 720"/>
              <a:gd name="T94" fmla="*/ 693 w 721"/>
              <a:gd name="T95" fmla="*/ 229 h 720"/>
              <a:gd name="T96" fmla="*/ 659 w 721"/>
              <a:gd name="T97" fmla="*/ 206 h 720"/>
              <a:gd name="T98" fmla="*/ 620 w 721"/>
              <a:gd name="T99" fmla="*/ 190 h 720"/>
              <a:gd name="T100" fmla="*/ 619 w 721"/>
              <a:gd name="T101" fmla="*/ 190 h 720"/>
              <a:gd name="T102" fmla="*/ 542 w 721"/>
              <a:gd name="T103" fmla="*/ 267 h 720"/>
              <a:gd name="T104" fmla="*/ 619 w 721"/>
              <a:gd name="T105" fmla="*/ 343 h 720"/>
              <a:gd name="T106" fmla="*/ 620 w 721"/>
              <a:gd name="T107" fmla="*/ 343 h 720"/>
              <a:gd name="T108" fmla="*/ 659 w 721"/>
              <a:gd name="T109" fmla="*/ 327 h 720"/>
              <a:gd name="T110" fmla="*/ 693 w 721"/>
              <a:gd name="T111" fmla="*/ 304 h 720"/>
              <a:gd name="T112" fmla="*/ 719 w 721"/>
              <a:gd name="T113" fmla="*/ 348 h 720"/>
              <a:gd name="T114" fmla="*/ 720 w 721"/>
              <a:gd name="T115" fmla="*/ 356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21" h="720">
                <a:moveTo>
                  <a:pt x="720" y="356"/>
                </a:moveTo>
                <a:cubicBezTo>
                  <a:pt x="721" y="542"/>
                  <a:pt x="721" y="542"/>
                  <a:pt x="721" y="542"/>
                </a:cubicBezTo>
                <a:cubicBezTo>
                  <a:pt x="535" y="542"/>
                  <a:pt x="535" y="542"/>
                  <a:pt x="535" y="542"/>
                </a:cubicBezTo>
                <a:cubicBezTo>
                  <a:pt x="532" y="542"/>
                  <a:pt x="529" y="542"/>
                  <a:pt x="526" y="543"/>
                </a:cubicBezTo>
                <a:cubicBezTo>
                  <a:pt x="455" y="559"/>
                  <a:pt x="489" y="583"/>
                  <a:pt x="506" y="603"/>
                </a:cubicBezTo>
                <a:cubicBezTo>
                  <a:pt x="523" y="623"/>
                  <a:pt x="522" y="643"/>
                  <a:pt x="522" y="643"/>
                </a:cubicBezTo>
                <a:cubicBezTo>
                  <a:pt x="522" y="686"/>
                  <a:pt x="488" y="720"/>
                  <a:pt x="445" y="720"/>
                </a:cubicBezTo>
                <a:cubicBezTo>
                  <a:pt x="403" y="720"/>
                  <a:pt x="369" y="686"/>
                  <a:pt x="369" y="643"/>
                </a:cubicBezTo>
                <a:cubicBezTo>
                  <a:pt x="369" y="643"/>
                  <a:pt x="368" y="623"/>
                  <a:pt x="385" y="603"/>
                </a:cubicBezTo>
                <a:cubicBezTo>
                  <a:pt x="402" y="583"/>
                  <a:pt x="436" y="559"/>
                  <a:pt x="365" y="543"/>
                </a:cubicBezTo>
                <a:cubicBezTo>
                  <a:pt x="362" y="542"/>
                  <a:pt x="359" y="542"/>
                  <a:pt x="356" y="542"/>
                </a:cubicBezTo>
                <a:cubicBezTo>
                  <a:pt x="179" y="542"/>
                  <a:pt x="179" y="542"/>
                  <a:pt x="179" y="542"/>
                </a:cubicBezTo>
                <a:cubicBezTo>
                  <a:pt x="179" y="356"/>
                  <a:pt x="179" y="356"/>
                  <a:pt x="179" y="356"/>
                </a:cubicBezTo>
                <a:cubicBezTo>
                  <a:pt x="179" y="353"/>
                  <a:pt x="178" y="349"/>
                  <a:pt x="177" y="346"/>
                </a:cubicBezTo>
                <a:cubicBezTo>
                  <a:pt x="172" y="322"/>
                  <a:pt x="163" y="296"/>
                  <a:pt x="143" y="296"/>
                </a:cubicBezTo>
                <a:cubicBezTo>
                  <a:pt x="131" y="296"/>
                  <a:pt x="120" y="305"/>
                  <a:pt x="110" y="314"/>
                </a:cubicBezTo>
                <a:cubicBezTo>
                  <a:pt x="108" y="317"/>
                  <a:pt x="106" y="319"/>
                  <a:pt x="104" y="321"/>
                </a:cubicBezTo>
                <a:cubicBezTo>
                  <a:pt x="88" y="334"/>
                  <a:pt x="72" y="335"/>
                  <a:pt x="69" y="335"/>
                </a:cubicBezTo>
                <a:cubicBezTo>
                  <a:pt x="68" y="335"/>
                  <a:pt x="68" y="335"/>
                  <a:pt x="68" y="335"/>
                </a:cubicBezTo>
                <a:cubicBezTo>
                  <a:pt x="31" y="335"/>
                  <a:pt x="0" y="304"/>
                  <a:pt x="0" y="267"/>
                </a:cubicBezTo>
                <a:cubicBezTo>
                  <a:pt x="0" y="229"/>
                  <a:pt x="31" y="198"/>
                  <a:pt x="68" y="198"/>
                </a:cubicBezTo>
                <a:cubicBezTo>
                  <a:pt x="69" y="198"/>
                  <a:pt x="69" y="198"/>
                  <a:pt x="69" y="198"/>
                </a:cubicBezTo>
                <a:cubicBezTo>
                  <a:pt x="71" y="198"/>
                  <a:pt x="75" y="199"/>
                  <a:pt x="82" y="200"/>
                </a:cubicBezTo>
                <a:cubicBezTo>
                  <a:pt x="88" y="202"/>
                  <a:pt x="96" y="206"/>
                  <a:pt x="104" y="213"/>
                </a:cubicBezTo>
                <a:cubicBezTo>
                  <a:pt x="106" y="215"/>
                  <a:pt x="108" y="217"/>
                  <a:pt x="110" y="219"/>
                </a:cubicBezTo>
                <a:cubicBezTo>
                  <a:pt x="120" y="228"/>
                  <a:pt x="131" y="238"/>
                  <a:pt x="143" y="238"/>
                </a:cubicBezTo>
                <a:cubicBezTo>
                  <a:pt x="163" y="238"/>
                  <a:pt x="172" y="211"/>
                  <a:pt x="177" y="188"/>
                </a:cubicBezTo>
                <a:cubicBezTo>
                  <a:pt x="178" y="184"/>
                  <a:pt x="179" y="181"/>
                  <a:pt x="179" y="177"/>
                </a:cubicBezTo>
                <a:cubicBezTo>
                  <a:pt x="179" y="0"/>
                  <a:pt x="179" y="0"/>
                  <a:pt x="179" y="0"/>
                </a:cubicBezTo>
                <a:cubicBezTo>
                  <a:pt x="179" y="0"/>
                  <a:pt x="179" y="0"/>
                  <a:pt x="179" y="0"/>
                </a:cubicBezTo>
                <a:cubicBezTo>
                  <a:pt x="179" y="0"/>
                  <a:pt x="179" y="0"/>
                  <a:pt x="179" y="0"/>
                </a:cubicBezTo>
                <a:cubicBezTo>
                  <a:pt x="356" y="0"/>
                  <a:pt x="356" y="0"/>
                  <a:pt x="356" y="0"/>
                </a:cubicBezTo>
                <a:cubicBezTo>
                  <a:pt x="358" y="0"/>
                  <a:pt x="360" y="0"/>
                  <a:pt x="363" y="1"/>
                </a:cubicBezTo>
                <a:cubicBezTo>
                  <a:pt x="394" y="8"/>
                  <a:pt x="399" y="16"/>
                  <a:pt x="400" y="18"/>
                </a:cubicBezTo>
                <a:cubicBezTo>
                  <a:pt x="401" y="23"/>
                  <a:pt x="392" y="33"/>
                  <a:pt x="386" y="40"/>
                </a:cubicBezTo>
                <a:cubicBezTo>
                  <a:pt x="383" y="42"/>
                  <a:pt x="381" y="45"/>
                  <a:pt x="379" y="47"/>
                </a:cubicBezTo>
                <a:cubicBezTo>
                  <a:pt x="360" y="69"/>
                  <a:pt x="360" y="90"/>
                  <a:pt x="360" y="93"/>
                </a:cubicBezTo>
                <a:cubicBezTo>
                  <a:pt x="360" y="140"/>
                  <a:pt x="399" y="178"/>
                  <a:pt x="445" y="178"/>
                </a:cubicBezTo>
                <a:cubicBezTo>
                  <a:pt x="492" y="178"/>
                  <a:pt x="530" y="140"/>
                  <a:pt x="530" y="93"/>
                </a:cubicBezTo>
                <a:cubicBezTo>
                  <a:pt x="530" y="90"/>
                  <a:pt x="531" y="68"/>
                  <a:pt x="512" y="47"/>
                </a:cubicBezTo>
                <a:cubicBezTo>
                  <a:pt x="510" y="45"/>
                  <a:pt x="508" y="42"/>
                  <a:pt x="505" y="40"/>
                </a:cubicBezTo>
                <a:cubicBezTo>
                  <a:pt x="499" y="33"/>
                  <a:pt x="490" y="23"/>
                  <a:pt x="491" y="18"/>
                </a:cubicBezTo>
                <a:cubicBezTo>
                  <a:pt x="492" y="16"/>
                  <a:pt x="497" y="8"/>
                  <a:pt x="528" y="1"/>
                </a:cubicBezTo>
                <a:cubicBezTo>
                  <a:pt x="530" y="0"/>
                  <a:pt x="533" y="0"/>
                  <a:pt x="535" y="0"/>
                </a:cubicBezTo>
                <a:cubicBezTo>
                  <a:pt x="721" y="0"/>
                  <a:pt x="721" y="0"/>
                  <a:pt x="721" y="0"/>
                </a:cubicBezTo>
                <a:cubicBezTo>
                  <a:pt x="720" y="177"/>
                  <a:pt x="720" y="177"/>
                  <a:pt x="720" y="177"/>
                </a:cubicBezTo>
                <a:cubicBezTo>
                  <a:pt x="720" y="180"/>
                  <a:pt x="720" y="183"/>
                  <a:pt x="719" y="186"/>
                </a:cubicBezTo>
                <a:cubicBezTo>
                  <a:pt x="712" y="219"/>
                  <a:pt x="703" y="229"/>
                  <a:pt x="693" y="229"/>
                </a:cubicBezTo>
                <a:cubicBezTo>
                  <a:pt x="682" y="229"/>
                  <a:pt x="670" y="215"/>
                  <a:pt x="659" y="206"/>
                </a:cubicBezTo>
                <a:cubicBezTo>
                  <a:pt x="642" y="191"/>
                  <a:pt x="624" y="190"/>
                  <a:pt x="620" y="190"/>
                </a:cubicBezTo>
                <a:cubicBezTo>
                  <a:pt x="619" y="190"/>
                  <a:pt x="619" y="190"/>
                  <a:pt x="619" y="190"/>
                </a:cubicBezTo>
                <a:cubicBezTo>
                  <a:pt x="576" y="190"/>
                  <a:pt x="542" y="224"/>
                  <a:pt x="542" y="267"/>
                </a:cubicBezTo>
                <a:cubicBezTo>
                  <a:pt x="542" y="309"/>
                  <a:pt x="576" y="343"/>
                  <a:pt x="619" y="343"/>
                </a:cubicBezTo>
                <a:cubicBezTo>
                  <a:pt x="619" y="343"/>
                  <a:pt x="619" y="343"/>
                  <a:pt x="620" y="343"/>
                </a:cubicBezTo>
                <a:cubicBezTo>
                  <a:pt x="623" y="343"/>
                  <a:pt x="641" y="342"/>
                  <a:pt x="659" y="327"/>
                </a:cubicBezTo>
                <a:cubicBezTo>
                  <a:pt x="670" y="318"/>
                  <a:pt x="682" y="304"/>
                  <a:pt x="693" y="304"/>
                </a:cubicBezTo>
                <a:cubicBezTo>
                  <a:pt x="703" y="304"/>
                  <a:pt x="712" y="314"/>
                  <a:pt x="719" y="348"/>
                </a:cubicBezTo>
                <a:cubicBezTo>
                  <a:pt x="720" y="350"/>
                  <a:pt x="720" y="353"/>
                  <a:pt x="720" y="356"/>
                </a:cubicBezTo>
                <a:close/>
              </a:path>
            </a:pathLst>
          </a:custGeom>
          <a:solidFill>
            <a:schemeClr val="accent3"/>
          </a:solid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sp>
        <p:nvSpPr>
          <p:cNvPr id="119" name="Freeform 11"/>
          <p:cNvSpPr/>
          <p:nvPr/>
        </p:nvSpPr>
        <p:spPr bwMode="auto">
          <a:xfrm rot="18900000">
            <a:off x="975429" y="4104220"/>
            <a:ext cx="1516330" cy="1423123"/>
          </a:xfrm>
          <a:custGeom>
            <a:avLst/>
            <a:gdLst>
              <a:gd name="T0" fmla="*/ 720 w 720"/>
              <a:gd name="T1" fmla="*/ 534 h 720"/>
              <a:gd name="T2" fmla="*/ 720 w 720"/>
              <a:gd name="T3" fmla="*/ 720 h 720"/>
              <a:gd name="T4" fmla="*/ 720 w 720"/>
              <a:gd name="T5" fmla="*/ 720 h 720"/>
              <a:gd name="T6" fmla="*/ 543 w 720"/>
              <a:gd name="T7" fmla="*/ 720 h 720"/>
              <a:gd name="T8" fmla="*/ 534 w 720"/>
              <a:gd name="T9" fmla="*/ 719 h 720"/>
              <a:gd name="T10" fmla="*/ 513 w 720"/>
              <a:gd name="T11" fmla="*/ 659 h 720"/>
              <a:gd name="T12" fmla="*/ 530 w 720"/>
              <a:gd name="T13" fmla="*/ 618 h 720"/>
              <a:gd name="T14" fmla="*/ 453 w 720"/>
              <a:gd name="T15" fmla="*/ 541 h 720"/>
              <a:gd name="T16" fmla="*/ 376 w 720"/>
              <a:gd name="T17" fmla="*/ 618 h 720"/>
              <a:gd name="T18" fmla="*/ 393 w 720"/>
              <a:gd name="T19" fmla="*/ 659 h 720"/>
              <a:gd name="T20" fmla="*/ 372 w 720"/>
              <a:gd name="T21" fmla="*/ 719 h 720"/>
              <a:gd name="T22" fmla="*/ 363 w 720"/>
              <a:gd name="T23" fmla="*/ 720 h 720"/>
              <a:gd name="T24" fmla="*/ 178 w 720"/>
              <a:gd name="T25" fmla="*/ 720 h 720"/>
              <a:gd name="T26" fmla="*/ 178 w 720"/>
              <a:gd name="T27" fmla="*/ 534 h 720"/>
              <a:gd name="T28" fmla="*/ 177 w 720"/>
              <a:gd name="T29" fmla="*/ 526 h 720"/>
              <a:gd name="T30" fmla="*/ 150 w 720"/>
              <a:gd name="T31" fmla="*/ 482 h 720"/>
              <a:gd name="T32" fmla="*/ 117 w 720"/>
              <a:gd name="T33" fmla="*/ 505 h 720"/>
              <a:gd name="T34" fmla="*/ 77 w 720"/>
              <a:gd name="T35" fmla="*/ 521 h 720"/>
              <a:gd name="T36" fmla="*/ 76 w 720"/>
              <a:gd name="T37" fmla="*/ 521 h 720"/>
              <a:gd name="T38" fmla="*/ 0 w 720"/>
              <a:gd name="T39" fmla="*/ 445 h 720"/>
              <a:gd name="T40" fmla="*/ 76 w 720"/>
              <a:gd name="T41" fmla="*/ 368 h 720"/>
              <a:gd name="T42" fmla="*/ 77 w 720"/>
              <a:gd name="T43" fmla="*/ 368 h 720"/>
              <a:gd name="T44" fmla="*/ 117 w 720"/>
              <a:gd name="T45" fmla="*/ 384 h 720"/>
              <a:gd name="T46" fmla="*/ 150 w 720"/>
              <a:gd name="T47" fmla="*/ 407 h 720"/>
              <a:gd name="T48" fmla="*/ 177 w 720"/>
              <a:gd name="T49" fmla="*/ 364 h 720"/>
              <a:gd name="T50" fmla="*/ 178 w 720"/>
              <a:gd name="T51" fmla="*/ 355 h 720"/>
              <a:gd name="T52" fmla="*/ 178 w 720"/>
              <a:gd name="T53" fmla="*/ 178 h 720"/>
              <a:gd name="T54" fmla="*/ 363 w 720"/>
              <a:gd name="T55" fmla="*/ 178 h 720"/>
              <a:gd name="T56" fmla="*/ 374 w 720"/>
              <a:gd name="T57" fmla="*/ 177 h 720"/>
              <a:gd name="T58" fmla="*/ 423 w 720"/>
              <a:gd name="T59" fmla="*/ 148 h 720"/>
              <a:gd name="T60" fmla="*/ 405 w 720"/>
              <a:gd name="T61" fmla="*/ 110 h 720"/>
              <a:gd name="T62" fmla="*/ 399 w 720"/>
              <a:gd name="T63" fmla="*/ 103 h 720"/>
              <a:gd name="T64" fmla="*/ 385 w 720"/>
              <a:gd name="T65" fmla="*/ 68 h 720"/>
              <a:gd name="T66" fmla="*/ 453 w 720"/>
              <a:gd name="T67" fmla="*/ 0 h 720"/>
              <a:gd name="T68" fmla="*/ 521 w 720"/>
              <a:gd name="T69" fmla="*/ 68 h 720"/>
              <a:gd name="T70" fmla="*/ 521 w 720"/>
              <a:gd name="T71" fmla="*/ 68 h 720"/>
              <a:gd name="T72" fmla="*/ 507 w 720"/>
              <a:gd name="T73" fmla="*/ 103 h 720"/>
              <a:gd name="T74" fmla="*/ 501 w 720"/>
              <a:gd name="T75" fmla="*/ 110 h 720"/>
              <a:gd name="T76" fmla="*/ 483 w 720"/>
              <a:gd name="T77" fmla="*/ 148 h 720"/>
              <a:gd name="T78" fmla="*/ 532 w 720"/>
              <a:gd name="T79" fmla="*/ 177 h 720"/>
              <a:gd name="T80" fmla="*/ 543 w 720"/>
              <a:gd name="T81" fmla="*/ 178 h 720"/>
              <a:gd name="T82" fmla="*/ 720 w 720"/>
              <a:gd name="T83" fmla="*/ 178 h 720"/>
              <a:gd name="T84" fmla="*/ 720 w 720"/>
              <a:gd name="T85" fmla="*/ 355 h 720"/>
              <a:gd name="T86" fmla="*/ 719 w 720"/>
              <a:gd name="T87" fmla="*/ 362 h 720"/>
              <a:gd name="T88" fmla="*/ 701 w 720"/>
              <a:gd name="T89" fmla="*/ 399 h 720"/>
              <a:gd name="T90" fmla="*/ 680 w 720"/>
              <a:gd name="T91" fmla="*/ 385 h 720"/>
              <a:gd name="T92" fmla="*/ 672 w 720"/>
              <a:gd name="T93" fmla="*/ 378 h 720"/>
              <a:gd name="T94" fmla="*/ 627 w 720"/>
              <a:gd name="T95" fmla="*/ 360 h 720"/>
              <a:gd name="T96" fmla="*/ 626 w 720"/>
              <a:gd name="T97" fmla="*/ 360 h 720"/>
              <a:gd name="T98" fmla="*/ 541 w 720"/>
              <a:gd name="T99" fmla="*/ 445 h 720"/>
              <a:gd name="T100" fmla="*/ 626 w 720"/>
              <a:gd name="T101" fmla="*/ 530 h 720"/>
              <a:gd name="T102" fmla="*/ 627 w 720"/>
              <a:gd name="T103" fmla="*/ 530 h 720"/>
              <a:gd name="T104" fmla="*/ 673 w 720"/>
              <a:gd name="T105" fmla="*/ 511 h 720"/>
              <a:gd name="T106" fmla="*/ 680 w 720"/>
              <a:gd name="T107" fmla="*/ 505 h 720"/>
              <a:gd name="T108" fmla="*/ 701 w 720"/>
              <a:gd name="T109" fmla="*/ 490 h 720"/>
              <a:gd name="T110" fmla="*/ 719 w 720"/>
              <a:gd name="T111" fmla="*/ 527 h 720"/>
              <a:gd name="T112" fmla="*/ 720 w 720"/>
              <a:gd name="T113" fmla="*/ 534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20" h="720">
                <a:moveTo>
                  <a:pt x="720" y="534"/>
                </a:moveTo>
                <a:cubicBezTo>
                  <a:pt x="720" y="720"/>
                  <a:pt x="720" y="720"/>
                  <a:pt x="720" y="720"/>
                </a:cubicBezTo>
                <a:cubicBezTo>
                  <a:pt x="720" y="720"/>
                  <a:pt x="720" y="720"/>
                  <a:pt x="720" y="720"/>
                </a:cubicBezTo>
                <a:cubicBezTo>
                  <a:pt x="543" y="720"/>
                  <a:pt x="543" y="720"/>
                  <a:pt x="543" y="720"/>
                </a:cubicBezTo>
                <a:cubicBezTo>
                  <a:pt x="540" y="720"/>
                  <a:pt x="537" y="719"/>
                  <a:pt x="534" y="719"/>
                </a:cubicBezTo>
                <a:cubicBezTo>
                  <a:pt x="463" y="702"/>
                  <a:pt x="496" y="678"/>
                  <a:pt x="513" y="659"/>
                </a:cubicBezTo>
                <a:cubicBezTo>
                  <a:pt x="531" y="639"/>
                  <a:pt x="530" y="618"/>
                  <a:pt x="530" y="618"/>
                </a:cubicBezTo>
                <a:cubicBezTo>
                  <a:pt x="530" y="576"/>
                  <a:pt x="495" y="541"/>
                  <a:pt x="453" y="541"/>
                </a:cubicBezTo>
                <a:cubicBezTo>
                  <a:pt x="411" y="541"/>
                  <a:pt x="376" y="576"/>
                  <a:pt x="376" y="618"/>
                </a:cubicBezTo>
                <a:cubicBezTo>
                  <a:pt x="376" y="618"/>
                  <a:pt x="375" y="639"/>
                  <a:pt x="393" y="659"/>
                </a:cubicBezTo>
                <a:cubicBezTo>
                  <a:pt x="410" y="678"/>
                  <a:pt x="444" y="702"/>
                  <a:pt x="372" y="719"/>
                </a:cubicBezTo>
                <a:cubicBezTo>
                  <a:pt x="369" y="719"/>
                  <a:pt x="366" y="720"/>
                  <a:pt x="363" y="720"/>
                </a:cubicBezTo>
                <a:cubicBezTo>
                  <a:pt x="178" y="720"/>
                  <a:pt x="178" y="720"/>
                  <a:pt x="178" y="720"/>
                </a:cubicBezTo>
                <a:cubicBezTo>
                  <a:pt x="178" y="534"/>
                  <a:pt x="178" y="534"/>
                  <a:pt x="178" y="534"/>
                </a:cubicBezTo>
                <a:cubicBezTo>
                  <a:pt x="178" y="531"/>
                  <a:pt x="178" y="528"/>
                  <a:pt x="177" y="526"/>
                </a:cubicBezTo>
                <a:cubicBezTo>
                  <a:pt x="169" y="492"/>
                  <a:pt x="160" y="482"/>
                  <a:pt x="150" y="482"/>
                </a:cubicBezTo>
                <a:cubicBezTo>
                  <a:pt x="139" y="482"/>
                  <a:pt x="127" y="496"/>
                  <a:pt x="117" y="505"/>
                </a:cubicBezTo>
                <a:cubicBezTo>
                  <a:pt x="99" y="520"/>
                  <a:pt x="81" y="521"/>
                  <a:pt x="77" y="521"/>
                </a:cubicBezTo>
                <a:cubicBezTo>
                  <a:pt x="77" y="521"/>
                  <a:pt x="76" y="521"/>
                  <a:pt x="76" y="521"/>
                </a:cubicBezTo>
                <a:cubicBezTo>
                  <a:pt x="34" y="521"/>
                  <a:pt x="0" y="487"/>
                  <a:pt x="0" y="445"/>
                </a:cubicBezTo>
                <a:cubicBezTo>
                  <a:pt x="0" y="402"/>
                  <a:pt x="34" y="368"/>
                  <a:pt x="76" y="368"/>
                </a:cubicBezTo>
                <a:cubicBezTo>
                  <a:pt x="76" y="368"/>
                  <a:pt x="76" y="368"/>
                  <a:pt x="77" y="368"/>
                </a:cubicBezTo>
                <a:cubicBezTo>
                  <a:pt x="81" y="368"/>
                  <a:pt x="99" y="369"/>
                  <a:pt x="117" y="384"/>
                </a:cubicBezTo>
                <a:cubicBezTo>
                  <a:pt x="127" y="393"/>
                  <a:pt x="139" y="407"/>
                  <a:pt x="150" y="407"/>
                </a:cubicBezTo>
                <a:cubicBezTo>
                  <a:pt x="160" y="407"/>
                  <a:pt x="169" y="397"/>
                  <a:pt x="177" y="364"/>
                </a:cubicBezTo>
                <a:cubicBezTo>
                  <a:pt x="178" y="361"/>
                  <a:pt x="178" y="358"/>
                  <a:pt x="178" y="355"/>
                </a:cubicBezTo>
                <a:cubicBezTo>
                  <a:pt x="178" y="178"/>
                  <a:pt x="178" y="178"/>
                  <a:pt x="178" y="178"/>
                </a:cubicBezTo>
                <a:cubicBezTo>
                  <a:pt x="363" y="178"/>
                  <a:pt x="363" y="178"/>
                  <a:pt x="363" y="178"/>
                </a:cubicBezTo>
                <a:cubicBezTo>
                  <a:pt x="367" y="178"/>
                  <a:pt x="371" y="177"/>
                  <a:pt x="374" y="177"/>
                </a:cubicBezTo>
                <a:cubicBezTo>
                  <a:pt x="404" y="170"/>
                  <a:pt x="419" y="161"/>
                  <a:pt x="423" y="148"/>
                </a:cubicBezTo>
                <a:cubicBezTo>
                  <a:pt x="428" y="134"/>
                  <a:pt x="416" y="121"/>
                  <a:pt x="405" y="110"/>
                </a:cubicBezTo>
                <a:cubicBezTo>
                  <a:pt x="403" y="107"/>
                  <a:pt x="401" y="105"/>
                  <a:pt x="399" y="103"/>
                </a:cubicBezTo>
                <a:cubicBezTo>
                  <a:pt x="384" y="86"/>
                  <a:pt x="385" y="69"/>
                  <a:pt x="385" y="68"/>
                </a:cubicBezTo>
                <a:cubicBezTo>
                  <a:pt x="385" y="30"/>
                  <a:pt x="415" y="0"/>
                  <a:pt x="453" y="0"/>
                </a:cubicBezTo>
                <a:cubicBezTo>
                  <a:pt x="491" y="0"/>
                  <a:pt x="521" y="30"/>
                  <a:pt x="521" y="68"/>
                </a:cubicBezTo>
                <a:cubicBezTo>
                  <a:pt x="521" y="68"/>
                  <a:pt x="521" y="68"/>
                  <a:pt x="521" y="68"/>
                </a:cubicBezTo>
                <a:cubicBezTo>
                  <a:pt x="521" y="69"/>
                  <a:pt x="522" y="86"/>
                  <a:pt x="507" y="103"/>
                </a:cubicBezTo>
                <a:cubicBezTo>
                  <a:pt x="505" y="105"/>
                  <a:pt x="503" y="107"/>
                  <a:pt x="501" y="110"/>
                </a:cubicBezTo>
                <a:cubicBezTo>
                  <a:pt x="490" y="121"/>
                  <a:pt x="479" y="134"/>
                  <a:pt x="483" y="148"/>
                </a:cubicBezTo>
                <a:cubicBezTo>
                  <a:pt x="487" y="161"/>
                  <a:pt x="502" y="170"/>
                  <a:pt x="532" y="177"/>
                </a:cubicBezTo>
                <a:cubicBezTo>
                  <a:pt x="536" y="177"/>
                  <a:pt x="539" y="178"/>
                  <a:pt x="543" y="178"/>
                </a:cubicBezTo>
                <a:cubicBezTo>
                  <a:pt x="720" y="178"/>
                  <a:pt x="720" y="178"/>
                  <a:pt x="720" y="178"/>
                </a:cubicBezTo>
                <a:cubicBezTo>
                  <a:pt x="720" y="355"/>
                  <a:pt x="720" y="355"/>
                  <a:pt x="720" y="355"/>
                </a:cubicBezTo>
                <a:cubicBezTo>
                  <a:pt x="720" y="357"/>
                  <a:pt x="720" y="360"/>
                  <a:pt x="719" y="362"/>
                </a:cubicBezTo>
                <a:cubicBezTo>
                  <a:pt x="711" y="396"/>
                  <a:pt x="703" y="399"/>
                  <a:pt x="701" y="399"/>
                </a:cubicBezTo>
                <a:cubicBezTo>
                  <a:pt x="695" y="399"/>
                  <a:pt x="687" y="391"/>
                  <a:pt x="680" y="385"/>
                </a:cubicBezTo>
                <a:cubicBezTo>
                  <a:pt x="677" y="382"/>
                  <a:pt x="675" y="380"/>
                  <a:pt x="672" y="378"/>
                </a:cubicBezTo>
                <a:cubicBezTo>
                  <a:pt x="653" y="361"/>
                  <a:pt x="633" y="360"/>
                  <a:pt x="627" y="360"/>
                </a:cubicBezTo>
                <a:cubicBezTo>
                  <a:pt x="626" y="360"/>
                  <a:pt x="626" y="360"/>
                  <a:pt x="626" y="360"/>
                </a:cubicBezTo>
                <a:cubicBezTo>
                  <a:pt x="580" y="360"/>
                  <a:pt x="541" y="398"/>
                  <a:pt x="541" y="445"/>
                </a:cubicBezTo>
                <a:cubicBezTo>
                  <a:pt x="541" y="491"/>
                  <a:pt x="580" y="530"/>
                  <a:pt x="626" y="530"/>
                </a:cubicBezTo>
                <a:cubicBezTo>
                  <a:pt x="627" y="530"/>
                  <a:pt x="627" y="530"/>
                  <a:pt x="627" y="530"/>
                </a:cubicBezTo>
                <a:cubicBezTo>
                  <a:pt x="633" y="530"/>
                  <a:pt x="653" y="528"/>
                  <a:pt x="673" y="511"/>
                </a:cubicBezTo>
                <a:cubicBezTo>
                  <a:pt x="675" y="509"/>
                  <a:pt x="677" y="507"/>
                  <a:pt x="680" y="505"/>
                </a:cubicBezTo>
                <a:cubicBezTo>
                  <a:pt x="687" y="498"/>
                  <a:pt x="695" y="490"/>
                  <a:pt x="701" y="490"/>
                </a:cubicBezTo>
                <a:cubicBezTo>
                  <a:pt x="703" y="490"/>
                  <a:pt x="711" y="493"/>
                  <a:pt x="719" y="527"/>
                </a:cubicBezTo>
                <a:cubicBezTo>
                  <a:pt x="720" y="530"/>
                  <a:pt x="720" y="532"/>
                  <a:pt x="720" y="534"/>
                </a:cubicBezTo>
                <a:close/>
              </a:path>
            </a:pathLst>
          </a:custGeom>
          <a:solidFill>
            <a:schemeClr val="accent4"/>
          </a:solid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sp>
        <p:nvSpPr>
          <p:cNvPr id="120" name="Freeform 7"/>
          <p:cNvSpPr/>
          <p:nvPr/>
        </p:nvSpPr>
        <p:spPr bwMode="auto">
          <a:xfrm rot="18900000">
            <a:off x="1546781" y="2486314"/>
            <a:ext cx="1516330" cy="1423123"/>
          </a:xfrm>
          <a:custGeom>
            <a:avLst/>
            <a:gdLst>
              <a:gd name="T0" fmla="*/ 720 w 720"/>
              <a:gd name="T1" fmla="*/ 275 h 720"/>
              <a:gd name="T2" fmla="*/ 643 w 720"/>
              <a:gd name="T3" fmla="*/ 352 h 720"/>
              <a:gd name="T4" fmla="*/ 643 w 720"/>
              <a:gd name="T5" fmla="*/ 352 h 720"/>
              <a:gd name="T6" fmla="*/ 603 w 720"/>
              <a:gd name="T7" fmla="*/ 336 h 720"/>
              <a:gd name="T8" fmla="*/ 569 w 720"/>
              <a:gd name="T9" fmla="*/ 313 h 720"/>
              <a:gd name="T10" fmla="*/ 543 w 720"/>
              <a:gd name="T11" fmla="*/ 356 h 720"/>
              <a:gd name="T12" fmla="*/ 542 w 720"/>
              <a:gd name="T13" fmla="*/ 365 h 720"/>
              <a:gd name="T14" fmla="*/ 542 w 720"/>
              <a:gd name="T15" fmla="*/ 542 h 720"/>
              <a:gd name="T16" fmla="*/ 542 w 720"/>
              <a:gd name="T17" fmla="*/ 542 h 720"/>
              <a:gd name="T18" fmla="*/ 356 w 720"/>
              <a:gd name="T19" fmla="*/ 542 h 720"/>
              <a:gd name="T20" fmla="*/ 345 w 720"/>
              <a:gd name="T21" fmla="*/ 543 h 720"/>
              <a:gd name="T22" fmla="*/ 296 w 720"/>
              <a:gd name="T23" fmla="*/ 572 h 720"/>
              <a:gd name="T24" fmla="*/ 314 w 720"/>
              <a:gd name="T25" fmla="*/ 610 h 720"/>
              <a:gd name="T26" fmla="*/ 320 w 720"/>
              <a:gd name="T27" fmla="*/ 617 h 720"/>
              <a:gd name="T28" fmla="*/ 335 w 720"/>
              <a:gd name="T29" fmla="*/ 652 h 720"/>
              <a:gd name="T30" fmla="*/ 266 w 720"/>
              <a:gd name="T31" fmla="*/ 720 h 720"/>
              <a:gd name="T32" fmla="*/ 198 w 720"/>
              <a:gd name="T33" fmla="*/ 652 h 720"/>
              <a:gd name="T34" fmla="*/ 198 w 720"/>
              <a:gd name="T35" fmla="*/ 652 h 720"/>
              <a:gd name="T36" fmla="*/ 212 w 720"/>
              <a:gd name="T37" fmla="*/ 617 h 720"/>
              <a:gd name="T38" fmla="*/ 219 w 720"/>
              <a:gd name="T39" fmla="*/ 610 h 720"/>
              <a:gd name="T40" fmla="*/ 237 w 720"/>
              <a:gd name="T41" fmla="*/ 572 h 720"/>
              <a:gd name="T42" fmla="*/ 187 w 720"/>
              <a:gd name="T43" fmla="*/ 543 h 720"/>
              <a:gd name="T44" fmla="*/ 177 w 720"/>
              <a:gd name="T45" fmla="*/ 542 h 720"/>
              <a:gd name="T46" fmla="*/ 0 w 720"/>
              <a:gd name="T47" fmla="*/ 542 h 720"/>
              <a:gd name="T48" fmla="*/ 0 w 720"/>
              <a:gd name="T49" fmla="*/ 365 h 720"/>
              <a:gd name="T50" fmla="*/ 1 w 720"/>
              <a:gd name="T51" fmla="*/ 358 h 720"/>
              <a:gd name="T52" fmla="*/ 19 w 720"/>
              <a:gd name="T53" fmla="*/ 321 h 720"/>
              <a:gd name="T54" fmla="*/ 40 w 720"/>
              <a:gd name="T55" fmla="*/ 335 h 720"/>
              <a:gd name="T56" fmla="*/ 47 w 720"/>
              <a:gd name="T57" fmla="*/ 342 h 720"/>
              <a:gd name="T58" fmla="*/ 92 w 720"/>
              <a:gd name="T59" fmla="*/ 360 h 720"/>
              <a:gd name="T60" fmla="*/ 93 w 720"/>
              <a:gd name="T61" fmla="*/ 360 h 720"/>
              <a:gd name="T62" fmla="*/ 178 w 720"/>
              <a:gd name="T63" fmla="*/ 275 h 720"/>
              <a:gd name="T64" fmla="*/ 93 w 720"/>
              <a:gd name="T65" fmla="*/ 190 h 720"/>
              <a:gd name="T66" fmla="*/ 92 w 720"/>
              <a:gd name="T67" fmla="*/ 190 h 720"/>
              <a:gd name="T68" fmla="*/ 47 w 720"/>
              <a:gd name="T69" fmla="*/ 209 h 720"/>
              <a:gd name="T70" fmla="*/ 40 w 720"/>
              <a:gd name="T71" fmla="*/ 215 h 720"/>
              <a:gd name="T72" fmla="*/ 19 w 720"/>
              <a:gd name="T73" fmla="*/ 230 h 720"/>
              <a:gd name="T74" fmla="*/ 1 w 720"/>
              <a:gd name="T75" fmla="*/ 193 h 720"/>
              <a:gd name="T76" fmla="*/ 0 w 720"/>
              <a:gd name="T77" fmla="*/ 186 h 720"/>
              <a:gd name="T78" fmla="*/ 0 w 720"/>
              <a:gd name="T79" fmla="*/ 0 h 720"/>
              <a:gd name="T80" fmla="*/ 177 w 720"/>
              <a:gd name="T81" fmla="*/ 0 h 720"/>
              <a:gd name="T82" fmla="*/ 186 w 720"/>
              <a:gd name="T83" fmla="*/ 1 h 720"/>
              <a:gd name="T84" fmla="*/ 206 w 720"/>
              <a:gd name="T85" fmla="*/ 61 h 720"/>
              <a:gd name="T86" fmla="*/ 190 w 720"/>
              <a:gd name="T87" fmla="*/ 102 h 720"/>
              <a:gd name="T88" fmla="*/ 266 w 720"/>
              <a:gd name="T89" fmla="*/ 179 h 720"/>
              <a:gd name="T90" fmla="*/ 343 w 720"/>
              <a:gd name="T91" fmla="*/ 102 h 720"/>
              <a:gd name="T92" fmla="*/ 327 w 720"/>
              <a:gd name="T93" fmla="*/ 61 h 720"/>
              <a:gd name="T94" fmla="*/ 347 w 720"/>
              <a:gd name="T95" fmla="*/ 1 h 720"/>
              <a:gd name="T96" fmla="*/ 356 w 720"/>
              <a:gd name="T97" fmla="*/ 0 h 720"/>
              <a:gd name="T98" fmla="*/ 542 w 720"/>
              <a:gd name="T99" fmla="*/ 0 h 720"/>
              <a:gd name="T100" fmla="*/ 542 w 720"/>
              <a:gd name="T101" fmla="*/ 186 h 720"/>
              <a:gd name="T102" fmla="*/ 543 w 720"/>
              <a:gd name="T103" fmla="*/ 194 h 720"/>
              <a:gd name="T104" fmla="*/ 569 w 720"/>
              <a:gd name="T105" fmla="*/ 238 h 720"/>
              <a:gd name="T106" fmla="*/ 603 w 720"/>
              <a:gd name="T107" fmla="*/ 215 h 720"/>
              <a:gd name="T108" fmla="*/ 642 w 720"/>
              <a:gd name="T109" fmla="*/ 199 h 720"/>
              <a:gd name="T110" fmla="*/ 643 w 720"/>
              <a:gd name="T111" fmla="*/ 199 h 720"/>
              <a:gd name="T112" fmla="*/ 720 w 720"/>
              <a:gd name="T113" fmla="*/ 275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20" h="720">
                <a:moveTo>
                  <a:pt x="720" y="275"/>
                </a:moveTo>
                <a:cubicBezTo>
                  <a:pt x="720" y="318"/>
                  <a:pt x="686" y="352"/>
                  <a:pt x="643" y="352"/>
                </a:cubicBezTo>
                <a:cubicBezTo>
                  <a:pt x="643" y="352"/>
                  <a:pt x="643" y="352"/>
                  <a:pt x="643" y="352"/>
                </a:cubicBezTo>
                <a:cubicBezTo>
                  <a:pt x="639" y="352"/>
                  <a:pt x="621" y="351"/>
                  <a:pt x="603" y="336"/>
                </a:cubicBezTo>
                <a:cubicBezTo>
                  <a:pt x="592" y="327"/>
                  <a:pt x="580" y="313"/>
                  <a:pt x="569" y="313"/>
                </a:cubicBezTo>
                <a:cubicBezTo>
                  <a:pt x="559" y="313"/>
                  <a:pt x="550" y="323"/>
                  <a:pt x="543" y="356"/>
                </a:cubicBezTo>
                <a:cubicBezTo>
                  <a:pt x="542" y="359"/>
                  <a:pt x="542" y="362"/>
                  <a:pt x="542" y="365"/>
                </a:cubicBezTo>
                <a:cubicBezTo>
                  <a:pt x="542" y="542"/>
                  <a:pt x="542" y="542"/>
                  <a:pt x="542" y="542"/>
                </a:cubicBezTo>
                <a:cubicBezTo>
                  <a:pt x="542" y="542"/>
                  <a:pt x="542" y="542"/>
                  <a:pt x="542" y="542"/>
                </a:cubicBezTo>
                <a:cubicBezTo>
                  <a:pt x="356" y="542"/>
                  <a:pt x="356" y="542"/>
                  <a:pt x="356" y="542"/>
                </a:cubicBezTo>
                <a:cubicBezTo>
                  <a:pt x="352" y="542"/>
                  <a:pt x="349" y="543"/>
                  <a:pt x="345" y="543"/>
                </a:cubicBezTo>
                <a:cubicBezTo>
                  <a:pt x="315" y="550"/>
                  <a:pt x="300" y="559"/>
                  <a:pt x="296" y="572"/>
                </a:cubicBezTo>
                <a:cubicBezTo>
                  <a:pt x="292" y="586"/>
                  <a:pt x="304" y="599"/>
                  <a:pt x="314" y="610"/>
                </a:cubicBezTo>
                <a:cubicBezTo>
                  <a:pt x="316" y="613"/>
                  <a:pt x="318" y="615"/>
                  <a:pt x="320" y="617"/>
                </a:cubicBezTo>
                <a:cubicBezTo>
                  <a:pt x="335" y="634"/>
                  <a:pt x="335" y="651"/>
                  <a:pt x="335" y="652"/>
                </a:cubicBezTo>
                <a:cubicBezTo>
                  <a:pt x="335" y="690"/>
                  <a:pt x="304" y="720"/>
                  <a:pt x="266" y="720"/>
                </a:cubicBezTo>
                <a:cubicBezTo>
                  <a:pt x="229" y="720"/>
                  <a:pt x="198" y="690"/>
                  <a:pt x="198" y="652"/>
                </a:cubicBezTo>
                <a:cubicBezTo>
                  <a:pt x="198" y="652"/>
                  <a:pt x="198" y="652"/>
                  <a:pt x="198" y="652"/>
                </a:cubicBezTo>
                <a:cubicBezTo>
                  <a:pt x="198" y="651"/>
                  <a:pt x="197" y="634"/>
                  <a:pt x="212" y="617"/>
                </a:cubicBezTo>
                <a:cubicBezTo>
                  <a:pt x="214" y="615"/>
                  <a:pt x="216" y="613"/>
                  <a:pt x="219" y="610"/>
                </a:cubicBezTo>
                <a:cubicBezTo>
                  <a:pt x="229" y="599"/>
                  <a:pt x="241" y="586"/>
                  <a:pt x="237" y="572"/>
                </a:cubicBezTo>
                <a:cubicBezTo>
                  <a:pt x="233" y="559"/>
                  <a:pt x="217" y="550"/>
                  <a:pt x="187" y="543"/>
                </a:cubicBezTo>
                <a:cubicBezTo>
                  <a:pt x="184" y="543"/>
                  <a:pt x="180" y="542"/>
                  <a:pt x="177" y="542"/>
                </a:cubicBezTo>
                <a:cubicBezTo>
                  <a:pt x="0" y="542"/>
                  <a:pt x="0" y="542"/>
                  <a:pt x="0" y="542"/>
                </a:cubicBezTo>
                <a:cubicBezTo>
                  <a:pt x="0" y="365"/>
                  <a:pt x="0" y="365"/>
                  <a:pt x="0" y="365"/>
                </a:cubicBezTo>
                <a:cubicBezTo>
                  <a:pt x="0" y="363"/>
                  <a:pt x="0" y="360"/>
                  <a:pt x="1" y="358"/>
                </a:cubicBezTo>
                <a:cubicBezTo>
                  <a:pt x="8" y="324"/>
                  <a:pt x="17" y="321"/>
                  <a:pt x="19" y="321"/>
                </a:cubicBezTo>
                <a:cubicBezTo>
                  <a:pt x="24" y="321"/>
                  <a:pt x="33" y="329"/>
                  <a:pt x="40" y="335"/>
                </a:cubicBezTo>
                <a:cubicBezTo>
                  <a:pt x="42" y="338"/>
                  <a:pt x="45" y="340"/>
                  <a:pt x="47" y="342"/>
                </a:cubicBezTo>
                <a:cubicBezTo>
                  <a:pt x="67" y="359"/>
                  <a:pt x="87" y="360"/>
                  <a:pt x="92" y="360"/>
                </a:cubicBezTo>
                <a:cubicBezTo>
                  <a:pt x="93" y="360"/>
                  <a:pt x="93" y="360"/>
                  <a:pt x="93" y="360"/>
                </a:cubicBezTo>
                <a:cubicBezTo>
                  <a:pt x="140" y="360"/>
                  <a:pt x="178" y="322"/>
                  <a:pt x="178" y="275"/>
                </a:cubicBezTo>
                <a:cubicBezTo>
                  <a:pt x="178" y="229"/>
                  <a:pt x="140" y="190"/>
                  <a:pt x="93" y="190"/>
                </a:cubicBezTo>
                <a:cubicBezTo>
                  <a:pt x="92" y="190"/>
                  <a:pt x="92" y="190"/>
                  <a:pt x="92" y="190"/>
                </a:cubicBezTo>
                <a:cubicBezTo>
                  <a:pt x="87" y="190"/>
                  <a:pt x="67" y="192"/>
                  <a:pt x="47" y="209"/>
                </a:cubicBezTo>
                <a:cubicBezTo>
                  <a:pt x="45" y="211"/>
                  <a:pt x="42" y="213"/>
                  <a:pt x="40" y="215"/>
                </a:cubicBezTo>
                <a:cubicBezTo>
                  <a:pt x="33" y="222"/>
                  <a:pt x="24" y="230"/>
                  <a:pt x="19" y="230"/>
                </a:cubicBezTo>
                <a:cubicBezTo>
                  <a:pt x="17" y="230"/>
                  <a:pt x="8" y="227"/>
                  <a:pt x="1" y="193"/>
                </a:cubicBezTo>
                <a:cubicBezTo>
                  <a:pt x="0" y="190"/>
                  <a:pt x="0" y="188"/>
                  <a:pt x="0" y="186"/>
                </a:cubicBezTo>
                <a:cubicBezTo>
                  <a:pt x="0" y="0"/>
                  <a:pt x="0" y="0"/>
                  <a:pt x="0" y="0"/>
                </a:cubicBezTo>
                <a:cubicBezTo>
                  <a:pt x="177" y="0"/>
                  <a:pt x="177" y="0"/>
                  <a:pt x="177" y="0"/>
                </a:cubicBezTo>
                <a:cubicBezTo>
                  <a:pt x="180" y="0"/>
                  <a:pt x="183" y="1"/>
                  <a:pt x="186" y="1"/>
                </a:cubicBezTo>
                <a:cubicBezTo>
                  <a:pt x="257" y="18"/>
                  <a:pt x="223" y="42"/>
                  <a:pt x="206" y="61"/>
                </a:cubicBezTo>
                <a:cubicBezTo>
                  <a:pt x="189" y="82"/>
                  <a:pt x="190" y="102"/>
                  <a:pt x="190" y="102"/>
                </a:cubicBezTo>
                <a:cubicBezTo>
                  <a:pt x="190" y="144"/>
                  <a:pt x="224" y="179"/>
                  <a:pt x="266" y="179"/>
                </a:cubicBezTo>
                <a:cubicBezTo>
                  <a:pt x="309" y="179"/>
                  <a:pt x="343" y="144"/>
                  <a:pt x="343" y="102"/>
                </a:cubicBezTo>
                <a:cubicBezTo>
                  <a:pt x="343" y="102"/>
                  <a:pt x="344" y="82"/>
                  <a:pt x="327" y="61"/>
                </a:cubicBezTo>
                <a:cubicBezTo>
                  <a:pt x="310" y="42"/>
                  <a:pt x="276" y="18"/>
                  <a:pt x="347" y="1"/>
                </a:cubicBezTo>
                <a:cubicBezTo>
                  <a:pt x="350" y="1"/>
                  <a:pt x="353" y="0"/>
                  <a:pt x="356" y="0"/>
                </a:cubicBezTo>
                <a:cubicBezTo>
                  <a:pt x="542" y="0"/>
                  <a:pt x="542" y="0"/>
                  <a:pt x="542" y="0"/>
                </a:cubicBezTo>
                <a:cubicBezTo>
                  <a:pt x="542" y="186"/>
                  <a:pt x="542" y="186"/>
                  <a:pt x="542" y="186"/>
                </a:cubicBezTo>
                <a:cubicBezTo>
                  <a:pt x="542" y="189"/>
                  <a:pt x="542" y="192"/>
                  <a:pt x="543" y="194"/>
                </a:cubicBezTo>
                <a:cubicBezTo>
                  <a:pt x="550" y="228"/>
                  <a:pt x="559" y="238"/>
                  <a:pt x="569" y="238"/>
                </a:cubicBezTo>
                <a:cubicBezTo>
                  <a:pt x="580" y="238"/>
                  <a:pt x="592" y="224"/>
                  <a:pt x="603" y="215"/>
                </a:cubicBezTo>
                <a:cubicBezTo>
                  <a:pt x="620" y="200"/>
                  <a:pt x="638" y="199"/>
                  <a:pt x="642" y="199"/>
                </a:cubicBezTo>
                <a:cubicBezTo>
                  <a:pt x="643" y="199"/>
                  <a:pt x="643" y="199"/>
                  <a:pt x="643" y="199"/>
                </a:cubicBezTo>
                <a:cubicBezTo>
                  <a:pt x="686" y="199"/>
                  <a:pt x="720" y="233"/>
                  <a:pt x="720" y="275"/>
                </a:cubicBezTo>
                <a:close/>
              </a:path>
            </a:pathLst>
          </a:custGeom>
          <a:solidFill>
            <a:schemeClr val="accent2"/>
          </a:solid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sp>
        <p:nvSpPr>
          <p:cNvPr id="121" name="Freeform 8"/>
          <p:cNvSpPr/>
          <p:nvPr/>
        </p:nvSpPr>
        <p:spPr bwMode="auto">
          <a:xfrm rot="18900000">
            <a:off x="463390" y="3060043"/>
            <a:ext cx="1516330" cy="1423123"/>
          </a:xfrm>
          <a:custGeom>
            <a:avLst/>
            <a:gdLst>
              <a:gd name="T0" fmla="*/ 720 w 720"/>
              <a:gd name="T1" fmla="*/ 453 h 720"/>
              <a:gd name="T2" fmla="*/ 652 w 720"/>
              <a:gd name="T3" fmla="*/ 522 h 720"/>
              <a:gd name="T4" fmla="*/ 652 w 720"/>
              <a:gd name="T5" fmla="*/ 522 h 720"/>
              <a:gd name="T6" fmla="*/ 639 w 720"/>
              <a:gd name="T7" fmla="*/ 520 h 720"/>
              <a:gd name="T8" fmla="*/ 617 w 720"/>
              <a:gd name="T9" fmla="*/ 507 h 720"/>
              <a:gd name="T10" fmla="*/ 610 w 720"/>
              <a:gd name="T11" fmla="*/ 501 h 720"/>
              <a:gd name="T12" fmla="*/ 578 w 720"/>
              <a:gd name="T13" fmla="*/ 482 h 720"/>
              <a:gd name="T14" fmla="*/ 543 w 720"/>
              <a:gd name="T15" fmla="*/ 532 h 720"/>
              <a:gd name="T16" fmla="*/ 542 w 720"/>
              <a:gd name="T17" fmla="*/ 543 h 720"/>
              <a:gd name="T18" fmla="*/ 542 w 720"/>
              <a:gd name="T19" fmla="*/ 720 h 720"/>
              <a:gd name="T20" fmla="*/ 542 w 720"/>
              <a:gd name="T21" fmla="*/ 720 h 720"/>
              <a:gd name="T22" fmla="*/ 542 w 720"/>
              <a:gd name="T23" fmla="*/ 720 h 720"/>
              <a:gd name="T24" fmla="*/ 365 w 720"/>
              <a:gd name="T25" fmla="*/ 720 h 720"/>
              <a:gd name="T26" fmla="*/ 358 w 720"/>
              <a:gd name="T27" fmla="*/ 719 h 720"/>
              <a:gd name="T28" fmla="*/ 321 w 720"/>
              <a:gd name="T29" fmla="*/ 702 h 720"/>
              <a:gd name="T30" fmla="*/ 335 w 720"/>
              <a:gd name="T31" fmla="*/ 680 h 720"/>
              <a:gd name="T32" fmla="*/ 342 w 720"/>
              <a:gd name="T33" fmla="*/ 673 h 720"/>
              <a:gd name="T34" fmla="*/ 360 w 720"/>
              <a:gd name="T35" fmla="*/ 627 h 720"/>
              <a:gd name="T36" fmla="*/ 275 w 720"/>
              <a:gd name="T37" fmla="*/ 542 h 720"/>
              <a:gd name="T38" fmla="*/ 190 w 720"/>
              <a:gd name="T39" fmla="*/ 627 h 720"/>
              <a:gd name="T40" fmla="*/ 208 w 720"/>
              <a:gd name="T41" fmla="*/ 673 h 720"/>
              <a:gd name="T42" fmla="*/ 215 w 720"/>
              <a:gd name="T43" fmla="*/ 680 h 720"/>
              <a:gd name="T44" fmla="*/ 229 w 720"/>
              <a:gd name="T45" fmla="*/ 702 h 720"/>
              <a:gd name="T46" fmla="*/ 192 w 720"/>
              <a:gd name="T47" fmla="*/ 719 h 720"/>
              <a:gd name="T48" fmla="*/ 185 w 720"/>
              <a:gd name="T49" fmla="*/ 720 h 720"/>
              <a:gd name="T50" fmla="*/ 0 w 720"/>
              <a:gd name="T51" fmla="*/ 720 h 720"/>
              <a:gd name="T52" fmla="*/ 0 w 720"/>
              <a:gd name="T53" fmla="*/ 543 h 720"/>
              <a:gd name="T54" fmla="*/ 1 w 720"/>
              <a:gd name="T55" fmla="*/ 534 h 720"/>
              <a:gd name="T56" fmla="*/ 28 w 720"/>
              <a:gd name="T57" fmla="*/ 491 h 720"/>
              <a:gd name="T58" fmla="*/ 61 w 720"/>
              <a:gd name="T59" fmla="*/ 514 h 720"/>
              <a:gd name="T60" fmla="*/ 101 w 720"/>
              <a:gd name="T61" fmla="*/ 530 h 720"/>
              <a:gd name="T62" fmla="*/ 102 w 720"/>
              <a:gd name="T63" fmla="*/ 530 h 720"/>
              <a:gd name="T64" fmla="*/ 178 w 720"/>
              <a:gd name="T65" fmla="*/ 453 h 720"/>
              <a:gd name="T66" fmla="*/ 102 w 720"/>
              <a:gd name="T67" fmla="*/ 377 h 720"/>
              <a:gd name="T68" fmla="*/ 101 w 720"/>
              <a:gd name="T69" fmla="*/ 377 h 720"/>
              <a:gd name="T70" fmla="*/ 61 w 720"/>
              <a:gd name="T71" fmla="*/ 393 h 720"/>
              <a:gd name="T72" fmla="*/ 28 w 720"/>
              <a:gd name="T73" fmla="*/ 416 h 720"/>
              <a:gd name="T74" fmla="*/ 1 w 720"/>
              <a:gd name="T75" fmla="*/ 373 h 720"/>
              <a:gd name="T76" fmla="*/ 0 w 720"/>
              <a:gd name="T77" fmla="*/ 364 h 720"/>
              <a:gd name="T78" fmla="*/ 0 w 720"/>
              <a:gd name="T79" fmla="*/ 178 h 720"/>
              <a:gd name="T80" fmla="*/ 185 w 720"/>
              <a:gd name="T81" fmla="*/ 178 h 720"/>
              <a:gd name="T82" fmla="*/ 194 w 720"/>
              <a:gd name="T83" fmla="*/ 177 h 720"/>
              <a:gd name="T84" fmla="*/ 215 w 720"/>
              <a:gd name="T85" fmla="*/ 117 h 720"/>
              <a:gd name="T86" fmla="*/ 198 w 720"/>
              <a:gd name="T87" fmla="*/ 77 h 720"/>
              <a:gd name="T88" fmla="*/ 275 w 720"/>
              <a:gd name="T89" fmla="*/ 0 h 720"/>
              <a:gd name="T90" fmla="*/ 352 w 720"/>
              <a:gd name="T91" fmla="*/ 77 h 720"/>
              <a:gd name="T92" fmla="*/ 335 w 720"/>
              <a:gd name="T93" fmla="*/ 117 h 720"/>
              <a:gd name="T94" fmla="*/ 356 w 720"/>
              <a:gd name="T95" fmla="*/ 177 h 720"/>
              <a:gd name="T96" fmla="*/ 365 w 720"/>
              <a:gd name="T97" fmla="*/ 178 h 720"/>
              <a:gd name="T98" fmla="*/ 542 w 720"/>
              <a:gd name="T99" fmla="*/ 178 h 720"/>
              <a:gd name="T100" fmla="*/ 542 w 720"/>
              <a:gd name="T101" fmla="*/ 364 h 720"/>
              <a:gd name="T102" fmla="*/ 543 w 720"/>
              <a:gd name="T103" fmla="*/ 374 h 720"/>
              <a:gd name="T104" fmla="*/ 578 w 720"/>
              <a:gd name="T105" fmla="*/ 424 h 720"/>
              <a:gd name="T106" fmla="*/ 610 w 720"/>
              <a:gd name="T107" fmla="*/ 406 h 720"/>
              <a:gd name="T108" fmla="*/ 617 w 720"/>
              <a:gd name="T109" fmla="*/ 399 h 720"/>
              <a:gd name="T110" fmla="*/ 651 w 720"/>
              <a:gd name="T111" fmla="*/ 385 h 720"/>
              <a:gd name="T112" fmla="*/ 652 w 720"/>
              <a:gd name="T113" fmla="*/ 385 h 720"/>
              <a:gd name="T114" fmla="*/ 720 w 720"/>
              <a:gd name="T115" fmla="*/ 453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20" h="720">
                <a:moveTo>
                  <a:pt x="720" y="453"/>
                </a:moveTo>
                <a:cubicBezTo>
                  <a:pt x="720" y="491"/>
                  <a:pt x="690" y="522"/>
                  <a:pt x="652" y="522"/>
                </a:cubicBezTo>
                <a:cubicBezTo>
                  <a:pt x="652" y="522"/>
                  <a:pt x="652" y="522"/>
                  <a:pt x="652" y="522"/>
                </a:cubicBezTo>
                <a:cubicBezTo>
                  <a:pt x="650" y="522"/>
                  <a:pt x="645" y="522"/>
                  <a:pt x="639" y="520"/>
                </a:cubicBezTo>
                <a:cubicBezTo>
                  <a:pt x="633" y="518"/>
                  <a:pt x="625" y="514"/>
                  <a:pt x="617" y="507"/>
                </a:cubicBezTo>
                <a:cubicBezTo>
                  <a:pt x="615" y="505"/>
                  <a:pt x="612" y="503"/>
                  <a:pt x="610" y="501"/>
                </a:cubicBezTo>
                <a:cubicBezTo>
                  <a:pt x="600" y="492"/>
                  <a:pt x="590" y="482"/>
                  <a:pt x="578" y="482"/>
                </a:cubicBezTo>
                <a:cubicBezTo>
                  <a:pt x="557" y="482"/>
                  <a:pt x="549" y="509"/>
                  <a:pt x="543" y="532"/>
                </a:cubicBezTo>
                <a:cubicBezTo>
                  <a:pt x="542" y="536"/>
                  <a:pt x="542" y="539"/>
                  <a:pt x="542" y="543"/>
                </a:cubicBezTo>
                <a:cubicBezTo>
                  <a:pt x="542" y="720"/>
                  <a:pt x="542" y="720"/>
                  <a:pt x="542" y="720"/>
                </a:cubicBezTo>
                <a:cubicBezTo>
                  <a:pt x="542" y="720"/>
                  <a:pt x="542" y="720"/>
                  <a:pt x="542" y="720"/>
                </a:cubicBezTo>
                <a:cubicBezTo>
                  <a:pt x="542" y="720"/>
                  <a:pt x="542" y="720"/>
                  <a:pt x="542" y="720"/>
                </a:cubicBezTo>
                <a:cubicBezTo>
                  <a:pt x="365" y="720"/>
                  <a:pt x="365" y="720"/>
                  <a:pt x="365" y="720"/>
                </a:cubicBezTo>
                <a:cubicBezTo>
                  <a:pt x="362" y="720"/>
                  <a:pt x="360" y="720"/>
                  <a:pt x="358" y="719"/>
                </a:cubicBezTo>
                <a:cubicBezTo>
                  <a:pt x="326" y="712"/>
                  <a:pt x="322" y="704"/>
                  <a:pt x="321" y="702"/>
                </a:cubicBezTo>
                <a:cubicBezTo>
                  <a:pt x="319" y="697"/>
                  <a:pt x="328" y="687"/>
                  <a:pt x="335" y="680"/>
                </a:cubicBezTo>
                <a:cubicBezTo>
                  <a:pt x="337" y="678"/>
                  <a:pt x="340" y="675"/>
                  <a:pt x="342" y="673"/>
                </a:cubicBezTo>
                <a:cubicBezTo>
                  <a:pt x="360" y="652"/>
                  <a:pt x="360" y="630"/>
                  <a:pt x="360" y="627"/>
                </a:cubicBezTo>
                <a:cubicBezTo>
                  <a:pt x="360" y="580"/>
                  <a:pt x="322" y="542"/>
                  <a:pt x="275" y="542"/>
                </a:cubicBezTo>
                <a:cubicBezTo>
                  <a:pt x="228" y="542"/>
                  <a:pt x="190" y="580"/>
                  <a:pt x="190" y="627"/>
                </a:cubicBezTo>
                <a:cubicBezTo>
                  <a:pt x="190" y="630"/>
                  <a:pt x="190" y="652"/>
                  <a:pt x="208" y="673"/>
                </a:cubicBezTo>
                <a:cubicBezTo>
                  <a:pt x="210" y="675"/>
                  <a:pt x="213" y="678"/>
                  <a:pt x="215" y="680"/>
                </a:cubicBezTo>
                <a:cubicBezTo>
                  <a:pt x="222" y="687"/>
                  <a:pt x="231" y="697"/>
                  <a:pt x="229" y="702"/>
                </a:cubicBezTo>
                <a:cubicBezTo>
                  <a:pt x="229" y="704"/>
                  <a:pt x="224" y="712"/>
                  <a:pt x="192" y="719"/>
                </a:cubicBezTo>
                <a:cubicBezTo>
                  <a:pt x="190" y="720"/>
                  <a:pt x="188" y="720"/>
                  <a:pt x="185" y="720"/>
                </a:cubicBezTo>
                <a:cubicBezTo>
                  <a:pt x="0" y="720"/>
                  <a:pt x="0" y="720"/>
                  <a:pt x="0" y="720"/>
                </a:cubicBezTo>
                <a:cubicBezTo>
                  <a:pt x="0" y="543"/>
                  <a:pt x="0" y="543"/>
                  <a:pt x="0" y="543"/>
                </a:cubicBezTo>
                <a:cubicBezTo>
                  <a:pt x="0" y="540"/>
                  <a:pt x="0" y="537"/>
                  <a:pt x="1" y="534"/>
                </a:cubicBezTo>
                <a:cubicBezTo>
                  <a:pt x="9" y="501"/>
                  <a:pt x="18" y="491"/>
                  <a:pt x="28" y="491"/>
                </a:cubicBezTo>
                <a:cubicBezTo>
                  <a:pt x="39" y="491"/>
                  <a:pt x="51" y="505"/>
                  <a:pt x="61" y="514"/>
                </a:cubicBezTo>
                <a:cubicBezTo>
                  <a:pt x="79" y="529"/>
                  <a:pt x="97" y="530"/>
                  <a:pt x="101" y="530"/>
                </a:cubicBezTo>
                <a:cubicBezTo>
                  <a:pt x="101" y="530"/>
                  <a:pt x="102" y="530"/>
                  <a:pt x="102" y="530"/>
                </a:cubicBezTo>
                <a:cubicBezTo>
                  <a:pt x="144" y="530"/>
                  <a:pt x="178" y="496"/>
                  <a:pt x="178" y="453"/>
                </a:cubicBezTo>
                <a:cubicBezTo>
                  <a:pt x="178" y="411"/>
                  <a:pt x="144" y="377"/>
                  <a:pt x="102" y="377"/>
                </a:cubicBezTo>
                <a:cubicBezTo>
                  <a:pt x="102" y="377"/>
                  <a:pt x="101" y="377"/>
                  <a:pt x="101" y="377"/>
                </a:cubicBezTo>
                <a:cubicBezTo>
                  <a:pt x="97" y="377"/>
                  <a:pt x="79" y="378"/>
                  <a:pt x="61" y="393"/>
                </a:cubicBezTo>
                <a:cubicBezTo>
                  <a:pt x="51" y="402"/>
                  <a:pt x="39" y="416"/>
                  <a:pt x="28" y="416"/>
                </a:cubicBezTo>
                <a:cubicBezTo>
                  <a:pt x="18" y="416"/>
                  <a:pt x="9" y="406"/>
                  <a:pt x="1" y="373"/>
                </a:cubicBezTo>
                <a:cubicBezTo>
                  <a:pt x="0" y="370"/>
                  <a:pt x="0" y="367"/>
                  <a:pt x="0" y="364"/>
                </a:cubicBezTo>
                <a:cubicBezTo>
                  <a:pt x="0" y="178"/>
                  <a:pt x="0" y="178"/>
                  <a:pt x="0" y="178"/>
                </a:cubicBezTo>
                <a:cubicBezTo>
                  <a:pt x="185" y="178"/>
                  <a:pt x="185" y="178"/>
                  <a:pt x="185" y="178"/>
                </a:cubicBezTo>
                <a:cubicBezTo>
                  <a:pt x="188" y="178"/>
                  <a:pt x="191" y="178"/>
                  <a:pt x="194" y="177"/>
                </a:cubicBezTo>
                <a:cubicBezTo>
                  <a:pt x="266" y="161"/>
                  <a:pt x="232" y="137"/>
                  <a:pt x="215" y="117"/>
                </a:cubicBezTo>
                <a:cubicBezTo>
                  <a:pt x="197" y="97"/>
                  <a:pt x="198" y="77"/>
                  <a:pt x="198" y="77"/>
                </a:cubicBezTo>
                <a:cubicBezTo>
                  <a:pt x="198" y="34"/>
                  <a:pt x="233" y="0"/>
                  <a:pt x="275" y="0"/>
                </a:cubicBezTo>
                <a:cubicBezTo>
                  <a:pt x="317" y="0"/>
                  <a:pt x="352" y="34"/>
                  <a:pt x="352" y="77"/>
                </a:cubicBezTo>
                <a:cubicBezTo>
                  <a:pt x="352" y="77"/>
                  <a:pt x="353" y="97"/>
                  <a:pt x="335" y="117"/>
                </a:cubicBezTo>
                <a:cubicBezTo>
                  <a:pt x="318" y="137"/>
                  <a:pt x="285" y="161"/>
                  <a:pt x="356" y="177"/>
                </a:cubicBezTo>
                <a:cubicBezTo>
                  <a:pt x="359" y="178"/>
                  <a:pt x="362" y="178"/>
                  <a:pt x="365" y="178"/>
                </a:cubicBezTo>
                <a:cubicBezTo>
                  <a:pt x="542" y="178"/>
                  <a:pt x="542" y="178"/>
                  <a:pt x="542" y="178"/>
                </a:cubicBezTo>
                <a:cubicBezTo>
                  <a:pt x="542" y="364"/>
                  <a:pt x="542" y="364"/>
                  <a:pt x="542" y="364"/>
                </a:cubicBezTo>
                <a:cubicBezTo>
                  <a:pt x="542" y="367"/>
                  <a:pt x="542" y="371"/>
                  <a:pt x="543" y="374"/>
                </a:cubicBezTo>
                <a:cubicBezTo>
                  <a:pt x="549" y="398"/>
                  <a:pt x="557" y="424"/>
                  <a:pt x="578" y="424"/>
                </a:cubicBezTo>
                <a:cubicBezTo>
                  <a:pt x="590" y="424"/>
                  <a:pt x="600" y="415"/>
                  <a:pt x="610" y="406"/>
                </a:cubicBezTo>
                <a:cubicBezTo>
                  <a:pt x="612" y="403"/>
                  <a:pt x="615" y="401"/>
                  <a:pt x="617" y="399"/>
                </a:cubicBezTo>
                <a:cubicBezTo>
                  <a:pt x="633" y="386"/>
                  <a:pt x="648" y="385"/>
                  <a:pt x="651" y="385"/>
                </a:cubicBezTo>
                <a:cubicBezTo>
                  <a:pt x="652" y="385"/>
                  <a:pt x="652" y="385"/>
                  <a:pt x="652" y="385"/>
                </a:cubicBezTo>
                <a:cubicBezTo>
                  <a:pt x="690" y="385"/>
                  <a:pt x="720" y="416"/>
                  <a:pt x="720" y="453"/>
                </a:cubicBezTo>
                <a:close/>
              </a:path>
            </a:pathLst>
          </a:custGeom>
          <a:solidFill>
            <a:schemeClr val="accent1"/>
          </a:solid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sp>
        <p:nvSpPr>
          <p:cNvPr id="124" name="타원 108"/>
          <p:cNvSpPr/>
          <p:nvPr/>
        </p:nvSpPr>
        <p:spPr>
          <a:xfrm>
            <a:off x="4131479" y="1826539"/>
            <a:ext cx="3614457" cy="585123"/>
          </a:xfrm>
          <a:prstGeom prst="roundRect">
            <a:avLst>
              <a:gd name="adj" fmla="val 5000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F9FCFB"/>
                </a:solidFill>
                <a:latin typeface="+mj-ea"/>
                <a:ea typeface="+mj-ea"/>
              </a:rPr>
              <a:t>请输入您的小标题</a:t>
            </a:r>
            <a:endParaRPr lang="ko-KR" altLang="en-US" sz="2000" b="1" dirty="0">
              <a:solidFill>
                <a:srgbClr val="F9FCFB"/>
              </a:solidFill>
              <a:latin typeface="+mj-ea"/>
              <a:ea typeface="+mj-ea"/>
            </a:endParaRPr>
          </a:p>
        </p:txBody>
      </p:sp>
      <p:sp>
        <p:nvSpPr>
          <p:cNvPr id="125" name="矩形 124"/>
          <p:cNvSpPr/>
          <p:nvPr/>
        </p:nvSpPr>
        <p:spPr>
          <a:xfrm>
            <a:off x="4193141" y="2467934"/>
            <a:ext cx="3491132"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28" name="타원 108"/>
          <p:cNvSpPr/>
          <p:nvPr/>
        </p:nvSpPr>
        <p:spPr>
          <a:xfrm>
            <a:off x="4131479" y="4423238"/>
            <a:ext cx="3614457" cy="585123"/>
          </a:xfrm>
          <a:prstGeom prst="roundRect">
            <a:avLst>
              <a:gd name="adj" fmla="val 50000"/>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F9FCFB"/>
                </a:solidFill>
                <a:latin typeface="+mj-ea"/>
                <a:ea typeface="+mj-ea"/>
              </a:rPr>
              <a:t>请输入您的小标题</a:t>
            </a:r>
            <a:endParaRPr lang="ko-KR" altLang="en-US" sz="2000" b="1" dirty="0">
              <a:solidFill>
                <a:srgbClr val="F9FCFB"/>
              </a:solidFill>
              <a:latin typeface="+mj-ea"/>
              <a:ea typeface="+mj-ea"/>
            </a:endParaRPr>
          </a:p>
        </p:txBody>
      </p:sp>
      <p:sp>
        <p:nvSpPr>
          <p:cNvPr id="129" name="矩形 128"/>
          <p:cNvSpPr/>
          <p:nvPr/>
        </p:nvSpPr>
        <p:spPr>
          <a:xfrm>
            <a:off x="4193141" y="5064633"/>
            <a:ext cx="3491132"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6" name="타원 108"/>
          <p:cNvSpPr/>
          <p:nvPr/>
        </p:nvSpPr>
        <p:spPr>
          <a:xfrm>
            <a:off x="8300523" y="1826539"/>
            <a:ext cx="3614457" cy="585123"/>
          </a:xfrm>
          <a:prstGeom prst="roundRect">
            <a:avLst>
              <a:gd name="adj" fmla="val 50000"/>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F9FCFB"/>
                </a:solidFill>
                <a:latin typeface="+mj-ea"/>
                <a:ea typeface="+mj-ea"/>
              </a:rPr>
              <a:t>请输入您的小标题</a:t>
            </a:r>
            <a:endParaRPr lang="ko-KR" altLang="en-US" sz="2000" b="1" dirty="0">
              <a:solidFill>
                <a:srgbClr val="F9FCFB"/>
              </a:solidFill>
              <a:latin typeface="+mj-ea"/>
              <a:ea typeface="+mj-ea"/>
            </a:endParaRPr>
          </a:p>
        </p:txBody>
      </p:sp>
      <p:sp>
        <p:nvSpPr>
          <p:cNvPr id="17" name="矩形 16"/>
          <p:cNvSpPr/>
          <p:nvPr/>
        </p:nvSpPr>
        <p:spPr>
          <a:xfrm>
            <a:off x="8362185" y="2467934"/>
            <a:ext cx="3491132"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8" name="타원 108"/>
          <p:cNvSpPr/>
          <p:nvPr/>
        </p:nvSpPr>
        <p:spPr>
          <a:xfrm>
            <a:off x="8300523" y="4423238"/>
            <a:ext cx="3614457" cy="585123"/>
          </a:xfrm>
          <a:prstGeom prst="roundRect">
            <a:avLst>
              <a:gd name="adj" fmla="val 50000"/>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F9FCFB"/>
                </a:solidFill>
                <a:latin typeface="+mj-ea"/>
                <a:ea typeface="+mj-ea"/>
              </a:rPr>
              <a:t>请输入您的小标题</a:t>
            </a:r>
            <a:endParaRPr lang="ko-KR" altLang="en-US" sz="2000" b="1" dirty="0">
              <a:solidFill>
                <a:srgbClr val="F9FCFB"/>
              </a:solidFill>
              <a:latin typeface="+mj-ea"/>
              <a:ea typeface="+mj-ea"/>
            </a:endParaRPr>
          </a:p>
        </p:txBody>
      </p:sp>
      <p:sp>
        <p:nvSpPr>
          <p:cNvPr id="19" name="矩形 18"/>
          <p:cNvSpPr/>
          <p:nvPr/>
        </p:nvSpPr>
        <p:spPr>
          <a:xfrm>
            <a:off x="8362185" y="5064633"/>
            <a:ext cx="3491132"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KSO_Shape"/>
          <p:cNvSpPr/>
          <p:nvPr/>
        </p:nvSpPr>
        <p:spPr bwMode="auto">
          <a:xfrm>
            <a:off x="1679369" y="2535589"/>
            <a:ext cx="2308490" cy="2566497"/>
          </a:xfrm>
          <a:custGeom>
            <a:avLst/>
            <a:gdLst>
              <a:gd name="T0" fmla="*/ 1511663 w 2946"/>
              <a:gd name="T1" fmla="*/ 216114 h 3274"/>
              <a:gd name="T2" fmla="*/ 1558387 w 2946"/>
              <a:gd name="T3" fmla="*/ 72038 h 3274"/>
              <a:gd name="T4" fmla="*/ 1619403 w 2946"/>
              <a:gd name="T5" fmla="*/ 168822 h 3274"/>
              <a:gd name="T6" fmla="*/ 141821 w 2946"/>
              <a:gd name="T7" fmla="*/ 72038 h 3274"/>
              <a:gd name="T8" fmla="*/ 647541 w 2946"/>
              <a:gd name="T9" fmla="*/ 0 h 3274"/>
              <a:gd name="T10" fmla="*/ 974060 w 2946"/>
              <a:gd name="T11" fmla="*/ 72038 h 3274"/>
              <a:gd name="T12" fmla="*/ 1477582 w 2946"/>
              <a:gd name="T13" fmla="*/ 216114 h 3274"/>
              <a:gd name="T14" fmla="*/ 141821 w 2946"/>
              <a:gd name="T15" fmla="*/ 72038 h 3274"/>
              <a:gd name="T16" fmla="*/ 0 w 2946"/>
              <a:gd name="T17" fmla="*/ 112731 h 3274"/>
              <a:gd name="T18" fmla="*/ 107740 w 2946"/>
              <a:gd name="T19" fmla="*/ 72038 h 3274"/>
              <a:gd name="T20" fmla="*/ 51671 w 2946"/>
              <a:gd name="T21" fmla="*/ 216114 h 3274"/>
              <a:gd name="T22" fmla="*/ 1441851 w 2946"/>
              <a:gd name="T23" fmla="*/ 285952 h 3274"/>
              <a:gd name="T24" fmla="*/ 179750 w 2946"/>
              <a:gd name="T25" fmla="*/ 1298331 h 3274"/>
              <a:gd name="T26" fmla="*/ 1441851 w 2946"/>
              <a:gd name="T27" fmla="*/ 285952 h 3274"/>
              <a:gd name="T28" fmla="*/ 1190091 w 2946"/>
              <a:gd name="T29" fmla="*/ 1118512 h 3274"/>
              <a:gd name="T30" fmla="*/ 937781 w 2946"/>
              <a:gd name="T31" fmla="*/ 1046474 h 3274"/>
              <a:gd name="T32" fmla="*/ 937781 w 2946"/>
              <a:gd name="T33" fmla="*/ 974436 h 3274"/>
              <a:gd name="T34" fmla="*/ 1334111 w 2946"/>
              <a:gd name="T35" fmla="*/ 900199 h 3274"/>
              <a:gd name="T36" fmla="*/ 937781 w 2946"/>
              <a:gd name="T37" fmla="*/ 974436 h 3274"/>
              <a:gd name="T38" fmla="*/ 1334111 w 2946"/>
              <a:gd name="T39" fmla="*/ 792417 h 3274"/>
              <a:gd name="T40" fmla="*/ 937781 w 2946"/>
              <a:gd name="T41" fmla="*/ 722578 h 3274"/>
              <a:gd name="T42" fmla="*/ 554093 w 2946"/>
              <a:gd name="T43" fmla="*/ 1181751 h 3274"/>
              <a:gd name="T44" fmla="*/ 507919 w 2946"/>
              <a:gd name="T45" fmla="*/ 972236 h 3274"/>
              <a:gd name="T46" fmla="*/ 301233 w 2946"/>
              <a:gd name="T47" fmla="*/ 928244 h 3274"/>
              <a:gd name="T48" fmla="*/ 863572 w 2946"/>
              <a:gd name="T49" fmla="*/ 900199 h 3274"/>
              <a:gd name="T50" fmla="*/ 575531 w 2946"/>
              <a:gd name="T51" fmla="*/ 900199 h 3274"/>
              <a:gd name="T52" fmla="*/ 287491 w 2946"/>
              <a:gd name="T53" fmla="*/ 506465 h 3274"/>
              <a:gd name="T54" fmla="*/ 863572 w 2946"/>
              <a:gd name="T55" fmla="*/ 393734 h 3274"/>
              <a:gd name="T56" fmla="*/ 287491 w 2946"/>
              <a:gd name="T57" fmla="*/ 506465 h 3274"/>
              <a:gd name="T58" fmla="*/ 109939 w 2946"/>
              <a:gd name="T59" fmla="*/ 1476502 h 3274"/>
              <a:gd name="T60" fmla="*/ 1551790 w 2946"/>
              <a:gd name="T61" fmla="*/ 1368170 h 3274"/>
              <a:gd name="T62" fmla="*/ 694815 w 2946"/>
              <a:gd name="T63" fmla="*/ 1519394 h 3274"/>
              <a:gd name="T64" fmla="*/ 357302 w 2946"/>
              <a:gd name="T65" fmla="*/ 1800397 h 3274"/>
              <a:gd name="T66" fmla="*/ 694815 w 2946"/>
              <a:gd name="T67" fmla="*/ 1519394 h 3274"/>
              <a:gd name="T68" fmla="*/ 1088397 w 2946"/>
              <a:gd name="T69" fmla="*/ 1800397 h 3274"/>
              <a:gd name="T70" fmla="*/ 1088397 w 2946"/>
              <a:gd name="T71" fmla="*/ 1519394 h 327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946" h="3274">
                <a:moveTo>
                  <a:pt x="2831" y="393"/>
                </a:moveTo>
                <a:cubicBezTo>
                  <a:pt x="2750" y="393"/>
                  <a:pt x="2750" y="393"/>
                  <a:pt x="2750" y="393"/>
                </a:cubicBezTo>
                <a:cubicBezTo>
                  <a:pt x="2754" y="131"/>
                  <a:pt x="2754" y="131"/>
                  <a:pt x="2754" y="131"/>
                </a:cubicBezTo>
                <a:cubicBezTo>
                  <a:pt x="2835" y="131"/>
                  <a:pt x="2835" y="131"/>
                  <a:pt x="2835" y="131"/>
                </a:cubicBezTo>
                <a:cubicBezTo>
                  <a:pt x="2946" y="205"/>
                  <a:pt x="2946" y="205"/>
                  <a:pt x="2946" y="205"/>
                </a:cubicBezTo>
                <a:cubicBezTo>
                  <a:pt x="2946" y="307"/>
                  <a:pt x="2946" y="307"/>
                  <a:pt x="2946" y="307"/>
                </a:cubicBezTo>
                <a:lnTo>
                  <a:pt x="2831" y="393"/>
                </a:lnTo>
                <a:close/>
                <a:moveTo>
                  <a:pt x="258" y="131"/>
                </a:moveTo>
                <a:cubicBezTo>
                  <a:pt x="1178" y="131"/>
                  <a:pt x="1178" y="131"/>
                  <a:pt x="1178" y="131"/>
                </a:cubicBezTo>
                <a:cubicBezTo>
                  <a:pt x="1178" y="0"/>
                  <a:pt x="1178" y="0"/>
                  <a:pt x="1178" y="0"/>
                </a:cubicBezTo>
                <a:cubicBezTo>
                  <a:pt x="1772" y="0"/>
                  <a:pt x="1772" y="0"/>
                  <a:pt x="1772" y="0"/>
                </a:cubicBezTo>
                <a:cubicBezTo>
                  <a:pt x="1772" y="131"/>
                  <a:pt x="1772" y="131"/>
                  <a:pt x="1772" y="131"/>
                </a:cubicBezTo>
                <a:cubicBezTo>
                  <a:pt x="2688" y="131"/>
                  <a:pt x="2688" y="131"/>
                  <a:pt x="2688" y="131"/>
                </a:cubicBezTo>
                <a:cubicBezTo>
                  <a:pt x="2688" y="393"/>
                  <a:pt x="2688" y="393"/>
                  <a:pt x="2688" y="393"/>
                </a:cubicBezTo>
                <a:cubicBezTo>
                  <a:pt x="258" y="393"/>
                  <a:pt x="258" y="393"/>
                  <a:pt x="258" y="393"/>
                </a:cubicBezTo>
                <a:lnTo>
                  <a:pt x="258" y="131"/>
                </a:lnTo>
                <a:close/>
                <a:moveTo>
                  <a:pt x="0" y="307"/>
                </a:moveTo>
                <a:cubicBezTo>
                  <a:pt x="0" y="205"/>
                  <a:pt x="0" y="205"/>
                  <a:pt x="0" y="205"/>
                </a:cubicBezTo>
                <a:cubicBezTo>
                  <a:pt x="94" y="131"/>
                  <a:pt x="94" y="131"/>
                  <a:pt x="94" y="131"/>
                </a:cubicBezTo>
                <a:cubicBezTo>
                  <a:pt x="196" y="131"/>
                  <a:pt x="196" y="131"/>
                  <a:pt x="196" y="131"/>
                </a:cubicBezTo>
                <a:cubicBezTo>
                  <a:pt x="196" y="393"/>
                  <a:pt x="196" y="393"/>
                  <a:pt x="196" y="393"/>
                </a:cubicBezTo>
                <a:cubicBezTo>
                  <a:pt x="94" y="393"/>
                  <a:pt x="94" y="393"/>
                  <a:pt x="94" y="393"/>
                </a:cubicBezTo>
                <a:lnTo>
                  <a:pt x="0" y="307"/>
                </a:lnTo>
                <a:close/>
                <a:moveTo>
                  <a:pt x="2623" y="520"/>
                </a:moveTo>
                <a:cubicBezTo>
                  <a:pt x="2623" y="2361"/>
                  <a:pt x="2623" y="2361"/>
                  <a:pt x="2623" y="2361"/>
                </a:cubicBezTo>
                <a:cubicBezTo>
                  <a:pt x="327" y="2361"/>
                  <a:pt x="327" y="2361"/>
                  <a:pt x="327" y="2361"/>
                </a:cubicBezTo>
                <a:cubicBezTo>
                  <a:pt x="327" y="520"/>
                  <a:pt x="327" y="520"/>
                  <a:pt x="327" y="520"/>
                </a:cubicBezTo>
                <a:lnTo>
                  <a:pt x="2623" y="520"/>
                </a:lnTo>
                <a:close/>
                <a:moveTo>
                  <a:pt x="1706" y="2034"/>
                </a:moveTo>
                <a:cubicBezTo>
                  <a:pt x="2165" y="2034"/>
                  <a:pt x="2165" y="2034"/>
                  <a:pt x="2165" y="2034"/>
                </a:cubicBezTo>
                <a:cubicBezTo>
                  <a:pt x="2165" y="1903"/>
                  <a:pt x="2165" y="1903"/>
                  <a:pt x="2165" y="1903"/>
                </a:cubicBezTo>
                <a:cubicBezTo>
                  <a:pt x="1706" y="1903"/>
                  <a:pt x="1706" y="1903"/>
                  <a:pt x="1706" y="1903"/>
                </a:cubicBezTo>
                <a:lnTo>
                  <a:pt x="1706" y="2034"/>
                </a:lnTo>
                <a:close/>
                <a:moveTo>
                  <a:pt x="1706" y="1772"/>
                </a:moveTo>
                <a:cubicBezTo>
                  <a:pt x="2427" y="1772"/>
                  <a:pt x="2427" y="1772"/>
                  <a:pt x="2427" y="1772"/>
                </a:cubicBezTo>
                <a:cubicBezTo>
                  <a:pt x="2427" y="1637"/>
                  <a:pt x="2427" y="1637"/>
                  <a:pt x="2427" y="1637"/>
                </a:cubicBezTo>
                <a:cubicBezTo>
                  <a:pt x="1706" y="1637"/>
                  <a:pt x="1706" y="1637"/>
                  <a:pt x="1706" y="1637"/>
                </a:cubicBezTo>
                <a:lnTo>
                  <a:pt x="1706" y="1772"/>
                </a:lnTo>
                <a:close/>
                <a:moveTo>
                  <a:pt x="1706" y="1441"/>
                </a:moveTo>
                <a:cubicBezTo>
                  <a:pt x="2427" y="1441"/>
                  <a:pt x="2427" y="1441"/>
                  <a:pt x="2427" y="1441"/>
                </a:cubicBezTo>
                <a:cubicBezTo>
                  <a:pt x="2427" y="1314"/>
                  <a:pt x="2427" y="1314"/>
                  <a:pt x="2427" y="1314"/>
                </a:cubicBezTo>
                <a:cubicBezTo>
                  <a:pt x="1706" y="1314"/>
                  <a:pt x="1706" y="1314"/>
                  <a:pt x="1706" y="1314"/>
                </a:cubicBezTo>
                <a:lnTo>
                  <a:pt x="1706" y="1441"/>
                </a:lnTo>
                <a:close/>
                <a:moveTo>
                  <a:pt x="1008" y="2149"/>
                </a:moveTo>
                <a:cubicBezTo>
                  <a:pt x="1245" y="2149"/>
                  <a:pt x="1440" y="1998"/>
                  <a:pt x="1466" y="1768"/>
                </a:cubicBezTo>
                <a:cubicBezTo>
                  <a:pt x="924" y="1768"/>
                  <a:pt x="924" y="1768"/>
                  <a:pt x="924" y="1768"/>
                </a:cubicBezTo>
                <a:cubicBezTo>
                  <a:pt x="924" y="1231"/>
                  <a:pt x="924" y="1231"/>
                  <a:pt x="924" y="1231"/>
                </a:cubicBezTo>
                <a:cubicBezTo>
                  <a:pt x="694" y="1256"/>
                  <a:pt x="548" y="1451"/>
                  <a:pt x="548" y="1688"/>
                </a:cubicBezTo>
                <a:cubicBezTo>
                  <a:pt x="548" y="1943"/>
                  <a:pt x="754" y="2149"/>
                  <a:pt x="1008" y="2149"/>
                </a:cubicBezTo>
                <a:close/>
                <a:moveTo>
                  <a:pt x="1571" y="1637"/>
                </a:moveTo>
                <a:cubicBezTo>
                  <a:pt x="1571" y="1637"/>
                  <a:pt x="1559" y="1126"/>
                  <a:pt x="1047" y="1126"/>
                </a:cubicBezTo>
                <a:cubicBezTo>
                  <a:pt x="1047" y="1637"/>
                  <a:pt x="1047" y="1637"/>
                  <a:pt x="1047" y="1637"/>
                </a:cubicBezTo>
                <a:lnTo>
                  <a:pt x="1571" y="1637"/>
                </a:lnTo>
                <a:close/>
                <a:moveTo>
                  <a:pt x="523" y="921"/>
                </a:moveTo>
                <a:cubicBezTo>
                  <a:pt x="1571" y="921"/>
                  <a:pt x="1571" y="921"/>
                  <a:pt x="1571" y="921"/>
                </a:cubicBezTo>
                <a:cubicBezTo>
                  <a:pt x="1571" y="716"/>
                  <a:pt x="1571" y="716"/>
                  <a:pt x="1571" y="716"/>
                </a:cubicBezTo>
                <a:cubicBezTo>
                  <a:pt x="523" y="716"/>
                  <a:pt x="523" y="716"/>
                  <a:pt x="523" y="716"/>
                </a:cubicBezTo>
                <a:lnTo>
                  <a:pt x="523" y="921"/>
                </a:lnTo>
                <a:close/>
                <a:moveTo>
                  <a:pt x="2823" y="2685"/>
                </a:moveTo>
                <a:cubicBezTo>
                  <a:pt x="200" y="2685"/>
                  <a:pt x="200" y="2685"/>
                  <a:pt x="200" y="2685"/>
                </a:cubicBezTo>
                <a:cubicBezTo>
                  <a:pt x="200" y="2488"/>
                  <a:pt x="200" y="2488"/>
                  <a:pt x="200" y="2488"/>
                </a:cubicBezTo>
                <a:cubicBezTo>
                  <a:pt x="2823" y="2488"/>
                  <a:pt x="2823" y="2488"/>
                  <a:pt x="2823" y="2488"/>
                </a:cubicBezTo>
                <a:lnTo>
                  <a:pt x="2823" y="2685"/>
                </a:lnTo>
                <a:close/>
                <a:moveTo>
                  <a:pt x="1264" y="2763"/>
                </a:moveTo>
                <a:cubicBezTo>
                  <a:pt x="957" y="3274"/>
                  <a:pt x="957" y="3274"/>
                  <a:pt x="957" y="3274"/>
                </a:cubicBezTo>
                <a:cubicBezTo>
                  <a:pt x="650" y="3274"/>
                  <a:pt x="650" y="3274"/>
                  <a:pt x="650" y="3274"/>
                </a:cubicBezTo>
                <a:cubicBezTo>
                  <a:pt x="957" y="2763"/>
                  <a:pt x="957" y="2763"/>
                  <a:pt x="957" y="2763"/>
                </a:cubicBezTo>
                <a:lnTo>
                  <a:pt x="1264" y="2763"/>
                </a:lnTo>
                <a:close/>
                <a:moveTo>
                  <a:pt x="2287" y="3274"/>
                </a:moveTo>
                <a:cubicBezTo>
                  <a:pt x="1980" y="3274"/>
                  <a:pt x="1980" y="3274"/>
                  <a:pt x="1980" y="3274"/>
                </a:cubicBezTo>
                <a:cubicBezTo>
                  <a:pt x="1673" y="2763"/>
                  <a:pt x="1673" y="2763"/>
                  <a:pt x="1673" y="2763"/>
                </a:cubicBezTo>
                <a:cubicBezTo>
                  <a:pt x="1980" y="2763"/>
                  <a:pt x="1980" y="2763"/>
                  <a:pt x="1980" y="2763"/>
                </a:cubicBezTo>
                <a:lnTo>
                  <a:pt x="2287" y="3274"/>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2" name="矩形 21"/>
          <p:cNvSpPr/>
          <p:nvPr/>
        </p:nvSpPr>
        <p:spPr>
          <a:xfrm>
            <a:off x="5486401" y="1932644"/>
            <a:ext cx="6079916" cy="1353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3" name="타원 108"/>
          <p:cNvSpPr/>
          <p:nvPr/>
        </p:nvSpPr>
        <p:spPr>
          <a:xfrm>
            <a:off x="1026385" y="5358303"/>
            <a:ext cx="3614457" cy="585123"/>
          </a:xfrm>
          <a:prstGeom prst="roundRect">
            <a:avLst>
              <a:gd name="adj" fmla="val 50000"/>
            </a:avLst>
          </a:prstGeom>
          <a:solidFill>
            <a:srgbClr val="FFFFFF"/>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4C4D4D"/>
                </a:solidFill>
                <a:latin typeface="+mj-ea"/>
                <a:ea typeface="+mj-ea"/>
              </a:rPr>
              <a:t>请输入您的小标题</a:t>
            </a:r>
            <a:endParaRPr lang="ko-KR" altLang="en-US" sz="2000" b="1" dirty="0">
              <a:solidFill>
                <a:srgbClr val="4C4D4D"/>
              </a:solidFill>
              <a:latin typeface="+mj-ea"/>
              <a:ea typeface="+mj-ea"/>
            </a:endParaRPr>
          </a:p>
        </p:txBody>
      </p:sp>
      <p:sp>
        <p:nvSpPr>
          <p:cNvPr id="24" name="文本框 23"/>
          <p:cNvSpPr txBox="1"/>
          <p:nvPr/>
        </p:nvSpPr>
        <p:spPr>
          <a:xfrm>
            <a:off x="4640842" y="1778596"/>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25" name="矩形 24"/>
          <p:cNvSpPr/>
          <p:nvPr/>
        </p:nvSpPr>
        <p:spPr>
          <a:xfrm>
            <a:off x="5486401" y="3536156"/>
            <a:ext cx="6079916" cy="1353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6" name="矩形 25"/>
          <p:cNvSpPr/>
          <p:nvPr/>
        </p:nvSpPr>
        <p:spPr>
          <a:xfrm>
            <a:off x="5486401" y="5139668"/>
            <a:ext cx="6079916" cy="1353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请输入第三章的大标题</a:t>
            </a:r>
            <a:endParaRPr lang="zh-CN" altLang="en-US" dirty="0"/>
          </a:p>
        </p:txBody>
      </p:sp>
      <p:sp>
        <p:nvSpPr>
          <p:cNvPr id="9219" name="文本占位符 2"/>
          <p:cNvSpPr>
            <a:spLocks noGrp="1"/>
          </p:cNvSpPr>
          <p:nvPr>
            <p:ph type="body" idx="1"/>
          </p:nvPr>
        </p:nvSpPr>
        <p:spPr/>
        <p:txBody>
          <a:bodyPr/>
          <a:lstStyle/>
          <a:p>
            <a:r>
              <a:rPr lang="zh-CN" altLang="en-US" dirty="0"/>
              <a:t>请输入第三章的小标题</a:t>
            </a:r>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sp>
        <p:nvSpPr>
          <p:cNvPr id="28" name="矩形: 圆角 27"/>
          <p:cNvSpPr/>
          <p:nvPr/>
        </p:nvSpPr>
        <p:spPr bwMode="auto">
          <a:xfrm>
            <a:off x="4954588" y="2648864"/>
            <a:ext cx="2282825" cy="1970088"/>
          </a:xfrm>
          <a:prstGeom prst="roundRect">
            <a:avLst/>
          </a:prstGeom>
          <a:solidFill>
            <a:schemeClr val="accent1"/>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9" name="KSO_Shape"/>
          <p:cNvSpPr/>
          <p:nvPr/>
        </p:nvSpPr>
        <p:spPr bwMode="auto">
          <a:xfrm>
            <a:off x="5589588" y="2855239"/>
            <a:ext cx="1009650" cy="944563"/>
          </a:xfrm>
          <a:custGeom>
            <a:avLst/>
            <a:gdLst>
              <a:gd name="T0" fmla="*/ 1264650 w 2063750"/>
              <a:gd name="T1" fmla="*/ 933236 h 1925638"/>
              <a:gd name="T2" fmla="*/ 1205010 w 2063750"/>
              <a:gd name="T3" fmla="*/ 981200 h 1925638"/>
              <a:gd name="T4" fmla="*/ 1169637 w 2063750"/>
              <a:gd name="T5" fmla="*/ 913641 h 1925638"/>
              <a:gd name="T6" fmla="*/ 1863628 w 2063750"/>
              <a:gd name="T7" fmla="*/ 619424 h 1925638"/>
              <a:gd name="T8" fmla="*/ 1873035 w 2063750"/>
              <a:gd name="T9" fmla="*/ 667280 h 1925638"/>
              <a:gd name="T10" fmla="*/ 1691374 w 2063750"/>
              <a:gd name="T11" fmla="*/ 669322 h 1925638"/>
              <a:gd name="T12" fmla="*/ 1696077 w 2063750"/>
              <a:gd name="T13" fmla="*/ 621175 h 1925638"/>
              <a:gd name="T14" fmla="*/ 742063 w 2063750"/>
              <a:gd name="T15" fmla="*/ 629637 h 1925638"/>
              <a:gd name="T16" fmla="*/ 727975 w 2063750"/>
              <a:gd name="T17" fmla="*/ 676034 h 1925638"/>
              <a:gd name="T18" fmla="*/ 550987 w 2063750"/>
              <a:gd name="T19" fmla="*/ 656483 h 1925638"/>
              <a:gd name="T20" fmla="*/ 577990 w 2063750"/>
              <a:gd name="T21" fmla="*/ 615922 h 1925638"/>
              <a:gd name="T22" fmla="*/ 1273128 w 2063750"/>
              <a:gd name="T23" fmla="*/ 560052 h 1925638"/>
              <a:gd name="T24" fmla="*/ 1196826 w 2063750"/>
              <a:gd name="T25" fmla="*/ 846374 h 1925638"/>
              <a:gd name="T26" fmla="*/ 1157651 w 2063750"/>
              <a:gd name="T27" fmla="*/ 551279 h 1925638"/>
              <a:gd name="T28" fmla="*/ 1196634 w 2063750"/>
              <a:gd name="T29" fmla="*/ 394965 h 1925638"/>
              <a:gd name="T30" fmla="*/ 1004375 w 2063750"/>
              <a:gd name="T31" fmla="*/ 453667 h 1925638"/>
              <a:gd name="T32" fmla="*/ 916159 w 2063750"/>
              <a:gd name="T33" fmla="*/ 617446 h 1925638"/>
              <a:gd name="T34" fmla="*/ 942243 w 2063750"/>
              <a:gd name="T35" fmla="*/ 775648 h 1925638"/>
              <a:gd name="T36" fmla="*/ 1065042 w 2063750"/>
              <a:gd name="T37" fmla="*/ 952636 h 1925638"/>
              <a:gd name="T38" fmla="*/ 1352258 w 2063750"/>
              <a:gd name="T39" fmla="*/ 1009577 h 1925638"/>
              <a:gd name="T40" fmla="*/ 1456007 w 2063750"/>
              <a:gd name="T41" fmla="*/ 831122 h 1925638"/>
              <a:gd name="T42" fmla="*/ 1514915 w 2063750"/>
              <a:gd name="T43" fmla="*/ 694346 h 1925638"/>
              <a:gd name="T44" fmla="*/ 1484729 w 2063750"/>
              <a:gd name="T45" fmla="*/ 506499 h 1925638"/>
              <a:gd name="T46" fmla="*/ 1323829 w 2063750"/>
              <a:gd name="T47" fmla="*/ 407879 h 1925638"/>
              <a:gd name="T48" fmla="*/ 1277230 w 2063750"/>
              <a:gd name="T49" fmla="*/ 330686 h 1925638"/>
              <a:gd name="T50" fmla="*/ 1483556 w 2063750"/>
              <a:gd name="T51" fmla="*/ 408467 h 1925638"/>
              <a:gd name="T52" fmla="*/ 1585840 w 2063750"/>
              <a:gd name="T53" fmla="*/ 598074 h 1925638"/>
              <a:gd name="T54" fmla="*/ 1556532 w 2063750"/>
              <a:gd name="T55" fmla="*/ 799717 h 1925638"/>
              <a:gd name="T56" fmla="*/ 1444577 w 2063750"/>
              <a:gd name="T57" fmla="*/ 953809 h 1925638"/>
              <a:gd name="T58" fmla="*/ 1379514 w 2063750"/>
              <a:gd name="T59" fmla="*/ 1234993 h 1925638"/>
              <a:gd name="T60" fmla="*/ 1224769 w 2063750"/>
              <a:gd name="T61" fmla="*/ 1299859 h 1925638"/>
              <a:gd name="T62" fmla="*/ 973458 w 2063750"/>
              <a:gd name="T63" fmla="*/ 1301550 h 1925638"/>
              <a:gd name="T64" fmla="*/ 884643 w 2063750"/>
              <a:gd name="T65" fmla="*/ 1352828 h 1925638"/>
              <a:gd name="T66" fmla="*/ 1171315 w 2063750"/>
              <a:gd name="T67" fmla="*/ 1381250 h 1925638"/>
              <a:gd name="T68" fmla="*/ 1609826 w 2063750"/>
              <a:gd name="T69" fmla="*/ 1205732 h 1925638"/>
              <a:gd name="T70" fmla="*/ 1769285 w 2063750"/>
              <a:gd name="T71" fmla="*/ 1202215 h 1925638"/>
              <a:gd name="T72" fmla="*/ 1698033 w 2063750"/>
              <a:gd name="T73" fmla="*/ 1343539 h 1925638"/>
              <a:gd name="T74" fmla="*/ 1830840 w 2063750"/>
              <a:gd name="T75" fmla="*/ 1309461 h 1925638"/>
              <a:gd name="T76" fmla="*/ 1902362 w 2063750"/>
              <a:gd name="T77" fmla="*/ 1344330 h 1925638"/>
              <a:gd name="T78" fmla="*/ 1805632 w 2063750"/>
              <a:gd name="T79" fmla="*/ 1426962 h 1925638"/>
              <a:gd name="T80" fmla="*/ 1115916 w 2063750"/>
              <a:gd name="T81" fmla="*/ 1759833 h 1925638"/>
              <a:gd name="T82" fmla="*/ 544327 w 2063750"/>
              <a:gd name="T83" fmla="*/ 1713829 h 1925638"/>
              <a:gd name="T84" fmla="*/ 50124 w 2063750"/>
              <a:gd name="T85" fmla="*/ 1388576 h 1925638"/>
              <a:gd name="T86" fmla="*/ 277587 w 2063750"/>
              <a:gd name="T87" fmla="*/ 1364841 h 1925638"/>
              <a:gd name="T88" fmla="*/ 557812 w 2063750"/>
              <a:gd name="T89" fmla="*/ 1209541 h 1925638"/>
              <a:gd name="T90" fmla="*/ 1023426 w 2063750"/>
              <a:gd name="T91" fmla="*/ 1057126 h 1925638"/>
              <a:gd name="T92" fmla="*/ 919090 w 2063750"/>
              <a:gd name="T93" fmla="*/ 864876 h 1925638"/>
              <a:gd name="T94" fmla="*/ 854320 w 2063750"/>
              <a:gd name="T95" fmla="*/ 707847 h 1925638"/>
              <a:gd name="T96" fmla="*/ 887730 w 2063750"/>
              <a:gd name="T97" fmla="*/ 478909 h 1925638"/>
              <a:gd name="T98" fmla="*/ 1065042 w 2063750"/>
              <a:gd name="T99" fmla="*/ 350938 h 1925638"/>
              <a:gd name="T100" fmla="*/ 1690144 w 2063750"/>
              <a:gd name="T101" fmla="*/ 203159 h 1925638"/>
              <a:gd name="T102" fmla="*/ 1700127 w 2063750"/>
              <a:gd name="T103" fmla="*/ 250943 h 1925638"/>
              <a:gd name="T104" fmla="*/ 1558014 w 2063750"/>
              <a:gd name="T105" fmla="*/ 348271 h 1925638"/>
              <a:gd name="T106" fmla="*/ 1655497 w 2063750"/>
              <a:gd name="T107" fmla="*/ 206383 h 1925638"/>
              <a:gd name="T108" fmla="*/ 904489 w 2063750"/>
              <a:gd name="T109" fmla="*/ 306056 h 1925638"/>
              <a:gd name="T110" fmla="*/ 895180 w 2063750"/>
              <a:gd name="T111" fmla="*/ 353841 h 1925638"/>
              <a:gd name="T112" fmla="*/ 757001 w 2063750"/>
              <a:gd name="T113" fmla="*/ 243028 h 1925638"/>
              <a:gd name="T114" fmla="*/ 779982 w 2063750"/>
              <a:gd name="T115" fmla="*/ 199933 h 1925638"/>
              <a:gd name="T116" fmla="*/ 1248509 w 2063750"/>
              <a:gd name="T117" fmla="*/ 28478 h 1925638"/>
              <a:gd name="T118" fmla="*/ 1217149 w 2063750"/>
              <a:gd name="T119" fmla="*/ 197882 h 1925638"/>
              <a:gd name="T120" fmla="*/ 1185497 w 2063750"/>
              <a:gd name="T121" fmla="*/ 28478 h 192563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063750" h="1925638">
                <a:moveTo>
                  <a:pt x="1310496" y="957198"/>
                </a:moveTo>
                <a:lnTo>
                  <a:pt x="1315880" y="957198"/>
                </a:lnTo>
                <a:lnTo>
                  <a:pt x="1321581" y="957198"/>
                </a:lnTo>
                <a:lnTo>
                  <a:pt x="1326965" y="958465"/>
                </a:lnTo>
                <a:lnTo>
                  <a:pt x="1332032" y="959732"/>
                </a:lnTo>
                <a:lnTo>
                  <a:pt x="1337099" y="961316"/>
                </a:lnTo>
                <a:lnTo>
                  <a:pt x="1341850" y="963533"/>
                </a:lnTo>
                <a:lnTo>
                  <a:pt x="1346284" y="966383"/>
                </a:lnTo>
                <a:lnTo>
                  <a:pt x="1350718" y="969234"/>
                </a:lnTo>
                <a:lnTo>
                  <a:pt x="1354202" y="973035"/>
                </a:lnTo>
                <a:lnTo>
                  <a:pt x="1357685" y="976519"/>
                </a:lnTo>
                <a:lnTo>
                  <a:pt x="1360536" y="980637"/>
                </a:lnTo>
                <a:lnTo>
                  <a:pt x="1363386" y="985072"/>
                </a:lnTo>
                <a:lnTo>
                  <a:pt x="1365603" y="989506"/>
                </a:lnTo>
                <a:lnTo>
                  <a:pt x="1367503" y="994574"/>
                </a:lnTo>
                <a:lnTo>
                  <a:pt x="1369087" y="999959"/>
                </a:lnTo>
                <a:lnTo>
                  <a:pt x="1369720" y="1005344"/>
                </a:lnTo>
                <a:lnTo>
                  <a:pt x="1370037" y="1010728"/>
                </a:lnTo>
                <a:lnTo>
                  <a:pt x="1369720" y="1016113"/>
                </a:lnTo>
                <a:lnTo>
                  <a:pt x="1369087" y="1021181"/>
                </a:lnTo>
                <a:lnTo>
                  <a:pt x="1367503" y="1026566"/>
                </a:lnTo>
                <a:lnTo>
                  <a:pt x="1365603" y="1031634"/>
                </a:lnTo>
                <a:lnTo>
                  <a:pt x="1363386" y="1036385"/>
                </a:lnTo>
                <a:lnTo>
                  <a:pt x="1360536" y="1040503"/>
                </a:lnTo>
                <a:lnTo>
                  <a:pt x="1357685" y="1044620"/>
                </a:lnTo>
                <a:lnTo>
                  <a:pt x="1354202" y="1048738"/>
                </a:lnTo>
                <a:lnTo>
                  <a:pt x="1350718" y="1051906"/>
                </a:lnTo>
                <a:lnTo>
                  <a:pt x="1346284" y="1055073"/>
                </a:lnTo>
                <a:lnTo>
                  <a:pt x="1341850" y="1057290"/>
                </a:lnTo>
                <a:lnTo>
                  <a:pt x="1337099" y="1059507"/>
                </a:lnTo>
                <a:lnTo>
                  <a:pt x="1332032" y="1061408"/>
                </a:lnTo>
                <a:lnTo>
                  <a:pt x="1326965" y="1062675"/>
                </a:lnTo>
                <a:lnTo>
                  <a:pt x="1321581" y="1063308"/>
                </a:lnTo>
                <a:lnTo>
                  <a:pt x="1315880" y="1063625"/>
                </a:lnTo>
                <a:lnTo>
                  <a:pt x="1310496" y="1063308"/>
                </a:lnTo>
                <a:lnTo>
                  <a:pt x="1305428" y="1062675"/>
                </a:lnTo>
                <a:lnTo>
                  <a:pt x="1300361" y="1061408"/>
                </a:lnTo>
                <a:lnTo>
                  <a:pt x="1295294" y="1059507"/>
                </a:lnTo>
                <a:lnTo>
                  <a:pt x="1290543" y="1057290"/>
                </a:lnTo>
                <a:lnTo>
                  <a:pt x="1286109" y="1055073"/>
                </a:lnTo>
                <a:lnTo>
                  <a:pt x="1281992" y="1051906"/>
                </a:lnTo>
                <a:lnTo>
                  <a:pt x="1278191" y="1048738"/>
                </a:lnTo>
                <a:lnTo>
                  <a:pt x="1275024" y="1044620"/>
                </a:lnTo>
                <a:lnTo>
                  <a:pt x="1271857" y="1040503"/>
                </a:lnTo>
                <a:lnTo>
                  <a:pt x="1269324" y="1036385"/>
                </a:lnTo>
                <a:lnTo>
                  <a:pt x="1267107" y="1031634"/>
                </a:lnTo>
                <a:lnTo>
                  <a:pt x="1265206" y="1026566"/>
                </a:lnTo>
                <a:lnTo>
                  <a:pt x="1263940" y="1021181"/>
                </a:lnTo>
                <a:lnTo>
                  <a:pt x="1263306" y="1016113"/>
                </a:lnTo>
                <a:lnTo>
                  <a:pt x="1262989" y="1010728"/>
                </a:lnTo>
                <a:lnTo>
                  <a:pt x="1263306" y="1005344"/>
                </a:lnTo>
                <a:lnTo>
                  <a:pt x="1263940" y="999959"/>
                </a:lnTo>
                <a:lnTo>
                  <a:pt x="1265206" y="994574"/>
                </a:lnTo>
                <a:lnTo>
                  <a:pt x="1267107" y="989506"/>
                </a:lnTo>
                <a:lnTo>
                  <a:pt x="1269324" y="985072"/>
                </a:lnTo>
                <a:lnTo>
                  <a:pt x="1271857" y="980637"/>
                </a:lnTo>
                <a:lnTo>
                  <a:pt x="1275024" y="976519"/>
                </a:lnTo>
                <a:lnTo>
                  <a:pt x="1278191" y="973035"/>
                </a:lnTo>
                <a:lnTo>
                  <a:pt x="1281992" y="969234"/>
                </a:lnTo>
                <a:lnTo>
                  <a:pt x="1286109" y="966383"/>
                </a:lnTo>
                <a:lnTo>
                  <a:pt x="1290543" y="963533"/>
                </a:lnTo>
                <a:lnTo>
                  <a:pt x="1295294" y="961316"/>
                </a:lnTo>
                <a:lnTo>
                  <a:pt x="1300361" y="959732"/>
                </a:lnTo>
                <a:lnTo>
                  <a:pt x="1305428" y="958465"/>
                </a:lnTo>
                <a:lnTo>
                  <a:pt x="1310496" y="957198"/>
                </a:lnTo>
                <a:close/>
                <a:moveTo>
                  <a:pt x="1856524" y="666750"/>
                </a:moveTo>
                <a:lnTo>
                  <a:pt x="2002690" y="666750"/>
                </a:lnTo>
                <a:lnTo>
                  <a:pt x="2005874" y="667066"/>
                </a:lnTo>
                <a:lnTo>
                  <a:pt x="2009695" y="667382"/>
                </a:lnTo>
                <a:lnTo>
                  <a:pt x="2012561" y="668330"/>
                </a:lnTo>
                <a:lnTo>
                  <a:pt x="2016064" y="669595"/>
                </a:lnTo>
                <a:lnTo>
                  <a:pt x="2018930" y="670859"/>
                </a:lnTo>
                <a:lnTo>
                  <a:pt x="2021796" y="672755"/>
                </a:lnTo>
                <a:lnTo>
                  <a:pt x="2024344" y="674335"/>
                </a:lnTo>
                <a:lnTo>
                  <a:pt x="2026891" y="676863"/>
                </a:lnTo>
                <a:lnTo>
                  <a:pt x="2029121" y="679076"/>
                </a:lnTo>
                <a:lnTo>
                  <a:pt x="2031031" y="681920"/>
                </a:lnTo>
                <a:lnTo>
                  <a:pt x="2032623" y="684764"/>
                </a:lnTo>
                <a:lnTo>
                  <a:pt x="2034216" y="687292"/>
                </a:lnTo>
                <a:lnTo>
                  <a:pt x="2035489" y="690769"/>
                </a:lnTo>
                <a:lnTo>
                  <a:pt x="2036126" y="693929"/>
                </a:lnTo>
                <a:lnTo>
                  <a:pt x="2036763" y="697405"/>
                </a:lnTo>
                <a:lnTo>
                  <a:pt x="2036763" y="700566"/>
                </a:lnTo>
                <a:lnTo>
                  <a:pt x="2036763" y="704358"/>
                </a:lnTo>
                <a:lnTo>
                  <a:pt x="2036126" y="707834"/>
                </a:lnTo>
                <a:lnTo>
                  <a:pt x="2035489" y="710995"/>
                </a:lnTo>
                <a:lnTo>
                  <a:pt x="2034216" y="714155"/>
                </a:lnTo>
                <a:lnTo>
                  <a:pt x="2032623" y="716999"/>
                </a:lnTo>
                <a:lnTo>
                  <a:pt x="2031031" y="720160"/>
                </a:lnTo>
                <a:lnTo>
                  <a:pt x="2029121" y="722688"/>
                </a:lnTo>
                <a:lnTo>
                  <a:pt x="2026891" y="724900"/>
                </a:lnTo>
                <a:lnTo>
                  <a:pt x="2024344" y="727112"/>
                </a:lnTo>
                <a:lnTo>
                  <a:pt x="2021796" y="729009"/>
                </a:lnTo>
                <a:lnTo>
                  <a:pt x="2018930" y="730905"/>
                </a:lnTo>
                <a:lnTo>
                  <a:pt x="2016064" y="732169"/>
                </a:lnTo>
                <a:lnTo>
                  <a:pt x="2012561" y="733433"/>
                </a:lnTo>
                <a:lnTo>
                  <a:pt x="2009695" y="734381"/>
                </a:lnTo>
                <a:lnTo>
                  <a:pt x="2005874" y="734697"/>
                </a:lnTo>
                <a:lnTo>
                  <a:pt x="2002690" y="735013"/>
                </a:lnTo>
                <a:lnTo>
                  <a:pt x="1856524" y="735013"/>
                </a:lnTo>
                <a:lnTo>
                  <a:pt x="1853339" y="734697"/>
                </a:lnTo>
                <a:lnTo>
                  <a:pt x="1849518" y="734381"/>
                </a:lnTo>
                <a:lnTo>
                  <a:pt x="1846652" y="733433"/>
                </a:lnTo>
                <a:lnTo>
                  <a:pt x="1843149" y="732169"/>
                </a:lnTo>
                <a:lnTo>
                  <a:pt x="1840283" y="730905"/>
                </a:lnTo>
                <a:lnTo>
                  <a:pt x="1837417" y="729009"/>
                </a:lnTo>
                <a:lnTo>
                  <a:pt x="1834870" y="727112"/>
                </a:lnTo>
                <a:lnTo>
                  <a:pt x="1832322" y="724900"/>
                </a:lnTo>
                <a:lnTo>
                  <a:pt x="1830093" y="722688"/>
                </a:lnTo>
                <a:lnTo>
                  <a:pt x="1828182" y="720160"/>
                </a:lnTo>
                <a:lnTo>
                  <a:pt x="1826590" y="716999"/>
                </a:lnTo>
                <a:lnTo>
                  <a:pt x="1824998" y="714155"/>
                </a:lnTo>
                <a:lnTo>
                  <a:pt x="1823724" y="710995"/>
                </a:lnTo>
                <a:lnTo>
                  <a:pt x="1823087" y="707834"/>
                </a:lnTo>
                <a:lnTo>
                  <a:pt x="1822450" y="704358"/>
                </a:lnTo>
                <a:lnTo>
                  <a:pt x="1822450" y="700566"/>
                </a:lnTo>
                <a:lnTo>
                  <a:pt x="1822450" y="697405"/>
                </a:lnTo>
                <a:lnTo>
                  <a:pt x="1823087" y="693929"/>
                </a:lnTo>
                <a:lnTo>
                  <a:pt x="1823724" y="690769"/>
                </a:lnTo>
                <a:lnTo>
                  <a:pt x="1824998" y="687292"/>
                </a:lnTo>
                <a:lnTo>
                  <a:pt x="1826590" y="684764"/>
                </a:lnTo>
                <a:lnTo>
                  <a:pt x="1828182" y="681920"/>
                </a:lnTo>
                <a:lnTo>
                  <a:pt x="1830093" y="679076"/>
                </a:lnTo>
                <a:lnTo>
                  <a:pt x="1832322" y="676863"/>
                </a:lnTo>
                <a:lnTo>
                  <a:pt x="1834870" y="674335"/>
                </a:lnTo>
                <a:lnTo>
                  <a:pt x="1837417" y="672755"/>
                </a:lnTo>
                <a:lnTo>
                  <a:pt x="1840283" y="670859"/>
                </a:lnTo>
                <a:lnTo>
                  <a:pt x="1843149" y="669595"/>
                </a:lnTo>
                <a:lnTo>
                  <a:pt x="1846652" y="668330"/>
                </a:lnTo>
                <a:lnTo>
                  <a:pt x="1849518" y="667382"/>
                </a:lnTo>
                <a:lnTo>
                  <a:pt x="1853339" y="667066"/>
                </a:lnTo>
                <a:lnTo>
                  <a:pt x="1856524" y="666750"/>
                </a:lnTo>
                <a:close/>
                <a:moveTo>
                  <a:pt x="629654" y="666750"/>
                </a:moveTo>
                <a:lnTo>
                  <a:pt x="775285" y="666750"/>
                </a:lnTo>
                <a:lnTo>
                  <a:pt x="778783" y="667066"/>
                </a:lnTo>
                <a:lnTo>
                  <a:pt x="781962" y="667382"/>
                </a:lnTo>
                <a:lnTo>
                  <a:pt x="785460" y="668330"/>
                </a:lnTo>
                <a:lnTo>
                  <a:pt x="788640" y="669595"/>
                </a:lnTo>
                <a:lnTo>
                  <a:pt x="791819" y="670859"/>
                </a:lnTo>
                <a:lnTo>
                  <a:pt x="794363" y="672755"/>
                </a:lnTo>
                <a:lnTo>
                  <a:pt x="797225" y="674335"/>
                </a:lnTo>
                <a:lnTo>
                  <a:pt x="799451" y="676863"/>
                </a:lnTo>
                <a:lnTo>
                  <a:pt x="801677" y="679076"/>
                </a:lnTo>
                <a:lnTo>
                  <a:pt x="803902" y="681920"/>
                </a:lnTo>
                <a:lnTo>
                  <a:pt x="805492" y="684764"/>
                </a:lnTo>
                <a:lnTo>
                  <a:pt x="806764" y="687292"/>
                </a:lnTo>
                <a:lnTo>
                  <a:pt x="808036" y="690769"/>
                </a:lnTo>
                <a:lnTo>
                  <a:pt x="808990" y="693929"/>
                </a:lnTo>
                <a:lnTo>
                  <a:pt x="809626" y="697405"/>
                </a:lnTo>
                <a:lnTo>
                  <a:pt x="809626" y="700566"/>
                </a:lnTo>
                <a:lnTo>
                  <a:pt x="809626" y="704358"/>
                </a:lnTo>
                <a:lnTo>
                  <a:pt x="808990" y="707834"/>
                </a:lnTo>
                <a:lnTo>
                  <a:pt x="808036" y="710995"/>
                </a:lnTo>
                <a:lnTo>
                  <a:pt x="806764" y="714155"/>
                </a:lnTo>
                <a:lnTo>
                  <a:pt x="805492" y="716999"/>
                </a:lnTo>
                <a:lnTo>
                  <a:pt x="803902" y="720160"/>
                </a:lnTo>
                <a:lnTo>
                  <a:pt x="801677" y="722688"/>
                </a:lnTo>
                <a:lnTo>
                  <a:pt x="799451" y="724900"/>
                </a:lnTo>
                <a:lnTo>
                  <a:pt x="797225" y="727112"/>
                </a:lnTo>
                <a:lnTo>
                  <a:pt x="794363" y="729009"/>
                </a:lnTo>
                <a:lnTo>
                  <a:pt x="791819" y="730905"/>
                </a:lnTo>
                <a:lnTo>
                  <a:pt x="788640" y="732169"/>
                </a:lnTo>
                <a:lnTo>
                  <a:pt x="785460" y="733433"/>
                </a:lnTo>
                <a:lnTo>
                  <a:pt x="781962" y="734381"/>
                </a:lnTo>
                <a:lnTo>
                  <a:pt x="778783" y="734697"/>
                </a:lnTo>
                <a:lnTo>
                  <a:pt x="775285" y="735013"/>
                </a:lnTo>
                <a:lnTo>
                  <a:pt x="629654" y="735013"/>
                </a:lnTo>
                <a:lnTo>
                  <a:pt x="626156" y="734697"/>
                </a:lnTo>
                <a:lnTo>
                  <a:pt x="622976" y="734381"/>
                </a:lnTo>
                <a:lnTo>
                  <a:pt x="619479" y="733433"/>
                </a:lnTo>
                <a:lnTo>
                  <a:pt x="616299" y="732169"/>
                </a:lnTo>
                <a:lnTo>
                  <a:pt x="613119" y="730905"/>
                </a:lnTo>
                <a:lnTo>
                  <a:pt x="610576" y="729009"/>
                </a:lnTo>
                <a:lnTo>
                  <a:pt x="607714" y="727112"/>
                </a:lnTo>
                <a:lnTo>
                  <a:pt x="605488" y="724900"/>
                </a:lnTo>
                <a:lnTo>
                  <a:pt x="603262" y="722688"/>
                </a:lnTo>
                <a:lnTo>
                  <a:pt x="601036" y="720160"/>
                </a:lnTo>
                <a:lnTo>
                  <a:pt x="599447" y="716999"/>
                </a:lnTo>
                <a:lnTo>
                  <a:pt x="598175" y="714155"/>
                </a:lnTo>
                <a:lnTo>
                  <a:pt x="596903" y="710995"/>
                </a:lnTo>
                <a:lnTo>
                  <a:pt x="596267" y="707834"/>
                </a:lnTo>
                <a:lnTo>
                  <a:pt x="595313" y="704358"/>
                </a:lnTo>
                <a:lnTo>
                  <a:pt x="595313" y="700566"/>
                </a:lnTo>
                <a:lnTo>
                  <a:pt x="595313" y="697405"/>
                </a:lnTo>
                <a:lnTo>
                  <a:pt x="596267" y="693929"/>
                </a:lnTo>
                <a:lnTo>
                  <a:pt x="596903" y="690769"/>
                </a:lnTo>
                <a:lnTo>
                  <a:pt x="598175" y="687292"/>
                </a:lnTo>
                <a:lnTo>
                  <a:pt x="599447" y="684764"/>
                </a:lnTo>
                <a:lnTo>
                  <a:pt x="601036" y="681920"/>
                </a:lnTo>
                <a:lnTo>
                  <a:pt x="603262" y="679076"/>
                </a:lnTo>
                <a:lnTo>
                  <a:pt x="605488" y="676863"/>
                </a:lnTo>
                <a:lnTo>
                  <a:pt x="607714" y="674335"/>
                </a:lnTo>
                <a:lnTo>
                  <a:pt x="610576" y="672755"/>
                </a:lnTo>
                <a:lnTo>
                  <a:pt x="613119" y="670859"/>
                </a:lnTo>
                <a:lnTo>
                  <a:pt x="616299" y="669595"/>
                </a:lnTo>
                <a:lnTo>
                  <a:pt x="619479" y="668330"/>
                </a:lnTo>
                <a:lnTo>
                  <a:pt x="622976" y="667382"/>
                </a:lnTo>
                <a:lnTo>
                  <a:pt x="626156" y="667066"/>
                </a:lnTo>
                <a:lnTo>
                  <a:pt x="629654" y="666750"/>
                </a:lnTo>
                <a:close/>
                <a:moveTo>
                  <a:pt x="1315880" y="528637"/>
                </a:moveTo>
                <a:lnTo>
                  <a:pt x="1321897" y="528954"/>
                </a:lnTo>
                <a:lnTo>
                  <a:pt x="1327598" y="529904"/>
                </a:lnTo>
                <a:lnTo>
                  <a:pt x="1333615" y="531805"/>
                </a:lnTo>
                <a:lnTo>
                  <a:pt x="1339316" y="534655"/>
                </a:lnTo>
                <a:lnTo>
                  <a:pt x="1345017" y="537823"/>
                </a:lnTo>
                <a:lnTo>
                  <a:pt x="1350084" y="541941"/>
                </a:lnTo>
                <a:lnTo>
                  <a:pt x="1354835" y="546375"/>
                </a:lnTo>
                <a:lnTo>
                  <a:pt x="1359586" y="551760"/>
                </a:lnTo>
                <a:lnTo>
                  <a:pt x="1364020" y="557778"/>
                </a:lnTo>
                <a:lnTo>
                  <a:pt x="1367503" y="564430"/>
                </a:lnTo>
                <a:lnTo>
                  <a:pt x="1370987" y="571398"/>
                </a:lnTo>
                <a:lnTo>
                  <a:pt x="1373837" y="579634"/>
                </a:lnTo>
                <a:lnTo>
                  <a:pt x="1375104" y="583751"/>
                </a:lnTo>
                <a:lnTo>
                  <a:pt x="1376371" y="588186"/>
                </a:lnTo>
                <a:lnTo>
                  <a:pt x="1377955" y="597055"/>
                </a:lnTo>
                <a:lnTo>
                  <a:pt x="1379222" y="606557"/>
                </a:lnTo>
                <a:lnTo>
                  <a:pt x="1379538" y="616377"/>
                </a:lnTo>
                <a:lnTo>
                  <a:pt x="1379222" y="627463"/>
                </a:lnTo>
                <a:lnTo>
                  <a:pt x="1378905" y="637915"/>
                </a:lnTo>
                <a:lnTo>
                  <a:pt x="1378588" y="647101"/>
                </a:lnTo>
                <a:lnTo>
                  <a:pt x="1377955" y="655970"/>
                </a:lnTo>
                <a:lnTo>
                  <a:pt x="1376054" y="673074"/>
                </a:lnTo>
                <a:lnTo>
                  <a:pt x="1373204" y="690179"/>
                </a:lnTo>
                <a:lnTo>
                  <a:pt x="1370037" y="706967"/>
                </a:lnTo>
                <a:lnTo>
                  <a:pt x="1366237" y="725021"/>
                </a:lnTo>
                <a:lnTo>
                  <a:pt x="1361803" y="745293"/>
                </a:lnTo>
                <a:lnTo>
                  <a:pt x="1357369" y="769366"/>
                </a:lnTo>
                <a:lnTo>
                  <a:pt x="1352301" y="797873"/>
                </a:lnTo>
                <a:lnTo>
                  <a:pt x="1346917" y="830815"/>
                </a:lnTo>
                <a:lnTo>
                  <a:pt x="1344384" y="849503"/>
                </a:lnTo>
                <a:lnTo>
                  <a:pt x="1341533" y="870092"/>
                </a:lnTo>
                <a:lnTo>
                  <a:pt x="1338683" y="892264"/>
                </a:lnTo>
                <a:lnTo>
                  <a:pt x="1335832" y="916654"/>
                </a:lnTo>
                <a:lnTo>
                  <a:pt x="1296561" y="916654"/>
                </a:lnTo>
                <a:lnTo>
                  <a:pt x="1293710" y="892264"/>
                </a:lnTo>
                <a:lnTo>
                  <a:pt x="1290860" y="870092"/>
                </a:lnTo>
                <a:lnTo>
                  <a:pt x="1288326" y="849820"/>
                </a:lnTo>
                <a:lnTo>
                  <a:pt x="1285792" y="831132"/>
                </a:lnTo>
                <a:lnTo>
                  <a:pt x="1280092" y="797873"/>
                </a:lnTo>
                <a:lnTo>
                  <a:pt x="1275341" y="769366"/>
                </a:lnTo>
                <a:lnTo>
                  <a:pt x="1270590" y="745293"/>
                </a:lnTo>
                <a:lnTo>
                  <a:pt x="1266473" y="725021"/>
                </a:lnTo>
                <a:lnTo>
                  <a:pt x="1262356" y="706967"/>
                </a:lnTo>
                <a:lnTo>
                  <a:pt x="1258872" y="690179"/>
                </a:lnTo>
                <a:lnTo>
                  <a:pt x="1256339" y="673074"/>
                </a:lnTo>
                <a:lnTo>
                  <a:pt x="1254438" y="655970"/>
                </a:lnTo>
                <a:lnTo>
                  <a:pt x="1253805" y="647101"/>
                </a:lnTo>
                <a:lnTo>
                  <a:pt x="1252855" y="637915"/>
                </a:lnTo>
                <a:lnTo>
                  <a:pt x="1252538" y="627463"/>
                </a:lnTo>
                <a:lnTo>
                  <a:pt x="1252538" y="616377"/>
                </a:lnTo>
                <a:lnTo>
                  <a:pt x="1252855" y="606557"/>
                </a:lnTo>
                <a:lnTo>
                  <a:pt x="1254122" y="597055"/>
                </a:lnTo>
                <a:lnTo>
                  <a:pt x="1255705" y="588186"/>
                </a:lnTo>
                <a:lnTo>
                  <a:pt x="1256972" y="583751"/>
                </a:lnTo>
                <a:lnTo>
                  <a:pt x="1258239" y="579634"/>
                </a:lnTo>
                <a:lnTo>
                  <a:pt x="1261406" y="571398"/>
                </a:lnTo>
                <a:lnTo>
                  <a:pt x="1264573" y="564430"/>
                </a:lnTo>
                <a:lnTo>
                  <a:pt x="1268374" y="557778"/>
                </a:lnTo>
                <a:lnTo>
                  <a:pt x="1272807" y="551760"/>
                </a:lnTo>
                <a:lnTo>
                  <a:pt x="1277241" y="546375"/>
                </a:lnTo>
                <a:lnTo>
                  <a:pt x="1281992" y="541941"/>
                </a:lnTo>
                <a:lnTo>
                  <a:pt x="1287376" y="537823"/>
                </a:lnTo>
                <a:lnTo>
                  <a:pt x="1293077" y="534655"/>
                </a:lnTo>
                <a:lnTo>
                  <a:pt x="1298778" y="531805"/>
                </a:lnTo>
                <a:lnTo>
                  <a:pt x="1304162" y="529904"/>
                </a:lnTo>
                <a:lnTo>
                  <a:pt x="1310179" y="528954"/>
                </a:lnTo>
                <a:lnTo>
                  <a:pt x="1315880" y="528637"/>
                </a:lnTo>
                <a:close/>
                <a:moveTo>
                  <a:pt x="1316038" y="427125"/>
                </a:moveTo>
                <a:lnTo>
                  <a:pt x="1306196" y="427443"/>
                </a:lnTo>
                <a:lnTo>
                  <a:pt x="1296353" y="427761"/>
                </a:lnTo>
                <a:lnTo>
                  <a:pt x="1283971" y="428715"/>
                </a:lnTo>
                <a:lnTo>
                  <a:pt x="1269048" y="430622"/>
                </a:lnTo>
                <a:lnTo>
                  <a:pt x="1252221" y="432529"/>
                </a:lnTo>
                <a:lnTo>
                  <a:pt x="1233806" y="435390"/>
                </a:lnTo>
                <a:lnTo>
                  <a:pt x="1224281" y="437615"/>
                </a:lnTo>
                <a:lnTo>
                  <a:pt x="1214121" y="439523"/>
                </a:lnTo>
                <a:lnTo>
                  <a:pt x="1204278" y="441748"/>
                </a:lnTo>
                <a:lnTo>
                  <a:pt x="1193483" y="444609"/>
                </a:lnTo>
                <a:lnTo>
                  <a:pt x="1183323" y="447470"/>
                </a:lnTo>
                <a:lnTo>
                  <a:pt x="1172528" y="450967"/>
                </a:lnTo>
                <a:lnTo>
                  <a:pt x="1161733" y="454463"/>
                </a:lnTo>
                <a:lnTo>
                  <a:pt x="1150938" y="458914"/>
                </a:lnTo>
                <a:lnTo>
                  <a:pt x="1140143" y="463364"/>
                </a:lnTo>
                <a:lnTo>
                  <a:pt x="1129348" y="467814"/>
                </a:lnTo>
                <a:lnTo>
                  <a:pt x="1118871" y="473218"/>
                </a:lnTo>
                <a:lnTo>
                  <a:pt x="1108393" y="478940"/>
                </a:lnTo>
                <a:lnTo>
                  <a:pt x="1097916" y="484980"/>
                </a:lnTo>
                <a:lnTo>
                  <a:pt x="1088073" y="491338"/>
                </a:lnTo>
                <a:lnTo>
                  <a:pt x="1078231" y="498331"/>
                </a:lnTo>
                <a:lnTo>
                  <a:pt x="1069023" y="505960"/>
                </a:lnTo>
                <a:lnTo>
                  <a:pt x="1059498" y="514225"/>
                </a:lnTo>
                <a:lnTo>
                  <a:pt x="1050926" y="522808"/>
                </a:lnTo>
                <a:lnTo>
                  <a:pt x="1043623" y="530755"/>
                </a:lnTo>
                <a:lnTo>
                  <a:pt x="1036638" y="539656"/>
                </a:lnTo>
                <a:lnTo>
                  <a:pt x="1029971" y="548557"/>
                </a:lnTo>
                <a:lnTo>
                  <a:pt x="1023938" y="557775"/>
                </a:lnTo>
                <a:lnTo>
                  <a:pt x="1018541" y="567312"/>
                </a:lnTo>
                <a:lnTo>
                  <a:pt x="1013461" y="577166"/>
                </a:lnTo>
                <a:lnTo>
                  <a:pt x="1009333" y="587656"/>
                </a:lnTo>
                <a:lnTo>
                  <a:pt x="1005206" y="598464"/>
                </a:lnTo>
                <a:lnTo>
                  <a:pt x="1001713" y="608954"/>
                </a:lnTo>
                <a:lnTo>
                  <a:pt x="998856" y="620398"/>
                </a:lnTo>
                <a:lnTo>
                  <a:pt x="996633" y="632160"/>
                </a:lnTo>
                <a:lnTo>
                  <a:pt x="994728" y="643922"/>
                </a:lnTo>
                <a:lnTo>
                  <a:pt x="993458" y="656319"/>
                </a:lnTo>
                <a:lnTo>
                  <a:pt x="992506" y="668716"/>
                </a:lnTo>
                <a:lnTo>
                  <a:pt x="992506" y="681750"/>
                </a:lnTo>
                <a:lnTo>
                  <a:pt x="992506" y="694783"/>
                </a:lnTo>
                <a:lnTo>
                  <a:pt x="993141" y="707498"/>
                </a:lnTo>
                <a:lnTo>
                  <a:pt x="994093" y="719260"/>
                </a:lnTo>
                <a:lnTo>
                  <a:pt x="994728" y="730704"/>
                </a:lnTo>
                <a:lnTo>
                  <a:pt x="996316" y="741829"/>
                </a:lnTo>
                <a:lnTo>
                  <a:pt x="997586" y="752002"/>
                </a:lnTo>
                <a:lnTo>
                  <a:pt x="998856" y="762174"/>
                </a:lnTo>
                <a:lnTo>
                  <a:pt x="1000443" y="771393"/>
                </a:lnTo>
                <a:lnTo>
                  <a:pt x="1002031" y="780611"/>
                </a:lnTo>
                <a:lnTo>
                  <a:pt x="1003936" y="789194"/>
                </a:lnTo>
                <a:lnTo>
                  <a:pt x="1005841" y="797777"/>
                </a:lnTo>
                <a:lnTo>
                  <a:pt x="1008063" y="805724"/>
                </a:lnTo>
                <a:lnTo>
                  <a:pt x="1010603" y="813035"/>
                </a:lnTo>
                <a:lnTo>
                  <a:pt x="1012826" y="820347"/>
                </a:lnTo>
                <a:lnTo>
                  <a:pt x="1015683" y="827022"/>
                </a:lnTo>
                <a:lnTo>
                  <a:pt x="1018223" y="833698"/>
                </a:lnTo>
                <a:lnTo>
                  <a:pt x="1020763" y="840055"/>
                </a:lnTo>
                <a:lnTo>
                  <a:pt x="1023621" y="846095"/>
                </a:lnTo>
                <a:lnTo>
                  <a:pt x="1026478" y="851817"/>
                </a:lnTo>
                <a:lnTo>
                  <a:pt x="1032828" y="862943"/>
                </a:lnTo>
                <a:lnTo>
                  <a:pt x="1039496" y="872797"/>
                </a:lnTo>
                <a:lnTo>
                  <a:pt x="1046481" y="882652"/>
                </a:lnTo>
                <a:lnTo>
                  <a:pt x="1053466" y="891552"/>
                </a:lnTo>
                <a:lnTo>
                  <a:pt x="1061086" y="900135"/>
                </a:lnTo>
                <a:lnTo>
                  <a:pt x="1076643" y="917301"/>
                </a:lnTo>
                <a:lnTo>
                  <a:pt x="1091883" y="934467"/>
                </a:lnTo>
                <a:lnTo>
                  <a:pt x="1099821" y="943367"/>
                </a:lnTo>
                <a:lnTo>
                  <a:pt x="1107441" y="952904"/>
                </a:lnTo>
                <a:lnTo>
                  <a:pt x="1115061" y="962758"/>
                </a:lnTo>
                <a:lnTo>
                  <a:pt x="1122681" y="973566"/>
                </a:lnTo>
                <a:lnTo>
                  <a:pt x="1129983" y="985010"/>
                </a:lnTo>
                <a:lnTo>
                  <a:pt x="1136968" y="996772"/>
                </a:lnTo>
                <a:lnTo>
                  <a:pt x="1143953" y="1009805"/>
                </a:lnTo>
                <a:lnTo>
                  <a:pt x="1150938" y="1024427"/>
                </a:lnTo>
                <a:lnTo>
                  <a:pt x="1153796" y="1031739"/>
                </a:lnTo>
                <a:lnTo>
                  <a:pt x="1157288" y="1039686"/>
                </a:lnTo>
                <a:lnTo>
                  <a:pt x="1160146" y="1047633"/>
                </a:lnTo>
                <a:lnTo>
                  <a:pt x="1162686" y="1056216"/>
                </a:lnTo>
                <a:lnTo>
                  <a:pt x="1165543" y="1064799"/>
                </a:lnTo>
                <a:lnTo>
                  <a:pt x="1168083" y="1074017"/>
                </a:lnTo>
                <a:lnTo>
                  <a:pt x="1170941" y="1083554"/>
                </a:lnTo>
                <a:lnTo>
                  <a:pt x="1173163" y="1093408"/>
                </a:lnTo>
                <a:lnTo>
                  <a:pt x="1175386" y="1103580"/>
                </a:lnTo>
                <a:lnTo>
                  <a:pt x="1177608" y="1114388"/>
                </a:lnTo>
                <a:lnTo>
                  <a:pt x="1179513" y="1125196"/>
                </a:lnTo>
                <a:lnTo>
                  <a:pt x="1181418" y="1136958"/>
                </a:lnTo>
                <a:lnTo>
                  <a:pt x="1181680" y="1141412"/>
                </a:lnTo>
                <a:lnTo>
                  <a:pt x="1456680" y="1141412"/>
                </a:lnTo>
                <a:lnTo>
                  <a:pt x="1456691" y="1136958"/>
                </a:lnTo>
                <a:lnTo>
                  <a:pt x="1458596" y="1125196"/>
                </a:lnTo>
                <a:lnTo>
                  <a:pt x="1460818" y="1114388"/>
                </a:lnTo>
                <a:lnTo>
                  <a:pt x="1462723" y="1103580"/>
                </a:lnTo>
                <a:lnTo>
                  <a:pt x="1464946" y="1093408"/>
                </a:lnTo>
                <a:lnTo>
                  <a:pt x="1467486" y="1083554"/>
                </a:lnTo>
                <a:lnTo>
                  <a:pt x="1470026" y="1074017"/>
                </a:lnTo>
                <a:lnTo>
                  <a:pt x="1472883" y="1064799"/>
                </a:lnTo>
                <a:lnTo>
                  <a:pt x="1475423" y="1056216"/>
                </a:lnTo>
                <a:lnTo>
                  <a:pt x="1478281" y="1047633"/>
                </a:lnTo>
                <a:lnTo>
                  <a:pt x="1481456" y="1039686"/>
                </a:lnTo>
                <a:lnTo>
                  <a:pt x="1484313" y="1031739"/>
                </a:lnTo>
                <a:lnTo>
                  <a:pt x="1487806" y="1024427"/>
                </a:lnTo>
                <a:lnTo>
                  <a:pt x="1494156" y="1009805"/>
                </a:lnTo>
                <a:lnTo>
                  <a:pt x="1501141" y="996772"/>
                </a:lnTo>
                <a:lnTo>
                  <a:pt x="1508443" y="985010"/>
                </a:lnTo>
                <a:lnTo>
                  <a:pt x="1515746" y="973566"/>
                </a:lnTo>
                <a:lnTo>
                  <a:pt x="1523048" y="962758"/>
                </a:lnTo>
                <a:lnTo>
                  <a:pt x="1530986" y="952904"/>
                </a:lnTo>
                <a:lnTo>
                  <a:pt x="1538606" y="943367"/>
                </a:lnTo>
                <a:lnTo>
                  <a:pt x="1546543" y="934467"/>
                </a:lnTo>
                <a:lnTo>
                  <a:pt x="1561466" y="917301"/>
                </a:lnTo>
                <a:lnTo>
                  <a:pt x="1577341" y="900135"/>
                </a:lnTo>
                <a:lnTo>
                  <a:pt x="1584643" y="891552"/>
                </a:lnTo>
                <a:lnTo>
                  <a:pt x="1591946" y="882652"/>
                </a:lnTo>
                <a:lnTo>
                  <a:pt x="1598613" y="872797"/>
                </a:lnTo>
                <a:lnTo>
                  <a:pt x="1605281" y="862943"/>
                </a:lnTo>
                <a:lnTo>
                  <a:pt x="1611631" y="851817"/>
                </a:lnTo>
                <a:lnTo>
                  <a:pt x="1614806" y="846095"/>
                </a:lnTo>
                <a:lnTo>
                  <a:pt x="1617346" y="840055"/>
                </a:lnTo>
                <a:lnTo>
                  <a:pt x="1620203" y="833698"/>
                </a:lnTo>
                <a:lnTo>
                  <a:pt x="1623061" y="827022"/>
                </a:lnTo>
                <a:lnTo>
                  <a:pt x="1625283" y="820347"/>
                </a:lnTo>
                <a:lnTo>
                  <a:pt x="1628141" y="813035"/>
                </a:lnTo>
                <a:lnTo>
                  <a:pt x="1630046" y="805724"/>
                </a:lnTo>
                <a:lnTo>
                  <a:pt x="1632268" y="797777"/>
                </a:lnTo>
                <a:lnTo>
                  <a:pt x="1634491" y="789194"/>
                </a:lnTo>
                <a:lnTo>
                  <a:pt x="1636396" y="780611"/>
                </a:lnTo>
                <a:lnTo>
                  <a:pt x="1637983" y="771393"/>
                </a:lnTo>
                <a:lnTo>
                  <a:pt x="1639571" y="762174"/>
                </a:lnTo>
                <a:lnTo>
                  <a:pt x="1641158" y="752002"/>
                </a:lnTo>
                <a:lnTo>
                  <a:pt x="1642428" y="741829"/>
                </a:lnTo>
                <a:lnTo>
                  <a:pt x="1643381" y="730704"/>
                </a:lnTo>
                <a:lnTo>
                  <a:pt x="1644333" y="719260"/>
                </a:lnTo>
                <a:lnTo>
                  <a:pt x="1644968" y="707498"/>
                </a:lnTo>
                <a:lnTo>
                  <a:pt x="1645603" y="694783"/>
                </a:lnTo>
                <a:lnTo>
                  <a:pt x="1645921" y="681750"/>
                </a:lnTo>
                <a:lnTo>
                  <a:pt x="1645603" y="668716"/>
                </a:lnTo>
                <a:lnTo>
                  <a:pt x="1644968" y="656319"/>
                </a:lnTo>
                <a:lnTo>
                  <a:pt x="1643698" y="643922"/>
                </a:lnTo>
                <a:lnTo>
                  <a:pt x="1641793" y="632160"/>
                </a:lnTo>
                <a:lnTo>
                  <a:pt x="1639253" y="620398"/>
                </a:lnTo>
                <a:lnTo>
                  <a:pt x="1636396" y="608954"/>
                </a:lnTo>
                <a:lnTo>
                  <a:pt x="1632903" y="598464"/>
                </a:lnTo>
                <a:lnTo>
                  <a:pt x="1629411" y="587656"/>
                </a:lnTo>
                <a:lnTo>
                  <a:pt x="1624648" y="577166"/>
                </a:lnTo>
                <a:lnTo>
                  <a:pt x="1619568" y="567312"/>
                </a:lnTo>
                <a:lnTo>
                  <a:pt x="1614488" y="557775"/>
                </a:lnTo>
                <a:lnTo>
                  <a:pt x="1608456" y="548557"/>
                </a:lnTo>
                <a:lnTo>
                  <a:pt x="1602106" y="539656"/>
                </a:lnTo>
                <a:lnTo>
                  <a:pt x="1595121" y="530755"/>
                </a:lnTo>
                <a:lnTo>
                  <a:pt x="1587183" y="522808"/>
                </a:lnTo>
                <a:lnTo>
                  <a:pt x="1578611" y="514225"/>
                </a:lnTo>
                <a:lnTo>
                  <a:pt x="1569721" y="505960"/>
                </a:lnTo>
                <a:lnTo>
                  <a:pt x="1559878" y="498331"/>
                </a:lnTo>
                <a:lnTo>
                  <a:pt x="1550353" y="491338"/>
                </a:lnTo>
                <a:lnTo>
                  <a:pt x="1540193" y="484980"/>
                </a:lnTo>
                <a:lnTo>
                  <a:pt x="1529716" y="478622"/>
                </a:lnTo>
                <a:lnTo>
                  <a:pt x="1519556" y="473218"/>
                </a:lnTo>
                <a:lnTo>
                  <a:pt x="1508761" y="467814"/>
                </a:lnTo>
                <a:lnTo>
                  <a:pt x="1497966" y="463046"/>
                </a:lnTo>
                <a:lnTo>
                  <a:pt x="1487488" y="458596"/>
                </a:lnTo>
                <a:lnTo>
                  <a:pt x="1476376" y="454463"/>
                </a:lnTo>
                <a:lnTo>
                  <a:pt x="1465581" y="450967"/>
                </a:lnTo>
                <a:lnTo>
                  <a:pt x="1455103" y="447470"/>
                </a:lnTo>
                <a:lnTo>
                  <a:pt x="1444308" y="444609"/>
                </a:lnTo>
                <a:lnTo>
                  <a:pt x="1434148" y="441748"/>
                </a:lnTo>
                <a:lnTo>
                  <a:pt x="1423988" y="439523"/>
                </a:lnTo>
                <a:lnTo>
                  <a:pt x="1413828" y="437615"/>
                </a:lnTo>
                <a:lnTo>
                  <a:pt x="1404303" y="435390"/>
                </a:lnTo>
                <a:lnTo>
                  <a:pt x="1385888" y="432529"/>
                </a:lnTo>
                <a:lnTo>
                  <a:pt x="1369061" y="430304"/>
                </a:lnTo>
                <a:lnTo>
                  <a:pt x="1354456" y="428715"/>
                </a:lnTo>
                <a:lnTo>
                  <a:pt x="1342073" y="427761"/>
                </a:lnTo>
                <a:lnTo>
                  <a:pt x="1332866" y="427443"/>
                </a:lnTo>
                <a:lnTo>
                  <a:pt x="1323023" y="427125"/>
                </a:lnTo>
                <a:lnTo>
                  <a:pt x="1316038" y="427125"/>
                </a:lnTo>
                <a:close/>
                <a:moveTo>
                  <a:pt x="1309371" y="354012"/>
                </a:moveTo>
                <a:lnTo>
                  <a:pt x="1315403" y="354012"/>
                </a:lnTo>
                <a:lnTo>
                  <a:pt x="1322071" y="354012"/>
                </a:lnTo>
                <a:lnTo>
                  <a:pt x="1328103" y="354012"/>
                </a:lnTo>
                <a:lnTo>
                  <a:pt x="1337628" y="354330"/>
                </a:lnTo>
                <a:lnTo>
                  <a:pt x="1350011" y="354966"/>
                </a:lnTo>
                <a:lnTo>
                  <a:pt x="1365568" y="356237"/>
                </a:lnTo>
                <a:lnTo>
                  <a:pt x="1383666" y="358145"/>
                </a:lnTo>
                <a:lnTo>
                  <a:pt x="1403351" y="361006"/>
                </a:lnTo>
                <a:lnTo>
                  <a:pt x="1413828" y="362913"/>
                </a:lnTo>
                <a:lnTo>
                  <a:pt x="1424941" y="364820"/>
                </a:lnTo>
                <a:lnTo>
                  <a:pt x="1436371" y="367363"/>
                </a:lnTo>
                <a:lnTo>
                  <a:pt x="1448118" y="369906"/>
                </a:lnTo>
                <a:lnTo>
                  <a:pt x="1460183" y="373085"/>
                </a:lnTo>
                <a:lnTo>
                  <a:pt x="1471931" y="376264"/>
                </a:lnTo>
                <a:lnTo>
                  <a:pt x="1484313" y="380079"/>
                </a:lnTo>
                <a:lnTo>
                  <a:pt x="1497013" y="383893"/>
                </a:lnTo>
                <a:lnTo>
                  <a:pt x="1509396" y="388661"/>
                </a:lnTo>
                <a:lnTo>
                  <a:pt x="1522096" y="393748"/>
                </a:lnTo>
                <a:lnTo>
                  <a:pt x="1534478" y="399152"/>
                </a:lnTo>
                <a:lnTo>
                  <a:pt x="1547178" y="405191"/>
                </a:lnTo>
                <a:lnTo>
                  <a:pt x="1559561" y="411549"/>
                </a:lnTo>
                <a:lnTo>
                  <a:pt x="1571943" y="418542"/>
                </a:lnTo>
                <a:lnTo>
                  <a:pt x="1584008" y="425854"/>
                </a:lnTo>
                <a:lnTo>
                  <a:pt x="1595756" y="433801"/>
                </a:lnTo>
                <a:lnTo>
                  <a:pt x="1607186" y="442384"/>
                </a:lnTo>
                <a:lnTo>
                  <a:pt x="1618616" y="451602"/>
                </a:lnTo>
                <a:lnTo>
                  <a:pt x="1629728" y="461139"/>
                </a:lnTo>
                <a:lnTo>
                  <a:pt x="1640206" y="471629"/>
                </a:lnTo>
                <a:lnTo>
                  <a:pt x="1650366" y="483073"/>
                </a:lnTo>
                <a:lnTo>
                  <a:pt x="1659891" y="494199"/>
                </a:lnTo>
                <a:lnTo>
                  <a:pt x="1668463" y="506278"/>
                </a:lnTo>
                <a:lnTo>
                  <a:pt x="1672591" y="512318"/>
                </a:lnTo>
                <a:lnTo>
                  <a:pt x="1676401" y="518676"/>
                </a:lnTo>
                <a:lnTo>
                  <a:pt x="1680211" y="525033"/>
                </a:lnTo>
                <a:lnTo>
                  <a:pt x="1683703" y="531391"/>
                </a:lnTo>
                <a:lnTo>
                  <a:pt x="1690371" y="544424"/>
                </a:lnTo>
                <a:lnTo>
                  <a:pt x="1696403" y="558093"/>
                </a:lnTo>
                <a:lnTo>
                  <a:pt x="1701801" y="572398"/>
                </a:lnTo>
                <a:lnTo>
                  <a:pt x="1706563" y="586703"/>
                </a:lnTo>
                <a:lnTo>
                  <a:pt x="1710056" y="601325"/>
                </a:lnTo>
                <a:lnTo>
                  <a:pt x="1713548" y="616266"/>
                </a:lnTo>
                <a:lnTo>
                  <a:pt x="1715771" y="631842"/>
                </a:lnTo>
                <a:lnTo>
                  <a:pt x="1717993" y="647736"/>
                </a:lnTo>
                <a:lnTo>
                  <a:pt x="1718946" y="663948"/>
                </a:lnTo>
                <a:lnTo>
                  <a:pt x="1719263" y="680478"/>
                </a:lnTo>
                <a:lnTo>
                  <a:pt x="1718946" y="697644"/>
                </a:lnTo>
                <a:lnTo>
                  <a:pt x="1718311" y="712584"/>
                </a:lnTo>
                <a:lnTo>
                  <a:pt x="1717041" y="727207"/>
                </a:lnTo>
                <a:lnTo>
                  <a:pt x="1716088" y="740876"/>
                </a:lnTo>
                <a:lnTo>
                  <a:pt x="1714501" y="753909"/>
                </a:lnTo>
                <a:lnTo>
                  <a:pt x="1712913" y="766624"/>
                </a:lnTo>
                <a:lnTo>
                  <a:pt x="1711326" y="778704"/>
                </a:lnTo>
                <a:lnTo>
                  <a:pt x="1709103" y="790148"/>
                </a:lnTo>
                <a:lnTo>
                  <a:pt x="1706881" y="801274"/>
                </a:lnTo>
                <a:lnTo>
                  <a:pt x="1704658" y="812082"/>
                </a:lnTo>
                <a:lnTo>
                  <a:pt x="1701801" y="821936"/>
                </a:lnTo>
                <a:lnTo>
                  <a:pt x="1698943" y="831790"/>
                </a:lnTo>
                <a:lnTo>
                  <a:pt x="1696086" y="841009"/>
                </a:lnTo>
                <a:lnTo>
                  <a:pt x="1692911" y="849910"/>
                </a:lnTo>
                <a:lnTo>
                  <a:pt x="1689736" y="858175"/>
                </a:lnTo>
                <a:lnTo>
                  <a:pt x="1686243" y="866122"/>
                </a:lnTo>
                <a:lnTo>
                  <a:pt x="1682751" y="874069"/>
                </a:lnTo>
                <a:lnTo>
                  <a:pt x="1679258" y="881698"/>
                </a:lnTo>
                <a:lnTo>
                  <a:pt x="1675448" y="888691"/>
                </a:lnTo>
                <a:lnTo>
                  <a:pt x="1671321" y="895367"/>
                </a:lnTo>
                <a:lnTo>
                  <a:pt x="1667828" y="902042"/>
                </a:lnTo>
                <a:lnTo>
                  <a:pt x="1659573" y="914440"/>
                </a:lnTo>
                <a:lnTo>
                  <a:pt x="1651001" y="925884"/>
                </a:lnTo>
                <a:lnTo>
                  <a:pt x="1642428" y="936692"/>
                </a:lnTo>
                <a:lnTo>
                  <a:pt x="1633856" y="947182"/>
                </a:lnTo>
                <a:lnTo>
                  <a:pt x="1624648" y="957036"/>
                </a:lnTo>
                <a:lnTo>
                  <a:pt x="1615758" y="966891"/>
                </a:lnTo>
                <a:lnTo>
                  <a:pt x="1602423" y="981831"/>
                </a:lnTo>
                <a:lnTo>
                  <a:pt x="1595756" y="989460"/>
                </a:lnTo>
                <a:lnTo>
                  <a:pt x="1589406" y="997407"/>
                </a:lnTo>
                <a:lnTo>
                  <a:pt x="1583056" y="1005672"/>
                </a:lnTo>
                <a:lnTo>
                  <a:pt x="1576706" y="1014255"/>
                </a:lnTo>
                <a:lnTo>
                  <a:pt x="1570991" y="1023474"/>
                </a:lnTo>
                <a:lnTo>
                  <a:pt x="1564958" y="1033010"/>
                </a:lnTo>
                <a:lnTo>
                  <a:pt x="1559561" y="1043818"/>
                </a:lnTo>
                <a:lnTo>
                  <a:pt x="1554163" y="1054626"/>
                </a:lnTo>
                <a:lnTo>
                  <a:pt x="1549083" y="1067024"/>
                </a:lnTo>
                <a:lnTo>
                  <a:pt x="1544638" y="1080057"/>
                </a:lnTo>
                <a:lnTo>
                  <a:pt x="1540193" y="1094680"/>
                </a:lnTo>
                <a:lnTo>
                  <a:pt x="1536383" y="1110256"/>
                </a:lnTo>
                <a:lnTo>
                  <a:pt x="1532891" y="1127104"/>
                </a:lnTo>
                <a:lnTo>
                  <a:pt x="1529716" y="1144905"/>
                </a:lnTo>
                <a:lnTo>
                  <a:pt x="1529716" y="1286999"/>
                </a:lnTo>
                <a:lnTo>
                  <a:pt x="1526858" y="1293992"/>
                </a:lnTo>
                <a:lnTo>
                  <a:pt x="1525906" y="1296535"/>
                </a:lnTo>
                <a:lnTo>
                  <a:pt x="1523366" y="1300986"/>
                </a:lnTo>
                <a:lnTo>
                  <a:pt x="1520508" y="1306072"/>
                </a:lnTo>
                <a:lnTo>
                  <a:pt x="1516063" y="1312747"/>
                </a:lnTo>
                <a:lnTo>
                  <a:pt x="1510348" y="1320694"/>
                </a:lnTo>
                <a:lnTo>
                  <a:pt x="1503046" y="1328641"/>
                </a:lnTo>
                <a:lnTo>
                  <a:pt x="1499236" y="1333410"/>
                </a:lnTo>
                <a:lnTo>
                  <a:pt x="1494473" y="1337542"/>
                </a:lnTo>
                <a:lnTo>
                  <a:pt x="1489393" y="1342310"/>
                </a:lnTo>
                <a:lnTo>
                  <a:pt x="1483996" y="1346761"/>
                </a:lnTo>
                <a:lnTo>
                  <a:pt x="1478281" y="1351211"/>
                </a:lnTo>
                <a:lnTo>
                  <a:pt x="1471931" y="1355979"/>
                </a:lnTo>
                <a:lnTo>
                  <a:pt x="1465263" y="1360748"/>
                </a:lnTo>
                <a:lnTo>
                  <a:pt x="1457961" y="1365516"/>
                </a:lnTo>
                <a:lnTo>
                  <a:pt x="1450341" y="1369648"/>
                </a:lnTo>
                <a:lnTo>
                  <a:pt x="1442086" y="1374417"/>
                </a:lnTo>
                <a:lnTo>
                  <a:pt x="1432878" y="1378867"/>
                </a:lnTo>
                <a:lnTo>
                  <a:pt x="1423671" y="1382682"/>
                </a:lnTo>
                <a:lnTo>
                  <a:pt x="1413511" y="1386814"/>
                </a:lnTo>
                <a:lnTo>
                  <a:pt x="1403351" y="1390311"/>
                </a:lnTo>
                <a:lnTo>
                  <a:pt x="1392238" y="1394125"/>
                </a:lnTo>
                <a:lnTo>
                  <a:pt x="1380173" y="1397622"/>
                </a:lnTo>
                <a:lnTo>
                  <a:pt x="1367791" y="1400483"/>
                </a:lnTo>
                <a:lnTo>
                  <a:pt x="1354773" y="1403662"/>
                </a:lnTo>
                <a:lnTo>
                  <a:pt x="1341121" y="1405887"/>
                </a:lnTo>
                <a:lnTo>
                  <a:pt x="1326833" y="1407794"/>
                </a:lnTo>
                <a:lnTo>
                  <a:pt x="1324611" y="1408112"/>
                </a:lnTo>
                <a:lnTo>
                  <a:pt x="1311276" y="1407794"/>
                </a:lnTo>
                <a:lnTo>
                  <a:pt x="1296988" y="1405887"/>
                </a:lnTo>
                <a:lnTo>
                  <a:pt x="1283336" y="1403662"/>
                </a:lnTo>
                <a:lnTo>
                  <a:pt x="1270318" y="1400483"/>
                </a:lnTo>
                <a:lnTo>
                  <a:pt x="1257936" y="1397622"/>
                </a:lnTo>
                <a:lnTo>
                  <a:pt x="1246188" y="1394125"/>
                </a:lnTo>
                <a:lnTo>
                  <a:pt x="1235076" y="1390311"/>
                </a:lnTo>
                <a:lnTo>
                  <a:pt x="1224598" y="1386814"/>
                </a:lnTo>
                <a:lnTo>
                  <a:pt x="1214438" y="1382682"/>
                </a:lnTo>
                <a:lnTo>
                  <a:pt x="1205231" y="1378867"/>
                </a:lnTo>
                <a:lnTo>
                  <a:pt x="1196658" y="1374417"/>
                </a:lnTo>
                <a:lnTo>
                  <a:pt x="1192940" y="1372348"/>
                </a:lnTo>
                <a:lnTo>
                  <a:pt x="1177471" y="1376937"/>
                </a:lnTo>
                <a:lnTo>
                  <a:pt x="1156831" y="1382967"/>
                </a:lnTo>
                <a:lnTo>
                  <a:pt x="1135872" y="1388679"/>
                </a:lnTo>
                <a:lnTo>
                  <a:pt x="1094591" y="1399787"/>
                </a:lnTo>
                <a:lnTo>
                  <a:pt x="1054580" y="1409625"/>
                </a:lnTo>
                <a:lnTo>
                  <a:pt x="1017744" y="1419462"/>
                </a:lnTo>
                <a:lnTo>
                  <a:pt x="985672" y="1428031"/>
                </a:lnTo>
                <a:lnTo>
                  <a:pt x="971700" y="1432157"/>
                </a:lnTo>
                <a:lnTo>
                  <a:pt x="959633" y="1436282"/>
                </a:lnTo>
                <a:lnTo>
                  <a:pt x="949471" y="1439773"/>
                </a:lnTo>
                <a:lnTo>
                  <a:pt x="941215" y="1443581"/>
                </a:lnTo>
                <a:lnTo>
                  <a:pt x="938357" y="1445168"/>
                </a:lnTo>
                <a:lnTo>
                  <a:pt x="935499" y="1446755"/>
                </a:lnTo>
                <a:lnTo>
                  <a:pt x="933594" y="1448024"/>
                </a:lnTo>
                <a:lnTo>
                  <a:pt x="932324" y="1449928"/>
                </a:lnTo>
                <a:lnTo>
                  <a:pt x="932006" y="1451198"/>
                </a:lnTo>
                <a:lnTo>
                  <a:pt x="932006" y="1452784"/>
                </a:lnTo>
                <a:lnTo>
                  <a:pt x="932641" y="1454054"/>
                </a:lnTo>
                <a:lnTo>
                  <a:pt x="934229" y="1455641"/>
                </a:lnTo>
                <a:lnTo>
                  <a:pt x="938675" y="1457862"/>
                </a:lnTo>
                <a:lnTo>
                  <a:pt x="944390" y="1460401"/>
                </a:lnTo>
                <a:lnTo>
                  <a:pt x="950741" y="1462940"/>
                </a:lnTo>
                <a:lnTo>
                  <a:pt x="958363" y="1465161"/>
                </a:lnTo>
                <a:lnTo>
                  <a:pt x="966619" y="1467065"/>
                </a:lnTo>
                <a:lnTo>
                  <a:pt x="976145" y="1469604"/>
                </a:lnTo>
                <a:lnTo>
                  <a:pt x="985672" y="1471508"/>
                </a:lnTo>
                <a:lnTo>
                  <a:pt x="996468" y="1473412"/>
                </a:lnTo>
                <a:lnTo>
                  <a:pt x="1019014" y="1477538"/>
                </a:lnTo>
                <a:lnTo>
                  <a:pt x="1043783" y="1481029"/>
                </a:lnTo>
                <a:lnTo>
                  <a:pt x="1069505" y="1484202"/>
                </a:lnTo>
                <a:lnTo>
                  <a:pt x="1095861" y="1486741"/>
                </a:lnTo>
                <a:lnTo>
                  <a:pt x="1122218" y="1489597"/>
                </a:lnTo>
                <a:lnTo>
                  <a:pt x="1147939" y="1491819"/>
                </a:lnTo>
                <a:lnTo>
                  <a:pt x="1172708" y="1493723"/>
                </a:lnTo>
                <a:lnTo>
                  <a:pt x="1195889" y="1495309"/>
                </a:lnTo>
                <a:lnTo>
                  <a:pt x="1233995" y="1497214"/>
                </a:lnTo>
                <a:lnTo>
                  <a:pt x="1247967" y="1497848"/>
                </a:lnTo>
                <a:lnTo>
                  <a:pt x="1257811" y="1497848"/>
                </a:lnTo>
                <a:lnTo>
                  <a:pt x="1260034" y="1497848"/>
                </a:lnTo>
                <a:lnTo>
                  <a:pt x="1262574" y="1497531"/>
                </a:lnTo>
                <a:lnTo>
                  <a:pt x="1268925" y="1495944"/>
                </a:lnTo>
                <a:lnTo>
                  <a:pt x="1276864" y="1493723"/>
                </a:lnTo>
                <a:lnTo>
                  <a:pt x="1286391" y="1490549"/>
                </a:lnTo>
                <a:lnTo>
                  <a:pt x="1297187" y="1486106"/>
                </a:lnTo>
                <a:lnTo>
                  <a:pt x="1309254" y="1481663"/>
                </a:lnTo>
                <a:lnTo>
                  <a:pt x="1337516" y="1470239"/>
                </a:lnTo>
                <a:lnTo>
                  <a:pt x="1369588" y="1456593"/>
                </a:lnTo>
                <a:lnTo>
                  <a:pt x="1404836" y="1440725"/>
                </a:lnTo>
                <a:lnTo>
                  <a:pt x="1483271" y="1406768"/>
                </a:lnTo>
                <a:lnTo>
                  <a:pt x="1524870" y="1388679"/>
                </a:lnTo>
                <a:lnTo>
                  <a:pt x="1566786" y="1370908"/>
                </a:lnTo>
                <a:lnTo>
                  <a:pt x="1608703" y="1354088"/>
                </a:lnTo>
                <a:lnTo>
                  <a:pt x="1629343" y="1346154"/>
                </a:lnTo>
                <a:lnTo>
                  <a:pt x="1649666" y="1337903"/>
                </a:lnTo>
                <a:lnTo>
                  <a:pt x="1669672" y="1330604"/>
                </a:lnTo>
                <a:lnTo>
                  <a:pt x="1689043" y="1323622"/>
                </a:lnTo>
                <a:lnTo>
                  <a:pt x="1708095" y="1317275"/>
                </a:lnTo>
                <a:lnTo>
                  <a:pt x="1726513" y="1311246"/>
                </a:lnTo>
                <a:lnTo>
                  <a:pt x="1743978" y="1305851"/>
                </a:lnTo>
                <a:lnTo>
                  <a:pt x="1760491" y="1301725"/>
                </a:lnTo>
                <a:lnTo>
                  <a:pt x="1776368" y="1297599"/>
                </a:lnTo>
                <a:lnTo>
                  <a:pt x="1790976" y="1294743"/>
                </a:lnTo>
                <a:lnTo>
                  <a:pt x="1804630" y="1292204"/>
                </a:lnTo>
                <a:lnTo>
                  <a:pt x="1817650" y="1290618"/>
                </a:lnTo>
                <a:lnTo>
                  <a:pt x="1829717" y="1289031"/>
                </a:lnTo>
                <a:lnTo>
                  <a:pt x="1840831" y="1288396"/>
                </a:lnTo>
                <a:lnTo>
                  <a:pt x="1851310" y="1287762"/>
                </a:lnTo>
                <a:lnTo>
                  <a:pt x="1860836" y="1287127"/>
                </a:lnTo>
                <a:lnTo>
                  <a:pt x="1869728" y="1287762"/>
                </a:lnTo>
                <a:lnTo>
                  <a:pt x="1877984" y="1288396"/>
                </a:lnTo>
                <a:lnTo>
                  <a:pt x="1885605" y="1289348"/>
                </a:lnTo>
                <a:lnTo>
                  <a:pt x="1892274" y="1290618"/>
                </a:lnTo>
                <a:lnTo>
                  <a:pt x="1898307" y="1292204"/>
                </a:lnTo>
                <a:lnTo>
                  <a:pt x="1904023" y="1294426"/>
                </a:lnTo>
                <a:lnTo>
                  <a:pt x="1908469" y="1296647"/>
                </a:lnTo>
                <a:lnTo>
                  <a:pt x="1912914" y="1298869"/>
                </a:lnTo>
                <a:lnTo>
                  <a:pt x="1916725" y="1302042"/>
                </a:lnTo>
                <a:lnTo>
                  <a:pt x="1919901" y="1304899"/>
                </a:lnTo>
                <a:lnTo>
                  <a:pt x="1922441" y="1308389"/>
                </a:lnTo>
                <a:lnTo>
                  <a:pt x="1924664" y="1311880"/>
                </a:lnTo>
                <a:lnTo>
                  <a:pt x="1926252" y="1315688"/>
                </a:lnTo>
                <a:lnTo>
                  <a:pt x="1927522" y="1319497"/>
                </a:lnTo>
                <a:lnTo>
                  <a:pt x="1928157" y="1323622"/>
                </a:lnTo>
                <a:lnTo>
                  <a:pt x="1928474" y="1328065"/>
                </a:lnTo>
                <a:lnTo>
                  <a:pt x="1928474" y="1332825"/>
                </a:lnTo>
                <a:lnTo>
                  <a:pt x="1928157" y="1336951"/>
                </a:lnTo>
                <a:lnTo>
                  <a:pt x="1927522" y="1342029"/>
                </a:lnTo>
                <a:lnTo>
                  <a:pt x="1926252" y="1346789"/>
                </a:lnTo>
                <a:lnTo>
                  <a:pt x="1924981" y="1351549"/>
                </a:lnTo>
                <a:lnTo>
                  <a:pt x="1923711" y="1356627"/>
                </a:lnTo>
                <a:lnTo>
                  <a:pt x="1921488" y="1361704"/>
                </a:lnTo>
                <a:lnTo>
                  <a:pt x="1919583" y="1366782"/>
                </a:lnTo>
                <a:lnTo>
                  <a:pt x="1917728" y="1370490"/>
                </a:lnTo>
                <a:lnTo>
                  <a:pt x="1673225" y="1539875"/>
                </a:lnTo>
                <a:lnTo>
                  <a:pt x="1839536" y="1455101"/>
                </a:lnTo>
                <a:lnTo>
                  <a:pt x="1835829" y="1457509"/>
                </a:lnTo>
                <a:lnTo>
                  <a:pt x="1835750" y="1457545"/>
                </a:lnTo>
                <a:lnTo>
                  <a:pt x="1831940" y="1459449"/>
                </a:lnTo>
                <a:lnTo>
                  <a:pt x="1834797" y="1458179"/>
                </a:lnTo>
                <a:lnTo>
                  <a:pt x="1835829" y="1457509"/>
                </a:lnTo>
                <a:lnTo>
                  <a:pt x="1846229" y="1452784"/>
                </a:lnTo>
                <a:lnTo>
                  <a:pt x="1861789" y="1446437"/>
                </a:lnTo>
                <a:lnTo>
                  <a:pt x="1871633" y="1442629"/>
                </a:lnTo>
                <a:lnTo>
                  <a:pt x="1882112" y="1438821"/>
                </a:lnTo>
                <a:lnTo>
                  <a:pt x="1893226" y="1435013"/>
                </a:lnTo>
                <a:lnTo>
                  <a:pt x="1905293" y="1431204"/>
                </a:lnTo>
                <a:lnTo>
                  <a:pt x="1917995" y="1427714"/>
                </a:lnTo>
                <a:lnTo>
                  <a:pt x="1930697" y="1424857"/>
                </a:lnTo>
                <a:lnTo>
                  <a:pt x="1944034" y="1422001"/>
                </a:lnTo>
                <a:lnTo>
                  <a:pt x="1957054" y="1420097"/>
                </a:lnTo>
                <a:lnTo>
                  <a:pt x="1970391" y="1418828"/>
                </a:lnTo>
                <a:lnTo>
                  <a:pt x="1977059" y="1418510"/>
                </a:lnTo>
                <a:lnTo>
                  <a:pt x="1983410" y="1418193"/>
                </a:lnTo>
                <a:lnTo>
                  <a:pt x="1989761" y="1418510"/>
                </a:lnTo>
                <a:lnTo>
                  <a:pt x="1995795" y="1418828"/>
                </a:lnTo>
                <a:lnTo>
                  <a:pt x="2001828" y="1419780"/>
                </a:lnTo>
                <a:lnTo>
                  <a:pt x="2007862" y="1420732"/>
                </a:lnTo>
                <a:lnTo>
                  <a:pt x="2013577" y="1421684"/>
                </a:lnTo>
                <a:lnTo>
                  <a:pt x="2018658" y="1423588"/>
                </a:lnTo>
                <a:lnTo>
                  <a:pt x="2023739" y="1425175"/>
                </a:lnTo>
                <a:lnTo>
                  <a:pt x="2028820" y="1427079"/>
                </a:lnTo>
                <a:lnTo>
                  <a:pt x="2033265" y="1429618"/>
                </a:lnTo>
                <a:lnTo>
                  <a:pt x="2037394" y="1431839"/>
                </a:lnTo>
                <a:lnTo>
                  <a:pt x="2041839" y="1434378"/>
                </a:lnTo>
                <a:lnTo>
                  <a:pt x="2045650" y="1437234"/>
                </a:lnTo>
                <a:lnTo>
                  <a:pt x="2048825" y="1439773"/>
                </a:lnTo>
                <a:lnTo>
                  <a:pt x="2052001" y="1442946"/>
                </a:lnTo>
                <a:lnTo>
                  <a:pt x="2054859" y="1445803"/>
                </a:lnTo>
                <a:lnTo>
                  <a:pt x="2057082" y="1449294"/>
                </a:lnTo>
                <a:lnTo>
                  <a:pt x="2059305" y="1452467"/>
                </a:lnTo>
                <a:lnTo>
                  <a:pt x="2060892" y="1455958"/>
                </a:lnTo>
                <a:lnTo>
                  <a:pt x="2062162" y="1459131"/>
                </a:lnTo>
                <a:lnTo>
                  <a:pt x="2063115" y="1462622"/>
                </a:lnTo>
                <a:lnTo>
                  <a:pt x="2063433" y="1465796"/>
                </a:lnTo>
                <a:lnTo>
                  <a:pt x="2063750" y="1469287"/>
                </a:lnTo>
                <a:lnTo>
                  <a:pt x="2063433" y="1472778"/>
                </a:lnTo>
                <a:lnTo>
                  <a:pt x="2062480" y="1476268"/>
                </a:lnTo>
                <a:lnTo>
                  <a:pt x="2061210" y="1479442"/>
                </a:lnTo>
                <a:lnTo>
                  <a:pt x="2059622" y="1482933"/>
                </a:lnTo>
                <a:lnTo>
                  <a:pt x="2057082" y="1485789"/>
                </a:lnTo>
                <a:lnTo>
                  <a:pt x="2054541" y="1489280"/>
                </a:lnTo>
                <a:lnTo>
                  <a:pt x="2051048" y="1492136"/>
                </a:lnTo>
                <a:lnTo>
                  <a:pt x="2047555" y="1495309"/>
                </a:lnTo>
                <a:lnTo>
                  <a:pt x="2043110" y="1497848"/>
                </a:lnTo>
                <a:lnTo>
                  <a:pt x="2038029" y="1500704"/>
                </a:lnTo>
                <a:lnTo>
                  <a:pt x="2017071" y="1511494"/>
                </a:lnTo>
                <a:lnTo>
                  <a:pt x="1995795" y="1522919"/>
                </a:lnTo>
                <a:lnTo>
                  <a:pt x="1975154" y="1534344"/>
                </a:lnTo>
                <a:lnTo>
                  <a:pt x="1956101" y="1545451"/>
                </a:lnTo>
                <a:lnTo>
                  <a:pt x="1926252" y="1562271"/>
                </a:lnTo>
                <a:lnTo>
                  <a:pt x="1914502" y="1569252"/>
                </a:lnTo>
                <a:lnTo>
                  <a:pt x="1983410" y="1527997"/>
                </a:lnTo>
                <a:lnTo>
                  <a:pt x="1511215" y="1778704"/>
                </a:lnTo>
                <a:lnTo>
                  <a:pt x="1498196" y="1785369"/>
                </a:lnTo>
                <a:lnTo>
                  <a:pt x="1482953" y="1792985"/>
                </a:lnTo>
                <a:lnTo>
                  <a:pt x="1462948" y="1802823"/>
                </a:lnTo>
                <a:lnTo>
                  <a:pt x="1438814" y="1814248"/>
                </a:lnTo>
                <a:lnTo>
                  <a:pt x="1410870" y="1827259"/>
                </a:lnTo>
                <a:lnTo>
                  <a:pt x="1380385" y="1841223"/>
                </a:lnTo>
                <a:lnTo>
                  <a:pt x="1347678" y="1855186"/>
                </a:lnTo>
                <a:lnTo>
                  <a:pt x="1313382" y="1869150"/>
                </a:lnTo>
                <a:lnTo>
                  <a:pt x="1295917" y="1876131"/>
                </a:lnTo>
                <a:lnTo>
                  <a:pt x="1278769" y="1882796"/>
                </a:lnTo>
                <a:lnTo>
                  <a:pt x="1260987" y="1889143"/>
                </a:lnTo>
                <a:lnTo>
                  <a:pt x="1243204" y="1895172"/>
                </a:lnTo>
                <a:lnTo>
                  <a:pt x="1225739" y="1900885"/>
                </a:lnTo>
                <a:lnTo>
                  <a:pt x="1208909" y="1905962"/>
                </a:lnTo>
                <a:lnTo>
                  <a:pt x="1191761" y="1910723"/>
                </a:lnTo>
                <a:lnTo>
                  <a:pt x="1175248" y="1914848"/>
                </a:lnTo>
                <a:lnTo>
                  <a:pt x="1159371" y="1918656"/>
                </a:lnTo>
                <a:lnTo>
                  <a:pt x="1144129" y="1921513"/>
                </a:lnTo>
                <a:lnTo>
                  <a:pt x="1129204" y="1923417"/>
                </a:lnTo>
                <a:lnTo>
                  <a:pt x="1115232" y="1925004"/>
                </a:lnTo>
                <a:lnTo>
                  <a:pt x="1108563" y="1925321"/>
                </a:lnTo>
                <a:lnTo>
                  <a:pt x="1102212" y="1925638"/>
                </a:lnTo>
                <a:lnTo>
                  <a:pt x="1095861" y="1925638"/>
                </a:lnTo>
                <a:lnTo>
                  <a:pt x="1089828" y="1925321"/>
                </a:lnTo>
                <a:lnTo>
                  <a:pt x="1076808" y="1924051"/>
                </a:lnTo>
                <a:lnTo>
                  <a:pt x="1061884" y="1922465"/>
                </a:lnTo>
                <a:lnTo>
                  <a:pt x="1025683" y="1918656"/>
                </a:lnTo>
                <a:lnTo>
                  <a:pt x="983131" y="1912944"/>
                </a:lnTo>
                <a:lnTo>
                  <a:pt x="934546" y="1906280"/>
                </a:lnTo>
                <a:lnTo>
                  <a:pt x="824992" y="1890412"/>
                </a:lnTo>
                <a:lnTo>
                  <a:pt x="707181" y="1872958"/>
                </a:lnTo>
                <a:lnTo>
                  <a:pt x="589688" y="1856138"/>
                </a:lnTo>
                <a:lnTo>
                  <a:pt x="534117" y="1848522"/>
                </a:lnTo>
                <a:lnTo>
                  <a:pt x="482357" y="1841540"/>
                </a:lnTo>
                <a:lnTo>
                  <a:pt x="435677" y="1835828"/>
                </a:lnTo>
                <a:lnTo>
                  <a:pt x="394713" y="1831385"/>
                </a:lnTo>
                <a:lnTo>
                  <a:pt x="376613" y="1829798"/>
                </a:lnTo>
                <a:lnTo>
                  <a:pt x="361053" y="1828529"/>
                </a:lnTo>
                <a:lnTo>
                  <a:pt x="347399" y="1827577"/>
                </a:lnTo>
                <a:lnTo>
                  <a:pt x="335967" y="1827259"/>
                </a:lnTo>
                <a:lnTo>
                  <a:pt x="314056" y="1827577"/>
                </a:lnTo>
                <a:lnTo>
                  <a:pt x="289922" y="1827894"/>
                </a:lnTo>
                <a:lnTo>
                  <a:pt x="237209" y="1829481"/>
                </a:lnTo>
                <a:lnTo>
                  <a:pt x="181321" y="1831385"/>
                </a:lnTo>
                <a:lnTo>
                  <a:pt x="126702" y="1833606"/>
                </a:lnTo>
                <a:lnTo>
                  <a:pt x="37153" y="1837732"/>
                </a:lnTo>
                <a:lnTo>
                  <a:pt x="0" y="1839636"/>
                </a:lnTo>
                <a:lnTo>
                  <a:pt x="19053" y="1500704"/>
                </a:lnTo>
                <a:lnTo>
                  <a:pt x="28580" y="1501657"/>
                </a:lnTo>
                <a:lnTo>
                  <a:pt x="54301" y="1503878"/>
                </a:lnTo>
                <a:lnTo>
                  <a:pt x="72084" y="1505147"/>
                </a:lnTo>
                <a:lnTo>
                  <a:pt x="92089" y="1506099"/>
                </a:lnTo>
                <a:lnTo>
                  <a:pt x="114318" y="1507369"/>
                </a:lnTo>
                <a:lnTo>
                  <a:pt x="137499" y="1507686"/>
                </a:lnTo>
                <a:lnTo>
                  <a:pt x="161632" y="1507369"/>
                </a:lnTo>
                <a:lnTo>
                  <a:pt x="173699" y="1506734"/>
                </a:lnTo>
                <a:lnTo>
                  <a:pt x="186084" y="1505782"/>
                </a:lnTo>
                <a:lnTo>
                  <a:pt x="198151" y="1504830"/>
                </a:lnTo>
                <a:lnTo>
                  <a:pt x="210217" y="1503878"/>
                </a:lnTo>
                <a:lnTo>
                  <a:pt x="221649" y="1502291"/>
                </a:lnTo>
                <a:lnTo>
                  <a:pt x="233399" y="1500704"/>
                </a:lnTo>
                <a:lnTo>
                  <a:pt x="244513" y="1498483"/>
                </a:lnTo>
                <a:lnTo>
                  <a:pt x="255627" y="1496262"/>
                </a:lnTo>
                <a:lnTo>
                  <a:pt x="265471" y="1493088"/>
                </a:lnTo>
                <a:lnTo>
                  <a:pt x="275315" y="1490232"/>
                </a:lnTo>
                <a:lnTo>
                  <a:pt x="284524" y="1486424"/>
                </a:lnTo>
                <a:lnTo>
                  <a:pt x="292780" y="1482615"/>
                </a:lnTo>
                <a:lnTo>
                  <a:pt x="300719" y="1478172"/>
                </a:lnTo>
                <a:lnTo>
                  <a:pt x="304212" y="1475634"/>
                </a:lnTo>
                <a:lnTo>
                  <a:pt x="307705" y="1473095"/>
                </a:lnTo>
                <a:lnTo>
                  <a:pt x="321677" y="1462622"/>
                </a:lnTo>
                <a:lnTo>
                  <a:pt x="337872" y="1450880"/>
                </a:lnTo>
                <a:lnTo>
                  <a:pt x="355972" y="1438821"/>
                </a:lnTo>
                <a:lnTo>
                  <a:pt x="375978" y="1426127"/>
                </a:lnTo>
                <a:lnTo>
                  <a:pt x="396936" y="1413433"/>
                </a:lnTo>
                <a:lnTo>
                  <a:pt x="418847" y="1400421"/>
                </a:lnTo>
                <a:lnTo>
                  <a:pt x="441075" y="1387727"/>
                </a:lnTo>
                <a:lnTo>
                  <a:pt x="463621" y="1375351"/>
                </a:lnTo>
                <a:lnTo>
                  <a:pt x="485850" y="1363291"/>
                </a:lnTo>
                <a:lnTo>
                  <a:pt x="508078" y="1352184"/>
                </a:lnTo>
                <a:lnTo>
                  <a:pt x="529037" y="1341711"/>
                </a:lnTo>
                <a:lnTo>
                  <a:pt x="549042" y="1332191"/>
                </a:lnTo>
                <a:lnTo>
                  <a:pt x="567142" y="1323940"/>
                </a:lnTo>
                <a:lnTo>
                  <a:pt x="583972" y="1317275"/>
                </a:lnTo>
                <a:lnTo>
                  <a:pt x="597945" y="1311880"/>
                </a:lnTo>
                <a:lnTo>
                  <a:pt x="604296" y="1309976"/>
                </a:lnTo>
                <a:lnTo>
                  <a:pt x="609694" y="1308389"/>
                </a:lnTo>
                <a:lnTo>
                  <a:pt x="616680" y="1307120"/>
                </a:lnTo>
                <a:lnTo>
                  <a:pt x="626524" y="1304899"/>
                </a:lnTo>
                <a:lnTo>
                  <a:pt x="655103" y="1299821"/>
                </a:lnTo>
                <a:lnTo>
                  <a:pt x="693844" y="1293474"/>
                </a:lnTo>
                <a:lnTo>
                  <a:pt x="740842" y="1286492"/>
                </a:lnTo>
                <a:lnTo>
                  <a:pt x="794507" y="1279193"/>
                </a:lnTo>
                <a:lnTo>
                  <a:pt x="853254" y="1271894"/>
                </a:lnTo>
                <a:lnTo>
                  <a:pt x="884056" y="1268403"/>
                </a:lnTo>
                <a:lnTo>
                  <a:pt x="915176" y="1264912"/>
                </a:lnTo>
                <a:lnTo>
                  <a:pt x="946931" y="1261421"/>
                </a:lnTo>
                <a:lnTo>
                  <a:pt x="979003" y="1258565"/>
                </a:lnTo>
                <a:lnTo>
                  <a:pt x="1010758" y="1256026"/>
                </a:lnTo>
                <a:lnTo>
                  <a:pt x="1042195" y="1253488"/>
                </a:lnTo>
                <a:lnTo>
                  <a:pt x="1073633" y="1251583"/>
                </a:lnTo>
                <a:lnTo>
                  <a:pt x="1103800" y="1249997"/>
                </a:lnTo>
                <a:lnTo>
                  <a:pt x="1108711" y="1249733"/>
                </a:lnTo>
                <a:lnTo>
                  <a:pt x="1108711" y="1144905"/>
                </a:lnTo>
                <a:lnTo>
                  <a:pt x="1105218" y="1127104"/>
                </a:lnTo>
                <a:lnTo>
                  <a:pt x="1102043" y="1110256"/>
                </a:lnTo>
                <a:lnTo>
                  <a:pt x="1097916" y="1094680"/>
                </a:lnTo>
                <a:lnTo>
                  <a:pt x="1093788" y="1080057"/>
                </a:lnTo>
                <a:lnTo>
                  <a:pt x="1089026" y="1067024"/>
                </a:lnTo>
                <a:lnTo>
                  <a:pt x="1083946" y="1054626"/>
                </a:lnTo>
                <a:lnTo>
                  <a:pt x="1078866" y="1043818"/>
                </a:lnTo>
                <a:lnTo>
                  <a:pt x="1073468" y="1033010"/>
                </a:lnTo>
                <a:lnTo>
                  <a:pt x="1067753" y="1023474"/>
                </a:lnTo>
                <a:lnTo>
                  <a:pt x="1061721" y="1014255"/>
                </a:lnTo>
                <a:lnTo>
                  <a:pt x="1055371" y="1005672"/>
                </a:lnTo>
                <a:lnTo>
                  <a:pt x="1049021" y="997407"/>
                </a:lnTo>
                <a:lnTo>
                  <a:pt x="1042671" y="989460"/>
                </a:lnTo>
                <a:lnTo>
                  <a:pt x="1036003" y="981831"/>
                </a:lnTo>
                <a:lnTo>
                  <a:pt x="1022668" y="966891"/>
                </a:lnTo>
                <a:lnTo>
                  <a:pt x="1013461" y="957036"/>
                </a:lnTo>
                <a:lnTo>
                  <a:pt x="1004888" y="947182"/>
                </a:lnTo>
                <a:lnTo>
                  <a:pt x="995681" y="936692"/>
                </a:lnTo>
                <a:lnTo>
                  <a:pt x="987108" y="925884"/>
                </a:lnTo>
                <a:lnTo>
                  <a:pt x="978853" y="914440"/>
                </a:lnTo>
                <a:lnTo>
                  <a:pt x="970916" y="902042"/>
                </a:lnTo>
                <a:lnTo>
                  <a:pt x="966788" y="895367"/>
                </a:lnTo>
                <a:lnTo>
                  <a:pt x="962978" y="888691"/>
                </a:lnTo>
                <a:lnTo>
                  <a:pt x="959168" y="881698"/>
                </a:lnTo>
                <a:lnTo>
                  <a:pt x="955676" y="874069"/>
                </a:lnTo>
                <a:lnTo>
                  <a:pt x="952183" y="866122"/>
                </a:lnTo>
                <a:lnTo>
                  <a:pt x="948691" y="858175"/>
                </a:lnTo>
                <a:lnTo>
                  <a:pt x="945516" y="849910"/>
                </a:lnTo>
                <a:lnTo>
                  <a:pt x="942341" y="841009"/>
                </a:lnTo>
                <a:lnTo>
                  <a:pt x="939483" y="831790"/>
                </a:lnTo>
                <a:lnTo>
                  <a:pt x="936626" y="821936"/>
                </a:lnTo>
                <a:lnTo>
                  <a:pt x="934086" y="812082"/>
                </a:lnTo>
                <a:lnTo>
                  <a:pt x="931863" y="801274"/>
                </a:lnTo>
                <a:lnTo>
                  <a:pt x="929323" y="790148"/>
                </a:lnTo>
                <a:lnTo>
                  <a:pt x="927418" y="778704"/>
                </a:lnTo>
                <a:lnTo>
                  <a:pt x="925513" y="766624"/>
                </a:lnTo>
                <a:lnTo>
                  <a:pt x="923608" y="753909"/>
                </a:lnTo>
                <a:lnTo>
                  <a:pt x="922338" y="740876"/>
                </a:lnTo>
                <a:lnTo>
                  <a:pt x="921068" y="727207"/>
                </a:lnTo>
                <a:lnTo>
                  <a:pt x="920433" y="712584"/>
                </a:lnTo>
                <a:lnTo>
                  <a:pt x="919481" y="697644"/>
                </a:lnTo>
                <a:lnTo>
                  <a:pt x="919163" y="680478"/>
                </a:lnTo>
                <a:lnTo>
                  <a:pt x="919481" y="663948"/>
                </a:lnTo>
                <a:lnTo>
                  <a:pt x="920751" y="647736"/>
                </a:lnTo>
                <a:lnTo>
                  <a:pt x="922338" y="631842"/>
                </a:lnTo>
                <a:lnTo>
                  <a:pt x="924561" y="616266"/>
                </a:lnTo>
                <a:lnTo>
                  <a:pt x="928053" y="601325"/>
                </a:lnTo>
                <a:lnTo>
                  <a:pt x="932181" y="586703"/>
                </a:lnTo>
                <a:lnTo>
                  <a:pt x="936308" y="572398"/>
                </a:lnTo>
                <a:lnTo>
                  <a:pt x="941706" y="558093"/>
                </a:lnTo>
                <a:lnTo>
                  <a:pt x="947738" y="544424"/>
                </a:lnTo>
                <a:lnTo>
                  <a:pt x="954406" y="531391"/>
                </a:lnTo>
                <a:lnTo>
                  <a:pt x="958216" y="525033"/>
                </a:lnTo>
                <a:lnTo>
                  <a:pt x="961708" y="518676"/>
                </a:lnTo>
                <a:lnTo>
                  <a:pt x="965836" y="512318"/>
                </a:lnTo>
                <a:lnTo>
                  <a:pt x="969646" y="506278"/>
                </a:lnTo>
                <a:lnTo>
                  <a:pt x="978853" y="494199"/>
                </a:lnTo>
                <a:lnTo>
                  <a:pt x="988061" y="483073"/>
                </a:lnTo>
                <a:lnTo>
                  <a:pt x="998221" y="471629"/>
                </a:lnTo>
                <a:lnTo>
                  <a:pt x="1008698" y="461139"/>
                </a:lnTo>
                <a:lnTo>
                  <a:pt x="1019811" y="451602"/>
                </a:lnTo>
                <a:lnTo>
                  <a:pt x="1030923" y="442384"/>
                </a:lnTo>
                <a:lnTo>
                  <a:pt x="1042671" y="433801"/>
                </a:lnTo>
                <a:lnTo>
                  <a:pt x="1054736" y="425854"/>
                </a:lnTo>
                <a:lnTo>
                  <a:pt x="1066483" y="418542"/>
                </a:lnTo>
                <a:lnTo>
                  <a:pt x="1078866" y="411549"/>
                </a:lnTo>
                <a:lnTo>
                  <a:pt x="1091248" y="405191"/>
                </a:lnTo>
                <a:lnTo>
                  <a:pt x="1103631" y="399152"/>
                </a:lnTo>
                <a:lnTo>
                  <a:pt x="1116331" y="393748"/>
                </a:lnTo>
                <a:lnTo>
                  <a:pt x="1128713" y="388661"/>
                </a:lnTo>
                <a:lnTo>
                  <a:pt x="1141413" y="383893"/>
                </a:lnTo>
                <a:lnTo>
                  <a:pt x="1153796" y="380079"/>
                </a:lnTo>
                <a:lnTo>
                  <a:pt x="1166178" y="376264"/>
                </a:lnTo>
                <a:lnTo>
                  <a:pt x="1178243" y="373085"/>
                </a:lnTo>
                <a:lnTo>
                  <a:pt x="1190308" y="369906"/>
                </a:lnTo>
                <a:lnTo>
                  <a:pt x="1201738" y="367363"/>
                </a:lnTo>
                <a:lnTo>
                  <a:pt x="1213168" y="364820"/>
                </a:lnTo>
                <a:lnTo>
                  <a:pt x="1224281" y="362595"/>
                </a:lnTo>
                <a:lnTo>
                  <a:pt x="1235076" y="361006"/>
                </a:lnTo>
                <a:lnTo>
                  <a:pt x="1254761" y="358145"/>
                </a:lnTo>
                <a:lnTo>
                  <a:pt x="1272223" y="356237"/>
                </a:lnTo>
                <a:lnTo>
                  <a:pt x="1287781" y="354966"/>
                </a:lnTo>
                <a:lnTo>
                  <a:pt x="1300163" y="354330"/>
                </a:lnTo>
                <a:lnTo>
                  <a:pt x="1309371" y="354012"/>
                </a:lnTo>
                <a:close/>
                <a:moveTo>
                  <a:pt x="1815403" y="215900"/>
                </a:moveTo>
                <a:lnTo>
                  <a:pt x="1818266" y="216218"/>
                </a:lnTo>
                <a:lnTo>
                  <a:pt x="1821764" y="216535"/>
                </a:lnTo>
                <a:lnTo>
                  <a:pt x="1824945" y="217170"/>
                </a:lnTo>
                <a:lnTo>
                  <a:pt x="1828126" y="218758"/>
                </a:lnTo>
                <a:lnTo>
                  <a:pt x="1830989" y="220028"/>
                </a:lnTo>
                <a:lnTo>
                  <a:pt x="1834170" y="221615"/>
                </a:lnTo>
                <a:lnTo>
                  <a:pt x="1836715" y="223520"/>
                </a:lnTo>
                <a:lnTo>
                  <a:pt x="1839577" y="226060"/>
                </a:lnTo>
                <a:lnTo>
                  <a:pt x="1841804" y="228600"/>
                </a:lnTo>
                <a:lnTo>
                  <a:pt x="1843713" y="231458"/>
                </a:lnTo>
                <a:lnTo>
                  <a:pt x="1845621" y="234315"/>
                </a:lnTo>
                <a:lnTo>
                  <a:pt x="1847212" y="237490"/>
                </a:lnTo>
                <a:lnTo>
                  <a:pt x="1848166" y="240348"/>
                </a:lnTo>
                <a:lnTo>
                  <a:pt x="1848802" y="243523"/>
                </a:lnTo>
                <a:lnTo>
                  <a:pt x="1849438" y="247015"/>
                </a:lnTo>
                <a:lnTo>
                  <a:pt x="1849438" y="250508"/>
                </a:lnTo>
                <a:lnTo>
                  <a:pt x="1849438" y="253365"/>
                </a:lnTo>
                <a:lnTo>
                  <a:pt x="1848802" y="256858"/>
                </a:lnTo>
                <a:lnTo>
                  <a:pt x="1848166" y="260033"/>
                </a:lnTo>
                <a:lnTo>
                  <a:pt x="1847212" y="263208"/>
                </a:lnTo>
                <a:lnTo>
                  <a:pt x="1845621" y="266065"/>
                </a:lnTo>
                <a:lnTo>
                  <a:pt x="1843713" y="268923"/>
                </a:lnTo>
                <a:lnTo>
                  <a:pt x="1841804" y="271780"/>
                </a:lnTo>
                <a:lnTo>
                  <a:pt x="1839577" y="274320"/>
                </a:lnTo>
                <a:lnTo>
                  <a:pt x="1736517" y="377190"/>
                </a:lnTo>
                <a:lnTo>
                  <a:pt x="1733654" y="379730"/>
                </a:lnTo>
                <a:lnTo>
                  <a:pt x="1731109" y="381635"/>
                </a:lnTo>
                <a:lnTo>
                  <a:pt x="1727928" y="383223"/>
                </a:lnTo>
                <a:lnTo>
                  <a:pt x="1725065" y="384810"/>
                </a:lnTo>
                <a:lnTo>
                  <a:pt x="1721885" y="386080"/>
                </a:lnTo>
                <a:lnTo>
                  <a:pt x="1718704" y="386715"/>
                </a:lnTo>
                <a:lnTo>
                  <a:pt x="1715205" y="387350"/>
                </a:lnTo>
                <a:lnTo>
                  <a:pt x="1712342" y="387350"/>
                </a:lnTo>
                <a:lnTo>
                  <a:pt x="1708843" y="387350"/>
                </a:lnTo>
                <a:lnTo>
                  <a:pt x="1705662" y="386715"/>
                </a:lnTo>
                <a:lnTo>
                  <a:pt x="1702163" y="386080"/>
                </a:lnTo>
                <a:lnTo>
                  <a:pt x="1699300" y="384810"/>
                </a:lnTo>
                <a:lnTo>
                  <a:pt x="1696119" y="383223"/>
                </a:lnTo>
                <a:lnTo>
                  <a:pt x="1693257" y="381635"/>
                </a:lnTo>
                <a:lnTo>
                  <a:pt x="1690394" y="379730"/>
                </a:lnTo>
                <a:lnTo>
                  <a:pt x="1687849" y="377190"/>
                </a:lnTo>
                <a:lnTo>
                  <a:pt x="1685622" y="374650"/>
                </a:lnTo>
                <a:lnTo>
                  <a:pt x="1683396" y="371793"/>
                </a:lnTo>
                <a:lnTo>
                  <a:pt x="1681805" y="368935"/>
                </a:lnTo>
                <a:lnTo>
                  <a:pt x="1680533" y="365760"/>
                </a:lnTo>
                <a:lnTo>
                  <a:pt x="1679261" y="362903"/>
                </a:lnTo>
                <a:lnTo>
                  <a:pt x="1678624" y="359410"/>
                </a:lnTo>
                <a:lnTo>
                  <a:pt x="1678306" y="356235"/>
                </a:lnTo>
                <a:lnTo>
                  <a:pt x="1677988" y="353378"/>
                </a:lnTo>
                <a:lnTo>
                  <a:pt x="1678306" y="349885"/>
                </a:lnTo>
                <a:lnTo>
                  <a:pt x="1678624" y="346393"/>
                </a:lnTo>
                <a:lnTo>
                  <a:pt x="1679261" y="343218"/>
                </a:lnTo>
                <a:lnTo>
                  <a:pt x="1680533" y="340043"/>
                </a:lnTo>
                <a:lnTo>
                  <a:pt x="1681805" y="337185"/>
                </a:lnTo>
                <a:lnTo>
                  <a:pt x="1683396" y="334328"/>
                </a:lnTo>
                <a:lnTo>
                  <a:pt x="1685622" y="331470"/>
                </a:lnTo>
                <a:lnTo>
                  <a:pt x="1687849" y="328930"/>
                </a:lnTo>
                <a:lnTo>
                  <a:pt x="1790910" y="226060"/>
                </a:lnTo>
                <a:lnTo>
                  <a:pt x="1793455" y="223520"/>
                </a:lnTo>
                <a:lnTo>
                  <a:pt x="1796317" y="221615"/>
                </a:lnTo>
                <a:lnTo>
                  <a:pt x="1799180" y="220028"/>
                </a:lnTo>
                <a:lnTo>
                  <a:pt x="1802361" y="218758"/>
                </a:lnTo>
                <a:lnTo>
                  <a:pt x="1805224" y="217170"/>
                </a:lnTo>
                <a:lnTo>
                  <a:pt x="1808723" y="216535"/>
                </a:lnTo>
                <a:lnTo>
                  <a:pt x="1811904" y="216218"/>
                </a:lnTo>
                <a:lnTo>
                  <a:pt x="1815403" y="215900"/>
                </a:lnTo>
                <a:close/>
                <a:moveTo>
                  <a:pt x="851599" y="215900"/>
                </a:moveTo>
                <a:lnTo>
                  <a:pt x="855065" y="216218"/>
                </a:lnTo>
                <a:lnTo>
                  <a:pt x="857902" y="216535"/>
                </a:lnTo>
                <a:lnTo>
                  <a:pt x="861368" y="217170"/>
                </a:lnTo>
                <a:lnTo>
                  <a:pt x="864205" y="218758"/>
                </a:lnTo>
                <a:lnTo>
                  <a:pt x="867356" y="220028"/>
                </a:lnTo>
                <a:lnTo>
                  <a:pt x="870192" y="221615"/>
                </a:lnTo>
                <a:lnTo>
                  <a:pt x="872713" y="223520"/>
                </a:lnTo>
                <a:lnTo>
                  <a:pt x="875550" y="226060"/>
                </a:lnTo>
                <a:lnTo>
                  <a:pt x="977657" y="328930"/>
                </a:lnTo>
                <a:lnTo>
                  <a:pt x="979863" y="331470"/>
                </a:lnTo>
                <a:lnTo>
                  <a:pt x="981754" y="334328"/>
                </a:lnTo>
                <a:lnTo>
                  <a:pt x="983960" y="337185"/>
                </a:lnTo>
                <a:lnTo>
                  <a:pt x="985220" y="340043"/>
                </a:lnTo>
                <a:lnTo>
                  <a:pt x="986166" y="343218"/>
                </a:lnTo>
                <a:lnTo>
                  <a:pt x="986796" y="346393"/>
                </a:lnTo>
                <a:lnTo>
                  <a:pt x="987426" y="349885"/>
                </a:lnTo>
                <a:lnTo>
                  <a:pt x="987426" y="353378"/>
                </a:lnTo>
                <a:lnTo>
                  <a:pt x="987426" y="356235"/>
                </a:lnTo>
                <a:lnTo>
                  <a:pt x="986796" y="359410"/>
                </a:lnTo>
                <a:lnTo>
                  <a:pt x="986166" y="362903"/>
                </a:lnTo>
                <a:lnTo>
                  <a:pt x="985220" y="365760"/>
                </a:lnTo>
                <a:lnTo>
                  <a:pt x="983960" y="368935"/>
                </a:lnTo>
                <a:lnTo>
                  <a:pt x="981754" y="371793"/>
                </a:lnTo>
                <a:lnTo>
                  <a:pt x="979863" y="374650"/>
                </a:lnTo>
                <a:lnTo>
                  <a:pt x="977657" y="377190"/>
                </a:lnTo>
                <a:lnTo>
                  <a:pt x="975135" y="379730"/>
                </a:lnTo>
                <a:lnTo>
                  <a:pt x="972299" y="381635"/>
                </a:lnTo>
                <a:lnTo>
                  <a:pt x="969778" y="383223"/>
                </a:lnTo>
                <a:lnTo>
                  <a:pt x="966627" y="384810"/>
                </a:lnTo>
                <a:lnTo>
                  <a:pt x="963475" y="386080"/>
                </a:lnTo>
                <a:lnTo>
                  <a:pt x="960324" y="386715"/>
                </a:lnTo>
                <a:lnTo>
                  <a:pt x="957172" y="387350"/>
                </a:lnTo>
                <a:lnTo>
                  <a:pt x="953706" y="387350"/>
                </a:lnTo>
                <a:lnTo>
                  <a:pt x="950554" y="387350"/>
                </a:lnTo>
                <a:lnTo>
                  <a:pt x="947088" y="386715"/>
                </a:lnTo>
                <a:lnTo>
                  <a:pt x="944251" y="386080"/>
                </a:lnTo>
                <a:lnTo>
                  <a:pt x="940785" y="384810"/>
                </a:lnTo>
                <a:lnTo>
                  <a:pt x="937948" y="383223"/>
                </a:lnTo>
                <a:lnTo>
                  <a:pt x="935112" y="381635"/>
                </a:lnTo>
                <a:lnTo>
                  <a:pt x="932276" y="379730"/>
                </a:lnTo>
                <a:lnTo>
                  <a:pt x="929440" y="377190"/>
                </a:lnTo>
                <a:lnTo>
                  <a:pt x="827333" y="274320"/>
                </a:lnTo>
                <a:lnTo>
                  <a:pt x="825127" y="271780"/>
                </a:lnTo>
                <a:lnTo>
                  <a:pt x="823236" y="268923"/>
                </a:lnTo>
                <a:lnTo>
                  <a:pt x="821345" y="266065"/>
                </a:lnTo>
                <a:lnTo>
                  <a:pt x="820084" y="263208"/>
                </a:lnTo>
                <a:lnTo>
                  <a:pt x="819139" y="260033"/>
                </a:lnTo>
                <a:lnTo>
                  <a:pt x="818193" y="256858"/>
                </a:lnTo>
                <a:lnTo>
                  <a:pt x="817878" y="253365"/>
                </a:lnTo>
                <a:lnTo>
                  <a:pt x="817563" y="250508"/>
                </a:lnTo>
                <a:lnTo>
                  <a:pt x="817878" y="247015"/>
                </a:lnTo>
                <a:lnTo>
                  <a:pt x="818193" y="243523"/>
                </a:lnTo>
                <a:lnTo>
                  <a:pt x="819139" y="240348"/>
                </a:lnTo>
                <a:lnTo>
                  <a:pt x="820084" y="237490"/>
                </a:lnTo>
                <a:lnTo>
                  <a:pt x="821345" y="234315"/>
                </a:lnTo>
                <a:lnTo>
                  <a:pt x="823236" y="231458"/>
                </a:lnTo>
                <a:lnTo>
                  <a:pt x="825127" y="228600"/>
                </a:lnTo>
                <a:lnTo>
                  <a:pt x="827333" y="226060"/>
                </a:lnTo>
                <a:lnTo>
                  <a:pt x="830169" y="223520"/>
                </a:lnTo>
                <a:lnTo>
                  <a:pt x="832690" y="221615"/>
                </a:lnTo>
                <a:lnTo>
                  <a:pt x="835842" y="220028"/>
                </a:lnTo>
                <a:lnTo>
                  <a:pt x="838678" y="218758"/>
                </a:lnTo>
                <a:lnTo>
                  <a:pt x="842144" y="217170"/>
                </a:lnTo>
                <a:lnTo>
                  <a:pt x="844981" y="216535"/>
                </a:lnTo>
                <a:lnTo>
                  <a:pt x="848447" y="216218"/>
                </a:lnTo>
                <a:lnTo>
                  <a:pt x="851599" y="215900"/>
                </a:lnTo>
                <a:close/>
                <a:moveTo>
                  <a:pt x="1318578" y="0"/>
                </a:moveTo>
                <a:lnTo>
                  <a:pt x="1321753" y="318"/>
                </a:lnTo>
                <a:lnTo>
                  <a:pt x="1325563" y="636"/>
                </a:lnTo>
                <a:lnTo>
                  <a:pt x="1328421" y="1590"/>
                </a:lnTo>
                <a:lnTo>
                  <a:pt x="1331913" y="2544"/>
                </a:lnTo>
                <a:lnTo>
                  <a:pt x="1334771" y="4133"/>
                </a:lnTo>
                <a:lnTo>
                  <a:pt x="1337629" y="6041"/>
                </a:lnTo>
                <a:lnTo>
                  <a:pt x="1340169" y="7949"/>
                </a:lnTo>
                <a:lnTo>
                  <a:pt x="1342391" y="9857"/>
                </a:lnTo>
                <a:lnTo>
                  <a:pt x="1344931" y="12719"/>
                </a:lnTo>
                <a:lnTo>
                  <a:pt x="1346836" y="15262"/>
                </a:lnTo>
                <a:lnTo>
                  <a:pt x="1348424" y="18124"/>
                </a:lnTo>
                <a:lnTo>
                  <a:pt x="1350011" y="20986"/>
                </a:lnTo>
                <a:lnTo>
                  <a:pt x="1351281" y="23848"/>
                </a:lnTo>
                <a:lnTo>
                  <a:pt x="1351916" y="27345"/>
                </a:lnTo>
                <a:lnTo>
                  <a:pt x="1352551" y="30843"/>
                </a:lnTo>
                <a:lnTo>
                  <a:pt x="1352551" y="34341"/>
                </a:lnTo>
                <a:lnTo>
                  <a:pt x="1352551" y="180290"/>
                </a:lnTo>
                <a:lnTo>
                  <a:pt x="1352551" y="183469"/>
                </a:lnTo>
                <a:lnTo>
                  <a:pt x="1351916" y="186967"/>
                </a:lnTo>
                <a:lnTo>
                  <a:pt x="1351281" y="190147"/>
                </a:lnTo>
                <a:lnTo>
                  <a:pt x="1350011" y="193327"/>
                </a:lnTo>
                <a:lnTo>
                  <a:pt x="1348424" y="196188"/>
                </a:lnTo>
                <a:lnTo>
                  <a:pt x="1346836" y="199368"/>
                </a:lnTo>
                <a:lnTo>
                  <a:pt x="1344931" y="201912"/>
                </a:lnTo>
                <a:lnTo>
                  <a:pt x="1342391" y="204138"/>
                </a:lnTo>
                <a:lnTo>
                  <a:pt x="1340169" y="206681"/>
                </a:lnTo>
                <a:lnTo>
                  <a:pt x="1337629" y="208271"/>
                </a:lnTo>
                <a:lnTo>
                  <a:pt x="1334771" y="210179"/>
                </a:lnTo>
                <a:lnTo>
                  <a:pt x="1331913" y="211769"/>
                </a:lnTo>
                <a:lnTo>
                  <a:pt x="1328421" y="212723"/>
                </a:lnTo>
                <a:lnTo>
                  <a:pt x="1325563" y="213677"/>
                </a:lnTo>
                <a:lnTo>
                  <a:pt x="1321753" y="213995"/>
                </a:lnTo>
                <a:lnTo>
                  <a:pt x="1318578" y="214313"/>
                </a:lnTo>
                <a:lnTo>
                  <a:pt x="1315086" y="213995"/>
                </a:lnTo>
                <a:lnTo>
                  <a:pt x="1311593" y="213677"/>
                </a:lnTo>
                <a:lnTo>
                  <a:pt x="1308418" y="212723"/>
                </a:lnTo>
                <a:lnTo>
                  <a:pt x="1305243" y="211769"/>
                </a:lnTo>
                <a:lnTo>
                  <a:pt x="1302068" y="210179"/>
                </a:lnTo>
                <a:lnTo>
                  <a:pt x="1299528" y="208271"/>
                </a:lnTo>
                <a:lnTo>
                  <a:pt x="1296671" y="206681"/>
                </a:lnTo>
                <a:lnTo>
                  <a:pt x="1294448" y="204138"/>
                </a:lnTo>
                <a:lnTo>
                  <a:pt x="1292226" y="201912"/>
                </a:lnTo>
                <a:lnTo>
                  <a:pt x="1290003" y="199368"/>
                </a:lnTo>
                <a:lnTo>
                  <a:pt x="1288416" y="196188"/>
                </a:lnTo>
                <a:lnTo>
                  <a:pt x="1287146" y="193327"/>
                </a:lnTo>
                <a:lnTo>
                  <a:pt x="1285876" y="190147"/>
                </a:lnTo>
                <a:lnTo>
                  <a:pt x="1285241" y="186967"/>
                </a:lnTo>
                <a:lnTo>
                  <a:pt x="1284288" y="183469"/>
                </a:lnTo>
                <a:lnTo>
                  <a:pt x="1284288" y="180290"/>
                </a:lnTo>
                <a:lnTo>
                  <a:pt x="1284288" y="34341"/>
                </a:lnTo>
                <a:lnTo>
                  <a:pt x="1284288" y="30843"/>
                </a:lnTo>
                <a:lnTo>
                  <a:pt x="1285241" y="27345"/>
                </a:lnTo>
                <a:lnTo>
                  <a:pt x="1285876" y="23848"/>
                </a:lnTo>
                <a:lnTo>
                  <a:pt x="1287146" y="20986"/>
                </a:lnTo>
                <a:lnTo>
                  <a:pt x="1288416" y="18124"/>
                </a:lnTo>
                <a:lnTo>
                  <a:pt x="1290003" y="15262"/>
                </a:lnTo>
                <a:lnTo>
                  <a:pt x="1292226" y="12719"/>
                </a:lnTo>
                <a:lnTo>
                  <a:pt x="1294448" y="9857"/>
                </a:lnTo>
                <a:lnTo>
                  <a:pt x="1296671" y="7949"/>
                </a:lnTo>
                <a:lnTo>
                  <a:pt x="1299528" y="6041"/>
                </a:lnTo>
                <a:lnTo>
                  <a:pt x="1302068" y="4133"/>
                </a:lnTo>
                <a:lnTo>
                  <a:pt x="1305243" y="2544"/>
                </a:lnTo>
                <a:lnTo>
                  <a:pt x="1308418" y="1590"/>
                </a:lnTo>
                <a:lnTo>
                  <a:pt x="1311593" y="636"/>
                </a:lnTo>
                <a:lnTo>
                  <a:pt x="1315086" y="318"/>
                </a:lnTo>
                <a:lnTo>
                  <a:pt x="1318578" y="0"/>
                </a:lnTo>
                <a:close/>
              </a:path>
            </a:pathLst>
          </a:custGeom>
          <a:solidFill>
            <a:schemeClr val="bg1"/>
          </a:solidFill>
          <a:ln>
            <a:noFill/>
          </a:ln>
        </p:spPr>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dirty="0">
              <a:solidFill>
                <a:srgbClr val="FFFFFF"/>
              </a:solidFill>
              <a:latin typeface="+mn-lt"/>
              <a:ea typeface="宋体" panose="02010600030101010101" pitchFamily="2" charset="-122"/>
            </a:endParaRPr>
          </a:p>
        </p:txBody>
      </p:sp>
      <p:sp>
        <p:nvSpPr>
          <p:cNvPr id="30" name="矩形 29"/>
          <p:cNvSpPr>
            <a:spLocks noChangeArrowheads="1"/>
          </p:cNvSpPr>
          <p:nvPr/>
        </p:nvSpPr>
        <p:spPr bwMode="auto">
          <a:xfrm>
            <a:off x="5326063" y="4010917"/>
            <a:ext cx="15398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Tx/>
              <a:buNone/>
            </a:pPr>
            <a:r>
              <a:rPr lang="zh-CN" altLang="en-US" sz="1800" dirty="0">
                <a:solidFill>
                  <a:schemeClr val="bg1"/>
                </a:solidFill>
                <a:latin typeface="微软雅黑" panose="020B0503020204020204" charset="-122"/>
                <a:ea typeface="微软雅黑" panose="020B0503020204020204" charset="-122"/>
              </a:rPr>
              <a:t>添加标题</a:t>
            </a:r>
            <a:endParaRPr lang="zh-CN" altLang="en-US" sz="1800" dirty="0">
              <a:solidFill>
                <a:schemeClr val="bg1"/>
              </a:solidFill>
              <a:latin typeface="微软雅黑" panose="020B0503020204020204" charset="-122"/>
              <a:ea typeface="微软雅黑" panose="020B0503020204020204" charset="-122"/>
            </a:endParaRPr>
          </a:p>
        </p:txBody>
      </p:sp>
      <p:sp>
        <p:nvSpPr>
          <p:cNvPr id="35" name="矩形 34"/>
          <p:cNvSpPr/>
          <p:nvPr/>
        </p:nvSpPr>
        <p:spPr>
          <a:xfrm>
            <a:off x="4846774" y="4791990"/>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17" name="矩形 16"/>
          <p:cNvSpPr/>
          <p:nvPr/>
        </p:nvSpPr>
        <p:spPr>
          <a:xfrm>
            <a:off x="938284" y="3803543"/>
            <a:ext cx="2648052"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sp>
        <p:nvSpPr>
          <p:cNvPr id="18" name="Oval 6"/>
          <p:cNvSpPr>
            <a:spLocks noChangeArrowheads="1"/>
          </p:cNvSpPr>
          <p:nvPr/>
        </p:nvSpPr>
        <p:spPr bwMode="auto">
          <a:xfrm>
            <a:off x="1680831" y="2573074"/>
            <a:ext cx="1051386" cy="1058949"/>
          </a:xfrm>
          <a:prstGeom prst="ellipse">
            <a:avLst/>
          </a:prstGeom>
          <a:solidFill>
            <a:schemeClr val="accent2"/>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19" name="KSO_Shape"/>
          <p:cNvSpPr/>
          <p:nvPr/>
        </p:nvSpPr>
        <p:spPr bwMode="auto">
          <a:xfrm>
            <a:off x="1911171" y="2847560"/>
            <a:ext cx="590707" cy="509977"/>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dirty="0">
              <a:solidFill>
                <a:srgbClr val="FFFFFF"/>
              </a:solidFill>
              <a:ea typeface="宋体" panose="02010600030101010101" pitchFamily="2" charset="-122"/>
            </a:endParaRPr>
          </a:p>
        </p:txBody>
      </p:sp>
      <p:sp>
        <p:nvSpPr>
          <p:cNvPr id="20" name="矩形 19"/>
          <p:cNvSpPr/>
          <p:nvPr/>
        </p:nvSpPr>
        <p:spPr>
          <a:xfrm>
            <a:off x="8605665" y="3847595"/>
            <a:ext cx="2648052"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sp>
        <p:nvSpPr>
          <p:cNvPr id="21" name="Oval 6"/>
          <p:cNvSpPr>
            <a:spLocks noChangeArrowheads="1"/>
          </p:cNvSpPr>
          <p:nvPr/>
        </p:nvSpPr>
        <p:spPr bwMode="auto">
          <a:xfrm>
            <a:off x="9421828" y="2617126"/>
            <a:ext cx="1051386" cy="1058949"/>
          </a:xfrm>
          <a:prstGeom prst="ellipse">
            <a:avLst/>
          </a:prstGeom>
          <a:solidFill>
            <a:schemeClr val="accent3"/>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22" name="KSO_Shape"/>
          <p:cNvSpPr/>
          <p:nvPr/>
        </p:nvSpPr>
        <p:spPr bwMode="auto">
          <a:xfrm>
            <a:off x="9732455" y="2908841"/>
            <a:ext cx="529019" cy="530891"/>
          </a:xfrm>
          <a:custGeom>
            <a:avLst/>
            <a:gdLst>
              <a:gd name="T0" fmla="*/ 1735389 w 3295"/>
              <a:gd name="T1" fmla="*/ 901016 h 3303"/>
              <a:gd name="T2" fmla="*/ 828737 w 3295"/>
              <a:gd name="T3" fmla="*/ 0 h 3303"/>
              <a:gd name="T4" fmla="*/ 2179 w 3295"/>
              <a:gd name="T5" fmla="*/ 0 h 3303"/>
              <a:gd name="T6" fmla="*/ 0 w 3295"/>
              <a:gd name="T7" fmla="*/ 825795 h 3303"/>
              <a:gd name="T8" fmla="*/ 896300 w 3295"/>
              <a:gd name="T9" fmla="*/ 1740438 h 3303"/>
              <a:gd name="T10" fmla="*/ 1107707 w 3295"/>
              <a:gd name="T11" fmla="*/ 1742074 h 3303"/>
              <a:gd name="T12" fmla="*/ 1737024 w 3295"/>
              <a:gd name="T13" fmla="*/ 1112507 h 3303"/>
              <a:gd name="T14" fmla="*/ 1735389 w 3295"/>
              <a:gd name="T15" fmla="*/ 901016 h 3303"/>
              <a:gd name="T16" fmla="*/ 221214 w 3295"/>
              <a:gd name="T17" fmla="*/ 373379 h 3303"/>
              <a:gd name="T18" fmla="*/ 369962 w 3295"/>
              <a:gd name="T19" fmla="*/ 225118 h 3303"/>
              <a:gd name="T20" fmla="*/ 518165 w 3295"/>
              <a:gd name="T21" fmla="*/ 373379 h 3303"/>
              <a:gd name="T22" fmla="*/ 369962 w 3295"/>
              <a:gd name="T23" fmla="*/ 521641 h 3303"/>
              <a:gd name="T24" fmla="*/ 221214 w 3295"/>
              <a:gd name="T25" fmla="*/ 373379 h 3303"/>
              <a:gd name="T26" fmla="*/ 1028702 w 3295"/>
              <a:gd name="T27" fmla="*/ 1408485 h 3303"/>
              <a:gd name="T28" fmla="*/ 451147 w 3295"/>
              <a:gd name="T29" fmla="*/ 831246 h 3303"/>
              <a:gd name="T30" fmla="*/ 503998 w 3295"/>
              <a:gd name="T31" fmla="*/ 778918 h 3303"/>
              <a:gd name="T32" fmla="*/ 1081008 w 3295"/>
              <a:gd name="T33" fmla="*/ 1355612 h 3303"/>
              <a:gd name="T34" fmla="*/ 1028702 w 3295"/>
              <a:gd name="T35" fmla="*/ 1408485 h 3303"/>
              <a:gd name="T36" fmla="*/ 1185622 w 3295"/>
              <a:gd name="T37" fmla="*/ 1250957 h 3303"/>
              <a:gd name="T38" fmla="*/ 608612 w 3295"/>
              <a:gd name="T39" fmla="*/ 673718 h 3303"/>
              <a:gd name="T40" fmla="*/ 661464 w 3295"/>
              <a:gd name="T41" fmla="*/ 621390 h 3303"/>
              <a:gd name="T42" fmla="*/ 1238474 w 3295"/>
              <a:gd name="T43" fmla="*/ 1198629 h 3303"/>
              <a:gd name="T44" fmla="*/ 1185622 w 3295"/>
              <a:gd name="T45" fmla="*/ 1250957 h 3303"/>
              <a:gd name="T46" fmla="*/ 1343088 w 3295"/>
              <a:gd name="T47" fmla="*/ 1093429 h 3303"/>
              <a:gd name="T48" fmla="*/ 766078 w 3295"/>
              <a:gd name="T49" fmla="*/ 516190 h 3303"/>
              <a:gd name="T50" fmla="*/ 818929 w 3295"/>
              <a:gd name="T51" fmla="*/ 463863 h 3303"/>
              <a:gd name="T52" fmla="*/ 1395939 w 3295"/>
              <a:gd name="T53" fmla="*/ 1041102 h 3303"/>
              <a:gd name="T54" fmla="*/ 1343088 w 3295"/>
              <a:gd name="T55" fmla="*/ 1093429 h 330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3295" h="3303">
                <a:moveTo>
                  <a:pt x="3185" y="1653"/>
                </a:moveTo>
                <a:cubicBezTo>
                  <a:pt x="1521" y="0"/>
                  <a:pt x="1521" y="0"/>
                  <a:pt x="1521" y="0"/>
                </a:cubicBezTo>
                <a:cubicBezTo>
                  <a:pt x="4" y="0"/>
                  <a:pt x="4" y="0"/>
                  <a:pt x="4" y="0"/>
                </a:cubicBezTo>
                <a:cubicBezTo>
                  <a:pt x="0" y="1515"/>
                  <a:pt x="0" y="1515"/>
                  <a:pt x="0" y="1515"/>
                </a:cubicBezTo>
                <a:cubicBezTo>
                  <a:pt x="1645" y="3193"/>
                  <a:pt x="1645" y="3193"/>
                  <a:pt x="1645" y="3193"/>
                </a:cubicBezTo>
                <a:cubicBezTo>
                  <a:pt x="1753" y="3301"/>
                  <a:pt x="1927" y="3303"/>
                  <a:pt x="2033" y="3196"/>
                </a:cubicBezTo>
                <a:cubicBezTo>
                  <a:pt x="3188" y="2041"/>
                  <a:pt x="3188" y="2041"/>
                  <a:pt x="3188" y="2041"/>
                </a:cubicBezTo>
                <a:cubicBezTo>
                  <a:pt x="3295" y="1934"/>
                  <a:pt x="3294" y="1761"/>
                  <a:pt x="3185" y="1653"/>
                </a:cubicBezTo>
                <a:close/>
                <a:moveTo>
                  <a:pt x="406" y="685"/>
                </a:moveTo>
                <a:cubicBezTo>
                  <a:pt x="406" y="535"/>
                  <a:pt x="528" y="413"/>
                  <a:pt x="679" y="413"/>
                </a:cubicBezTo>
                <a:cubicBezTo>
                  <a:pt x="829" y="413"/>
                  <a:pt x="951" y="535"/>
                  <a:pt x="951" y="685"/>
                </a:cubicBezTo>
                <a:cubicBezTo>
                  <a:pt x="951" y="835"/>
                  <a:pt x="829" y="957"/>
                  <a:pt x="679" y="957"/>
                </a:cubicBezTo>
                <a:cubicBezTo>
                  <a:pt x="528" y="957"/>
                  <a:pt x="406" y="835"/>
                  <a:pt x="406" y="685"/>
                </a:cubicBezTo>
                <a:close/>
                <a:moveTo>
                  <a:pt x="1888" y="2584"/>
                </a:moveTo>
                <a:cubicBezTo>
                  <a:pt x="828" y="1525"/>
                  <a:pt x="828" y="1525"/>
                  <a:pt x="828" y="1525"/>
                </a:cubicBezTo>
                <a:cubicBezTo>
                  <a:pt x="925" y="1429"/>
                  <a:pt x="925" y="1429"/>
                  <a:pt x="925" y="1429"/>
                </a:cubicBezTo>
                <a:cubicBezTo>
                  <a:pt x="1984" y="2487"/>
                  <a:pt x="1984" y="2487"/>
                  <a:pt x="1984" y="2487"/>
                </a:cubicBezTo>
                <a:lnTo>
                  <a:pt x="1888" y="2584"/>
                </a:lnTo>
                <a:close/>
                <a:moveTo>
                  <a:pt x="2176" y="2295"/>
                </a:moveTo>
                <a:cubicBezTo>
                  <a:pt x="1117" y="1236"/>
                  <a:pt x="1117" y="1236"/>
                  <a:pt x="1117" y="1236"/>
                </a:cubicBezTo>
                <a:cubicBezTo>
                  <a:pt x="1214" y="1140"/>
                  <a:pt x="1214" y="1140"/>
                  <a:pt x="1214" y="1140"/>
                </a:cubicBezTo>
                <a:cubicBezTo>
                  <a:pt x="2273" y="2199"/>
                  <a:pt x="2273" y="2199"/>
                  <a:pt x="2273" y="2199"/>
                </a:cubicBezTo>
                <a:lnTo>
                  <a:pt x="2176" y="2295"/>
                </a:lnTo>
                <a:close/>
                <a:moveTo>
                  <a:pt x="2465" y="2006"/>
                </a:moveTo>
                <a:cubicBezTo>
                  <a:pt x="1406" y="947"/>
                  <a:pt x="1406" y="947"/>
                  <a:pt x="1406" y="947"/>
                </a:cubicBezTo>
                <a:cubicBezTo>
                  <a:pt x="1503" y="851"/>
                  <a:pt x="1503" y="851"/>
                  <a:pt x="1503" y="851"/>
                </a:cubicBezTo>
                <a:cubicBezTo>
                  <a:pt x="2562" y="1910"/>
                  <a:pt x="2562" y="1910"/>
                  <a:pt x="2562" y="1910"/>
                </a:cubicBezTo>
                <a:lnTo>
                  <a:pt x="2465" y="2006"/>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84" name="椭圆 183"/>
          <p:cNvSpPr/>
          <p:nvPr/>
        </p:nvSpPr>
        <p:spPr>
          <a:xfrm>
            <a:off x="9084841" y="4176400"/>
            <a:ext cx="1942625" cy="1942625"/>
          </a:xfrm>
          <a:prstGeom prst="ellipse">
            <a:avLst/>
          </a:prstGeom>
          <a:solidFill>
            <a:schemeClr val="accent4"/>
          </a:solidFill>
          <a:ln>
            <a:noFill/>
          </a:ln>
          <a:effectLst>
            <a:outerShdw blurRad="1016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333333"/>
              </a:solidFill>
              <a:latin typeface="Arial" panose="020B0604020202020204" pitchFamily="34" charset="0"/>
              <a:ea typeface="黑体" panose="02010609060101010101" pitchFamily="49" charset="-122"/>
            </a:endParaRPr>
          </a:p>
        </p:txBody>
      </p:sp>
      <p:sp>
        <p:nvSpPr>
          <p:cNvPr id="186" name="椭圆 185"/>
          <p:cNvSpPr/>
          <p:nvPr/>
        </p:nvSpPr>
        <p:spPr>
          <a:xfrm>
            <a:off x="7594616" y="4176400"/>
            <a:ext cx="1942625" cy="1942625"/>
          </a:xfrm>
          <a:prstGeom prst="ellipse">
            <a:avLst/>
          </a:prstGeom>
          <a:solidFill>
            <a:schemeClr val="accent3"/>
          </a:solidFill>
          <a:ln>
            <a:noFill/>
          </a:ln>
          <a:effectLst>
            <a:outerShdw blurRad="1016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333333"/>
              </a:solidFill>
              <a:latin typeface="Arial" panose="020B0604020202020204" pitchFamily="34" charset="0"/>
              <a:ea typeface="黑体" panose="02010609060101010101" pitchFamily="49" charset="-122"/>
            </a:endParaRPr>
          </a:p>
        </p:txBody>
      </p:sp>
      <p:sp>
        <p:nvSpPr>
          <p:cNvPr id="188" name="椭圆 187"/>
          <p:cNvSpPr/>
          <p:nvPr/>
        </p:nvSpPr>
        <p:spPr>
          <a:xfrm>
            <a:off x="6104391" y="4176400"/>
            <a:ext cx="1942625" cy="1942625"/>
          </a:xfrm>
          <a:prstGeom prst="ellipse">
            <a:avLst/>
          </a:prstGeom>
          <a:solidFill>
            <a:schemeClr val="accent2"/>
          </a:solidFill>
          <a:ln>
            <a:noFill/>
          </a:ln>
          <a:effectLst>
            <a:outerShdw blurRad="1016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333333"/>
              </a:solidFill>
              <a:latin typeface="Arial" panose="020B0604020202020204" pitchFamily="34" charset="0"/>
              <a:ea typeface="黑体" panose="02010609060101010101" pitchFamily="49" charset="-122"/>
            </a:endParaRPr>
          </a:p>
        </p:txBody>
      </p:sp>
      <p:sp>
        <p:nvSpPr>
          <p:cNvPr id="189" name="椭圆 188"/>
          <p:cNvSpPr/>
          <p:nvPr/>
        </p:nvSpPr>
        <p:spPr>
          <a:xfrm>
            <a:off x="6469576" y="4541585"/>
            <a:ext cx="1212261" cy="1212259"/>
          </a:xfrm>
          <a:prstGeom prst="ellipse">
            <a:avLst/>
          </a:prstGeom>
          <a:solidFill>
            <a:srgbClr val="FFFFFF"/>
          </a:solidFill>
          <a:ln>
            <a:noFill/>
          </a:ln>
          <a:effectLst>
            <a:outerShdw blurRad="381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p>
            <a:pPr algn="ctr"/>
            <a:r>
              <a:rPr lang="zh-CN" altLang="en-US" sz="2000" dirty="0">
                <a:solidFill>
                  <a:schemeClr val="tx1"/>
                </a:solidFill>
                <a:latin typeface="+mn-ea"/>
              </a:rPr>
              <a:t>文本</a:t>
            </a:r>
            <a:endParaRPr lang="zh-CN" altLang="en-US" sz="2000" dirty="0">
              <a:solidFill>
                <a:schemeClr val="tx1"/>
              </a:solidFill>
              <a:latin typeface="+mn-ea"/>
            </a:endParaRPr>
          </a:p>
        </p:txBody>
      </p:sp>
      <p:sp>
        <p:nvSpPr>
          <p:cNvPr id="190" name="椭圆 189"/>
          <p:cNvSpPr/>
          <p:nvPr/>
        </p:nvSpPr>
        <p:spPr>
          <a:xfrm>
            <a:off x="7959800" y="4541585"/>
            <a:ext cx="1212261" cy="1212259"/>
          </a:xfrm>
          <a:prstGeom prst="ellipse">
            <a:avLst/>
          </a:prstGeom>
          <a:solidFill>
            <a:srgbClr val="FFFFFF"/>
          </a:solidFill>
          <a:ln>
            <a:noFill/>
          </a:ln>
          <a:effectLst>
            <a:outerShdw blurRad="381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p>
            <a:pPr algn="ctr"/>
            <a:r>
              <a:rPr lang="zh-CN" altLang="en-US" sz="2000" dirty="0">
                <a:solidFill>
                  <a:schemeClr val="tx1"/>
                </a:solidFill>
                <a:latin typeface="+mn-ea"/>
              </a:rPr>
              <a:t>文本</a:t>
            </a:r>
            <a:endParaRPr lang="zh-CN" altLang="en-US" sz="2000" dirty="0">
              <a:solidFill>
                <a:schemeClr val="tx1"/>
              </a:solidFill>
              <a:latin typeface="+mn-ea"/>
            </a:endParaRPr>
          </a:p>
        </p:txBody>
      </p:sp>
      <p:sp>
        <p:nvSpPr>
          <p:cNvPr id="191" name="椭圆 190"/>
          <p:cNvSpPr/>
          <p:nvPr/>
        </p:nvSpPr>
        <p:spPr>
          <a:xfrm>
            <a:off x="9450025" y="4541585"/>
            <a:ext cx="1212261" cy="1212259"/>
          </a:xfrm>
          <a:prstGeom prst="ellipse">
            <a:avLst/>
          </a:prstGeom>
          <a:solidFill>
            <a:srgbClr val="FFFFFF"/>
          </a:solidFill>
          <a:ln>
            <a:noFill/>
          </a:ln>
          <a:effectLst>
            <a:outerShdw blurRad="381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p>
            <a:pPr algn="ctr"/>
            <a:r>
              <a:rPr lang="zh-CN" altLang="en-US" sz="2000" dirty="0">
                <a:solidFill>
                  <a:schemeClr val="tx1"/>
                </a:solidFill>
                <a:latin typeface="+mn-ea"/>
              </a:rPr>
              <a:t>文本</a:t>
            </a:r>
            <a:endParaRPr lang="zh-CN" altLang="en-US" sz="2000" dirty="0">
              <a:solidFill>
                <a:schemeClr val="tx1"/>
              </a:solidFill>
              <a:latin typeface="+mn-ea"/>
            </a:endParaRPr>
          </a:p>
        </p:txBody>
      </p:sp>
      <p:sp>
        <p:nvSpPr>
          <p:cNvPr id="192" name="矩形 191"/>
          <p:cNvSpPr/>
          <p:nvPr/>
        </p:nvSpPr>
        <p:spPr>
          <a:xfrm>
            <a:off x="6081420" y="1814165"/>
            <a:ext cx="4932789" cy="22244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000" dirty="0">
                <a:solidFill>
                  <a:schemeClr val="tx1"/>
                </a:solidFill>
                <a:latin typeface="+mn-ea"/>
              </a:rPr>
              <a:t>请输入文本请输入文本请输入文本请输入文本请输入文本请输入文本请输入文本请输入文本请输入文本请输入文本请输入文本请输入文本请输入文本请输入文本</a:t>
            </a:r>
            <a:endParaRPr lang="zh-CN" altLang="zh-CN" sz="2000" dirty="0">
              <a:solidFill>
                <a:schemeClr val="tx1"/>
              </a:solidFill>
              <a:latin typeface="+mn-ea"/>
            </a:endParaRPr>
          </a:p>
        </p:txBody>
      </p:sp>
      <p:sp>
        <p:nvSpPr>
          <p:cNvPr id="193" name="KSO_Shape"/>
          <p:cNvSpPr/>
          <p:nvPr/>
        </p:nvSpPr>
        <p:spPr bwMode="auto">
          <a:xfrm>
            <a:off x="1725191" y="1958232"/>
            <a:ext cx="2508866" cy="1956916"/>
          </a:xfrm>
          <a:custGeom>
            <a:avLst/>
            <a:gdLst/>
            <a:ahLst/>
            <a:cxnLst/>
            <a:rect l="0" t="0" r="r" b="b"/>
            <a:pathLst>
              <a:path w="1978026" h="1543050">
                <a:moveTo>
                  <a:pt x="617079" y="488950"/>
                </a:moveTo>
                <a:lnTo>
                  <a:pt x="622366" y="496097"/>
                </a:lnTo>
                <a:lnTo>
                  <a:pt x="627653" y="502980"/>
                </a:lnTo>
                <a:lnTo>
                  <a:pt x="633468" y="509598"/>
                </a:lnTo>
                <a:lnTo>
                  <a:pt x="639548" y="515422"/>
                </a:lnTo>
                <a:lnTo>
                  <a:pt x="646157" y="521246"/>
                </a:lnTo>
                <a:lnTo>
                  <a:pt x="653030" y="526540"/>
                </a:lnTo>
                <a:lnTo>
                  <a:pt x="660431" y="531569"/>
                </a:lnTo>
                <a:lnTo>
                  <a:pt x="667833" y="536070"/>
                </a:lnTo>
                <a:lnTo>
                  <a:pt x="675763" y="540040"/>
                </a:lnTo>
                <a:lnTo>
                  <a:pt x="683694" y="543482"/>
                </a:lnTo>
                <a:lnTo>
                  <a:pt x="691888" y="546394"/>
                </a:lnTo>
                <a:lnTo>
                  <a:pt x="700612" y="549041"/>
                </a:lnTo>
                <a:lnTo>
                  <a:pt x="709071" y="551158"/>
                </a:lnTo>
                <a:lnTo>
                  <a:pt x="718059" y="552482"/>
                </a:lnTo>
                <a:lnTo>
                  <a:pt x="727311" y="553541"/>
                </a:lnTo>
                <a:lnTo>
                  <a:pt x="736563" y="553806"/>
                </a:lnTo>
                <a:lnTo>
                  <a:pt x="745815" y="553541"/>
                </a:lnTo>
                <a:lnTo>
                  <a:pt x="755067" y="552482"/>
                </a:lnTo>
                <a:lnTo>
                  <a:pt x="764055" y="551158"/>
                </a:lnTo>
                <a:lnTo>
                  <a:pt x="772778" y="549041"/>
                </a:lnTo>
                <a:lnTo>
                  <a:pt x="781237" y="546394"/>
                </a:lnTo>
                <a:lnTo>
                  <a:pt x="789432" y="543482"/>
                </a:lnTo>
                <a:lnTo>
                  <a:pt x="797626" y="540040"/>
                </a:lnTo>
                <a:lnTo>
                  <a:pt x="805292" y="536070"/>
                </a:lnTo>
                <a:lnTo>
                  <a:pt x="812958" y="531569"/>
                </a:lnTo>
                <a:lnTo>
                  <a:pt x="820096" y="526540"/>
                </a:lnTo>
                <a:lnTo>
                  <a:pt x="826969" y="521246"/>
                </a:lnTo>
                <a:lnTo>
                  <a:pt x="833577" y="515422"/>
                </a:lnTo>
                <a:lnTo>
                  <a:pt x="839657" y="509598"/>
                </a:lnTo>
                <a:lnTo>
                  <a:pt x="845473" y="502980"/>
                </a:lnTo>
                <a:lnTo>
                  <a:pt x="851024" y="496097"/>
                </a:lnTo>
                <a:lnTo>
                  <a:pt x="855782" y="488950"/>
                </a:lnTo>
                <a:lnTo>
                  <a:pt x="861598" y="497156"/>
                </a:lnTo>
                <a:lnTo>
                  <a:pt x="867678" y="504568"/>
                </a:lnTo>
                <a:lnTo>
                  <a:pt x="874286" y="511716"/>
                </a:lnTo>
                <a:lnTo>
                  <a:pt x="881424" y="518334"/>
                </a:lnTo>
                <a:lnTo>
                  <a:pt x="889090" y="524422"/>
                </a:lnTo>
                <a:lnTo>
                  <a:pt x="897020" y="529981"/>
                </a:lnTo>
                <a:lnTo>
                  <a:pt x="905215" y="535275"/>
                </a:lnTo>
                <a:lnTo>
                  <a:pt x="914202" y="539776"/>
                </a:lnTo>
                <a:lnTo>
                  <a:pt x="911823" y="549570"/>
                </a:lnTo>
                <a:lnTo>
                  <a:pt x="910502" y="560159"/>
                </a:lnTo>
                <a:lnTo>
                  <a:pt x="909180" y="570483"/>
                </a:lnTo>
                <a:lnTo>
                  <a:pt x="908915" y="581071"/>
                </a:lnTo>
                <a:lnTo>
                  <a:pt x="909180" y="590072"/>
                </a:lnTo>
                <a:lnTo>
                  <a:pt x="909973" y="599337"/>
                </a:lnTo>
                <a:lnTo>
                  <a:pt x="911030" y="608337"/>
                </a:lnTo>
                <a:lnTo>
                  <a:pt x="912616" y="617073"/>
                </a:lnTo>
                <a:lnTo>
                  <a:pt x="914731" y="625808"/>
                </a:lnTo>
                <a:lnTo>
                  <a:pt x="917110" y="634015"/>
                </a:lnTo>
                <a:lnTo>
                  <a:pt x="920018" y="642486"/>
                </a:lnTo>
                <a:lnTo>
                  <a:pt x="923190" y="650692"/>
                </a:lnTo>
                <a:lnTo>
                  <a:pt x="926627" y="658369"/>
                </a:lnTo>
                <a:lnTo>
                  <a:pt x="930592" y="666310"/>
                </a:lnTo>
                <a:lnTo>
                  <a:pt x="935086" y="673722"/>
                </a:lnTo>
                <a:lnTo>
                  <a:pt x="939579" y="680869"/>
                </a:lnTo>
                <a:lnTo>
                  <a:pt x="944602" y="688017"/>
                </a:lnTo>
                <a:lnTo>
                  <a:pt x="949625" y="694635"/>
                </a:lnTo>
                <a:lnTo>
                  <a:pt x="955440" y="701253"/>
                </a:lnTo>
                <a:lnTo>
                  <a:pt x="961256" y="707341"/>
                </a:lnTo>
                <a:lnTo>
                  <a:pt x="967600" y="713429"/>
                </a:lnTo>
                <a:lnTo>
                  <a:pt x="973945" y="718724"/>
                </a:lnTo>
                <a:lnTo>
                  <a:pt x="980818" y="724018"/>
                </a:lnTo>
                <a:lnTo>
                  <a:pt x="987690" y="729312"/>
                </a:lnTo>
                <a:lnTo>
                  <a:pt x="995092" y="733813"/>
                </a:lnTo>
                <a:lnTo>
                  <a:pt x="1002494" y="738048"/>
                </a:lnTo>
                <a:lnTo>
                  <a:pt x="1010160" y="742019"/>
                </a:lnTo>
                <a:lnTo>
                  <a:pt x="1018090" y="745460"/>
                </a:lnTo>
                <a:lnTo>
                  <a:pt x="1026285" y="748901"/>
                </a:lnTo>
                <a:lnTo>
                  <a:pt x="1034215" y="751549"/>
                </a:lnTo>
                <a:lnTo>
                  <a:pt x="1042939" y="754196"/>
                </a:lnTo>
                <a:lnTo>
                  <a:pt x="1051398" y="756049"/>
                </a:lnTo>
                <a:lnTo>
                  <a:pt x="1060385" y="757637"/>
                </a:lnTo>
                <a:lnTo>
                  <a:pt x="1069109" y="758696"/>
                </a:lnTo>
                <a:lnTo>
                  <a:pt x="1078096" y="759225"/>
                </a:lnTo>
                <a:lnTo>
                  <a:pt x="1087348" y="759490"/>
                </a:lnTo>
                <a:lnTo>
                  <a:pt x="1281113" y="759490"/>
                </a:lnTo>
                <a:lnTo>
                  <a:pt x="1280056" y="772196"/>
                </a:lnTo>
                <a:lnTo>
                  <a:pt x="1278205" y="785697"/>
                </a:lnTo>
                <a:lnTo>
                  <a:pt x="1276355" y="799727"/>
                </a:lnTo>
                <a:lnTo>
                  <a:pt x="1273447" y="814551"/>
                </a:lnTo>
                <a:lnTo>
                  <a:pt x="1270011" y="829905"/>
                </a:lnTo>
                <a:lnTo>
                  <a:pt x="1267632" y="837317"/>
                </a:lnTo>
                <a:lnTo>
                  <a:pt x="1265252" y="845258"/>
                </a:lnTo>
                <a:lnTo>
                  <a:pt x="1262873" y="852935"/>
                </a:lnTo>
                <a:lnTo>
                  <a:pt x="1259966" y="861141"/>
                </a:lnTo>
                <a:lnTo>
                  <a:pt x="1257322" y="868818"/>
                </a:lnTo>
                <a:lnTo>
                  <a:pt x="1254150" y="877024"/>
                </a:lnTo>
                <a:lnTo>
                  <a:pt x="1250449" y="884701"/>
                </a:lnTo>
                <a:lnTo>
                  <a:pt x="1246748" y="892642"/>
                </a:lnTo>
                <a:lnTo>
                  <a:pt x="1243048" y="900849"/>
                </a:lnTo>
                <a:lnTo>
                  <a:pt x="1238818" y="908525"/>
                </a:lnTo>
                <a:lnTo>
                  <a:pt x="1234060" y="916467"/>
                </a:lnTo>
                <a:lnTo>
                  <a:pt x="1229566" y="924144"/>
                </a:lnTo>
                <a:lnTo>
                  <a:pt x="1224279" y="931820"/>
                </a:lnTo>
                <a:lnTo>
                  <a:pt x="1218728" y="939497"/>
                </a:lnTo>
                <a:lnTo>
                  <a:pt x="1212912" y="946909"/>
                </a:lnTo>
                <a:lnTo>
                  <a:pt x="1207097" y="954321"/>
                </a:lnTo>
                <a:lnTo>
                  <a:pt x="1200488" y="961469"/>
                </a:lnTo>
                <a:lnTo>
                  <a:pt x="1193615" y="968616"/>
                </a:lnTo>
                <a:lnTo>
                  <a:pt x="1186478" y="975499"/>
                </a:lnTo>
                <a:lnTo>
                  <a:pt x="1179076" y="982381"/>
                </a:lnTo>
                <a:lnTo>
                  <a:pt x="1171146" y="988999"/>
                </a:lnTo>
                <a:lnTo>
                  <a:pt x="1162687" y="995352"/>
                </a:lnTo>
                <a:lnTo>
                  <a:pt x="1266574" y="1543050"/>
                </a:lnTo>
                <a:lnTo>
                  <a:pt x="417763" y="1543050"/>
                </a:lnTo>
                <a:lnTo>
                  <a:pt x="521122" y="995352"/>
                </a:lnTo>
                <a:lnTo>
                  <a:pt x="514513" y="990323"/>
                </a:lnTo>
                <a:lnTo>
                  <a:pt x="508433" y="985558"/>
                </a:lnTo>
                <a:lnTo>
                  <a:pt x="502353" y="980263"/>
                </a:lnTo>
                <a:lnTo>
                  <a:pt x="496538" y="974704"/>
                </a:lnTo>
                <a:lnTo>
                  <a:pt x="491251" y="969675"/>
                </a:lnTo>
                <a:lnTo>
                  <a:pt x="485700" y="964116"/>
                </a:lnTo>
                <a:lnTo>
                  <a:pt x="480677" y="958557"/>
                </a:lnTo>
                <a:lnTo>
                  <a:pt x="475919" y="952733"/>
                </a:lnTo>
                <a:lnTo>
                  <a:pt x="470896" y="946909"/>
                </a:lnTo>
                <a:lnTo>
                  <a:pt x="466667" y="941085"/>
                </a:lnTo>
                <a:lnTo>
                  <a:pt x="462173" y="935526"/>
                </a:lnTo>
                <a:lnTo>
                  <a:pt x="457943" y="929438"/>
                </a:lnTo>
                <a:lnTo>
                  <a:pt x="454242" y="923614"/>
                </a:lnTo>
                <a:lnTo>
                  <a:pt x="450542" y="917526"/>
                </a:lnTo>
                <a:lnTo>
                  <a:pt x="443404" y="905349"/>
                </a:lnTo>
                <a:lnTo>
                  <a:pt x="437060" y="892907"/>
                </a:lnTo>
                <a:lnTo>
                  <a:pt x="431509" y="880730"/>
                </a:lnTo>
                <a:lnTo>
                  <a:pt x="426486" y="868288"/>
                </a:lnTo>
                <a:lnTo>
                  <a:pt x="421992" y="855847"/>
                </a:lnTo>
                <a:lnTo>
                  <a:pt x="418027" y="843670"/>
                </a:lnTo>
                <a:lnTo>
                  <a:pt x="414591" y="832022"/>
                </a:lnTo>
                <a:lnTo>
                  <a:pt x="411683" y="820110"/>
                </a:lnTo>
                <a:lnTo>
                  <a:pt x="409568" y="808463"/>
                </a:lnTo>
                <a:lnTo>
                  <a:pt x="407454" y="797080"/>
                </a:lnTo>
                <a:lnTo>
                  <a:pt x="405603" y="786226"/>
                </a:lnTo>
                <a:lnTo>
                  <a:pt x="404281" y="775638"/>
                </a:lnTo>
                <a:lnTo>
                  <a:pt x="403488" y="765314"/>
                </a:lnTo>
                <a:lnTo>
                  <a:pt x="402431" y="755784"/>
                </a:lnTo>
                <a:lnTo>
                  <a:pt x="401902" y="746784"/>
                </a:lnTo>
                <a:lnTo>
                  <a:pt x="401638" y="730901"/>
                </a:lnTo>
                <a:lnTo>
                  <a:pt x="401638" y="717665"/>
                </a:lnTo>
                <a:lnTo>
                  <a:pt x="402167" y="707606"/>
                </a:lnTo>
                <a:lnTo>
                  <a:pt x="402695" y="699135"/>
                </a:lnTo>
                <a:lnTo>
                  <a:pt x="402695" y="517275"/>
                </a:lnTo>
                <a:lnTo>
                  <a:pt x="407718" y="521246"/>
                </a:lnTo>
                <a:lnTo>
                  <a:pt x="412740" y="525481"/>
                </a:lnTo>
                <a:lnTo>
                  <a:pt x="417763" y="529187"/>
                </a:lnTo>
                <a:lnTo>
                  <a:pt x="423314" y="532628"/>
                </a:lnTo>
                <a:lnTo>
                  <a:pt x="428865" y="535805"/>
                </a:lnTo>
                <a:lnTo>
                  <a:pt x="434417" y="538717"/>
                </a:lnTo>
                <a:lnTo>
                  <a:pt x="439968" y="541629"/>
                </a:lnTo>
                <a:lnTo>
                  <a:pt x="446048" y="544276"/>
                </a:lnTo>
                <a:lnTo>
                  <a:pt x="452128" y="546129"/>
                </a:lnTo>
                <a:lnTo>
                  <a:pt x="458208" y="548247"/>
                </a:lnTo>
                <a:lnTo>
                  <a:pt x="464552" y="549835"/>
                </a:lnTo>
                <a:lnTo>
                  <a:pt x="471161" y="551423"/>
                </a:lnTo>
                <a:lnTo>
                  <a:pt x="477505" y="552217"/>
                </a:lnTo>
                <a:lnTo>
                  <a:pt x="484113" y="553011"/>
                </a:lnTo>
                <a:lnTo>
                  <a:pt x="490986" y="553806"/>
                </a:lnTo>
                <a:lnTo>
                  <a:pt x="497859" y="553806"/>
                </a:lnTo>
                <a:lnTo>
                  <a:pt x="507111" y="553541"/>
                </a:lnTo>
                <a:lnTo>
                  <a:pt x="516363" y="552482"/>
                </a:lnTo>
                <a:lnTo>
                  <a:pt x="525351" y="551158"/>
                </a:lnTo>
                <a:lnTo>
                  <a:pt x="533810" y="549041"/>
                </a:lnTo>
                <a:lnTo>
                  <a:pt x="542534" y="546394"/>
                </a:lnTo>
                <a:lnTo>
                  <a:pt x="550728" y="543482"/>
                </a:lnTo>
                <a:lnTo>
                  <a:pt x="558659" y="540040"/>
                </a:lnTo>
                <a:lnTo>
                  <a:pt x="566589" y="536070"/>
                </a:lnTo>
                <a:lnTo>
                  <a:pt x="573991" y="531569"/>
                </a:lnTo>
                <a:lnTo>
                  <a:pt x="581392" y="526540"/>
                </a:lnTo>
                <a:lnTo>
                  <a:pt x="588265" y="521246"/>
                </a:lnTo>
                <a:lnTo>
                  <a:pt x="594874" y="515422"/>
                </a:lnTo>
                <a:lnTo>
                  <a:pt x="600954" y="509598"/>
                </a:lnTo>
                <a:lnTo>
                  <a:pt x="606769" y="502980"/>
                </a:lnTo>
                <a:lnTo>
                  <a:pt x="612056" y="496097"/>
                </a:lnTo>
                <a:lnTo>
                  <a:pt x="617079" y="488950"/>
                </a:lnTo>
                <a:close/>
                <a:moveTo>
                  <a:pt x="1087362" y="449263"/>
                </a:moveTo>
                <a:lnTo>
                  <a:pt x="1284628" y="449263"/>
                </a:lnTo>
                <a:lnTo>
                  <a:pt x="1291239" y="449528"/>
                </a:lnTo>
                <a:lnTo>
                  <a:pt x="1298378" y="449793"/>
                </a:lnTo>
                <a:lnTo>
                  <a:pt x="1304725" y="450852"/>
                </a:lnTo>
                <a:lnTo>
                  <a:pt x="1311335" y="451912"/>
                </a:lnTo>
                <a:lnTo>
                  <a:pt x="1317682" y="453766"/>
                </a:lnTo>
                <a:lnTo>
                  <a:pt x="1323764" y="455355"/>
                </a:lnTo>
                <a:lnTo>
                  <a:pt x="1329846" y="457473"/>
                </a:lnTo>
                <a:lnTo>
                  <a:pt x="1335927" y="459857"/>
                </a:lnTo>
                <a:lnTo>
                  <a:pt x="1341745" y="462241"/>
                </a:lnTo>
                <a:lnTo>
                  <a:pt x="1347298" y="465154"/>
                </a:lnTo>
                <a:lnTo>
                  <a:pt x="1352851" y="468332"/>
                </a:lnTo>
                <a:lnTo>
                  <a:pt x="1358140" y="472040"/>
                </a:lnTo>
                <a:lnTo>
                  <a:pt x="1363164" y="475748"/>
                </a:lnTo>
                <a:lnTo>
                  <a:pt x="1368452" y="479456"/>
                </a:lnTo>
                <a:lnTo>
                  <a:pt x="1373212" y="483694"/>
                </a:lnTo>
                <a:lnTo>
                  <a:pt x="1377708" y="488196"/>
                </a:lnTo>
                <a:lnTo>
                  <a:pt x="1381938" y="492698"/>
                </a:lnTo>
                <a:lnTo>
                  <a:pt x="1386169" y="497466"/>
                </a:lnTo>
                <a:lnTo>
                  <a:pt x="1390136" y="502233"/>
                </a:lnTo>
                <a:lnTo>
                  <a:pt x="1393573" y="507530"/>
                </a:lnTo>
                <a:lnTo>
                  <a:pt x="1397011" y="513092"/>
                </a:lnTo>
                <a:lnTo>
                  <a:pt x="1400184" y="518389"/>
                </a:lnTo>
                <a:lnTo>
                  <a:pt x="1403093" y="523951"/>
                </a:lnTo>
                <a:lnTo>
                  <a:pt x="1406002" y="530042"/>
                </a:lnTo>
                <a:lnTo>
                  <a:pt x="1408382" y="535869"/>
                </a:lnTo>
                <a:lnTo>
                  <a:pt x="1410233" y="541960"/>
                </a:lnTo>
                <a:lnTo>
                  <a:pt x="1412084" y="548317"/>
                </a:lnTo>
                <a:lnTo>
                  <a:pt x="1413406" y="554673"/>
                </a:lnTo>
                <a:lnTo>
                  <a:pt x="1414728" y="561030"/>
                </a:lnTo>
                <a:lnTo>
                  <a:pt x="1415521" y="567651"/>
                </a:lnTo>
                <a:lnTo>
                  <a:pt x="1416050" y="574272"/>
                </a:lnTo>
                <a:lnTo>
                  <a:pt x="1416050" y="581158"/>
                </a:lnTo>
                <a:lnTo>
                  <a:pt x="1416050" y="588044"/>
                </a:lnTo>
                <a:lnTo>
                  <a:pt x="1415521" y="594665"/>
                </a:lnTo>
                <a:lnTo>
                  <a:pt x="1414728" y="601287"/>
                </a:lnTo>
                <a:lnTo>
                  <a:pt x="1413406" y="607643"/>
                </a:lnTo>
                <a:lnTo>
                  <a:pt x="1412084" y="613999"/>
                </a:lnTo>
                <a:lnTo>
                  <a:pt x="1410233" y="620356"/>
                </a:lnTo>
                <a:lnTo>
                  <a:pt x="1408382" y="626447"/>
                </a:lnTo>
                <a:lnTo>
                  <a:pt x="1406002" y="632539"/>
                </a:lnTo>
                <a:lnTo>
                  <a:pt x="1403093" y="638365"/>
                </a:lnTo>
                <a:lnTo>
                  <a:pt x="1400184" y="643662"/>
                </a:lnTo>
                <a:lnTo>
                  <a:pt x="1397011" y="649489"/>
                </a:lnTo>
                <a:lnTo>
                  <a:pt x="1393573" y="654786"/>
                </a:lnTo>
                <a:lnTo>
                  <a:pt x="1390136" y="660083"/>
                </a:lnTo>
                <a:lnTo>
                  <a:pt x="1386169" y="664850"/>
                </a:lnTo>
                <a:lnTo>
                  <a:pt x="1381938" y="669883"/>
                </a:lnTo>
                <a:lnTo>
                  <a:pt x="1377708" y="674120"/>
                </a:lnTo>
                <a:lnTo>
                  <a:pt x="1373212" y="678887"/>
                </a:lnTo>
                <a:lnTo>
                  <a:pt x="1368452" y="682860"/>
                </a:lnTo>
                <a:lnTo>
                  <a:pt x="1363164" y="686568"/>
                </a:lnTo>
                <a:lnTo>
                  <a:pt x="1358140" y="690276"/>
                </a:lnTo>
                <a:lnTo>
                  <a:pt x="1352851" y="693719"/>
                </a:lnTo>
                <a:lnTo>
                  <a:pt x="1347298" y="696897"/>
                </a:lnTo>
                <a:lnTo>
                  <a:pt x="1341745" y="699811"/>
                </a:lnTo>
                <a:lnTo>
                  <a:pt x="1335927" y="702459"/>
                </a:lnTo>
                <a:lnTo>
                  <a:pt x="1329846" y="704843"/>
                </a:lnTo>
                <a:lnTo>
                  <a:pt x="1323764" y="706961"/>
                </a:lnTo>
                <a:lnTo>
                  <a:pt x="1317682" y="708815"/>
                </a:lnTo>
                <a:lnTo>
                  <a:pt x="1311335" y="710404"/>
                </a:lnTo>
                <a:lnTo>
                  <a:pt x="1304725" y="711464"/>
                </a:lnTo>
                <a:lnTo>
                  <a:pt x="1298378" y="712258"/>
                </a:lnTo>
                <a:lnTo>
                  <a:pt x="1291239" y="712523"/>
                </a:lnTo>
                <a:lnTo>
                  <a:pt x="1284628" y="712788"/>
                </a:lnTo>
                <a:lnTo>
                  <a:pt x="1087362" y="712788"/>
                </a:lnTo>
                <a:lnTo>
                  <a:pt x="1080487" y="712523"/>
                </a:lnTo>
                <a:lnTo>
                  <a:pt x="1073876" y="712258"/>
                </a:lnTo>
                <a:lnTo>
                  <a:pt x="1067530" y="711464"/>
                </a:lnTo>
                <a:lnTo>
                  <a:pt x="1060919" y="710404"/>
                </a:lnTo>
                <a:lnTo>
                  <a:pt x="1054572" y="708815"/>
                </a:lnTo>
                <a:lnTo>
                  <a:pt x="1048491" y="706961"/>
                </a:lnTo>
                <a:lnTo>
                  <a:pt x="1042144" y="704843"/>
                </a:lnTo>
                <a:lnTo>
                  <a:pt x="1036327" y="702459"/>
                </a:lnTo>
                <a:lnTo>
                  <a:pt x="1030509" y="699811"/>
                </a:lnTo>
                <a:lnTo>
                  <a:pt x="1024692" y="696897"/>
                </a:lnTo>
                <a:lnTo>
                  <a:pt x="1019403" y="693719"/>
                </a:lnTo>
                <a:lnTo>
                  <a:pt x="1013850" y="690276"/>
                </a:lnTo>
                <a:lnTo>
                  <a:pt x="1008561" y="686568"/>
                </a:lnTo>
                <a:lnTo>
                  <a:pt x="1003802" y="682860"/>
                </a:lnTo>
                <a:lnTo>
                  <a:pt x="999042" y="678887"/>
                </a:lnTo>
                <a:lnTo>
                  <a:pt x="994547" y="674120"/>
                </a:lnTo>
                <a:lnTo>
                  <a:pt x="990051" y="669883"/>
                </a:lnTo>
                <a:lnTo>
                  <a:pt x="986085" y="664850"/>
                </a:lnTo>
                <a:lnTo>
                  <a:pt x="982118" y="660083"/>
                </a:lnTo>
                <a:lnTo>
                  <a:pt x="978152" y="654786"/>
                </a:lnTo>
                <a:lnTo>
                  <a:pt x="974714" y="649489"/>
                </a:lnTo>
                <a:lnTo>
                  <a:pt x="971541" y="643662"/>
                </a:lnTo>
                <a:lnTo>
                  <a:pt x="968632" y="638365"/>
                </a:lnTo>
                <a:lnTo>
                  <a:pt x="966252" y="632539"/>
                </a:lnTo>
                <a:lnTo>
                  <a:pt x="963872" y="626447"/>
                </a:lnTo>
                <a:lnTo>
                  <a:pt x="961757" y="620356"/>
                </a:lnTo>
                <a:lnTo>
                  <a:pt x="960170" y="613999"/>
                </a:lnTo>
                <a:lnTo>
                  <a:pt x="958584" y="607643"/>
                </a:lnTo>
                <a:lnTo>
                  <a:pt x="957526" y="601287"/>
                </a:lnTo>
                <a:lnTo>
                  <a:pt x="956468" y="594665"/>
                </a:lnTo>
                <a:lnTo>
                  <a:pt x="955940" y="588044"/>
                </a:lnTo>
                <a:lnTo>
                  <a:pt x="955675" y="581158"/>
                </a:lnTo>
                <a:lnTo>
                  <a:pt x="955940" y="574272"/>
                </a:lnTo>
                <a:lnTo>
                  <a:pt x="956468" y="567651"/>
                </a:lnTo>
                <a:lnTo>
                  <a:pt x="957526" y="561030"/>
                </a:lnTo>
                <a:lnTo>
                  <a:pt x="958584" y="554673"/>
                </a:lnTo>
                <a:lnTo>
                  <a:pt x="960170" y="548317"/>
                </a:lnTo>
                <a:lnTo>
                  <a:pt x="961757" y="541960"/>
                </a:lnTo>
                <a:lnTo>
                  <a:pt x="963872" y="535869"/>
                </a:lnTo>
                <a:lnTo>
                  <a:pt x="966252" y="530042"/>
                </a:lnTo>
                <a:lnTo>
                  <a:pt x="968632" y="523951"/>
                </a:lnTo>
                <a:lnTo>
                  <a:pt x="971541" y="518389"/>
                </a:lnTo>
                <a:lnTo>
                  <a:pt x="974714" y="513092"/>
                </a:lnTo>
                <a:lnTo>
                  <a:pt x="978152" y="507530"/>
                </a:lnTo>
                <a:lnTo>
                  <a:pt x="982118" y="502233"/>
                </a:lnTo>
                <a:lnTo>
                  <a:pt x="986085" y="497466"/>
                </a:lnTo>
                <a:lnTo>
                  <a:pt x="990051" y="492698"/>
                </a:lnTo>
                <a:lnTo>
                  <a:pt x="994547" y="488196"/>
                </a:lnTo>
                <a:lnTo>
                  <a:pt x="999042" y="483694"/>
                </a:lnTo>
                <a:lnTo>
                  <a:pt x="1003802" y="479456"/>
                </a:lnTo>
                <a:lnTo>
                  <a:pt x="1008561" y="475748"/>
                </a:lnTo>
                <a:lnTo>
                  <a:pt x="1013850" y="472040"/>
                </a:lnTo>
                <a:lnTo>
                  <a:pt x="1019403" y="468332"/>
                </a:lnTo>
                <a:lnTo>
                  <a:pt x="1024692" y="465154"/>
                </a:lnTo>
                <a:lnTo>
                  <a:pt x="1030509" y="462241"/>
                </a:lnTo>
                <a:lnTo>
                  <a:pt x="1036327" y="459857"/>
                </a:lnTo>
                <a:lnTo>
                  <a:pt x="1042144" y="457473"/>
                </a:lnTo>
                <a:lnTo>
                  <a:pt x="1048491" y="455355"/>
                </a:lnTo>
                <a:lnTo>
                  <a:pt x="1054572" y="453766"/>
                </a:lnTo>
                <a:lnTo>
                  <a:pt x="1060919" y="451912"/>
                </a:lnTo>
                <a:lnTo>
                  <a:pt x="1067530" y="450852"/>
                </a:lnTo>
                <a:lnTo>
                  <a:pt x="1073876" y="449793"/>
                </a:lnTo>
                <a:lnTo>
                  <a:pt x="1080487" y="449528"/>
                </a:lnTo>
                <a:lnTo>
                  <a:pt x="1087362" y="449263"/>
                </a:lnTo>
                <a:close/>
                <a:moveTo>
                  <a:pt x="1514740" y="425450"/>
                </a:moveTo>
                <a:lnTo>
                  <a:pt x="1519238" y="425450"/>
                </a:lnTo>
                <a:lnTo>
                  <a:pt x="1525058" y="425450"/>
                </a:lnTo>
                <a:lnTo>
                  <a:pt x="1532467" y="425981"/>
                </a:lnTo>
                <a:lnTo>
                  <a:pt x="1541727" y="426779"/>
                </a:lnTo>
                <a:lnTo>
                  <a:pt x="1552575" y="428107"/>
                </a:lnTo>
                <a:lnTo>
                  <a:pt x="1564217" y="429968"/>
                </a:lnTo>
                <a:lnTo>
                  <a:pt x="1577182" y="432625"/>
                </a:lnTo>
                <a:lnTo>
                  <a:pt x="1590675" y="435814"/>
                </a:lnTo>
                <a:lnTo>
                  <a:pt x="1597554" y="437940"/>
                </a:lnTo>
                <a:lnTo>
                  <a:pt x="1604434" y="439801"/>
                </a:lnTo>
                <a:lnTo>
                  <a:pt x="1611842" y="442458"/>
                </a:lnTo>
                <a:lnTo>
                  <a:pt x="1618986" y="445116"/>
                </a:lnTo>
                <a:lnTo>
                  <a:pt x="1625865" y="448305"/>
                </a:lnTo>
                <a:lnTo>
                  <a:pt x="1633009" y="451494"/>
                </a:lnTo>
                <a:lnTo>
                  <a:pt x="1640417" y="454949"/>
                </a:lnTo>
                <a:lnTo>
                  <a:pt x="1647296" y="458670"/>
                </a:lnTo>
                <a:lnTo>
                  <a:pt x="1654175" y="463188"/>
                </a:lnTo>
                <a:lnTo>
                  <a:pt x="1661055" y="467706"/>
                </a:lnTo>
                <a:lnTo>
                  <a:pt x="1667934" y="472489"/>
                </a:lnTo>
                <a:lnTo>
                  <a:pt x="1674284" y="477804"/>
                </a:lnTo>
                <a:lnTo>
                  <a:pt x="1680634" y="483385"/>
                </a:lnTo>
                <a:lnTo>
                  <a:pt x="1686190" y="489498"/>
                </a:lnTo>
                <a:lnTo>
                  <a:pt x="1692011" y="495610"/>
                </a:lnTo>
                <a:lnTo>
                  <a:pt x="1697303" y="502254"/>
                </a:lnTo>
                <a:lnTo>
                  <a:pt x="1702330" y="508898"/>
                </a:lnTo>
                <a:lnTo>
                  <a:pt x="1706828" y="516073"/>
                </a:lnTo>
                <a:lnTo>
                  <a:pt x="1710796" y="523249"/>
                </a:lnTo>
                <a:lnTo>
                  <a:pt x="1714501" y="530158"/>
                </a:lnTo>
                <a:lnTo>
                  <a:pt x="1718205" y="537334"/>
                </a:lnTo>
                <a:lnTo>
                  <a:pt x="1721380" y="545041"/>
                </a:lnTo>
                <a:lnTo>
                  <a:pt x="1724290" y="552216"/>
                </a:lnTo>
                <a:lnTo>
                  <a:pt x="1726671" y="559392"/>
                </a:lnTo>
                <a:lnTo>
                  <a:pt x="1729053" y="566833"/>
                </a:lnTo>
                <a:lnTo>
                  <a:pt x="1731169" y="574274"/>
                </a:lnTo>
                <a:lnTo>
                  <a:pt x="1733021" y="581184"/>
                </a:lnTo>
                <a:lnTo>
                  <a:pt x="1734609" y="588625"/>
                </a:lnTo>
                <a:lnTo>
                  <a:pt x="1737255" y="602179"/>
                </a:lnTo>
                <a:lnTo>
                  <a:pt x="1739107" y="615201"/>
                </a:lnTo>
                <a:lnTo>
                  <a:pt x="1740430" y="627160"/>
                </a:lnTo>
                <a:lnTo>
                  <a:pt x="1740959" y="637790"/>
                </a:lnTo>
                <a:lnTo>
                  <a:pt x="1741224" y="647092"/>
                </a:lnTo>
                <a:lnTo>
                  <a:pt x="1741488" y="654799"/>
                </a:lnTo>
                <a:lnTo>
                  <a:pt x="1741224" y="660645"/>
                </a:lnTo>
                <a:lnTo>
                  <a:pt x="1741224" y="665163"/>
                </a:lnTo>
                <a:lnTo>
                  <a:pt x="1736196" y="665163"/>
                </a:lnTo>
                <a:lnTo>
                  <a:pt x="1730640" y="665163"/>
                </a:lnTo>
                <a:lnTo>
                  <a:pt x="1722967" y="664632"/>
                </a:lnTo>
                <a:lnTo>
                  <a:pt x="1713707" y="663834"/>
                </a:lnTo>
                <a:lnTo>
                  <a:pt x="1703123" y="662506"/>
                </a:lnTo>
                <a:lnTo>
                  <a:pt x="1691217" y="660645"/>
                </a:lnTo>
                <a:lnTo>
                  <a:pt x="1678517" y="658253"/>
                </a:lnTo>
                <a:lnTo>
                  <a:pt x="1665023" y="654799"/>
                </a:lnTo>
                <a:lnTo>
                  <a:pt x="1657880" y="652673"/>
                </a:lnTo>
                <a:lnTo>
                  <a:pt x="1651000" y="650546"/>
                </a:lnTo>
                <a:lnTo>
                  <a:pt x="1643857" y="648155"/>
                </a:lnTo>
                <a:lnTo>
                  <a:pt x="1636713" y="645497"/>
                </a:lnTo>
                <a:lnTo>
                  <a:pt x="1629569" y="642574"/>
                </a:lnTo>
                <a:lnTo>
                  <a:pt x="1622425" y="639119"/>
                </a:lnTo>
                <a:lnTo>
                  <a:pt x="1615282" y="635664"/>
                </a:lnTo>
                <a:lnTo>
                  <a:pt x="1608402" y="631678"/>
                </a:lnTo>
                <a:lnTo>
                  <a:pt x="1601259" y="627426"/>
                </a:lnTo>
                <a:lnTo>
                  <a:pt x="1594379" y="623173"/>
                </a:lnTo>
                <a:lnTo>
                  <a:pt x="1587765" y="618124"/>
                </a:lnTo>
                <a:lnTo>
                  <a:pt x="1581415" y="612809"/>
                </a:lnTo>
                <a:lnTo>
                  <a:pt x="1575065" y="607228"/>
                </a:lnTo>
                <a:lnTo>
                  <a:pt x="1568979" y="601381"/>
                </a:lnTo>
                <a:lnTo>
                  <a:pt x="1563423" y="595003"/>
                </a:lnTo>
                <a:lnTo>
                  <a:pt x="1558396" y="588359"/>
                </a:lnTo>
                <a:lnTo>
                  <a:pt x="1553369" y="581450"/>
                </a:lnTo>
                <a:lnTo>
                  <a:pt x="1548606" y="574540"/>
                </a:lnTo>
                <a:lnTo>
                  <a:pt x="1544638" y="567630"/>
                </a:lnTo>
                <a:lnTo>
                  <a:pt x="1540934" y="560455"/>
                </a:lnTo>
                <a:lnTo>
                  <a:pt x="1537494" y="553014"/>
                </a:lnTo>
                <a:lnTo>
                  <a:pt x="1534319" y="545838"/>
                </a:lnTo>
                <a:lnTo>
                  <a:pt x="1531408" y="538397"/>
                </a:lnTo>
                <a:lnTo>
                  <a:pt x="1528763" y="530956"/>
                </a:lnTo>
                <a:lnTo>
                  <a:pt x="1526381" y="523780"/>
                </a:lnTo>
                <a:lnTo>
                  <a:pt x="1524529" y="516605"/>
                </a:lnTo>
                <a:lnTo>
                  <a:pt x="1522413" y="509164"/>
                </a:lnTo>
                <a:lnTo>
                  <a:pt x="1521090" y="501988"/>
                </a:lnTo>
                <a:lnTo>
                  <a:pt x="1518444" y="488435"/>
                </a:lnTo>
                <a:lnTo>
                  <a:pt x="1516592" y="475412"/>
                </a:lnTo>
                <a:lnTo>
                  <a:pt x="1515269" y="463453"/>
                </a:lnTo>
                <a:lnTo>
                  <a:pt x="1514740" y="452557"/>
                </a:lnTo>
                <a:lnTo>
                  <a:pt x="1514475" y="443256"/>
                </a:lnTo>
                <a:lnTo>
                  <a:pt x="1514475" y="435814"/>
                </a:lnTo>
                <a:lnTo>
                  <a:pt x="1514475" y="429968"/>
                </a:lnTo>
                <a:lnTo>
                  <a:pt x="1514740" y="425450"/>
                </a:lnTo>
                <a:close/>
                <a:moveTo>
                  <a:pt x="1751277" y="388938"/>
                </a:moveTo>
                <a:lnTo>
                  <a:pt x="1756299" y="389203"/>
                </a:lnTo>
                <a:lnTo>
                  <a:pt x="1761848" y="389203"/>
                </a:lnTo>
                <a:lnTo>
                  <a:pt x="1769512" y="389734"/>
                </a:lnTo>
                <a:lnTo>
                  <a:pt x="1778498" y="390796"/>
                </a:lnTo>
                <a:lnTo>
                  <a:pt x="1789069" y="391858"/>
                </a:lnTo>
                <a:lnTo>
                  <a:pt x="1800961" y="393982"/>
                </a:lnTo>
                <a:lnTo>
                  <a:pt x="1813647" y="396105"/>
                </a:lnTo>
                <a:lnTo>
                  <a:pt x="1827389" y="399556"/>
                </a:lnTo>
                <a:lnTo>
                  <a:pt x="1834260" y="401680"/>
                </a:lnTo>
                <a:lnTo>
                  <a:pt x="1841395" y="403804"/>
                </a:lnTo>
                <a:lnTo>
                  <a:pt x="1848267" y="406458"/>
                </a:lnTo>
                <a:lnTo>
                  <a:pt x="1855666" y="408848"/>
                </a:lnTo>
                <a:lnTo>
                  <a:pt x="1862802" y="411768"/>
                </a:lnTo>
                <a:lnTo>
                  <a:pt x="1869937" y="415219"/>
                </a:lnTo>
                <a:lnTo>
                  <a:pt x="1876808" y="418935"/>
                </a:lnTo>
                <a:lnTo>
                  <a:pt x="1884208" y="422652"/>
                </a:lnTo>
                <a:lnTo>
                  <a:pt x="1891079" y="426899"/>
                </a:lnTo>
                <a:lnTo>
                  <a:pt x="1897686" y="431146"/>
                </a:lnTo>
                <a:lnTo>
                  <a:pt x="1904293" y="436190"/>
                </a:lnTo>
                <a:lnTo>
                  <a:pt x="1910900" y="441500"/>
                </a:lnTo>
                <a:lnTo>
                  <a:pt x="1916978" y="447340"/>
                </a:lnTo>
                <a:lnTo>
                  <a:pt x="1923057" y="452915"/>
                </a:lnTo>
                <a:lnTo>
                  <a:pt x="1928607" y="459286"/>
                </a:lnTo>
                <a:lnTo>
                  <a:pt x="1934156" y="466188"/>
                </a:lnTo>
                <a:lnTo>
                  <a:pt x="1938913" y="472824"/>
                </a:lnTo>
                <a:lnTo>
                  <a:pt x="1943406" y="479726"/>
                </a:lnTo>
                <a:lnTo>
                  <a:pt x="1947370" y="486628"/>
                </a:lnTo>
                <a:lnTo>
                  <a:pt x="1951334" y="493796"/>
                </a:lnTo>
                <a:lnTo>
                  <a:pt x="1954770" y="501229"/>
                </a:lnTo>
                <a:lnTo>
                  <a:pt x="1957941" y="508396"/>
                </a:lnTo>
                <a:lnTo>
                  <a:pt x="1960848" y="515829"/>
                </a:lnTo>
                <a:lnTo>
                  <a:pt x="1963491" y="523262"/>
                </a:lnTo>
                <a:lnTo>
                  <a:pt x="1965869" y="530430"/>
                </a:lnTo>
                <a:lnTo>
                  <a:pt x="1967984" y="537597"/>
                </a:lnTo>
                <a:lnTo>
                  <a:pt x="1969569" y="545030"/>
                </a:lnTo>
                <a:lnTo>
                  <a:pt x="1971419" y="551932"/>
                </a:lnTo>
                <a:lnTo>
                  <a:pt x="1973798" y="565736"/>
                </a:lnTo>
                <a:lnTo>
                  <a:pt x="1975648" y="578479"/>
                </a:lnTo>
                <a:lnTo>
                  <a:pt x="1976705" y="590690"/>
                </a:lnTo>
                <a:lnTo>
                  <a:pt x="1977762" y="601308"/>
                </a:lnTo>
                <a:lnTo>
                  <a:pt x="1978026" y="610600"/>
                </a:lnTo>
                <a:lnTo>
                  <a:pt x="1978026" y="618298"/>
                </a:lnTo>
                <a:lnTo>
                  <a:pt x="1978026" y="623873"/>
                </a:lnTo>
                <a:lnTo>
                  <a:pt x="1977762" y="628651"/>
                </a:lnTo>
                <a:lnTo>
                  <a:pt x="1972741" y="628651"/>
                </a:lnTo>
                <a:lnTo>
                  <a:pt x="1966927" y="628386"/>
                </a:lnTo>
                <a:lnTo>
                  <a:pt x="1959527" y="628120"/>
                </a:lnTo>
                <a:lnTo>
                  <a:pt x="1950277" y="627324"/>
                </a:lnTo>
                <a:lnTo>
                  <a:pt x="1939970" y="625731"/>
                </a:lnTo>
                <a:lnTo>
                  <a:pt x="1928078" y="624138"/>
                </a:lnTo>
                <a:lnTo>
                  <a:pt x="1915393" y="621484"/>
                </a:lnTo>
                <a:lnTo>
                  <a:pt x="1901650" y="618298"/>
                </a:lnTo>
                <a:lnTo>
                  <a:pt x="1894779" y="616174"/>
                </a:lnTo>
                <a:lnTo>
                  <a:pt x="1887644" y="614051"/>
                </a:lnTo>
                <a:lnTo>
                  <a:pt x="1880773" y="611662"/>
                </a:lnTo>
                <a:lnTo>
                  <a:pt x="1873373" y="609007"/>
                </a:lnTo>
                <a:lnTo>
                  <a:pt x="1866237" y="605821"/>
                </a:lnTo>
                <a:lnTo>
                  <a:pt x="1859102" y="602636"/>
                </a:lnTo>
                <a:lnTo>
                  <a:pt x="1851967" y="599185"/>
                </a:lnTo>
                <a:lnTo>
                  <a:pt x="1844831" y="595203"/>
                </a:lnTo>
                <a:lnTo>
                  <a:pt x="1837960" y="590955"/>
                </a:lnTo>
                <a:lnTo>
                  <a:pt x="1831353" y="586443"/>
                </a:lnTo>
                <a:lnTo>
                  <a:pt x="1824746" y="581399"/>
                </a:lnTo>
                <a:lnTo>
                  <a:pt x="1818139" y="576355"/>
                </a:lnTo>
                <a:lnTo>
                  <a:pt x="1812061" y="570780"/>
                </a:lnTo>
                <a:lnTo>
                  <a:pt x="1805983" y="564675"/>
                </a:lnTo>
                <a:lnTo>
                  <a:pt x="1800168" y="558303"/>
                </a:lnTo>
                <a:lnTo>
                  <a:pt x="1794883" y="551932"/>
                </a:lnTo>
                <a:lnTo>
                  <a:pt x="1790126" y="545296"/>
                </a:lnTo>
                <a:lnTo>
                  <a:pt x="1785633" y="538394"/>
                </a:lnTo>
                <a:lnTo>
                  <a:pt x="1781405" y="530961"/>
                </a:lnTo>
                <a:lnTo>
                  <a:pt x="1777705" y="524059"/>
                </a:lnTo>
                <a:lnTo>
                  <a:pt x="1774269" y="516891"/>
                </a:lnTo>
                <a:lnTo>
                  <a:pt x="1771098" y="509193"/>
                </a:lnTo>
                <a:lnTo>
                  <a:pt x="1768191" y="502025"/>
                </a:lnTo>
                <a:lnTo>
                  <a:pt x="1765548" y="494858"/>
                </a:lnTo>
                <a:lnTo>
                  <a:pt x="1763170" y="487159"/>
                </a:lnTo>
                <a:lnTo>
                  <a:pt x="1761056" y="479992"/>
                </a:lnTo>
                <a:lnTo>
                  <a:pt x="1759470" y="472824"/>
                </a:lnTo>
                <a:lnTo>
                  <a:pt x="1757620" y="465657"/>
                </a:lnTo>
                <a:lnTo>
                  <a:pt x="1754977" y="452118"/>
                </a:lnTo>
                <a:lnTo>
                  <a:pt x="1753392" y="439110"/>
                </a:lnTo>
                <a:lnTo>
                  <a:pt x="1752335" y="427165"/>
                </a:lnTo>
                <a:lnTo>
                  <a:pt x="1751277" y="416546"/>
                </a:lnTo>
                <a:lnTo>
                  <a:pt x="1751013" y="407255"/>
                </a:lnTo>
                <a:lnTo>
                  <a:pt x="1751013" y="399556"/>
                </a:lnTo>
                <a:lnTo>
                  <a:pt x="1751013" y="393982"/>
                </a:lnTo>
                <a:lnTo>
                  <a:pt x="1751277" y="388938"/>
                </a:lnTo>
                <a:close/>
                <a:moveTo>
                  <a:pt x="1336675" y="350838"/>
                </a:moveTo>
                <a:lnTo>
                  <a:pt x="1356533" y="350838"/>
                </a:lnTo>
                <a:lnTo>
                  <a:pt x="1701800" y="350838"/>
                </a:lnTo>
                <a:lnTo>
                  <a:pt x="1701800" y="398463"/>
                </a:lnTo>
                <a:lnTo>
                  <a:pt x="1356533" y="398463"/>
                </a:lnTo>
                <a:lnTo>
                  <a:pt x="1336675" y="398463"/>
                </a:lnTo>
                <a:lnTo>
                  <a:pt x="1336675" y="350838"/>
                </a:lnTo>
                <a:close/>
                <a:moveTo>
                  <a:pt x="0" y="350838"/>
                </a:moveTo>
                <a:lnTo>
                  <a:pt x="342900" y="350838"/>
                </a:lnTo>
                <a:lnTo>
                  <a:pt x="342900" y="398463"/>
                </a:lnTo>
                <a:lnTo>
                  <a:pt x="0" y="398463"/>
                </a:lnTo>
                <a:lnTo>
                  <a:pt x="0" y="350838"/>
                </a:lnTo>
                <a:close/>
                <a:moveTo>
                  <a:pt x="1972741" y="120650"/>
                </a:moveTo>
                <a:lnTo>
                  <a:pt x="1977762" y="120650"/>
                </a:lnTo>
                <a:lnTo>
                  <a:pt x="1978026" y="125688"/>
                </a:lnTo>
                <a:lnTo>
                  <a:pt x="1978026" y="131257"/>
                </a:lnTo>
                <a:lnTo>
                  <a:pt x="1978026" y="138947"/>
                </a:lnTo>
                <a:lnTo>
                  <a:pt x="1977762" y="148227"/>
                </a:lnTo>
                <a:lnTo>
                  <a:pt x="1976705" y="158834"/>
                </a:lnTo>
                <a:lnTo>
                  <a:pt x="1975648" y="170767"/>
                </a:lnTo>
                <a:lnTo>
                  <a:pt x="1973798" y="183495"/>
                </a:lnTo>
                <a:lnTo>
                  <a:pt x="1971419" y="197549"/>
                </a:lnTo>
                <a:lnTo>
                  <a:pt x="1969569" y="204443"/>
                </a:lnTo>
                <a:lnTo>
                  <a:pt x="1967984" y="211603"/>
                </a:lnTo>
                <a:lnTo>
                  <a:pt x="1965869" y="219028"/>
                </a:lnTo>
                <a:lnTo>
                  <a:pt x="1963491" y="226187"/>
                </a:lnTo>
                <a:lnTo>
                  <a:pt x="1960848" y="233612"/>
                </a:lnTo>
                <a:lnTo>
                  <a:pt x="1957941" y="241037"/>
                </a:lnTo>
                <a:lnTo>
                  <a:pt x="1954770" y="248196"/>
                </a:lnTo>
                <a:lnTo>
                  <a:pt x="1951334" y="255356"/>
                </a:lnTo>
                <a:lnTo>
                  <a:pt x="1947370" y="262781"/>
                </a:lnTo>
                <a:lnTo>
                  <a:pt x="1943406" y="269675"/>
                </a:lnTo>
                <a:lnTo>
                  <a:pt x="1938913" y="276569"/>
                </a:lnTo>
                <a:lnTo>
                  <a:pt x="1934156" y="283464"/>
                </a:lnTo>
                <a:lnTo>
                  <a:pt x="1928607" y="289828"/>
                </a:lnTo>
                <a:lnTo>
                  <a:pt x="1923057" y="296192"/>
                </a:lnTo>
                <a:lnTo>
                  <a:pt x="1916978" y="302291"/>
                </a:lnTo>
                <a:lnTo>
                  <a:pt x="1910900" y="307859"/>
                </a:lnTo>
                <a:lnTo>
                  <a:pt x="1904293" y="313163"/>
                </a:lnTo>
                <a:lnTo>
                  <a:pt x="1897686" y="317936"/>
                </a:lnTo>
                <a:lnTo>
                  <a:pt x="1891079" y="322709"/>
                </a:lnTo>
                <a:lnTo>
                  <a:pt x="1884208" y="326686"/>
                </a:lnTo>
                <a:lnTo>
                  <a:pt x="1876808" y="330399"/>
                </a:lnTo>
                <a:lnTo>
                  <a:pt x="1869937" y="334111"/>
                </a:lnTo>
                <a:lnTo>
                  <a:pt x="1862802" y="337293"/>
                </a:lnTo>
                <a:lnTo>
                  <a:pt x="1855666" y="340210"/>
                </a:lnTo>
                <a:lnTo>
                  <a:pt x="1848267" y="343127"/>
                </a:lnTo>
                <a:lnTo>
                  <a:pt x="1841395" y="345513"/>
                </a:lnTo>
                <a:lnTo>
                  <a:pt x="1834260" y="347900"/>
                </a:lnTo>
                <a:lnTo>
                  <a:pt x="1827389" y="349491"/>
                </a:lnTo>
                <a:lnTo>
                  <a:pt x="1813647" y="352938"/>
                </a:lnTo>
                <a:lnTo>
                  <a:pt x="1800961" y="355590"/>
                </a:lnTo>
                <a:lnTo>
                  <a:pt x="1789069" y="357446"/>
                </a:lnTo>
                <a:lnTo>
                  <a:pt x="1778498" y="358507"/>
                </a:lnTo>
                <a:lnTo>
                  <a:pt x="1769512" y="359302"/>
                </a:lnTo>
                <a:lnTo>
                  <a:pt x="1761848" y="360098"/>
                </a:lnTo>
                <a:lnTo>
                  <a:pt x="1756299" y="360363"/>
                </a:lnTo>
                <a:lnTo>
                  <a:pt x="1751277" y="360363"/>
                </a:lnTo>
                <a:lnTo>
                  <a:pt x="1751013" y="355325"/>
                </a:lnTo>
                <a:lnTo>
                  <a:pt x="1751013" y="349491"/>
                </a:lnTo>
                <a:lnTo>
                  <a:pt x="1751013" y="342066"/>
                </a:lnTo>
                <a:lnTo>
                  <a:pt x="1751277" y="332785"/>
                </a:lnTo>
                <a:lnTo>
                  <a:pt x="1752335" y="321913"/>
                </a:lnTo>
                <a:lnTo>
                  <a:pt x="1753392" y="310246"/>
                </a:lnTo>
                <a:lnTo>
                  <a:pt x="1754977" y="297253"/>
                </a:lnTo>
                <a:lnTo>
                  <a:pt x="1757620" y="283464"/>
                </a:lnTo>
                <a:lnTo>
                  <a:pt x="1759470" y="276569"/>
                </a:lnTo>
                <a:lnTo>
                  <a:pt x="1761056" y="269410"/>
                </a:lnTo>
                <a:lnTo>
                  <a:pt x="1763170" y="261985"/>
                </a:lnTo>
                <a:lnTo>
                  <a:pt x="1765548" y="254826"/>
                </a:lnTo>
                <a:lnTo>
                  <a:pt x="1768191" y="247401"/>
                </a:lnTo>
                <a:lnTo>
                  <a:pt x="1771098" y="239976"/>
                </a:lnTo>
                <a:lnTo>
                  <a:pt x="1774269" y="232816"/>
                </a:lnTo>
                <a:lnTo>
                  <a:pt x="1777705" y="225657"/>
                </a:lnTo>
                <a:lnTo>
                  <a:pt x="1781405" y="218232"/>
                </a:lnTo>
                <a:lnTo>
                  <a:pt x="1785633" y="211338"/>
                </a:lnTo>
                <a:lnTo>
                  <a:pt x="1790126" y="204443"/>
                </a:lnTo>
                <a:lnTo>
                  <a:pt x="1794883" y="197549"/>
                </a:lnTo>
                <a:lnTo>
                  <a:pt x="1800168" y="191185"/>
                </a:lnTo>
                <a:lnTo>
                  <a:pt x="1805983" y="184821"/>
                </a:lnTo>
                <a:lnTo>
                  <a:pt x="1812061" y="178722"/>
                </a:lnTo>
                <a:lnTo>
                  <a:pt x="1818139" y="173153"/>
                </a:lnTo>
                <a:lnTo>
                  <a:pt x="1824746" y="167850"/>
                </a:lnTo>
                <a:lnTo>
                  <a:pt x="1831353" y="163077"/>
                </a:lnTo>
                <a:lnTo>
                  <a:pt x="1837960" y="158304"/>
                </a:lnTo>
                <a:lnTo>
                  <a:pt x="1844831" y="154326"/>
                </a:lnTo>
                <a:lnTo>
                  <a:pt x="1851967" y="150349"/>
                </a:lnTo>
                <a:lnTo>
                  <a:pt x="1859102" y="146902"/>
                </a:lnTo>
                <a:lnTo>
                  <a:pt x="1866237" y="143720"/>
                </a:lnTo>
                <a:lnTo>
                  <a:pt x="1873373" y="140803"/>
                </a:lnTo>
                <a:lnTo>
                  <a:pt x="1880773" y="137886"/>
                </a:lnTo>
                <a:lnTo>
                  <a:pt x="1887644" y="135499"/>
                </a:lnTo>
                <a:lnTo>
                  <a:pt x="1894779" y="133113"/>
                </a:lnTo>
                <a:lnTo>
                  <a:pt x="1901650" y="131257"/>
                </a:lnTo>
                <a:lnTo>
                  <a:pt x="1915393" y="128075"/>
                </a:lnTo>
                <a:lnTo>
                  <a:pt x="1928078" y="125423"/>
                </a:lnTo>
                <a:lnTo>
                  <a:pt x="1939970" y="123567"/>
                </a:lnTo>
                <a:lnTo>
                  <a:pt x="1950277" y="122241"/>
                </a:lnTo>
                <a:lnTo>
                  <a:pt x="1959527" y="121180"/>
                </a:lnTo>
                <a:lnTo>
                  <a:pt x="1966927" y="120915"/>
                </a:lnTo>
                <a:lnTo>
                  <a:pt x="1972741" y="120650"/>
                </a:lnTo>
                <a:close/>
                <a:moveTo>
                  <a:pt x="492780" y="103188"/>
                </a:moveTo>
                <a:lnTo>
                  <a:pt x="497814" y="103188"/>
                </a:lnTo>
                <a:lnTo>
                  <a:pt x="502583" y="103188"/>
                </a:lnTo>
                <a:lnTo>
                  <a:pt x="507617" y="103452"/>
                </a:lnTo>
                <a:lnTo>
                  <a:pt x="512122" y="104246"/>
                </a:lnTo>
                <a:lnTo>
                  <a:pt x="517156" y="105039"/>
                </a:lnTo>
                <a:lnTo>
                  <a:pt x="521660" y="106096"/>
                </a:lnTo>
                <a:lnTo>
                  <a:pt x="526429" y="107683"/>
                </a:lnTo>
                <a:lnTo>
                  <a:pt x="530668" y="109005"/>
                </a:lnTo>
                <a:lnTo>
                  <a:pt x="535172" y="110856"/>
                </a:lnTo>
                <a:lnTo>
                  <a:pt x="539411" y="112442"/>
                </a:lnTo>
                <a:lnTo>
                  <a:pt x="543386" y="114822"/>
                </a:lnTo>
                <a:lnTo>
                  <a:pt x="547625" y="117202"/>
                </a:lnTo>
                <a:lnTo>
                  <a:pt x="551599" y="119317"/>
                </a:lnTo>
                <a:lnTo>
                  <a:pt x="555308" y="122225"/>
                </a:lnTo>
                <a:lnTo>
                  <a:pt x="558753" y="125134"/>
                </a:lnTo>
                <a:lnTo>
                  <a:pt x="562197" y="128042"/>
                </a:lnTo>
                <a:lnTo>
                  <a:pt x="565906" y="131215"/>
                </a:lnTo>
                <a:lnTo>
                  <a:pt x="569086" y="134653"/>
                </a:lnTo>
                <a:lnTo>
                  <a:pt x="571735" y="138090"/>
                </a:lnTo>
                <a:lnTo>
                  <a:pt x="574650" y="141792"/>
                </a:lnTo>
                <a:lnTo>
                  <a:pt x="577299" y="145494"/>
                </a:lnTo>
                <a:lnTo>
                  <a:pt x="579949" y="149460"/>
                </a:lnTo>
                <a:lnTo>
                  <a:pt x="582333" y="153426"/>
                </a:lnTo>
                <a:lnTo>
                  <a:pt x="584188" y="157657"/>
                </a:lnTo>
                <a:lnTo>
                  <a:pt x="586307" y="161887"/>
                </a:lnTo>
                <a:lnTo>
                  <a:pt x="588162" y="166118"/>
                </a:lnTo>
                <a:lnTo>
                  <a:pt x="589487" y="170613"/>
                </a:lnTo>
                <a:lnTo>
                  <a:pt x="591076" y="175108"/>
                </a:lnTo>
                <a:lnTo>
                  <a:pt x="592136" y="179867"/>
                </a:lnTo>
                <a:lnTo>
                  <a:pt x="592666" y="184626"/>
                </a:lnTo>
                <a:lnTo>
                  <a:pt x="593461" y="189386"/>
                </a:lnTo>
                <a:lnTo>
                  <a:pt x="593726" y="194145"/>
                </a:lnTo>
                <a:lnTo>
                  <a:pt x="593726" y="199169"/>
                </a:lnTo>
                <a:lnTo>
                  <a:pt x="593726" y="412020"/>
                </a:lnTo>
                <a:lnTo>
                  <a:pt x="593726" y="417044"/>
                </a:lnTo>
                <a:lnTo>
                  <a:pt x="593461" y="421803"/>
                </a:lnTo>
                <a:lnTo>
                  <a:pt x="592666" y="426562"/>
                </a:lnTo>
                <a:lnTo>
                  <a:pt x="592136" y="431322"/>
                </a:lnTo>
                <a:lnTo>
                  <a:pt x="591076" y="436081"/>
                </a:lnTo>
                <a:lnTo>
                  <a:pt x="589487" y="440312"/>
                </a:lnTo>
                <a:lnTo>
                  <a:pt x="588162" y="445071"/>
                </a:lnTo>
                <a:lnTo>
                  <a:pt x="586307" y="449302"/>
                </a:lnTo>
                <a:lnTo>
                  <a:pt x="584188" y="453533"/>
                </a:lnTo>
                <a:lnTo>
                  <a:pt x="582333" y="457763"/>
                </a:lnTo>
                <a:lnTo>
                  <a:pt x="579949" y="461729"/>
                </a:lnTo>
                <a:lnTo>
                  <a:pt x="577299" y="465431"/>
                </a:lnTo>
                <a:lnTo>
                  <a:pt x="574650" y="469133"/>
                </a:lnTo>
                <a:lnTo>
                  <a:pt x="571735" y="473099"/>
                </a:lnTo>
                <a:lnTo>
                  <a:pt x="569086" y="476536"/>
                </a:lnTo>
                <a:lnTo>
                  <a:pt x="565906" y="479974"/>
                </a:lnTo>
                <a:lnTo>
                  <a:pt x="562197" y="483147"/>
                </a:lnTo>
                <a:lnTo>
                  <a:pt x="558753" y="486055"/>
                </a:lnTo>
                <a:lnTo>
                  <a:pt x="555308" y="488964"/>
                </a:lnTo>
                <a:lnTo>
                  <a:pt x="551599" y="491343"/>
                </a:lnTo>
                <a:lnTo>
                  <a:pt x="547625" y="493987"/>
                </a:lnTo>
                <a:lnTo>
                  <a:pt x="543386" y="496367"/>
                </a:lnTo>
                <a:lnTo>
                  <a:pt x="539411" y="498482"/>
                </a:lnTo>
                <a:lnTo>
                  <a:pt x="535172" y="500333"/>
                </a:lnTo>
                <a:lnTo>
                  <a:pt x="530668" y="502184"/>
                </a:lnTo>
                <a:lnTo>
                  <a:pt x="526429" y="503506"/>
                </a:lnTo>
                <a:lnTo>
                  <a:pt x="521660" y="504828"/>
                </a:lnTo>
                <a:lnTo>
                  <a:pt x="517156" y="505886"/>
                </a:lnTo>
                <a:lnTo>
                  <a:pt x="512122" y="506679"/>
                </a:lnTo>
                <a:lnTo>
                  <a:pt x="507617" y="507472"/>
                </a:lnTo>
                <a:lnTo>
                  <a:pt x="502583" y="508001"/>
                </a:lnTo>
                <a:lnTo>
                  <a:pt x="497814" y="508001"/>
                </a:lnTo>
                <a:lnTo>
                  <a:pt x="492780" y="508001"/>
                </a:lnTo>
                <a:lnTo>
                  <a:pt x="488011" y="507472"/>
                </a:lnTo>
                <a:lnTo>
                  <a:pt x="482977" y="506679"/>
                </a:lnTo>
                <a:lnTo>
                  <a:pt x="478473" y="505886"/>
                </a:lnTo>
                <a:lnTo>
                  <a:pt x="473704" y="504828"/>
                </a:lnTo>
                <a:lnTo>
                  <a:pt x="469200" y="503506"/>
                </a:lnTo>
                <a:lnTo>
                  <a:pt x="464696" y="502184"/>
                </a:lnTo>
                <a:lnTo>
                  <a:pt x="460457" y="500333"/>
                </a:lnTo>
                <a:lnTo>
                  <a:pt x="456217" y="498482"/>
                </a:lnTo>
                <a:lnTo>
                  <a:pt x="451978" y="496367"/>
                </a:lnTo>
                <a:lnTo>
                  <a:pt x="448004" y="493987"/>
                </a:lnTo>
                <a:lnTo>
                  <a:pt x="444030" y="491343"/>
                </a:lnTo>
                <a:lnTo>
                  <a:pt x="440056" y="488964"/>
                </a:lnTo>
                <a:lnTo>
                  <a:pt x="436611" y="486055"/>
                </a:lnTo>
                <a:lnTo>
                  <a:pt x="433167" y="483147"/>
                </a:lnTo>
                <a:lnTo>
                  <a:pt x="429723" y="479974"/>
                </a:lnTo>
                <a:lnTo>
                  <a:pt x="426543" y="476536"/>
                </a:lnTo>
                <a:lnTo>
                  <a:pt x="423629" y="473099"/>
                </a:lnTo>
                <a:lnTo>
                  <a:pt x="420714" y="469133"/>
                </a:lnTo>
                <a:lnTo>
                  <a:pt x="417800" y="465431"/>
                </a:lnTo>
                <a:lnTo>
                  <a:pt x="415680" y="461729"/>
                </a:lnTo>
                <a:lnTo>
                  <a:pt x="413296" y="457763"/>
                </a:lnTo>
                <a:lnTo>
                  <a:pt x="410911" y="453533"/>
                </a:lnTo>
                <a:lnTo>
                  <a:pt x="409321" y="449302"/>
                </a:lnTo>
                <a:lnTo>
                  <a:pt x="407467" y="445071"/>
                </a:lnTo>
                <a:lnTo>
                  <a:pt x="406142" y="440312"/>
                </a:lnTo>
                <a:lnTo>
                  <a:pt x="404552" y="436081"/>
                </a:lnTo>
                <a:lnTo>
                  <a:pt x="403493" y="431322"/>
                </a:lnTo>
                <a:lnTo>
                  <a:pt x="402433" y="426562"/>
                </a:lnTo>
                <a:lnTo>
                  <a:pt x="401903" y="421803"/>
                </a:lnTo>
                <a:lnTo>
                  <a:pt x="401638" y="417044"/>
                </a:lnTo>
                <a:lnTo>
                  <a:pt x="401638" y="412020"/>
                </a:lnTo>
                <a:lnTo>
                  <a:pt x="401638" y="199169"/>
                </a:lnTo>
                <a:lnTo>
                  <a:pt x="401638" y="194145"/>
                </a:lnTo>
                <a:lnTo>
                  <a:pt x="401903" y="189386"/>
                </a:lnTo>
                <a:lnTo>
                  <a:pt x="402433" y="184626"/>
                </a:lnTo>
                <a:lnTo>
                  <a:pt x="403493" y="179867"/>
                </a:lnTo>
                <a:lnTo>
                  <a:pt x="404552" y="175108"/>
                </a:lnTo>
                <a:lnTo>
                  <a:pt x="406142" y="170613"/>
                </a:lnTo>
                <a:lnTo>
                  <a:pt x="407467" y="166118"/>
                </a:lnTo>
                <a:lnTo>
                  <a:pt x="409321" y="161887"/>
                </a:lnTo>
                <a:lnTo>
                  <a:pt x="410911" y="157657"/>
                </a:lnTo>
                <a:lnTo>
                  <a:pt x="413296" y="153426"/>
                </a:lnTo>
                <a:lnTo>
                  <a:pt x="415680" y="149460"/>
                </a:lnTo>
                <a:lnTo>
                  <a:pt x="417800" y="145494"/>
                </a:lnTo>
                <a:lnTo>
                  <a:pt x="420714" y="141792"/>
                </a:lnTo>
                <a:lnTo>
                  <a:pt x="423629" y="138090"/>
                </a:lnTo>
                <a:lnTo>
                  <a:pt x="426543" y="134653"/>
                </a:lnTo>
                <a:lnTo>
                  <a:pt x="429723" y="131215"/>
                </a:lnTo>
                <a:lnTo>
                  <a:pt x="433167" y="128042"/>
                </a:lnTo>
                <a:lnTo>
                  <a:pt x="436611" y="125134"/>
                </a:lnTo>
                <a:lnTo>
                  <a:pt x="440056" y="122225"/>
                </a:lnTo>
                <a:lnTo>
                  <a:pt x="444030" y="119317"/>
                </a:lnTo>
                <a:lnTo>
                  <a:pt x="448004" y="117202"/>
                </a:lnTo>
                <a:lnTo>
                  <a:pt x="451978" y="114822"/>
                </a:lnTo>
                <a:lnTo>
                  <a:pt x="456217" y="112442"/>
                </a:lnTo>
                <a:lnTo>
                  <a:pt x="460457" y="110856"/>
                </a:lnTo>
                <a:lnTo>
                  <a:pt x="464696" y="109005"/>
                </a:lnTo>
                <a:lnTo>
                  <a:pt x="469200" y="107683"/>
                </a:lnTo>
                <a:lnTo>
                  <a:pt x="473704" y="106096"/>
                </a:lnTo>
                <a:lnTo>
                  <a:pt x="478473" y="105039"/>
                </a:lnTo>
                <a:lnTo>
                  <a:pt x="482977" y="104246"/>
                </a:lnTo>
                <a:lnTo>
                  <a:pt x="488011" y="103452"/>
                </a:lnTo>
                <a:lnTo>
                  <a:pt x="492780" y="103188"/>
                </a:lnTo>
                <a:close/>
                <a:moveTo>
                  <a:pt x="1736196" y="84138"/>
                </a:moveTo>
                <a:lnTo>
                  <a:pt x="1741224" y="84138"/>
                </a:lnTo>
                <a:lnTo>
                  <a:pt x="1741224" y="88916"/>
                </a:lnTo>
                <a:lnTo>
                  <a:pt x="1741488" y="94491"/>
                </a:lnTo>
                <a:lnTo>
                  <a:pt x="1741224" y="102189"/>
                </a:lnTo>
                <a:lnTo>
                  <a:pt x="1740959" y="111481"/>
                </a:lnTo>
                <a:lnTo>
                  <a:pt x="1740430" y="122099"/>
                </a:lnTo>
                <a:lnTo>
                  <a:pt x="1739107" y="134310"/>
                </a:lnTo>
                <a:lnTo>
                  <a:pt x="1737255" y="147053"/>
                </a:lnTo>
                <a:lnTo>
                  <a:pt x="1734609" y="160857"/>
                </a:lnTo>
                <a:lnTo>
                  <a:pt x="1733021" y="167759"/>
                </a:lnTo>
                <a:lnTo>
                  <a:pt x="1731169" y="175192"/>
                </a:lnTo>
                <a:lnTo>
                  <a:pt x="1729053" y="182359"/>
                </a:lnTo>
                <a:lnTo>
                  <a:pt x="1726671" y="189527"/>
                </a:lnTo>
                <a:lnTo>
                  <a:pt x="1724290" y="197225"/>
                </a:lnTo>
                <a:lnTo>
                  <a:pt x="1721380" y="204393"/>
                </a:lnTo>
                <a:lnTo>
                  <a:pt x="1718205" y="211560"/>
                </a:lnTo>
                <a:lnTo>
                  <a:pt x="1714501" y="218993"/>
                </a:lnTo>
                <a:lnTo>
                  <a:pt x="1710796" y="226161"/>
                </a:lnTo>
                <a:lnTo>
                  <a:pt x="1706828" y="233063"/>
                </a:lnTo>
                <a:lnTo>
                  <a:pt x="1702330" y="239965"/>
                </a:lnTo>
                <a:lnTo>
                  <a:pt x="1697303" y="246601"/>
                </a:lnTo>
                <a:lnTo>
                  <a:pt x="1692011" y="253503"/>
                </a:lnTo>
                <a:lnTo>
                  <a:pt x="1686190" y="259874"/>
                </a:lnTo>
                <a:lnTo>
                  <a:pt x="1680634" y="265449"/>
                </a:lnTo>
                <a:lnTo>
                  <a:pt x="1674284" y="271289"/>
                </a:lnTo>
                <a:lnTo>
                  <a:pt x="1667934" y="276598"/>
                </a:lnTo>
                <a:lnTo>
                  <a:pt x="1661055" y="281642"/>
                </a:lnTo>
                <a:lnTo>
                  <a:pt x="1654175" y="285890"/>
                </a:lnTo>
                <a:lnTo>
                  <a:pt x="1647296" y="290137"/>
                </a:lnTo>
                <a:lnTo>
                  <a:pt x="1640417" y="294119"/>
                </a:lnTo>
                <a:lnTo>
                  <a:pt x="1633009" y="297836"/>
                </a:lnTo>
                <a:lnTo>
                  <a:pt x="1625865" y="301021"/>
                </a:lnTo>
                <a:lnTo>
                  <a:pt x="1618986" y="303941"/>
                </a:lnTo>
                <a:lnTo>
                  <a:pt x="1611842" y="306330"/>
                </a:lnTo>
                <a:lnTo>
                  <a:pt x="1604434" y="308985"/>
                </a:lnTo>
                <a:lnTo>
                  <a:pt x="1597554" y="311374"/>
                </a:lnTo>
                <a:lnTo>
                  <a:pt x="1590675" y="313232"/>
                </a:lnTo>
                <a:lnTo>
                  <a:pt x="1577182" y="316683"/>
                </a:lnTo>
                <a:lnTo>
                  <a:pt x="1564217" y="318807"/>
                </a:lnTo>
                <a:lnTo>
                  <a:pt x="1552575" y="320931"/>
                </a:lnTo>
                <a:lnTo>
                  <a:pt x="1541727" y="321993"/>
                </a:lnTo>
                <a:lnTo>
                  <a:pt x="1532467" y="323054"/>
                </a:lnTo>
                <a:lnTo>
                  <a:pt x="1525058" y="323585"/>
                </a:lnTo>
                <a:lnTo>
                  <a:pt x="1519238" y="323585"/>
                </a:lnTo>
                <a:lnTo>
                  <a:pt x="1514740" y="323851"/>
                </a:lnTo>
                <a:lnTo>
                  <a:pt x="1514475" y="318807"/>
                </a:lnTo>
                <a:lnTo>
                  <a:pt x="1514475" y="313232"/>
                </a:lnTo>
                <a:lnTo>
                  <a:pt x="1514475" y="305534"/>
                </a:lnTo>
                <a:lnTo>
                  <a:pt x="1514740" y="296243"/>
                </a:lnTo>
                <a:lnTo>
                  <a:pt x="1515269" y="285624"/>
                </a:lnTo>
                <a:lnTo>
                  <a:pt x="1516592" y="273678"/>
                </a:lnTo>
                <a:lnTo>
                  <a:pt x="1518444" y="260671"/>
                </a:lnTo>
                <a:lnTo>
                  <a:pt x="1521090" y="247132"/>
                </a:lnTo>
                <a:lnTo>
                  <a:pt x="1522413" y="239965"/>
                </a:lnTo>
                <a:lnTo>
                  <a:pt x="1524529" y="232797"/>
                </a:lnTo>
                <a:lnTo>
                  <a:pt x="1526381" y="225630"/>
                </a:lnTo>
                <a:lnTo>
                  <a:pt x="1528763" y="217931"/>
                </a:lnTo>
                <a:lnTo>
                  <a:pt x="1531408" y="210764"/>
                </a:lnTo>
                <a:lnTo>
                  <a:pt x="1534319" y="203596"/>
                </a:lnTo>
                <a:lnTo>
                  <a:pt x="1537494" y="195898"/>
                </a:lnTo>
                <a:lnTo>
                  <a:pt x="1540934" y="188730"/>
                </a:lnTo>
                <a:lnTo>
                  <a:pt x="1544638" y="181828"/>
                </a:lnTo>
                <a:lnTo>
                  <a:pt x="1548606" y="174395"/>
                </a:lnTo>
                <a:lnTo>
                  <a:pt x="1553369" y="167493"/>
                </a:lnTo>
                <a:lnTo>
                  <a:pt x="1558396" y="160857"/>
                </a:lnTo>
                <a:lnTo>
                  <a:pt x="1563423" y="154486"/>
                </a:lnTo>
                <a:lnTo>
                  <a:pt x="1568979" y="148114"/>
                </a:lnTo>
                <a:lnTo>
                  <a:pt x="1575065" y="142009"/>
                </a:lnTo>
                <a:lnTo>
                  <a:pt x="1581415" y="136434"/>
                </a:lnTo>
                <a:lnTo>
                  <a:pt x="1587765" y="131390"/>
                </a:lnTo>
                <a:lnTo>
                  <a:pt x="1594379" y="126346"/>
                </a:lnTo>
                <a:lnTo>
                  <a:pt x="1601259" y="121834"/>
                </a:lnTo>
                <a:lnTo>
                  <a:pt x="1608402" y="117586"/>
                </a:lnTo>
                <a:lnTo>
                  <a:pt x="1615282" y="113604"/>
                </a:lnTo>
                <a:lnTo>
                  <a:pt x="1622425" y="110153"/>
                </a:lnTo>
                <a:lnTo>
                  <a:pt x="1629569" y="106968"/>
                </a:lnTo>
                <a:lnTo>
                  <a:pt x="1636713" y="103782"/>
                </a:lnTo>
                <a:lnTo>
                  <a:pt x="1643857" y="101127"/>
                </a:lnTo>
                <a:lnTo>
                  <a:pt x="1651000" y="98738"/>
                </a:lnTo>
                <a:lnTo>
                  <a:pt x="1657880" y="96615"/>
                </a:lnTo>
                <a:lnTo>
                  <a:pt x="1665023" y="94491"/>
                </a:lnTo>
                <a:lnTo>
                  <a:pt x="1678517" y="91305"/>
                </a:lnTo>
                <a:lnTo>
                  <a:pt x="1691217" y="88651"/>
                </a:lnTo>
                <a:lnTo>
                  <a:pt x="1703123" y="87058"/>
                </a:lnTo>
                <a:lnTo>
                  <a:pt x="1713707" y="85465"/>
                </a:lnTo>
                <a:lnTo>
                  <a:pt x="1722967" y="84669"/>
                </a:lnTo>
                <a:lnTo>
                  <a:pt x="1730640" y="84403"/>
                </a:lnTo>
                <a:lnTo>
                  <a:pt x="1736196" y="84138"/>
                </a:lnTo>
                <a:close/>
                <a:moveTo>
                  <a:pt x="1213909" y="0"/>
                </a:moveTo>
                <a:lnTo>
                  <a:pt x="1218671" y="528"/>
                </a:lnTo>
                <a:lnTo>
                  <a:pt x="1223698" y="793"/>
                </a:lnTo>
                <a:lnTo>
                  <a:pt x="1228196" y="1321"/>
                </a:lnTo>
                <a:lnTo>
                  <a:pt x="1233223" y="2114"/>
                </a:lnTo>
                <a:lnTo>
                  <a:pt x="1237721" y="3171"/>
                </a:lnTo>
                <a:lnTo>
                  <a:pt x="1242219" y="4492"/>
                </a:lnTo>
                <a:lnTo>
                  <a:pt x="1246717" y="5813"/>
                </a:lnTo>
                <a:lnTo>
                  <a:pt x="1251215" y="7663"/>
                </a:lnTo>
                <a:lnTo>
                  <a:pt x="1255448" y="9777"/>
                </a:lnTo>
                <a:lnTo>
                  <a:pt x="1259417" y="11626"/>
                </a:lnTo>
                <a:lnTo>
                  <a:pt x="1263651" y="14005"/>
                </a:lnTo>
                <a:lnTo>
                  <a:pt x="1267355" y="16647"/>
                </a:lnTo>
                <a:lnTo>
                  <a:pt x="1271059" y="19289"/>
                </a:lnTo>
                <a:lnTo>
                  <a:pt x="1274763" y="21932"/>
                </a:lnTo>
                <a:lnTo>
                  <a:pt x="1278203" y="25367"/>
                </a:lnTo>
                <a:lnTo>
                  <a:pt x="1281642" y="28538"/>
                </a:lnTo>
                <a:lnTo>
                  <a:pt x="1285082" y="31708"/>
                </a:lnTo>
                <a:lnTo>
                  <a:pt x="1287728" y="35144"/>
                </a:lnTo>
                <a:lnTo>
                  <a:pt x="1290638" y="38843"/>
                </a:lnTo>
                <a:lnTo>
                  <a:pt x="1293284" y="42542"/>
                </a:lnTo>
                <a:lnTo>
                  <a:pt x="1295930" y="46242"/>
                </a:lnTo>
                <a:lnTo>
                  <a:pt x="1298311" y="50469"/>
                </a:lnTo>
                <a:lnTo>
                  <a:pt x="1300163" y="54697"/>
                </a:lnTo>
                <a:lnTo>
                  <a:pt x="1302280" y="58661"/>
                </a:lnTo>
                <a:lnTo>
                  <a:pt x="1304132" y="63153"/>
                </a:lnTo>
                <a:lnTo>
                  <a:pt x="1305455" y="67645"/>
                </a:lnTo>
                <a:lnTo>
                  <a:pt x="1307042" y="72401"/>
                </a:lnTo>
                <a:lnTo>
                  <a:pt x="1307836" y="76893"/>
                </a:lnTo>
                <a:lnTo>
                  <a:pt x="1308630" y="81649"/>
                </a:lnTo>
                <a:lnTo>
                  <a:pt x="1309159" y="86406"/>
                </a:lnTo>
                <a:lnTo>
                  <a:pt x="1309688" y="91162"/>
                </a:lnTo>
                <a:lnTo>
                  <a:pt x="1309688" y="95918"/>
                </a:lnTo>
                <a:lnTo>
                  <a:pt x="1309688" y="404813"/>
                </a:lnTo>
                <a:lnTo>
                  <a:pt x="1303338" y="404020"/>
                </a:lnTo>
                <a:lnTo>
                  <a:pt x="1297253" y="403492"/>
                </a:lnTo>
                <a:lnTo>
                  <a:pt x="1290638" y="402699"/>
                </a:lnTo>
                <a:lnTo>
                  <a:pt x="1284288" y="402699"/>
                </a:lnTo>
                <a:lnTo>
                  <a:pt x="1117600" y="402699"/>
                </a:lnTo>
                <a:lnTo>
                  <a:pt x="1117600" y="95918"/>
                </a:lnTo>
                <a:lnTo>
                  <a:pt x="1117865" y="91162"/>
                </a:lnTo>
                <a:lnTo>
                  <a:pt x="1118129" y="86406"/>
                </a:lnTo>
                <a:lnTo>
                  <a:pt x="1118658" y="81649"/>
                </a:lnTo>
                <a:lnTo>
                  <a:pt x="1119717" y="76893"/>
                </a:lnTo>
                <a:lnTo>
                  <a:pt x="1120775" y="72401"/>
                </a:lnTo>
                <a:lnTo>
                  <a:pt x="1121833" y="67645"/>
                </a:lnTo>
                <a:lnTo>
                  <a:pt x="1123686" y="63153"/>
                </a:lnTo>
                <a:lnTo>
                  <a:pt x="1125008" y="58661"/>
                </a:lnTo>
                <a:lnTo>
                  <a:pt x="1127125" y="54697"/>
                </a:lnTo>
                <a:lnTo>
                  <a:pt x="1129242" y="50469"/>
                </a:lnTo>
                <a:lnTo>
                  <a:pt x="1131623" y="46242"/>
                </a:lnTo>
                <a:lnTo>
                  <a:pt x="1134004" y="42542"/>
                </a:lnTo>
                <a:lnTo>
                  <a:pt x="1136650" y="38843"/>
                </a:lnTo>
                <a:lnTo>
                  <a:pt x="1139561" y="35144"/>
                </a:lnTo>
                <a:lnTo>
                  <a:pt x="1142736" y="31708"/>
                </a:lnTo>
                <a:lnTo>
                  <a:pt x="1145911" y="28538"/>
                </a:lnTo>
                <a:lnTo>
                  <a:pt x="1149086" y="25367"/>
                </a:lnTo>
                <a:lnTo>
                  <a:pt x="1152525" y="21932"/>
                </a:lnTo>
                <a:lnTo>
                  <a:pt x="1156229" y="19289"/>
                </a:lnTo>
                <a:lnTo>
                  <a:pt x="1160198" y="16647"/>
                </a:lnTo>
                <a:lnTo>
                  <a:pt x="1163902" y="14005"/>
                </a:lnTo>
                <a:lnTo>
                  <a:pt x="1167871" y="11626"/>
                </a:lnTo>
                <a:lnTo>
                  <a:pt x="1172369" y="9777"/>
                </a:lnTo>
                <a:lnTo>
                  <a:pt x="1176338" y="7663"/>
                </a:lnTo>
                <a:lnTo>
                  <a:pt x="1180571" y="5813"/>
                </a:lnTo>
                <a:lnTo>
                  <a:pt x="1185334" y="4492"/>
                </a:lnTo>
                <a:lnTo>
                  <a:pt x="1189832" y="3171"/>
                </a:lnTo>
                <a:lnTo>
                  <a:pt x="1194594" y="2114"/>
                </a:lnTo>
                <a:lnTo>
                  <a:pt x="1199092" y="1321"/>
                </a:lnTo>
                <a:lnTo>
                  <a:pt x="1204119" y="793"/>
                </a:lnTo>
                <a:lnTo>
                  <a:pt x="1208882" y="528"/>
                </a:lnTo>
                <a:lnTo>
                  <a:pt x="1213909" y="0"/>
                </a:lnTo>
                <a:close/>
                <a:moveTo>
                  <a:pt x="975519" y="0"/>
                </a:moveTo>
                <a:lnTo>
                  <a:pt x="980546" y="529"/>
                </a:lnTo>
                <a:lnTo>
                  <a:pt x="985573" y="794"/>
                </a:lnTo>
                <a:lnTo>
                  <a:pt x="990071" y="1323"/>
                </a:lnTo>
                <a:lnTo>
                  <a:pt x="995098" y="2118"/>
                </a:lnTo>
                <a:lnTo>
                  <a:pt x="999596" y="3177"/>
                </a:lnTo>
                <a:lnTo>
                  <a:pt x="1004094" y="4500"/>
                </a:lnTo>
                <a:lnTo>
                  <a:pt x="1008592" y="5824"/>
                </a:lnTo>
                <a:lnTo>
                  <a:pt x="1012825" y="7677"/>
                </a:lnTo>
                <a:lnTo>
                  <a:pt x="1017323" y="9795"/>
                </a:lnTo>
                <a:lnTo>
                  <a:pt x="1021292" y="11648"/>
                </a:lnTo>
                <a:lnTo>
                  <a:pt x="1025261" y="14030"/>
                </a:lnTo>
                <a:lnTo>
                  <a:pt x="1029230" y="16678"/>
                </a:lnTo>
                <a:lnTo>
                  <a:pt x="1032934" y="19325"/>
                </a:lnTo>
                <a:lnTo>
                  <a:pt x="1036638" y="21972"/>
                </a:lnTo>
                <a:lnTo>
                  <a:pt x="1040078" y="25413"/>
                </a:lnTo>
                <a:lnTo>
                  <a:pt x="1043517" y="28590"/>
                </a:lnTo>
                <a:lnTo>
                  <a:pt x="1046692" y="31767"/>
                </a:lnTo>
                <a:lnTo>
                  <a:pt x="1049603" y="35208"/>
                </a:lnTo>
                <a:lnTo>
                  <a:pt x="1052513" y="38914"/>
                </a:lnTo>
                <a:lnTo>
                  <a:pt x="1055159" y="42621"/>
                </a:lnTo>
                <a:lnTo>
                  <a:pt x="1057805" y="46327"/>
                </a:lnTo>
                <a:lnTo>
                  <a:pt x="1059921" y="50562"/>
                </a:lnTo>
                <a:lnTo>
                  <a:pt x="1062038" y="54798"/>
                </a:lnTo>
                <a:lnTo>
                  <a:pt x="1064155" y="58769"/>
                </a:lnTo>
                <a:lnTo>
                  <a:pt x="1065742" y="63269"/>
                </a:lnTo>
                <a:lnTo>
                  <a:pt x="1067330" y="67769"/>
                </a:lnTo>
                <a:lnTo>
                  <a:pt x="1068653" y="72534"/>
                </a:lnTo>
                <a:lnTo>
                  <a:pt x="1069446" y="77035"/>
                </a:lnTo>
                <a:lnTo>
                  <a:pt x="1070505" y="81800"/>
                </a:lnTo>
                <a:lnTo>
                  <a:pt x="1071034" y="86565"/>
                </a:lnTo>
                <a:lnTo>
                  <a:pt x="1071563" y="91330"/>
                </a:lnTo>
                <a:lnTo>
                  <a:pt x="1071563" y="96095"/>
                </a:lnTo>
                <a:lnTo>
                  <a:pt x="1071563" y="404499"/>
                </a:lnTo>
                <a:lnTo>
                  <a:pt x="1065742" y="405028"/>
                </a:lnTo>
                <a:lnTo>
                  <a:pt x="1060451" y="405823"/>
                </a:lnTo>
                <a:lnTo>
                  <a:pt x="1054894" y="406617"/>
                </a:lnTo>
                <a:lnTo>
                  <a:pt x="1049338" y="407940"/>
                </a:lnTo>
                <a:lnTo>
                  <a:pt x="1043782" y="408999"/>
                </a:lnTo>
                <a:lnTo>
                  <a:pt x="1038490" y="410588"/>
                </a:lnTo>
                <a:lnTo>
                  <a:pt x="1033198" y="412176"/>
                </a:lnTo>
                <a:lnTo>
                  <a:pt x="1027907" y="414029"/>
                </a:lnTo>
                <a:lnTo>
                  <a:pt x="1017588" y="418000"/>
                </a:lnTo>
                <a:lnTo>
                  <a:pt x="1007798" y="422500"/>
                </a:lnTo>
                <a:lnTo>
                  <a:pt x="998273" y="427795"/>
                </a:lnTo>
                <a:lnTo>
                  <a:pt x="989013" y="433619"/>
                </a:lnTo>
                <a:lnTo>
                  <a:pt x="980017" y="439707"/>
                </a:lnTo>
                <a:lnTo>
                  <a:pt x="971550" y="446590"/>
                </a:lnTo>
                <a:lnTo>
                  <a:pt x="963877" y="453738"/>
                </a:lnTo>
                <a:lnTo>
                  <a:pt x="956204" y="461680"/>
                </a:lnTo>
                <a:lnTo>
                  <a:pt x="949060" y="469622"/>
                </a:lnTo>
                <a:lnTo>
                  <a:pt x="942446" y="478357"/>
                </a:lnTo>
                <a:lnTo>
                  <a:pt x="936360" y="487358"/>
                </a:lnTo>
                <a:lnTo>
                  <a:pt x="930804" y="496888"/>
                </a:lnTo>
                <a:lnTo>
                  <a:pt x="925248" y="493447"/>
                </a:lnTo>
                <a:lnTo>
                  <a:pt x="919956" y="490005"/>
                </a:lnTo>
                <a:lnTo>
                  <a:pt x="914929" y="486299"/>
                </a:lnTo>
                <a:lnTo>
                  <a:pt x="910167" y="481799"/>
                </a:lnTo>
                <a:lnTo>
                  <a:pt x="905404" y="477299"/>
                </a:lnTo>
                <a:lnTo>
                  <a:pt x="901435" y="472533"/>
                </a:lnTo>
                <a:lnTo>
                  <a:pt x="897202" y="467504"/>
                </a:lnTo>
                <a:lnTo>
                  <a:pt x="893762" y="462209"/>
                </a:lnTo>
                <a:lnTo>
                  <a:pt x="890587" y="456385"/>
                </a:lnTo>
                <a:lnTo>
                  <a:pt x="887677" y="450561"/>
                </a:lnTo>
                <a:lnTo>
                  <a:pt x="885296" y="444472"/>
                </a:lnTo>
                <a:lnTo>
                  <a:pt x="883179" y="438648"/>
                </a:lnTo>
                <a:lnTo>
                  <a:pt x="881592" y="431766"/>
                </a:lnTo>
                <a:lnTo>
                  <a:pt x="880533" y="425412"/>
                </a:lnTo>
                <a:lnTo>
                  <a:pt x="879739" y="418529"/>
                </a:lnTo>
                <a:lnTo>
                  <a:pt x="879475" y="411911"/>
                </a:lnTo>
                <a:lnTo>
                  <a:pt x="879475" y="96095"/>
                </a:lnTo>
                <a:lnTo>
                  <a:pt x="879739" y="91330"/>
                </a:lnTo>
                <a:lnTo>
                  <a:pt x="880004" y="86565"/>
                </a:lnTo>
                <a:lnTo>
                  <a:pt x="880533" y="81800"/>
                </a:lnTo>
                <a:lnTo>
                  <a:pt x="881327" y="77035"/>
                </a:lnTo>
                <a:lnTo>
                  <a:pt x="882650" y="72534"/>
                </a:lnTo>
                <a:lnTo>
                  <a:pt x="883708" y="67769"/>
                </a:lnTo>
                <a:lnTo>
                  <a:pt x="885560" y="63269"/>
                </a:lnTo>
                <a:lnTo>
                  <a:pt x="887148" y="58769"/>
                </a:lnTo>
                <a:lnTo>
                  <a:pt x="889000" y="54798"/>
                </a:lnTo>
                <a:lnTo>
                  <a:pt x="891381" y="50562"/>
                </a:lnTo>
                <a:lnTo>
                  <a:pt x="893498" y="46327"/>
                </a:lnTo>
                <a:lnTo>
                  <a:pt x="895879" y="42621"/>
                </a:lnTo>
                <a:lnTo>
                  <a:pt x="898790" y="38914"/>
                </a:lnTo>
                <a:lnTo>
                  <a:pt x="901435" y="35208"/>
                </a:lnTo>
                <a:lnTo>
                  <a:pt x="904610" y="31767"/>
                </a:lnTo>
                <a:lnTo>
                  <a:pt x="907785" y="28590"/>
                </a:lnTo>
                <a:lnTo>
                  <a:pt x="910960" y="25413"/>
                </a:lnTo>
                <a:lnTo>
                  <a:pt x="914400" y="21972"/>
                </a:lnTo>
                <a:lnTo>
                  <a:pt x="918104" y="19325"/>
                </a:lnTo>
                <a:lnTo>
                  <a:pt x="921808" y="16678"/>
                </a:lnTo>
                <a:lnTo>
                  <a:pt x="926042" y="14030"/>
                </a:lnTo>
                <a:lnTo>
                  <a:pt x="929746" y="11648"/>
                </a:lnTo>
                <a:lnTo>
                  <a:pt x="933979" y="9795"/>
                </a:lnTo>
                <a:lnTo>
                  <a:pt x="937948" y="7677"/>
                </a:lnTo>
                <a:lnTo>
                  <a:pt x="942710" y="5824"/>
                </a:lnTo>
                <a:lnTo>
                  <a:pt x="946944" y="4500"/>
                </a:lnTo>
                <a:lnTo>
                  <a:pt x="951706" y="3177"/>
                </a:lnTo>
                <a:lnTo>
                  <a:pt x="956204" y="2118"/>
                </a:lnTo>
                <a:lnTo>
                  <a:pt x="960967" y="1323"/>
                </a:lnTo>
                <a:lnTo>
                  <a:pt x="965730" y="794"/>
                </a:lnTo>
                <a:lnTo>
                  <a:pt x="970757" y="529"/>
                </a:lnTo>
                <a:lnTo>
                  <a:pt x="975519" y="0"/>
                </a:lnTo>
                <a:close/>
                <a:moveTo>
                  <a:pt x="735674" y="0"/>
                </a:moveTo>
                <a:lnTo>
                  <a:pt x="740708" y="529"/>
                </a:lnTo>
                <a:lnTo>
                  <a:pt x="745478" y="794"/>
                </a:lnTo>
                <a:lnTo>
                  <a:pt x="750512" y="1323"/>
                </a:lnTo>
                <a:lnTo>
                  <a:pt x="755016" y="2118"/>
                </a:lnTo>
                <a:lnTo>
                  <a:pt x="759785" y="3177"/>
                </a:lnTo>
                <a:lnTo>
                  <a:pt x="764289" y="4500"/>
                </a:lnTo>
                <a:lnTo>
                  <a:pt x="768793" y="5824"/>
                </a:lnTo>
                <a:lnTo>
                  <a:pt x="773032" y="7677"/>
                </a:lnTo>
                <a:lnTo>
                  <a:pt x="777271" y="9795"/>
                </a:lnTo>
                <a:lnTo>
                  <a:pt x="781511" y="11648"/>
                </a:lnTo>
                <a:lnTo>
                  <a:pt x="785485" y="14030"/>
                </a:lnTo>
                <a:lnTo>
                  <a:pt x="789459" y="16677"/>
                </a:lnTo>
                <a:lnTo>
                  <a:pt x="793433" y="19325"/>
                </a:lnTo>
                <a:lnTo>
                  <a:pt x="796878" y="21972"/>
                </a:lnTo>
                <a:lnTo>
                  <a:pt x="800322" y="25413"/>
                </a:lnTo>
                <a:lnTo>
                  <a:pt x="803766" y="28590"/>
                </a:lnTo>
                <a:lnTo>
                  <a:pt x="806946" y="31766"/>
                </a:lnTo>
                <a:lnTo>
                  <a:pt x="809860" y="35208"/>
                </a:lnTo>
                <a:lnTo>
                  <a:pt x="812775" y="38914"/>
                </a:lnTo>
                <a:lnTo>
                  <a:pt x="815424" y="42620"/>
                </a:lnTo>
                <a:lnTo>
                  <a:pt x="817809" y="46326"/>
                </a:lnTo>
                <a:lnTo>
                  <a:pt x="820193" y="50562"/>
                </a:lnTo>
                <a:lnTo>
                  <a:pt x="822313" y="54797"/>
                </a:lnTo>
                <a:lnTo>
                  <a:pt x="824167" y="58768"/>
                </a:lnTo>
                <a:lnTo>
                  <a:pt x="826022" y="63268"/>
                </a:lnTo>
                <a:lnTo>
                  <a:pt x="827347" y="67769"/>
                </a:lnTo>
                <a:lnTo>
                  <a:pt x="828936" y="72533"/>
                </a:lnTo>
                <a:lnTo>
                  <a:pt x="829731" y="77034"/>
                </a:lnTo>
                <a:lnTo>
                  <a:pt x="830526" y="81799"/>
                </a:lnTo>
                <a:lnTo>
                  <a:pt x="831586" y="86564"/>
                </a:lnTo>
                <a:lnTo>
                  <a:pt x="831851" y="91329"/>
                </a:lnTo>
                <a:lnTo>
                  <a:pt x="831851" y="96094"/>
                </a:lnTo>
                <a:lnTo>
                  <a:pt x="831851" y="411906"/>
                </a:lnTo>
                <a:lnTo>
                  <a:pt x="831851" y="416936"/>
                </a:lnTo>
                <a:lnTo>
                  <a:pt x="831586" y="421701"/>
                </a:lnTo>
                <a:lnTo>
                  <a:pt x="830526" y="426466"/>
                </a:lnTo>
                <a:lnTo>
                  <a:pt x="829731" y="431231"/>
                </a:lnTo>
                <a:lnTo>
                  <a:pt x="828936" y="435996"/>
                </a:lnTo>
                <a:lnTo>
                  <a:pt x="827347" y="440231"/>
                </a:lnTo>
                <a:lnTo>
                  <a:pt x="826022" y="444996"/>
                </a:lnTo>
                <a:lnTo>
                  <a:pt x="824167" y="449232"/>
                </a:lnTo>
                <a:lnTo>
                  <a:pt x="822313" y="453468"/>
                </a:lnTo>
                <a:lnTo>
                  <a:pt x="820193" y="457703"/>
                </a:lnTo>
                <a:lnTo>
                  <a:pt x="817809" y="461674"/>
                </a:lnTo>
                <a:lnTo>
                  <a:pt x="815424" y="465380"/>
                </a:lnTo>
                <a:lnTo>
                  <a:pt x="812775" y="469086"/>
                </a:lnTo>
                <a:lnTo>
                  <a:pt x="809860" y="473057"/>
                </a:lnTo>
                <a:lnTo>
                  <a:pt x="806946" y="476498"/>
                </a:lnTo>
                <a:lnTo>
                  <a:pt x="803766" y="479940"/>
                </a:lnTo>
                <a:lnTo>
                  <a:pt x="800322" y="483116"/>
                </a:lnTo>
                <a:lnTo>
                  <a:pt x="796878" y="486028"/>
                </a:lnTo>
                <a:lnTo>
                  <a:pt x="793433" y="488940"/>
                </a:lnTo>
                <a:lnTo>
                  <a:pt x="789459" y="491323"/>
                </a:lnTo>
                <a:lnTo>
                  <a:pt x="785485" y="493970"/>
                </a:lnTo>
                <a:lnTo>
                  <a:pt x="781511" y="496352"/>
                </a:lnTo>
                <a:lnTo>
                  <a:pt x="777271" y="498470"/>
                </a:lnTo>
                <a:lnTo>
                  <a:pt x="773032" y="500323"/>
                </a:lnTo>
                <a:lnTo>
                  <a:pt x="768793" y="502176"/>
                </a:lnTo>
                <a:lnTo>
                  <a:pt x="764289" y="503500"/>
                </a:lnTo>
                <a:lnTo>
                  <a:pt x="759785" y="504823"/>
                </a:lnTo>
                <a:lnTo>
                  <a:pt x="755016" y="505882"/>
                </a:lnTo>
                <a:lnTo>
                  <a:pt x="750512" y="506677"/>
                </a:lnTo>
                <a:lnTo>
                  <a:pt x="745478" y="507471"/>
                </a:lnTo>
                <a:lnTo>
                  <a:pt x="740708" y="508000"/>
                </a:lnTo>
                <a:lnTo>
                  <a:pt x="735674" y="508000"/>
                </a:lnTo>
                <a:lnTo>
                  <a:pt x="730905" y="508000"/>
                </a:lnTo>
                <a:lnTo>
                  <a:pt x="725871" y="507471"/>
                </a:lnTo>
                <a:lnTo>
                  <a:pt x="721367" y="506677"/>
                </a:lnTo>
                <a:lnTo>
                  <a:pt x="716333" y="505882"/>
                </a:lnTo>
                <a:lnTo>
                  <a:pt x="711564" y="504823"/>
                </a:lnTo>
                <a:lnTo>
                  <a:pt x="707060" y="503500"/>
                </a:lnTo>
                <a:lnTo>
                  <a:pt x="702821" y="502176"/>
                </a:lnTo>
                <a:lnTo>
                  <a:pt x="698317" y="500323"/>
                </a:lnTo>
                <a:lnTo>
                  <a:pt x="694077" y="498470"/>
                </a:lnTo>
                <a:lnTo>
                  <a:pt x="690103" y="496352"/>
                </a:lnTo>
                <a:lnTo>
                  <a:pt x="685864" y="493970"/>
                </a:lnTo>
                <a:lnTo>
                  <a:pt x="681890" y="491323"/>
                </a:lnTo>
                <a:lnTo>
                  <a:pt x="678180" y="488940"/>
                </a:lnTo>
                <a:lnTo>
                  <a:pt x="674736" y="486028"/>
                </a:lnTo>
                <a:lnTo>
                  <a:pt x="671292" y="483116"/>
                </a:lnTo>
                <a:lnTo>
                  <a:pt x="667583" y="479940"/>
                </a:lnTo>
                <a:lnTo>
                  <a:pt x="664403" y="476498"/>
                </a:lnTo>
                <a:lnTo>
                  <a:pt x="661754" y="473057"/>
                </a:lnTo>
                <a:lnTo>
                  <a:pt x="658839" y="469086"/>
                </a:lnTo>
                <a:lnTo>
                  <a:pt x="655925" y="465380"/>
                </a:lnTo>
                <a:lnTo>
                  <a:pt x="653540" y="461674"/>
                </a:lnTo>
                <a:lnTo>
                  <a:pt x="651156" y="457703"/>
                </a:lnTo>
                <a:lnTo>
                  <a:pt x="648771" y="453468"/>
                </a:lnTo>
                <a:lnTo>
                  <a:pt x="647181" y="449232"/>
                </a:lnTo>
                <a:lnTo>
                  <a:pt x="645327" y="444996"/>
                </a:lnTo>
                <a:lnTo>
                  <a:pt x="643737" y="440231"/>
                </a:lnTo>
                <a:lnTo>
                  <a:pt x="642412" y="435996"/>
                </a:lnTo>
                <a:lnTo>
                  <a:pt x="641353" y="431231"/>
                </a:lnTo>
                <a:lnTo>
                  <a:pt x="640558" y="426466"/>
                </a:lnTo>
                <a:lnTo>
                  <a:pt x="640028" y="421701"/>
                </a:lnTo>
                <a:lnTo>
                  <a:pt x="639763" y="416936"/>
                </a:lnTo>
                <a:lnTo>
                  <a:pt x="639763" y="411906"/>
                </a:lnTo>
                <a:lnTo>
                  <a:pt x="639763" y="198805"/>
                </a:lnTo>
                <a:lnTo>
                  <a:pt x="639763" y="96094"/>
                </a:lnTo>
                <a:lnTo>
                  <a:pt x="639763" y="91329"/>
                </a:lnTo>
                <a:lnTo>
                  <a:pt x="640028" y="86564"/>
                </a:lnTo>
                <a:lnTo>
                  <a:pt x="640558" y="81799"/>
                </a:lnTo>
                <a:lnTo>
                  <a:pt x="641353" y="77034"/>
                </a:lnTo>
                <a:lnTo>
                  <a:pt x="642412" y="72533"/>
                </a:lnTo>
                <a:lnTo>
                  <a:pt x="643737" y="67769"/>
                </a:lnTo>
                <a:lnTo>
                  <a:pt x="645327" y="63268"/>
                </a:lnTo>
                <a:lnTo>
                  <a:pt x="647181" y="58768"/>
                </a:lnTo>
                <a:lnTo>
                  <a:pt x="648771" y="54797"/>
                </a:lnTo>
                <a:lnTo>
                  <a:pt x="651156" y="50562"/>
                </a:lnTo>
                <a:lnTo>
                  <a:pt x="653540" y="46326"/>
                </a:lnTo>
                <a:lnTo>
                  <a:pt x="655925" y="42620"/>
                </a:lnTo>
                <a:lnTo>
                  <a:pt x="658839" y="38914"/>
                </a:lnTo>
                <a:lnTo>
                  <a:pt x="661754" y="35208"/>
                </a:lnTo>
                <a:lnTo>
                  <a:pt x="664403" y="31766"/>
                </a:lnTo>
                <a:lnTo>
                  <a:pt x="667583" y="28590"/>
                </a:lnTo>
                <a:lnTo>
                  <a:pt x="671292" y="25413"/>
                </a:lnTo>
                <a:lnTo>
                  <a:pt x="674736" y="21972"/>
                </a:lnTo>
                <a:lnTo>
                  <a:pt x="678180" y="19325"/>
                </a:lnTo>
                <a:lnTo>
                  <a:pt x="681890" y="16677"/>
                </a:lnTo>
                <a:lnTo>
                  <a:pt x="685864" y="14030"/>
                </a:lnTo>
                <a:lnTo>
                  <a:pt x="690103" y="11648"/>
                </a:lnTo>
                <a:lnTo>
                  <a:pt x="694077" y="9795"/>
                </a:lnTo>
                <a:lnTo>
                  <a:pt x="698317" y="7677"/>
                </a:lnTo>
                <a:lnTo>
                  <a:pt x="702821" y="5824"/>
                </a:lnTo>
                <a:lnTo>
                  <a:pt x="707060" y="4500"/>
                </a:lnTo>
                <a:lnTo>
                  <a:pt x="711564" y="3177"/>
                </a:lnTo>
                <a:lnTo>
                  <a:pt x="716333" y="2118"/>
                </a:lnTo>
                <a:lnTo>
                  <a:pt x="721367" y="1323"/>
                </a:lnTo>
                <a:lnTo>
                  <a:pt x="725871" y="794"/>
                </a:lnTo>
                <a:lnTo>
                  <a:pt x="730905" y="529"/>
                </a:lnTo>
                <a:lnTo>
                  <a:pt x="735674"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cxnSp>
        <p:nvCxnSpPr>
          <p:cNvPr id="194" name="直接连接符 193"/>
          <p:cNvCxnSpPr/>
          <p:nvPr/>
        </p:nvCxnSpPr>
        <p:spPr>
          <a:xfrm>
            <a:off x="792163" y="3991437"/>
            <a:ext cx="4374923" cy="0"/>
          </a:xfrm>
          <a:prstGeom prst="line">
            <a:avLst/>
          </a:prstGeom>
        </p:spPr>
        <p:style>
          <a:lnRef idx="1">
            <a:schemeClr val="accent1"/>
          </a:lnRef>
          <a:fillRef idx="0">
            <a:schemeClr val="accent1"/>
          </a:fillRef>
          <a:effectRef idx="0">
            <a:schemeClr val="accent1"/>
          </a:effectRef>
          <a:fontRef idx="minor">
            <a:schemeClr val="tx1"/>
          </a:fontRef>
        </p:style>
      </p:cxnSp>
      <p:sp>
        <p:nvSpPr>
          <p:cNvPr id="218" name="矩形 217"/>
          <p:cNvSpPr/>
          <p:nvPr/>
        </p:nvSpPr>
        <p:spPr>
          <a:xfrm>
            <a:off x="792163" y="4136577"/>
            <a:ext cx="4374924" cy="22244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000" dirty="0">
                <a:solidFill>
                  <a:schemeClr val="tx1"/>
                </a:solidFill>
                <a:latin typeface="+mn-ea"/>
              </a:rPr>
              <a:t>请输入文本请输入文本请输入文本请输入文本请输入文本请输入文本请输入文本请输入文本请输入文本请输入文本请输入文本请输入文本请输入文本请输入文本</a:t>
            </a:r>
            <a:endParaRPr lang="zh-CN" altLang="zh-CN" sz="2000" dirty="0">
              <a:solidFill>
                <a:schemeClr val="tx1"/>
              </a:solidFill>
              <a:latin typeface="+mn-ea"/>
            </a:endParaRP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1" name="KSO_Shape"/>
          <p:cNvSpPr/>
          <p:nvPr/>
        </p:nvSpPr>
        <p:spPr>
          <a:xfrm rot="20932375">
            <a:off x="1618206"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4" name="矩形: 圆角 13"/>
          <p:cNvSpPr/>
          <p:nvPr/>
        </p:nvSpPr>
        <p:spPr>
          <a:xfrm>
            <a:off x="562432" y="3394743"/>
            <a:ext cx="2567714" cy="1770335"/>
          </a:xfrm>
          <a:prstGeom prst="round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25" name="矩形 24"/>
          <p:cNvSpPr/>
          <p:nvPr/>
        </p:nvSpPr>
        <p:spPr>
          <a:xfrm>
            <a:off x="1079349"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2015</a:t>
            </a:r>
            <a:endParaRPr lang="zh-CN" altLang="zh-CN" sz="3200" dirty="0">
              <a:solidFill>
                <a:schemeClr val="tx1"/>
              </a:solidFill>
              <a:latin typeface="+mj-ea"/>
              <a:ea typeface="+mj-ea"/>
            </a:endParaRPr>
          </a:p>
        </p:txBody>
      </p:sp>
      <p:sp>
        <p:nvSpPr>
          <p:cNvPr id="26" name="KSO_Shape"/>
          <p:cNvSpPr/>
          <p:nvPr/>
        </p:nvSpPr>
        <p:spPr>
          <a:xfrm rot="20932375">
            <a:off x="4451347"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7" name="矩形: 圆角 26"/>
          <p:cNvSpPr/>
          <p:nvPr/>
        </p:nvSpPr>
        <p:spPr>
          <a:xfrm>
            <a:off x="3395573" y="3394743"/>
            <a:ext cx="2567714" cy="1770335"/>
          </a:xfrm>
          <a:prstGeom prst="round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28" name="矩形 27"/>
          <p:cNvSpPr/>
          <p:nvPr/>
        </p:nvSpPr>
        <p:spPr>
          <a:xfrm>
            <a:off x="3912490"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2016</a:t>
            </a:r>
            <a:endParaRPr lang="zh-CN" altLang="zh-CN" sz="3200" dirty="0">
              <a:solidFill>
                <a:schemeClr val="tx1"/>
              </a:solidFill>
              <a:latin typeface="+mj-ea"/>
              <a:ea typeface="+mj-ea"/>
            </a:endParaRPr>
          </a:p>
        </p:txBody>
      </p:sp>
      <p:sp>
        <p:nvSpPr>
          <p:cNvPr id="29" name="KSO_Shape"/>
          <p:cNvSpPr/>
          <p:nvPr/>
        </p:nvSpPr>
        <p:spPr>
          <a:xfrm rot="20932375">
            <a:off x="7284488"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0" name="矩形: 圆角 29"/>
          <p:cNvSpPr/>
          <p:nvPr/>
        </p:nvSpPr>
        <p:spPr>
          <a:xfrm>
            <a:off x="6228714" y="3394743"/>
            <a:ext cx="2567714" cy="1770335"/>
          </a:xfrm>
          <a:prstGeom prst="roundRect">
            <a:avLst/>
          </a:prstGeom>
          <a:solidFill>
            <a:schemeClr val="accent3"/>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31" name="矩形 30"/>
          <p:cNvSpPr/>
          <p:nvPr/>
        </p:nvSpPr>
        <p:spPr>
          <a:xfrm>
            <a:off x="6745631"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20xx</a:t>
            </a:r>
            <a:endParaRPr lang="zh-CN" altLang="zh-CN" sz="3200" dirty="0">
              <a:solidFill>
                <a:schemeClr val="tx1"/>
              </a:solidFill>
              <a:latin typeface="+mj-ea"/>
              <a:ea typeface="+mj-ea"/>
            </a:endParaRPr>
          </a:p>
        </p:txBody>
      </p:sp>
      <p:sp>
        <p:nvSpPr>
          <p:cNvPr id="32" name="KSO_Shape"/>
          <p:cNvSpPr/>
          <p:nvPr/>
        </p:nvSpPr>
        <p:spPr>
          <a:xfrm rot="20932375">
            <a:off x="10117629"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4"/>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3" name="矩形: 圆角 32"/>
          <p:cNvSpPr/>
          <p:nvPr/>
        </p:nvSpPr>
        <p:spPr>
          <a:xfrm>
            <a:off x="9061855" y="3394743"/>
            <a:ext cx="2567714" cy="1770335"/>
          </a:xfrm>
          <a:prstGeom prst="roundRect">
            <a:avLst/>
          </a:prstGeom>
          <a:solidFill>
            <a:schemeClr val="accent4"/>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34" name="矩形 33"/>
          <p:cNvSpPr/>
          <p:nvPr/>
        </p:nvSpPr>
        <p:spPr>
          <a:xfrm>
            <a:off x="9578772"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2018</a:t>
            </a:r>
            <a:endParaRPr lang="zh-CN" altLang="zh-CN" sz="3200" dirty="0">
              <a:solidFill>
                <a:schemeClr val="tx1"/>
              </a:solidFill>
              <a:latin typeface="+mj-ea"/>
              <a:ea typeface="+mj-ea"/>
            </a:endParaRPr>
          </a:p>
        </p:txBody>
      </p:sp>
      <p:sp>
        <p:nvSpPr>
          <p:cNvPr id="35" name="AutoShape 8"/>
          <p:cNvSpPr>
            <a:spLocks noChangeArrowheads="1"/>
          </p:cNvSpPr>
          <p:nvPr/>
        </p:nvSpPr>
        <p:spPr bwMode="auto">
          <a:xfrm rot="21599018">
            <a:off x="3140765" y="5720883"/>
            <a:ext cx="244188" cy="341388"/>
          </a:xfrm>
          <a:prstGeom prst="chevron">
            <a:avLst>
              <a:gd name="adj" fmla="val 55472"/>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charset="-122"/>
              <a:ea typeface="微软雅黑" panose="020B0503020204020204" charset="-122"/>
            </a:endParaRPr>
          </a:p>
        </p:txBody>
      </p:sp>
      <p:sp>
        <p:nvSpPr>
          <p:cNvPr id="36" name="AutoShape 8"/>
          <p:cNvSpPr>
            <a:spLocks noChangeArrowheads="1"/>
          </p:cNvSpPr>
          <p:nvPr/>
        </p:nvSpPr>
        <p:spPr bwMode="auto">
          <a:xfrm rot="21599018">
            <a:off x="5973906" y="5720883"/>
            <a:ext cx="244188" cy="341388"/>
          </a:xfrm>
          <a:prstGeom prst="chevron">
            <a:avLst>
              <a:gd name="adj" fmla="val 55472"/>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charset="-122"/>
              <a:ea typeface="微软雅黑" panose="020B0503020204020204" charset="-122"/>
            </a:endParaRPr>
          </a:p>
        </p:txBody>
      </p:sp>
      <p:sp>
        <p:nvSpPr>
          <p:cNvPr id="37" name="AutoShape 8"/>
          <p:cNvSpPr>
            <a:spLocks noChangeArrowheads="1"/>
          </p:cNvSpPr>
          <p:nvPr/>
        </p:nvSpPr>
        <p:spPr bwMode="auto">
          <a:xfrm rot="21599018">
            <a:off x="8807047" y="5720883"/>
            <a:ext cx="244188" cy="341388"/>
          </a:xfrm>
          <a:prstGeom prst="chevron">
            <a:avLst>
              <a:gd name="adj" fmla="val 55472"/>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charset="-122"/>
              <a:ea typeface="微软雅黑" panose="020B050302020402020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8" name="矩形 27"/>
          <p:cNvSpPr/>
          <p:nvPr/>
        </p:nvSpPr>
        <p:spPr>
          <a:xfrm>
            <a:off x="6683649" y="2276878"/>
            <a:ext cx="4564127" cy="39900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en-US" altLang="zh-CN" sz="2000" dirty="0">
              <a:solidFill>
                <a:schemeClr val="tx1"/>
              </a:solidFill>
              <a:latin typeface="+mj-ea"/>
              <a:ea typeface="+mj-ea"/>
            </a:endParaRPr>
          </a:p>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en-US" altLang="zh-CN" sz="2000" dirty="0">
              <a:solidFill>
                <a:schemeClr val="tx1"/>
              </a:solidFill>
              <a:latin typeface="+mj-ea"/>
              <a:ea typeface="+mj-ea"/>
            </a:endParaRPr>
          </a:p>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en-US" altLang="zh-CN" sz="2000" dirty="0">
              <a:solidFill>
                <a:schemeClr val="tx1"/>
              </a:solidFill>
              <a:latin typeface="+mj-ea"/>
              <a:ea typeface="+mj-ea"/>
            </a:endParaRPr>
          </a:p>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zh-CN" altLang="zh-CN" sz="2000" dirty="0">
              <a:solidFill>
                <a:schemeClr val="tx1"/>
              </a:solidFill>
              <a:latin typeface="+mj-ea"/>
              <a:ea typeface="+mj-ea"/>
            </a:endParaRPr>
          </a:p>
        </p:txBody>
      </p:sp>
      <p:sp>
        <p:nvSpPr>
          <p:cNvPr id="22" name="Freeform 9"/>
          <p:cNvSpPr>
            <a:spLocks noEditPoints="1"/>
          </p:cNvSpPr>
          <p:nvPr/>
        </p:nvSpPr>
        <p:spPr bwMode="auto">
          <a:xfrm>
            <a:off x="3619234" y="4689683"/>
            <a:ext cx="997914" cy="1343753"/>
          </a:xfrm>
          <a:custGeom>
            <a:avLst/>
            <a:gdLst/>
            <a:ahLst/>
            <a:cxnLst>
              <a:cxn ang="0">
                <a:pos x="277" y="222"/>
              </a:cxn>
              <a:cxn ang="0">
                <a:pos x="321" y="75"/>
              </a:cxn>
              <a:cxn ang="0">
                <a:pos x="202" y="2"/>
              </a:cxn>
              <a:cxn ang="0">
                <a:pos x="56" y="20"/>
              </a:cxn>
              <a:cxn ang="0">
                <a:pos x="25" y="126"/>
              </a:cxn>
              <a:cxn ang="0">
                <a:pos x="4" y="485"/>
              </a:cxn>
              <a:cxn ang="0">
                <a:pos x="115" y="509"/>
              </a:cxn>
              <a:cxn ang="0">
                <a:pos x="305" y="496"/>
              </a:cxn>
              <a:cxn ang="0">
                <a:pos x="370" y="315"/>
              </a:cxn>
              <a:cxn ang="0">
                <a:pos x="40" y="46"/>
              </a:cxn>
              <a:cxn ang="0">
                <a:pos x="59" y="117"/>
              </a:cxn>
              <a:cxn ang="0">
                <a:pos x="86" y="103"/>
              </a:cxn>
              <a:cxn ang="0">
                <a:pos x="61" y="138"/>
              </a:cxn>
              <a:cxn ang="0">
                <a:pos x="39" y="103"/>
              </a:cxn>
              <a:cxn ang="0">
                <a:pos x="39" y="115"/>
              </a:cxn>
              <a:cxn ang="0">
                <a:pos x="84" y="48"/>
              </a:cxn>
              <a:cxn ang="0">
                <a:pos x="65" y="54"/>
              </a:cxn>
              <a:cxn ang="0">
                <a:pos x="69" y="44"/>
              </a:cxn>
              <a:cxn ang="0">
                <a:pos x="39" y="204"/>
              </a:cxn>
              <a:cxn ang="0">
                <a:pos x="16" y="395"/>
              </a:cxn>
              <a:cxn ang="0">
                <a:pos x="19" y="466"/>
              </a:cxn>
              <a:cxn ang="0">
                <a:pos x="19" y="486"/>
              </a:cxn>
              <a:cxn ang="0">
                <a:pos x="29" y="477"/>
              </a:cxn>
              <a:cxn ang="0">
                <a:pos x="52" y="492"/>
              </a:cxn>
              <a:cxn ang="0">
                <a:pos x="65" y="452"/>
              </a:cxn>
              <a:cxn ang="0">
                <a:pos x="59" y="406"/>
              </a:cxn>
              <a:cxn ang="0">
                <a:pos x="75" y="365"/>
              </a:cxn>
              <a:cxn ang="0">
                <a:pos x="75" y="365"/>
              </a:cxn>
              <a:cxn ang="0">
                <a:pos x="73" y="305"/>
              </a:cxn>
              <a:cxn ang="0">
                <a:pos x="18" y="374"/>
              </a:cxn>
              <a:cxn ang="0">
                <a:pos x="48" y="300"/>
              </a:cxn>
              <a:cxn ang="0">
                <a:pos x="79" y="248"/>
              </a:cxn>
              <a:cxn ang="0">
                <a:pos x="31" y="254"/>
              </a:cxn>
              <a:cxn ang="0">
                <a:pos x="71" y="237"/>
              </a:cxn>
              <a:cxn ang="0">
                <a:pos x="46" y="214"/>
              </a:cxn>
              <a:cxn ang="0">
                <a:pos x="79" y="197"/>
              </a:cxn>
              <a:cxn ang="0">
                <a:pos x="80" y="151"/>
              </a:cxn>
              <a:cxn ang="0">
                <a:pos x="103" y="454"/>
              </a:cxn>
              <a:cxn ang="0">
                <a:pos x="92" y="490"/>
              </a:cxn>
              <a:cxn ang="0">
                <a:pos x="117" y="498"/>
              </a:cxn>
              <a:cxn ang="0">
                <a:pos x="119" y="490"/>
              </a:cxn>
              <a:cxn ang="0">
                <a:pos x="132" y="498"/>
              </a:cxn>
              <a:cxn ang="0">
                <a:pos x="262" y="498"/>
              </a:cxn>
              <a:cxn ang="0">
                <a:pos x="195" y="485"/>
              </a:cxn>
              <a:cxn ang="0">
                <a:pos x="241" y="464"/>
              </a:cxn>
              <a:cxn ang="0">
                <a:pos x="256" y="481"/>
              </a:cxn>
              <a:cxn ang="0">
                <a:pos x="262" y="498"/>
              </a:cxn>
              <a:cxn ang="0">
                <a:pos x="159" y="467"/>
              </a:cxn>
              <a:cxn ang="0">
                <a:pos x="199" y="456"/>
              </a:cxn>
              <a:cxn ang="0">
                <a:pos x="223" y="460"/>
              </a:cxn>
              <a:cxn ang="0">
                <a:pos x="254" y="469"/>
              </a:cxn>
              <a:cxn ang="0">
                <a:pos x="294" y="490"/>
              </a:cxn>
              <a:cxn ang="0">
                <a:pos x="296" y="481"/>
              </a:cxn>
              <a:cxn ang="0">
                <a:pos x="313" y="445"/>
              </a:cxn>
              <a:cxn ang="0">
                <a:pos x="355" y="408"/>
              </a:cxn>
              <a:cxn ang="0">
                <a:pos x="258" y="439"/>
              </a:cxn>
              <a:cxn ang="0">
                <a:pos x="90" y="231"/>
              </a:cxn>
              <a:cxn ang="0">
                <a:pos x="273" y="29"/>
              </a:cxn>
              <a:cxn ang="0">
                <a:pos x="317" y="151"/>
              </a:cxn>
              <a:cxn ang="0">
                <a:pos x="246" y="225"/>
              </a:cxn>
              <a:cxn ang="0">
                <a:pos x="294" y="241"/>
              </a:cxn>
              <a:cxn ang="0">
                <a:pos x="368" y="370"/>
              </a:cxn>
            </a:cxnLst>
            <a:rect l="0" t="0" r="r" b="b"/>
            <a:pathLst>
              <a:path w="378" h="509">
                <a:moveTo>
                  <a:pt x="363" y="292"/>
                </a:moveTo>
                <a:lnTo>
                  <a:pt x="363" y="292"/>
                </a:lnTo>
                <a:lnTo>
                  <a:pt x="357" y="279"/>
                </a:lnTo>
                <a:lnTo>
                  <a:pt x="349" y="267"/>
                </a:lnTo>
                <a:lnTo>
                  <a:pt x="340" y="256"/>
                </a:lnTo>
                <a:lnTo>
                  <a:pt x="328" y="248"/>
                </a:lnTo>
                <a:lnTo>
                  <a:pt x="317" y="241"/>
                </a:lnTo>
                <a:lnTo>
                  <a:pt x="303" y="233"/>
                </a:lnTo>
                <a:lnTo>
                  <a:pt x="277" y="222"/>
                </a:lnTo>
                <a:lnTo>
                  <a:pt x="277" y="222"/>
                </a:lnTo>
                <a:lnTo>
                  <a:pt x="307" y="199"/>
                </a:lnTo>
                <a:lnTo>
                  <a:pt x="313" y="193"/>
                </a:lnTo>
                <a:lnTo>
                  <a:pt x="317" y="185"/>
                </a:lnTo>
                <a:lnTo>
                  <a:pt x="323" y="178"/>
                </a:lnTo>
                <a:lnTo>
                  <a:pt x="324" y="168"/>
                </a:lnTo>
                <a:lnTo>
                  <a:pt x="324" y="168"/>
                </a:lnTo>
                <a:lnTo>
                  <a:pt x="328" y="134"/>
                </a:lnTo>
                <a:lnTo>
                  <a:pt x="326" y="103"/>
                </a:lnTo>
                <a:lnTo>
                  <a:pt x="324" y="88"/>
                </a:lnTo>
                <a:lnTo>
                  <a:pt x="321" y="75"/>
                </a:lnTo>
                <a:lnTo>
                  <a:pt x="317" y="61"/>
                </a:lnTo>
                <a:lnTo>
                  <a:pt x="311" y="50"/>
                </a:lnTo>
                <a:lnTo>
                  <a:pt x="311" y="50"/>
                </a:lnTo>
                <a:lnTo>
                  <a:pt x="302" y="37"/>
                </a:lnTo>
                <a:lnTo>
                  <a:pt x="288" y="25"/>
                </a:lnTo>
                <a:lnTo>
                  <a:pt x="275" y="18"/>
                </a:lnTo>
                <a:lnTo>
                  <a:pt x="258" y="12"/>
                </a:lnTo>
                <a:lnTo>
                  <a:pt x="241" y="6"/>
                </a:lnTo>
                <a:lnTo>
                  <a:pt x="221" y="4"/>
                </a:lnTo>
                <a:lnTo>
                  <a:pt x="202" y="2"/>
                </a:lnTo>
                <a:lnTo>
                  <a:pt x="181" y="0"/>
                </a:lnTo>
                <a:lnTo>
                  <a:pt x="181" y="0"/>
                </a:lnTo>
                <a:lnTo>
                  <a:pt x="138" y="0"/>
                </a:lnTo>
                <a:lnTo>
                  <a:pt x="113" y="0"/>
                </a:lnTo>
                <a:lnTo>
                  <a:pt x="92" y="2"/>
                </a:lnTo>
                <a:lnTo>
                  <a:pt x="92" y="2"/>
                </a:lnTo>
                <a:lnTo>
                  <a:pt x="82" y="6"/>
                </a:lnTo>
                <a:lnTo>
                  <a:pt x="73" y="10"/>
                </a:lnTo>
                <a:lnTo>
                  <a:pt x="56" y="20"/>
                </a:lnTo>
                <a:lnTo>
                  <a:pt x="56" y="20"/>
                </a:lnTo>
                <a:lnTo>
                  <a:pt x="37" y="31"/>
                </a:lnTo>
                <a:lnTo>
                  <a:pt x="29" y="37"/>
                </a:lnTo>
                <a:lnTo>
                  <a:pt x="25" y="42"/>
                </a:lnTo>
                <a:lnTo>
                  <a:pt x="25" y="42"/>
                </a:lnTo>
                <a:lnTo>
                  <a:pt x="23" y="52"/>
                </a:lnTo>
                <a:lnTo>
                  <a:pt x="23" y="63"/>
                </a:lnTo>
                <a:lnTo>
                  <a:pt x="25" y="90"/>
                </a:lnTo>
                <a:lnTo>
                  <a:pt x="25" y="90"/>
                </a:lnTo>
                <a:lnTo>
                  <a:pt x="25" y="126"/>
                </a:lnTo>
                <a:lnTo>
                  <a:pt x="25" y="126"/>
                </a:lnTo>
                <a:lnTo>
                  <a:pt x="21" y="172"/>
                </a:lnTo>
                <a:lnTo>
                  <a:pt x="18" y="222"/>
                </a:lnTo>
                <a:lnTo>
                  <a:pt x="12" y="321"/>
                </a:lnTo>
                <a:lnTo>
                  <a:pt x="12" y="321"/>
                </a:lnTo>
                <a:lnTo>
                  <a:pt x="6" y="370"/>
                </a:lnTo>
                <a:lnTo>
                  <a:pt x="0" y="416"/>
                </a:lnTo>
                <a:lnTo>
                  <a:pt x="0" y="416"/>
                </a:lnTo>
                <a:lnTo>
                  <a:pt x="0" y="448"/>
                </a:lnTo>
                <a:lnTo>
                  <a:pt x="0" y="469"/>
                </a:lnTo>
                <a:lnTo>
                  <a:pt x="4" y="485"/>
                </a:lnTo>
                <a:lnTo>
                  <a:pt x="4" y="485"/>
                </a:lnTo>
                <a:lnTo>
                  <a:pt x="8" y="494"/>
                </a:lnTo>
                <a:lnTo>
                  <a:pt x="14" y="500"/>
                </a:lnTo>
                <a:lnTo>
                  <a:pt x="19" y="504"/>
                </a:lnTo>
                <a:lnTo>
                  <a:pt x="27" y="506"/>
                </a:lnTo>
                <a:lnTo>
                  <a:pt x="44" y="507"/>
                </a:lnTo>
                <a:lnTo>
                  <a:pt x="63" y="509"/>
                </a:lnTo>
                <a:lnTo>
                  <a:pt x="63" y="509"/>
                </a:lnTo>
                <a:lnTo>
                  <a:pt x="90" y="509"/>
                </a:lnTo>
                <a:lnTo>
                  <a:pt x="115" y="509"/>
                </a:lnTo>
                <a:lnTo>
                  <a:pt x="168" y="506"/>
                </a:lnTo>
                <a:lnTo>
                  <a:pt x="168" y="506"/>
                </a:lnTo>
                <a:lnTo>
                  <a:pt x="185" y="506"/>
                </a:lnTo>
                <a:lnTo>
                  <a:pt x="204" y="507"/>
                </a:lnTo>
                <a:lnTo>
                  <a:pt x="242" y="509"/>
                </a:lnTo>
                <a:lnTo>
                  <a:pt x="260" y="509"/>
                </a:lnTo>
                <a:lnTo>
                  <a:pt x="277" y="507"/>
                </a:lnTo>
                <a:lnTo>
                  <a:pt x="292" y="504"/>
                </a:lnTo>
                <a:lnTo>
                  <a:pt x="305" y="496"/>
                </a:lnTo>
                <a:lnTo>
                  <a:pt x="305" y="496"/>
                </a:lnTo>
                <a:lnTo>
                  <a:pt x="315" y="488"/>
                </a:lnTo>
                <a:lnTo>
                  <a:pt x="326" y="477"/>
                </a:lnTo>
                <a:lnTo>
                  <a:pt x="345" y="450"/>
                </a:lnTo>
                <a:lnTo>
                  <a:pt x="363" y="422"/>
                </a:lnTo>
                <a:lnTo>
                  <a:pt x="374" y="395"/>
                </a:lnTo>
                <a:lnTo>
                  <a:pt x="374" y="395"/>
                </a:lnTo>
                <a:lnTo>
                  <a:pt x="376" y="385"/>
                </a:lnTo>
                <a:lnTo>
                  <a:pt x="378" y="372"/>
                </a:lnTo>
                <a:lnTo>
                  <a:pt x="376" y="344"/>
                </a:lnTo>
                <a:lnTo>
                  <a:pt x="370" y="315"/>
                </a:lnTo>
                <a:lnTo>
                  <a:pt x="363" y="292"/>
                </a:lnTo>
                <a:lnTo>
                  <a:pt x="363" y="292"/>
                </a:lnTo>
                <a:close/>
                <a:moveTo>
                  <a:pt x="88" y="18"/>
                </a:moveTo>
                <a:lnTo>
                  <a:pt x="88" y="27"/>
                </a:lnTo>
                <a:lnTo>
                  <a:pt x="88" y="27"/>
                </a:lnTo>
                <a:lnTo>
                  <a:pt x="75" y="31"/>
                </a:lnTo>
                <a:lnTo>
                  <a:pt x="63" y="37"/>
                </a:lnTo>
                <a:lnTo>
                  <a:pt x="52" y="42"/>
                </a:lnTo>
                <a:lnTo>
                  <a:pt x="40" y="46"/>
                </a:lnTo>
                <a:lnTo>
                  <a:pt x="40" y="46"/>
                </a:lnTo>
                <a:lnTo>
                  <a:pt x="50" y="37"/>
                </a:lnTo>
                <a:lnTo>
                  <a:pt x="61" y="29"/>
                </a:lnTo>
                <a:lnTo>
                  <a:pt x="75" y="23"/>
                </a:lnTo>
                <a:lnTo>
                  <a:pt x="88" y="18"/>
                </a:lnTo>
                <a:lnTo>
                  <a:pt x="88" y="18"/>
                </a:lnTo>
                <a:close/>
                <a:moveTo>
                  <a:pt x="86" y="103"/>
                </a:moveTo>
                <a:lnTo>
                  <a:pt x="86" y="103"/>
                </a:lnTo>
                <a:lnTo>
                  <a:pt x="77" y="107"/>
                </a:lnTo>
                <a:lnTo>
                  <a:pt x="69" y="111"/>
                </a:lnTo>
                <a:lnTo>
                  <a:pt x="59" y="117"/>
                </a:lnTo>
                <a:lnTo>
                  <a:pt x="52" y="121"/>
                </a:lnTo>
                <a:lnTo>
                  <a:pt x="52" y="121"/>
                </a:lnTo>
                <a:lnTo>
                  <a:pt x="58" y="113"/>
                </a:lnTo>
                <a:lnTo>
                  <a:pt x="67" y="105"/>
                </a:lnTo>
                <a:lnTo>
                  <a:pt x="77" y="100"/>
                </a:lnTo>
                <a:lnTo>
                  <a:pt x="84" y="92"/>
                </a:lnTo>
                <a:lnTo>
                  <a:pt x="84" y="92"/>
                </a:lnTo>
                <a:lnTo>
                  <a:pt x="86" y="92"/>
                </a:lnTo>
                <a:lnTo>
                  <a:pt x="86" y="96"/>
                </a:lnTo>
                <a:lnTo>
                  <a:pt x="86" y="103"/>
                </a:lnTo>
                <a:lnTo>
                  <a:pt x="86" y="103"/>
                </a:lnTo>
                <a:close/>
                <a:moveTo>
                  <a:pt x="84" y="132"/>
                </a:moveTo>
                <a:lnTo>
                  <a:pt x="84" y="132"/>
                </a:lnTo>
                <a:lnTo>
                  <a:pt x="73" y="138"/>
                </a:lnTo>
                <a:lnTo>
                  <a:pt x="61" y="145"/>
                </a:lnTo>
                <a:lnTo>
                  <a:pt x="52" y="151"/>
                </a:lnTo>
                <a:lnTo>
                  <a:pt x="40" y="157"/>
                </a:lnTo>
                <a:lnTo>
                  <a:pt x="40" y="157"/>
                </a:lnTo>
                <a:lnTo>
                  <a:pt x="50" y="147"/>
                </a:lnTo>
                <a:lnTo>
                  <a:pt x="61" y="138"/>
                </a:lnTo>
                <a:lnTo>
                  <a:pt x="73" y="128"/>
                </a:lnTo>
                <a:lnTo>
                  <a:pt x="82" y="119"/>
                </a:lnTo>
                <a:lnTo>
                  <a:pt x="82" y="119"/>
                </a:lnTo>
                <a:lnTo>
                  <a:pt x="84" y="119"/>
                </a:lnTo>
                <a:lnTo>
                  <a:pt x="84" y="121"/>
                </a:lnTo>
                <a:lnTo>
                  <a:pt x="84" y="122"/>
                </a:lnTo>
                <a:lnTo>
                  <a:pt x="84" y="128"/>
                </a:lnTo>
                <a:lnTo>
                  <a:pt x="84" y="132"/>
                </a:lnTo>
                <a:lnTo>
                  <a:pt x="84" y="132"/>
                </a:lnTo>
                <a:close/>
                <a:moveTo>
                  <a:pt x="39" y="103"/>
                </a:moveTo>
                <a:lnTo>
                  <a:pt x="39" y="103"/>
                </a:lnTo>
                <a:lnTo>
                  <a:pt x="54" y="96"/>
                </a:lnTo>
                <a:lnTo>
                  <a:pt x="69" y="86"/>
                </a:lnTo>
                <a:lnTo>
                  <a:pt x="69" y="86"/>
                </a:lnTo>
                <a:lnTo>
                  <a:pt x="63" y="94"/>
                </a:lnTo>
                <a:lnTo>
                  <a:pt x="56" y="101"/>
                </a:lnTo>
                <a:lnTo>
                  <a:pt x="46" y="109"/>
                </a:lnTo>
                <a:lnTo>
                  <a:pt x="39" y="119"/>
                </a:lnTo>
                <a:lnTo>
                  <a:pt x="39" y="119"/>
                </a:lnTo>
                <a:lnTo>
                  <a:pt x="39" y="115"/>
                </a:lnTo>
                <a:lnTo>
                  <a:pt x="39" y="111"/>
                </a:lnTo>
                <a:lnTo>
                  <a:pt x="39" y="103"/>
                </a:lnTo>
                <a:lnTo>
                  <a:pt x="39" y="103"/>
                </a:lnTo>
                <a:close/>
                <a:moveTo>
                  <a:pt x="58" y="79"/>
                </a:moveTo>
                <a:lnTo>
                  <a:pt x="58" y="79"/>
                </a:lnTo>
                <a:lnTo>
                  <a:pt x="63" y="71"/>
                </a:lnTo>
                <a:lnTo>
                  <a:pt x="71" y="63"/>
                </a:lnTo>
                <a:lnTo>
                  <a:pt x="79" y="58"/>
                </a:lnTo>
                <a:lnTo>
                  <a:pt x="84" y="48"/>
                </a:lnTo>
                <a:lnTo>
                  <a:pt x="84" y="48"/>
                </a:lnTo>
                <a:lnTo>
                  <a:pt x="88" y="56"/>
                </a:lnTo>
                <a:lnTo>
                  <a:pt x="88" y="61"/>
                </a:lnTo>
                <a:lnTo>
                  <a:pt x="84" y="65"/>
                </a:lnTo>
                <a:lnTo>
                  <a:pt x="80" y="69"/>
                </a:lnTo>
                <a:lnTo>
                  <a:pt x="69" y="75"/>
                </a:lnTo>
                <a:lnTo>
                  <a:pt x="58" y="79"/>
                </a:lnTo>
                <a:lnTo>
                  <a:pt x="58" y="79"/>
                </a:lnTo>
                <a:close/>
                <a:moveTo>
                  <a:pt x="69" y="44"/>
                </a:moveTo>
                <a:lnTo>
                  <a:pt x="69" y="44"/>
                </a:lnTo>
                <a:lnTo>
                  <a:pt x="65" y="54"/>
                </a:lnTo>
                <a:lnTo>
                  <a:pt x="58" y="61"/>
                </a:lnTo>
                <a:lnTo>
                  <a:pt x="39" y="79"/>
                </a:lnTo>
                <a:lnTo>
                  <a:pt x="39" y="79"/>
                </a:lnTo>
                <a:lnTo>
                  <a:pt x="39" y="71"/>
                </a:lnTo>
                <a:lnTo>
                  <a:pt x="40" y="65"/>
                </a:lnTo>
                <a:lnTo>
                  <a:pt x="42" y="60"/>
                </a:lnTo>
                <a:lnTo>
                  <a:pt x="48" y="58"/>
                </a:lnTo>
                <a:lnTo>
                  <a:pt x="59" y="52"/>
                </a:lnTo>
                <a:lnTo>
                  <a:pt x="63" y="48"/>
                </a:lnTo>
                <a:lnTo>
                  <a:pt x="69" y="44"/>
                </a:lnTo>
                <a:lnTo>
                  <a:pt x="69" y="44"/>
                </a:lnTo>
                <a:close/>
                <a:moveTo>
                  <a:pt x="39" y="204"/>
                </a:moveTo>
                <a:lnTo>
                  <a:pt x="39" y="204"/>
                </a:lnTo>
                <a:lnTo>
                  <a:pt x="35" y="208"/>
                </a:lnTo>
                <a:lnTo>
                  <a:pt x="33" y="214"/>
                </a:lnTo>
                <a:lnTo>
                  <a:pt x="33" y="214"/>
                </a:lnTo>
                <a:lnTo>
                  <a:pt x="31" y="210"/>
                </a:lnTo>
                <a:lnTo>
                  <a:pt x="31" y="208"/>
                </a:lnTo>
                <a:lnTo>
                  <a:pt x="35" y="204"/>
                </a:lnTo>
                <a:lnTo>
                  <a:pt x="39" y="204"/>
                </a:lnTo>
                <a:lnTo>
                  <a:pt x="39" y="204"/>
                </a:lnTo>
                <a:close/>
                <a:moveTo>
                  <a:pt x="16" y="395"/>
                </a:moveTo>
                <a:lnTo>
                  <a:pt x="16" y="395"/>
                </a:lnTo>
                <a:lnTo>
                  <a:pt x="16" y="391"/>
                </a:lnTo>
                <a:lnTo>
                  <a:pt x="18" y="389"/>
                </a:lnTo>
                <a:lnTo>
                  <a:pt x="21" y="385"/>
                </a:lnTo>
                <a:lnTo>
                  <a:pt x="21" y="385"/>
                </a:lnTo>
                <a:lnTo>
                  <a:pt x="23" y="389"/>
                </a:lnTo>
                <a:lnTo>
                  <a:pt x="21" y="391"/>
                </a:lnTo>
                <a:lnTo>
                  <a:pt x="16" y="395"/>
                </a:lnTo>
                <a:lnTo>
                  <a:pt x="16" y="395"/>
                </a:lnTo>
                <a:close/>
                <a:moveTo>
                  <a:pt x="65" y="414"/>
                </a:moveTo>
                <a:lnTo>
                  <a:pt x="65" y="414"/>
                </a:lnTo>
                <a:lnTo>
                  <a:pt x="69" y="420"/>
                </a:lnTo>
                <a:lnTo>
                  <a:pt x="69" y="429"/>
                </a:lnTo>
                <a:lnTo>
                  <a:pt x="69" y="429"/>
                </a:lnTo>
                <a:lnTo>
                  <a:pt x="56" y="437"/>
                </a:lnTo>
                <a:lnTo>
                  <a:pt x="44" y="446"/>
                </a:lnTo>
                <a:lnTo>
                  <a:pt x="19" y="466"/>
                </a:lnTo>
                <a:lnTo>
                  <a:pt x="19" y="466"/>
                </a:lnTo>
                <a:lnTo>
                  <a:pt x="27" y="454"/>
                </a:lnTo>
                <a:lnTo>
                  <a:pt x="40" y="443"/>
                </a:lnTo>
                <a:lnTo>
                  <a:pt x="54" y="427"/>
                </a:lnTo>
                <a:lnTo>
                  <a:pt x="65" y="414"/>
                </a:lnTo>
                <a:lnTo>
                  <a:pt x="65" y="414"/>
                </a:lnTo>
                <a:close/>
                <a:moveTo>
                  <a:pt x="29" y="488"/>
                </a:moveTo>
                <a:lnTo>
                  <a:pt x="29" y="488"/>
                </a:lnTo>
                <a:lnTo>
                  <a:pt x="25" y="488"/>
                </a:lnTo>
                <a:lnTo>
                  <a:pt x="23" y="488"/>
                </a:lnTo>
                <a:lnTo>
                  <a:pt x="19" y="486"/>
                </a:lnTo>
                <a:lnTo>
                  <a:pt x="19" y="485"/>
                </a:lnTo>
                <a:lnTo>
                  <a:pt x="19" y="485"/>
                </a:lnTo>
                <a:lnTo>
                  <a:pt x="21" y="479"/>
                </a:lnTo>
                <a:lnTo>
                  <a:pt x="23" y="477"/>
                </a:lnTo>
                <a:lnTo>
                  <a:pt x="27" y="473"/>
                </a:lnTo>
                <a:lnTo>
                  <a:pt x="31" y="471"/>
                </a:lnTo>
                <a:lnTo>
                  <a:pt x="31" y="471"/>
                </a:lnTo>
                <a:lnTo>
                  <a:pt x="31" y="471"/>
                </a:lnTo>
                <a:lnTo>
                  <a:pt x="31" y="473"/>
                </a:lnTo>
                <a:lnTo>
                  <a:pt x="29" y="477"/>
                </a:lnTo>
                <a:lnTo>
                  <a:pt x="27" y="483"/>
                </a:lnTo>
                <a:lnTo>
                  <a:pt x="27" y="485"/>
                </a:lnTo>
                <a:lnTo>
                  <a:pt x="29" y="488"/>
                </a:lnTo>
                <a:lnTo>
                  <a:pt x="29" y="488"/>
                </a:lnTo>
                <a:close/>
                <a:moveTo>
                  <a:pt x="42" y="496"/>
                </a:moveTo>
                <a:lnTo>
                  <a:pt x="42" y="496"/>
                </a:lnTo>
                <a:lnTo>
                  <a:pt x="46" y="492"/>
                </a:lnTo>
                <a:lnTo>
                  <a:pt x="52" y="490"/>
                </a:lnTo>
                <a:lnTo>
                  <a:pt x="52" y="490"/>
                </a:lnTo>
                <a:lnTo>
                  <a:pt x="52" y="492"/>
                </a:lnTo>
                <a:lnTo>
                  <a:pt x="52" y="494"/>
                </a:lnTo>
                <a:lnTo>
                  <a:pt x="52" y="494"/>
                </a:lnTo>
                <a:lnTo>
                  <a:pt x="52" y="496"/>
                </a:lnTo>
                <a:lnTo>
                  <a:pt x="48" y="496"/>
                </a:lnTo>
                <a:lnTo>
                  <a:pt x="42" y="496"/>
                </a:lnTo>
                <a:lnTo>
                  <a:pt x="42" y="496"/>
                </a:lnTo>
                <a:close/>
                <a:moveTo>
                  <a:pt x="50" y="467"/>
                </a:moveTo>
                <a:lnTo>
                  <a:pt x="50" y="467"/>
                </a:lnTo>
                <a:lnTo>
                  <a:pt x="59" y="456"/>
                </a:lnTo>
                <a:lnTo>
                  <a:pt x="65" y="452"/>
                </a:lnTo>
                <a:lnTo>
                  <a:pt x="69" y="445"/>
                </a:lnTo>
                <a:lnTo>
                  <a:pt x="69" y="445"/>
                </a:lnTo>
                <a:lnTo>
                  <a:pt x="69" y="448"/>
                </a:lnTo>
                <a:lnTo>
                  <a:pt x="67" y="452"/>
                </a:lnTo>
                <a:lnTo>
                  <a:pt x="63" y="458"/>
                </a:lnTo>
                <a:lnTo>
                  <a:pt x="50" y="467"/>
                </a:lnTo>
                <a:lnTo>
                  <a:pt x="50" y="467"/>
                </a:lnTo>
                <a:close/>
                <a:moveTo>
                  <a:pt x="73" y="399"/>
                </a:moveTo>
                <a:lnTo>
                  <a:pt x="73" y="399"/>
                </a:lnTo>
                <a:lnTo>
                  <a:pt x="59" y="406"/>
                </a:lnTo>
                <a:lnTo>
                  <a:pt x="46" y="416"/>
                </a:lnTo>
                <a:lnTo>
                  <a:pt x="33" y="427"/>
                </a:lnTo>
                <a:lnTo>
                  <a:pt x="19" y="437"/>
                </a:lnTo>
                <a:lnTo>
                  <a:pt x="19" y="437"/>
                </a:lnTo>
                <a:lnTo>
                  <a:pt x="31" y="422"/>
                </a:lnTo>
                <a:lnTo>
                  <a:pt x="42" y="408"/>
                </a:lnTo>
                <a:lnTo>
                  <a:pt x="58" y="393"/>
                </a:lnTo>
                <a:lnTo>
                  <a:pt x="73" y="382"/>
                </a:lnTo>
                <a:lnTo>
                  <a:pt x="73" y="399"/>
                </a:lnTo>
                <a:close/>
                <a:moveTo>
                  <a:pt x="75" y="365"/>
                </a:moveTo>
                <a:lnTo>
                  <a:pt x="75" y="365"/>
                </a:lnTo>
                <a:lnTo>
                  <a:pt x="63" y="374"/>
                </a:lnTo>
                <a:lnTo>
                  <a:pt x="50" y="384"/>
                </a:lnTo>
                <a:lnTo>
                  <a:pt x="39" y="395"/>
                </a:lnTo>
                <a:lnTo>
                  <a:pt x="25" y="405"/>
                </a:lnTo>
                <a:lnTo>
                  <a:pt x="25" y="405"/>
                </a:lnTo>
                <a:lnTo>
                  <a:pt x="35" y="389"/>
                </a:lnTo>
                <a:lnTo>
                  <a:pt x="48" y="376"/>
                </a:lnTo>
                <a:lnTo>
                  <a:pt x="75" y="351"/>
                </a:lnTo>
                <a:lnTo>
                  <a:pt x="75" y="365"/>
                </a:lnTo>
                <a:close/>
                <a:moveTo>
                  <a:pt x="18" y="374"/>
                </a:moveTo>
                <a:lnTo>
                  <a:pt x="18" y="374"/>
                </a:lnTo>
                <a:lnTo>
                  <a:pt x="21" y="363"/>
                </a:lnTo>
                <a:lnTo>
                  <a:pt x="25" y="351"/>
                </a:lnTo>
                <a:lnTo>
                  <a:pt x="33" y="344"/>
                </a:lnTo>
                <a:lnTo>
                  <a:pt x="40" y="336"/>
                </a:lnTo>
                <a:lnTo>
                  <a:pt x="58" y="321"/>
                </a:lnTo>
                <a:lnTo>
                  <a:pt x="67" y="313"/>
                </a:lnTo>
                <a:lnTo>
                  <a:pt x="73" y="305"/>
                </a:lnTo>
                <a:lnTo>
                  <a:pt x="73" y="305"/>
                </a:lnTo>
                <a:lnTo>
                  <a:pt x="75" y="313"/>
                </a:lnTo>
                <a:lnTo>
                  <a:pt x="77" y="319"/>
                </a:lnTo>
                <a:lnTo>
                  <a:pt x="75" y="324"/>
                </a:lnTo>
                <a:lnTo>
                  <a:pt x="75" y="330"/>
                </a:lnTo>
                <a:lnTo>
                  <a:pt x="67" y="340"/>
                </a:lnTo>
                <a:lnTo>
                  <a:pt x="59" y="349"/>
                </a:lnTo>
                <a:lnTo>
                  <a:pt x="48" y="357"/>
                </a:lnTo>
                <a:lnTo>
                  <a:pt x="37" y="363"/>
                </a:lnTo>
                <a:lnTo>
                  <a:pt x="18" y="374"/>
                </a:lnTo>
                <a:lnTo>
                  <a:pt x="18" y="374"/>
                </a:lnTo>
                <a:close/>
                <a:moveTo>
                  <a:pt x="77" y="296"/>
                </a:moveTo>
                <a:lnTo>
                  <a:pt x="77" y="296"/>
                </a:lnTo>
                <a:lnTo>
                  <a:pt x="69" y="298"/>
                </a:lnTo>
                <a:lnTo>
                  <a:pt x="63" y="300"/>
                </a:lnTo>
                <a:lnTo>
                  <a:pt x="52" y="307"/>
                </a:lnTo>
                <a:lnTo>
                  <a:pt x="40" y="315"/>
                </a:lnTo>
                <a:lnTo>
                  <a:pt x="27" y="323"/>
                </a:lnTo>
                <a:lnTo>
                  <a:pt x="27" y="323"/>
                </a:lnTo>
                <a:lnTo>
                  <a:pt x="37" y="311"/>
                </a:lnTo>
                <a:lnTo>
                  <a:pt x="48" y="300"/>
                </a:lnTo>
                <a:lnTo>
                  <a:pt x="61" y="290"/>
                </a:lnTo>
                <a:lnTo>
                  <a:pt x="77" y="281"/>
                </a:lnTo>
                <a:lnTo>
                  <a:pt x="77" y="296"/>
                </a:lnTo>
                <a:close/>
                <a:moveTo>
                  <a:pt x="29" y="294"/>
                </a:moveTo>
                <a:lnTo>
                  <a:pt x="29" y="294"/>
                </a:lnTo>
                <a:lnTo>
                  <a:pt x="39" y="281"/>
                </a:lnTo>
                <a:lnTo>
                  <a:pt x="50" y="267"/>
                </a:lnTo>
                <a:lnTo>
                  <a:pt x="63" y="258"/>
                </a:lnTo>
                <a:lnTo>
                  <a:pt x="79" y="248"/>
                </a:lnTo>
                <a:lnTo>
                  <a:pt x="79" y="248"/>
                </a:lnTo>
                <a:lnTo>
                  <a:pt x="77" y="258"/>
                </a:lnTo>
                <a:lnTo>
                  <a:pt x="73" y="265"/>
                </a:lnTo>
                <a:lnTo>
                  <a:pt x="67" y="271"/>
                </a:lnTo>
                <a:lnTo>
                  <a:pt x="61" y="277"/>
                </a:lnTo>
                <a:lnTo>
                  <a:pt x="44" y="284"/>
                </a:lnTo>
                <a:lnTo>
                  <a:pt x="29" y="294"/>
                </a:lnTo>
                <a:lnTo>
                  <a:pt x="29" y="294"/>
                </a:lnTo>
                <a:close/>
                <a:moveTo>
                  <a:pt x="27" y="262"/>
                </a:moveTo>
                <a:lnTo>
                  <a:pt x="27" y="262"/>
                </a:lnTo>
                <a:lnTo>
                  <a:pt x="31" y="254"/>
                </a:lnTo>
                <a:lnTo>
                  <a:pt x="37" y="246"/>
                </a:lnTo>
                <a:lnTo>
                  <a:pt x="48" y="235"/>
                </a:lnTo>
                <a:lnTo>
                  <a:pt x="61" y="225"/>
                </a:lnTo>
                <a:lnTo>
                  <a:pt x="75" y="214"/>
                </a:lnTo>
                <a:lnTo>
                  <a:pt x="75" y="214"/>
                </a:lnTo>
                <a:lnTo>
                  <a:pt x="77" y="218"/>
                </a:lnTo>
                <a:lnTo>
                  <a:pt x="79" y="222"/>
                </a:lnTo>
                <a:lnTo>
                  <a:pt x="79" y="225"/>
                </a:lnTo>
                <a:lnTo>
                  <a:pt x="77" y="229"/>
                </a:lnTo>
                <a:lnTo>
                  <a:pt x="71" y="237"/>
                </a:lnTo>
                <a:lnTo>
                  <a:pt x="63" y="243"/>
                </a:lnTo>
                <a:lnTo>
                  <a:pt x="44" y="252"/>
                </a:lnTo>
                <a:lnTo>
                  <a:pt x="27" y="262"/>
                </a:lnTo>
                <a:lnTo>
                  <a:pt x="27" y="262"/>
                </a:lnTo>
                <a:close/>
                <a:moveTo>
                  <a:pt x="79" y="197"/>
                </a:moveTo>
                <a:lnTo>
                  <a:pt x="79" y="197"/>
                </a:lnTo>
                <a:lnTo>
                  <a:pt x="61" y="208"/>
                </a:lnTo>
                <a:lnTo>
                  <a:pt x="44" y="220"/>
                </a:lnTo>
                <a:lnTo>
                  <a:pt x="44" y="220"/>
                </a:lnTo>
                <a:lnTo>
                  <a:pt x="46" y="214"/>
                </a:lnTo>
                <a:lnTo>
                  <a:pt x="48" y="208"/>
                </a:lnTo>
                <a:lnTo>
                  <a:pt x="58" y="201"/>
                </a:lnTo>
                <a:lnTo>
                  <a:pt x="69" y="191"/>
                </a:lnTo>
                <a:lnTo>
                  <a:pt x="75" y="187"/>
                </a:lnTo>
                <a:lnTo>
                  <a:pt x="79" y="182"/>
                </a:lnTo>
                <a:lnTo>
                  <a:pt x="79" y="182"/>
                </a:lnTo>
                <a:lnTo>
                  <a:pt x="79" y="183"/>
                </a:lnTo>
                <a:lnTo>
                  <a:pt x="79" y="187"/>
                </a:lnTo>
                <a:lnTo>
                  <a:pt x="79" y="197"/>
                </a:lnTo>
                <a:lnTo>
                  <a:pt x="79" y="197"/>
                </a:lnTo>
                <a:close/>
                <a:moveTo>
                  <a:pt x="82" y="164"/>
                </a:moveTo>
                <a:lnTo>
                  <a:pt x="82" y="164"/>
                </a:lnTo>
                <a:lnTo>
                  <a:pt x="61" y="176"/>
                </a:lnTo>
                <a:lnTo>
                  <a:pt x="52" y="182"/>
                </a:lnTo>
                <a:lnTo>
                  <a:pt x="40" y="187"/>
                </a:lnTo>
                <a:lnTo>
                  <a:pt x="40" y="187"/>
                </a:lnTo>
                <a:lnTo>
                  <a:pt x="50" y="178"/>
                </a:lnTo>
                <a:lnTo>
                  <a:pt x="59" y="168"/>
                </a:lnTo>
                <a:lnTo>
                  <a:pt x="80" y="151"/>
                </a:lnTo>
                <a:lnTo>
                  <a:pt x="80" y="151"/>
                </a:lnTo>
                <a:lnTo>
                  <a:pt x="82" y="153"/>
                </a:lnTo>
                <a:lnTo>
                  <a:pt x="82" y="157"/>
                </a:lnTo>
                <a:lnTo>
                  <a:pt x="82" y="164"/>
                </a:lnTo>
                <a:lnTo>
                  <a:pt x="82" y="164"/>
                </a:lnTo>
                <a:close/>
                <a:moveTo>
                  <a:pt x="90" y="471"/>
                </a:moveTo>
                <a:lnTo>
                  <a:pt x="90" y="471"/>
                </a:lnTo>
                <a:lnTo>
                  <a:pt x="90" y="467"/>
                </a:lnTo>
                <a:lnTo>
                  <a:pt x="94" y="462"/>
                </a:lnTo>
                <a:lnTo>
                  <a:pt x="103" y="454"/>
                </a:lnTo>
                <a:lnTo>
                  <a:pt x="103" y="454"/>
                </a:lnTo>
                <a:lnTo>
                  <a:pt x="101" y="458"/>
                </a:lnTo>
                <a:lnTo>
                  <a:pt x="98" y="464"/>
                </a:lnTo>
                <a:lnTo>
                  <a:pt x="90" y="471"/>
                </a:lnTo>
                <a:lnTo>
                  <a:pt x="90" y="471"/>
                </a:lnTo>
                <a:close/>
                <a:moveTo>
                  <a:pt x="138" y="458"/>
                </a:moveTo>
                <a:lnTo>
                  <a:pt x="138" y="458"/>
                </a:lnTo>
                <a:lnTo>
                  <a:pt x="126" y="467"/>
                </a:lnTo>
                <a:lnTo>
                  <a:pt x="115" y="475"/>
                </a:lnTo>
                <a:lnTo>
                  <a:pt x="92" y="490"/>
                </a:lnTo>
                <a:lnTo>
                  <a:pt x="92" y="490"/>
                </a:lnTo>
                <a:lnTo>
                  <a:pt x="96" y="486"/>
                </a:lnTo>
                <a:lnTo>
                  <a:pt x="100" y="479"/>
                </a:lnTo>
                <a:lnTo>
                  <a:pt x="109" y="466"/>
                </a:lnTo>
                <a:lnTo>
                  <a:pt x="115" y="462"/>
                </a:lnTo>
                <a:lnTo>
                  <a:pt x="120" y="458"/>
                </a:lnTo>
                <a:lnTo>
                  <a:pt x="128" y="456"/>
                </a:lnTo>
                <a:lnTo>
                  <a:pt x="138" y="458"/>
                </a:lnTo>
                <a:lnTo>
                  <a:pt x="138" y="458"/>
                </a:lnTo>
                <a:close/>
                <a:moveTo>
                  <a:pt x="117" y="498"/>
                </a:moveTo>
                <a:lnTo>
                  <a:pt x="117" y="498"/>
                </a:lnTo>
                <a:lnTo>
                  <a:pt x="113" y="500"/>
                </a:lnTo>
                <a:lnTo>
                  <a:pt x="107" y="502"/>
                </a:lnTo>
                <a:lnTo>
                  <a:pt x="103" y="502"/>
                </a:lnTo>
                <a:lnTo>
                  <a:pt x="98" y="500"/>
                </a:lnTo>
                <a:lnTo>
                  <a:pt x="98" y="500"/>
                </a:lnTo>
                <a:lnTo>
                  <a:pt x="109" y="492"/>
                </a:lnTo>
                <a:lnTo>
                  <a:pt x="119" y="485"/>
                </a:lnTo>
                <a:lnTo>
                  <a:pt x="119" y="485"/>
                </a:lnTo>
                <a:lnTo>
                  <a:pt x="120" y="486"/>
                </a:lnTo>
                <a:lnTo>
                  <a:pt x="119" y="490"/>
                </a:lnTo>
                <a:lnTo>
                  <a:pt x="117" y="494"/>
                </a:lnTo>
                <a:lnTo>
                  <a:pt x="117" y="498"/>
                </a:lnTo>
                <a:lnTo>
                  <a:pt x="117" y="498"/>
                </a:lnTo>
                <a:close/>
                <a:moveTo>
                  <a:pt x="143" y="496"/>
                </a:moveTo>
                <a:lnTo>
                  <a:pt x="143" y="496"/>
                </a:lnTo>
                <a:lnTo>
                  <a:pt x="141" y="496"/>
                </a:lnTo>
                <a:lnTo>
                  <a:pt x="138" y="498"/>
                </a:lnTo>
                <a:lnTo>
                  <a:pt x="136" y="498"/>
                </a:lnTo>
                <a:lnTo>
                  <a:pt x="132" y="498"/>
                </a:lnTo>
                <a:lnTo>
                  <a:pt x="132" y="498"/>
                </a:lnTo>
                <a:lnTo>
                  <a:pt x="140" y="492"/>
                </a:lnTo>
                <a:lnTo>
                  <a:pt x="147" y="486"/>
                </a:lnTo>
                <a:lnTo>
                  <a:pt x="147" y="486"/>
                </a:lnTo>
                <a:lnTo>
                  <a:pt x="149" y="488"/>
                </a:lnTo>
                <a:lnTo>
                  <a:pt x="147" y="490"/>
                </a:lnTo>
                <a:lnTo>
                  <a:pt x="145" y="494"/>
                </a:lnTo>
                <a:lnTo>
                  <a:pt x="143" y="496"/>
                </a:lnTo>
                <a:lnTo>
                  <a:pt x="143" y="496"/>
                </a:lnTo>
                <a:close/>
                <a:moveTo>
                  <a:pt x="262" y="498"/>
                </a:moveTo>
                <a:lnTo>
                  <a:pt x="262" y="498"/>
                </a:lnTo>
                <a:lnTo>
                  <a:pt x="214" y="496"/>
                </a:lnTo>
                <a:lnTo>
                  <a:pt x="191" y="496"/>
                </a:lnTo>
                <a:lnTo>
                  <a:pt x="166" y="496"/>
                </a:lnTo>
                <a:lnTo>
                  <a:pt x="166" y="496"/>
                </a:lnTo>
                <a:lnTo>
                  <a:pt x="183" y="481"/>
                </a:lnTo>
                <a:lnTo>
                  <a:pt x="202" y="469"/>
                </a:lnTo>
                <a:lnTo>
                  <a:pt x="202" y="469"/>
                </a:lnTo>
                <a:lnTo>
                  <a:pt x="199" y="477"/>
                </a:lnTo>
                <a:lnTo>
                  <a:pt x="195" y="481"/>
                </a:lnTo>
                <a:lnTo>
                  <a:pt x="195" y="485"/>
                </a:lnTo>
                <a:lnTo>
                  <a:pt x="195" y="485"/>
                </a:lnTo>
                <a:lnTo>
                  <a:pt x="197" y="486"/>
                </a:lnTo>
                <a:lnTo>
                  <a:pt x="197" y="490"/>
                </a:lnTo>
                <a:lnTo>
                  <a:pt x="197" y="490"/>
                </a:lnTo>
                <a:lnTo>
                  <a:pt x="204" y="488"/>
                </a:lnTo>
                <a:lnTo>
                  <a:pt x="210" y="486"/>
                </a:lnTo>
                <a:lnTo>
                  <a:pt x="221" y="479"/>
                </a:lnTo>
                <a:lnTo>
                  <a:pt x="231" y="471"/>
                </a:lnTo>
                <a:lnTo>
                  <a:pt x="241" y="464"/>
                </a:lnTo>
                <a:lnTo>
                  <a:pt x="241" y="464"/>
                </a:lnTo>
                <a:lnTo>
                  <a:pt x="239" y="469"/>
                </a:lnTo>
                <a:lnTo>
                  <a:pt x="233" y="475"/>
                </a:lnTo>
                <a:lnTo>
                  <a:pt x="229" y="481"/>
                </a:lnTo>
                <a:lnTo>
                  <a:pt x="225" y="488"/>
                </a:lnTo>
                <a:lnTo>
                  <a:pt x="225" y="488"/>
                </a:lnTo>
                <a:lnTo>
                  <a:pt x="229" y="494"/>
                </a:lnTo>
                <a:lnTo>
                  <a:pt x="229" y="494"/>
                </a:lnTo>
                <a:lnTo>
                  <a:pt x="239" y="492"/>
                </a:lnTo>
                <a:lnTo>
                  <a:pt x="248" y="486"/>
                </a:lnTo>
                <a:lnTo>
                  <a:pt x="256" y="481"/>
                </a:lnTo>
                <a:lnTo>
                  <a:pt x="263" y="475"/>
                </a:lnTo>
                <a:lnTo>
                  <a:pt x="263" y="475"/>
                </a:lnTo>
                <a:lnTo>
                  <a:pt x="262" y="479"/>
                </a:lnTo>
                <a:lnTo>
                  <a:pt x="256" y="488"/>
                </a:lnTo>
                <a:lnTo>
                  <a:pt x="256" y="488"/>
                </a:lnTo>
                <a:lnTo>
                  <a:pt x="258" y="492"/>
                </a:lnTo>
                <a:lnTo>
                  <a:pt x="260" y="494"/>
                </a:lnTo>
                <a:lnTo>
                  <a:pt x="262" y="496"/>
                </a:lnTo>
                <a:lnTo>
                  <a:pt x="262" y="498"/>
                </a:lnTo>
                <a:lnTo>
                  <a:pt x="262" y="498"/>
                </a:lnTo>
                <a:close/>
                <a:moveTo>
                  <a:pt x="149" y="475"/>
                </a:moveTo>
                <a:lnTo>
                  <a:pt x="149" y="475"/>
                </a:lnTo>
                <a:lnTo>
                  <a:pt x="149" y="469"/>
                </a:lnTo>
                <a:lnTo>
                  <a:pt x="153" y="464"/>
                </a:lnTo>
                <a:lnTo>
                  <a:pt x="161" y="460"/>
                </a:lnTo>
                <a:lnTo>
                  <a:pt x="164" y="458"/>
                </a:lnTo>
                <a:lnTo>
                  <a:pt x="170" y="458"/>
                </a:lnTo>
                <a:lnTo>
                  <a:pt x="170" y="458"/>
                </a:lnTo>
                <a:lnTo>
                  <a:pt x="164" y="464"/>
                </a:lnTo>
                <a:lnTo>
                  <a:pt x="159" y="467"/>
                </a:lnTo>
                <a:lnTo>
                  <a:pt x="153" y="469"/>
                </a:lnTo>
                <a:lnTo>
                  <a:pt x="149" y="475"/>
                </a:lnTo>
                <a:lnTo>
                  <a:pt x="149" y="475"/>
                </a:lnTo>
                <a:close/>
                <a:moveTo>
                  <a:pt x="176" y="477"/>
                </a:moveTo>
                <a:lnTo>
                  <a:pt x="176" y="477"/>
                </a:lnTo>
                <a:lnTo>
                  <a:pt x="180" y="469"/>
                </a:lnTo>
                <a:lnTo>
                  <a:pt x="185" y="462"/>
                </a:lnTo>
                <a:lnTo>
                  <a:pt x="187" y="460"/>
                </a:lnTo>
                <a:lnTo>
                  <a:pt x="193" y="456"/>
                </a:lnTo>
                <a:lnTo>
                  <a:pt x="199" y="456"/>
                </a:lnTo>
                <a:lnTo>
                  <a:pt x="204" y="456"/>
                </a:lnTo>
                <a:lnTo>
                  <a:pt x="204" y="456"/>
                </a:lnTo>
                <a:lnTo>
                  <a:pt x="199" y="462"/>
                </a:lnTo>
                <a:lnTo>
                  <a:pt x="191" y="466"/>
                </a:lnTo>
                <a:lnTo>
                  <a:pt x="176" y="477"/>
                </a:lnTo>
                <a:lnTo>
                  <a:pt x="176" y="477"/>
                </a:lnTo>
                <a:close/>
                <a:moveTo>
                  <a:pt x="221" y="466"/>
                </a:moveTo>
                <a:lnTo>
                  <a:pt x="221" y="466"/>
                </a:lnTo>
                <a:lnTo>
                  <a:pt x="221" y="464"/>
                </a:lnTo>
                <a:lnTo>
                  <a:pt x="223" y="460"/>
                </a:lnTo>
                <a:lnTo>
                  <a:pt x="229" y="456"/>
                </a:lnTo>
                <a:lnTo>
                  <a:pt x="235" y="452"/>
                </a:lnTo>
                <a:lnTo>
                  <a:pt x="242" y="450"/>
                </a:lnTo>
                <a:lnTo>
                  <a:pt x="242" y="450"/>
                </a:lnTo>
                <a:lnTo>
                  <a:pt x="239" y="456"/>
                </a:lnTo>
                <a:lnTo>
                  <a:pt x="233" y="460"/>
                </a:lnTo>
                <a:lnTo>
                  <a:pt x="221" y="466"/>
                </a:lnTo>
                <a:lnTo>
                  <a:pt x="221" y="466"/>
                </a:lnTo>
                <a:close/>
                <a:moveTo>
                  <a:pt x="254" y="469"/>
                </a:moveTo>
                <a:lnTo>
                  <a:pt x="254" y="469"/>
                </a:lnTo>
                <a:lnTo>
                  <a:pt x="263" y="456"/>
                </a:lnTo>
                <a:lnTo>
                  <a:pt x="267" y="452"/>
                </a:lnTo>
                <a:lnTo>
                  <a:pt x="271" y="450"/>
                </a:lnTo>
                <a:lnTo>
                  <a:pt x="277" y="448"/>
                </a:lnTo>
                <a:lnTo>
                  <a:pt x="282" y="448"/>
                </a:lnTo>
                <a:lnTo>
                  <a:pt x="282" y="448"/>
                </a:lnTo>
                <a:lnTo>
                  <a:pt x="269" y="460"/>
                </a:lnTo>
                <a:lnTo>
                  <a:pt x="254" y="469"/>
                </a:lnTo>
                <a:lnTo>
                  <a:pt x="254" y="469"/>
                </a:lnTo>
                <a:close/>
                <a:moveTo>
                  <a:pt x="294" y="490"/>
                </a:moveTo>
                <a:lnTo>
                  <a:pt x="294" y="490"/>
                </a:lnTo>
                <a:lnTo>
                  <a:pt x="288" y="492"/>
                </a:lnTo>
                <a:lnTo>
                  <a:pt x="281" y="496"/>
                </a:lnTo>
                <a:lnTo>
                  <a:pt x="267" y="498"/>
                </a:lnTo>
                <a:lnTo>
                  <a:pt x="267" y="498"/>
                </a:lnTo>
                <a:lnTo>
                  <a:pt x="281" y="485"/>
                </a:lnTo>
                <a:lnTo>
                  <a:pt x="298" y="471"/>
                </a:lnTo>
                <a:lnTo>
                  <a:pt x="298" y="471"/>
                </a:lnTo>
                <a:lnTo>
                  <a:pt x="298" y="475"/>
                </a:lnTo>
                <a:lnTo>
                  <a:pt x="296" y="481"/>
                </a:lnTo>
                <a:lnTo>
                  <a:pt x="294" y="485"/>
                </a:lnTo>
                <a:lnTo>
                  <a:pt x="294" y="490"/>
                </a:lnTo>
                <a:lnTo>
                  <a:pt x="294" y="490"/>
                </a:lnTo>
                <a:close/>
                <a:moveTo>
                  <a:pt x="288" y="467"/>
                </a:moveTo>
                <a:lnTo>
                  <a:pt x="288" y="467"/>
                </a:lnTo>
                <a:lnTo>
                  <a:pt x="298" y="454"/>
                </a:lnTo>
                <a:lnTo>
                  <a:pt x="305" y="448"/>
                </a:lnTo>
                <a:lnTo>
                  <a:pt x="309" y="446"/>
                </a:lnTo>
                <a:lnTo>
                  <a:pt x="313" y="445"/>
                </a:lnTo>
                <a:lnTo>
                  <a:pt x="313" y="445"/>
                </a:lnTo>
                <a:lnTo>
                  <a:pt x="307" y="452"/>
                </a:lnTo>
                <a:lnTo>
                  <a:pt x="302" y="456"/>
                </a:lnTo>
                <a:lnTo>
                  <a:pt x="294" y="462"/>
                </a:lnTo>
                <a:lnTo>
                  <a:pt x="288" y="467"/>
                </a:lnTo>
                <a:lnTo>
                  <a:pt x="288" y="467"/>
                </a:lnTo>
                <a:close/>
                <a:moveTo>
                  <a:pt x="366" y="382"/>
                </a:moveTo>
                <a:lnTo>
                  <a:pt x="366" y="382"/>
                </a:lnTo>
                <a:lnTo>
                  <a:pt x="364" y="391"/>
                </a:lnTo>
                <a:lnTo>
                  <a:pt x="361" y="401"/>
                </a:lnTo>
                <a:lnTo>
                  <a:pt x="355" y="408"/>
                </a:lnTo>
                <a:lnTo>
                  <a:pt x="347" y="418"/>
                </a:lnTo>
                <a:lnTo>
                  <a:pt x="340" y="424"/>
                </a:lnTo>
                <a:lnTo>
                  <a:pt x="330" y="431"/>
                </a:lnTo>
                <a:lnTo>
                  <a:pt x="321" y="435"/>
                </a:lnTo>
                <a:lnTo>
                  <a:pt x="309" y="439"/>
                </a:lnTo>
                <a:lnTo>
                  <a:pt x="309" y="439"/>
                </a:lnTo>
                <a:lnTo>
                  <a:pt x="298" y="439"/>
                </a:lnTo>
                <a:lnTo>
                  <a:pt x="284" y="439"/>
                </a:lnTo>
                <a:lnTo>
                  <a:pt x="258" y="439"/>
                </a:lnTo>
                <a:lnTo>
                  <a:pt x="258" y="439"/>
                </a:lnTo>
                <a:lnTo>
                  <a:pt x="229" y="443"/>
                </a:lnTo>
                <a:lnTo>
                  <a:pt x="202" y="446"/>
                </a:lnTo>
                <a:lnTo>
                  <a:pt x="202" y="446"/>
                </a:lnTo>
                <a:lnTo>
                  <a:pt x="170" y="448"/>
                </a:lnTo>
                <a:lnTo>
                  <a:pt x="141" y="448"/>
                </a:lnTo>
                <a:lnTo>
                  <a:pt x="113" y="446"/>
                </a:lnTo>
                <a:lnTo>
                  <a:pt x="84" y="443"/>
                </a:lnTo>
                <a:lnTo>
                  <a:pt x="84" y="443"/>
                </a:lnTo>
                <a:lnTo>
                  <a:pt x="84" y="336"/>
                </a:lnTo>
                <a:lnTo>
                  <a:pt x="90" y="231"/>
                </a:lnTo>
                <a:lnTo>
                  <a:pt x="94" y="126"/>
                </a:lnTo>
                <a:lnTo>
                  <a:pt x="98" y="20"/>
                </a:lnTo>
                <a:lnTo>
                  <a:pt x="98" y="20"/>
                </a:lnTo>
                <a:lnTo>
                  <a:pt x="153" y="14"/>
                </a:lnTo>
                <a:lnTo>
                  <a:pt x="183" y="12"/>
                </a:lnTo>
                <a:lnTo>
                  <a:pt x="212" y="14"/>
                </a:lnTo>
                <a:lnTo>
                  <a:pt x="239" y="18"/>
                </a:lnTo>
                <a:lnTo>
                  <a:pt x="250" y="20"/>
                </a:lnTo>
                <a:lnTo>
                  <a:pt x="263" y="23"/>
                </a:lnTo>
                <a:lnTo>
                  <a:pt x="273" y="29"/>
                </a:lnTo>
                <a:lnTo>
                  <a:pt x="282" y="35"/>
                </a:lnTo>
                <a:lnTo>
                  <a:pt x="292" y="42"/>
                </a:lnTo>
                <a:lnTo>
                  <a:pt x="300" y="52"/>
                </a:lnTo>
                <a:lnTo>
                  <a:pt x="300" y="52"/>
                </a:lnTo>
                <a:lnTo>
                  <a:pt x="307" y="65"/>
                </a:lnTo>
                <a:lnTo>
                  <a:pt x="311" y="84"/>
                </a:lnTo>
                <a:lnTo>
                  <a:pt x="315" y="103"/>
                </a:lnTo>
                <a:lnTo>
                  <a:pt x="317" y="121"/>
                </a:lnTo>
                <a:lnTo>
                  <a:pt x="317" y="121"/>
                </a:lnTo>
                <a:lnTo>
                  <a:pt x="317" y="151"/>
                </a:lnTo>
                <a:lnTo>
                  <a:pt x="313" y="166"/>
                </a:lnTo>
                <a:lnTo>
                  <a:pt x="309" y="180"/>
                </a:lnTo>
                <a:lnTo>
                  <a:pt x="309" y="180"/>
                </a:lnTo>
                <a:lnTo>
                  <a:pt x="303" y="187"/>
                </a:lnTo>
                <a:lnTo>
                  <a:pt x="296" y="197"/>
                </a:lnTo>
                <a:lnTo>
                  <a:pt x="277" y="210"/>
                </a:lnTo>
                <a:lnTo>
                  <a:pt x="277" y="210"/>
                </a:lnTo>
                <a:lnTo>
                  <a:pt x="267" y="216"/>
                </a:lnTo>
                <a:lnTo>
                  <a:pt x="258" y="220"/>
                </a:lnTo>
                <a:lnTo>
                  <a:pt x="246" y="225"/>
                </a:lnTo>
                <a:lnTo>
                  <a:pt x="239" y="231"/>
                </a:lnTo>
                <a:lnTo>
                  <a:pt x="239" y="231"/>
                </a:lnTo>
                <a:lnTo>
                  <a:pt x="241" y="235"/>
                </a:lnTo>
                <a:lnTo>
                  <a:pt x="244" y="237"/>
                </a:lnTo>
                <a:lnTo>
                  <a:pt x="252" y="237"/>
                </a:lnTo>
                <a:lnTo>
                  <a:pt x="262" y="235"/>
                </a:lnTo>
                <a:lnTo>
                  <a:pt x="273" y="235"/>
                </a:lnTo>
                <a:lnTo>
                  <a:pt x="273" y="235"/>
                </a:lnTo>
                <a:lnTo>
                  <a:pt x="284" y="237"/>
                </a:lnTo>
                <a:lnTo>
                  <a:pt x="294" y="241"/>
                </a:lnTo>
                <a:lnTo>
                  <a:pt x="305" y="244"/>
                </a:lnTo>
                <a:lnTo>
                  <a:pt x="315" y="250"/>
                </a:lnTo>
                <a:lnTo>
                  <a:pt x="332" y="263"/>
                </a:lnTo>
                <a:lnTo>
                  <a:pt x="345" y="281"/>
                </a:lnTo>
                <a:lnTo>
                  <a:pt x="345" y="281"/>
                </a:lnTo>
                <a:lnTo>
                  <a:pt x="349" y="288"/>
                </a:lnTo>
                <a:lnTo>
                  <a:pt x="353" y="300"/>
                </a:lnTo>
                <a:lnTo>
                  <a:pt x="363" y="328"/>
                </a:lnTo>
                <a:lnTo>
                  <a:pt x="366" y="357"/>
                </a:lnTo>
                <a:lnTo>
                  <a:pt x="368" y="370"/>
                </a:lnTo>
                <a:lnTo>
                  <a:pt x="366" y="382"/>
                </a:lnTo>
                <a:lnTo>
                  <a:pt x="366" y="382"/>
                </a:lnTo>
                <a:close/>
              </a:path>
            </a:pathLst>
          </a:custGeom>
          <a:solidFill>
            <a:schemeClr val="accent2"/>
          </a:solidFill>
          <a:ln w="9525">
            <a:noFill/>
            <a:round/>
          </a:ln>
        </p:spPr>
        <p:txBody>
          <a:bodyPr vert="horz" wrap="square" lIns="91440" tIns="45720" rIns="91440" bIns="45720" numCol="1" anchor="t" anchorCtr="0" compatLnSpc="1"/>
          <a:lstStyle/>
          <a:p>
            <a:endParaRPr lang="zh-CN" altLang="en-US"/>
          </a:p>
        </p:txBody>
      </p:sp>
      <p:sp>
        <p:nvSpPr>
          <p:cNvPr id="23" name="Freeform 10"/>
          <p:cNvSpPr>
            <a:spLocks noEditPoints="1"/>
          </p:cNvSpPr>
          <p:nvPr/>
        </p:nvSpPr>
        <p:spPr bwMode="auto">
          <a:xfrm>
            <a:off x="3988832" y="4877121"/>
            <a:ext cx="285118" cy="322078"/>
          </a:xfrm>
          <a:custGeom>
            <a:avLst/>
            <a:gdLst/>
            <a:ahLst/>
            <a:cxnLst>
              <a:cxn ang="0">
                <a:pos x="108" y="74"/>
              </a:cxn>
              <a:cxn ang="0">
                <a:pos x="108" y="53"/>
              </a:cxn>
              <a:cxn ang="0">
                <a:pos x="102" y="34"/>
              </a:cxn>
              <a:cxn ang="0">
                <a:pos x="93" y="21"/>
              </a:cxn>
              <a:cxn ang="0">
                <a:pos x="80" y="10"/>
              </a:cxn>
              <a:cxn ang="0">
                <a:pos x="43" y="0"/>
              </a:cxn>
              <a:cxn ang="0">
                <a:pos x="0" y="4"/>
              </a:cxn>
              <a:cxn ang="0">
                <a:pos x="0" y="27"/>
              </a:cxn>
              <a:cxn ang="0">
                <a:pos x="0" y="86"/>
              </a:cxn>
              <a:cxn ang="0">
                <a:pos x="0" y="114"/>
              </a:cxn>
              <a:cxn ang="0">
                <a:pos x="36" y="122"/>
              </a:cxn>
              <a:cxn ang="0">
                <a:pos x="68" y="116"/>
              </a:cxn>
              <a:cxn ang="0">
                <a:pos x="95" y="101"/>
              </a:cxn>
              <a:cxn ang="0">
                <a:pos x="106" y="82"/>
              </a:cxn>
              <a:cxn ang="0">
                <a:pos x="108" y="74"/>
              </a:cxn>
              <a:cxn ang="0">
                <a:pos x="80" y="91"/>
              </a:cxn>
              <a:cxn ang="0">
                <a:pos x="89" y="84"/>
              </a:cxn>
              <a:cxn ang="0">
                <a:pos x="85" y="88"/>
              </a:cxn>
              <a:cxn ang="0">
                <a:pos x="80" y="91"/>
              </a:cxn>
              <a:cxn ang="0">
                <a:pos x="81" y="21"/>
              </a:cxn>
              <a:cxn ang="0">
                <a:pos x="68" y="30"/>
              </a:cxn>
              <a:cxn ang="0">
                <a:pos x="74" y="23"/>
              </a:cxn>
              <a:cxn ang="0">
                <a:pos x="81" y="21"/>
              </a:cxn>
              <a:cxn ang="0">
                <a:pos x="89" y="32"/>
              </a:cxn>
              <a:cxn ang="0">
                <a:pos x="91" y="34"/>
              </a:cxn>
              <a:cxn ang="0">
                <a:pos x="95" y="46"/>
              </a:cxn>
              <a:cxn ang="0">
                <a:pos x="81" y="53"/>
              </a:cxn>
              <a:cxn ang="0">
                <a:pos x="68" y="59"/>
              </a:cxn>
              <a:cxn ang="0">
                <a:pos x="76" y="46"/>
              </a:cxn>
              <a:cxn ang="0">
                <a:pos x="89" y="32"/>
              </a:cxn>
              <a:cxn ang="0">
                <a:pos x="64" y="13"/>
              </a:cxn>
              <a:cxn ang="0">
                <a:pos x="62" y="17"/>
              </a:cxn>
              <a:cxn ang="0">
                <a:pos x="51" y="21"/>
              </a:cxn>
              <a:cxn ang="0">
                <a:pos x="55" y="19"/>
              </a:cxn>
              <a:cxn ang="0">
                <a:pos x="61" y="13"/>
              </a:cxn>
              <a:cxn ang="0">
                <a:pos x="64" y="13"/>
              </a:cxn>
              <a:cxn ang="0">
                <a:pos x="41" y="11"/>
              </a:cxn>
              <a:cxn ang="0">
                <a:pos x="32" y="19"/>
              </a:cxn>
              <a:cxn ang="0">
                <a:pos x="21" y="27"/>
              </a:cxn>
              <a:cxn ang="0">
                <a:pos x="26" y="15"/>
              </a:cxn>
              <a:cxn ang="0">
                <a:pos x="36" y="11"/>
              </a:cxn>
              <a:cxn ang="0">
                <a:pos x="41" y="11"/>
              </a:cxn>
              <a:cxn ang="0">
                <a:pos x="9" y="105"/>
              </a:cxn>
              <a:cxn ang="0">
                <a:pos x="13" y="53"/>
              </a:cxn>
              <a:cxn ang="0">
                <a:pos x="26" y="51"/>
              </a:cxn>
              <a:cxn ang="0">
                <a:pos x="43" y="61"/>
              </a:cxn>
              <a:cxn ang="0">
                <a:pos x="53" y="78"/>
              </a:cxn>
              <a:cxn ang="0">
                <a:pos x="51" y="97"/>
              </a:cxn>
              <a:cxn ang="0">
                <a:pos x="45" y="107"/>
              </a:cxn>
              <a:cxn ang="0">
                <a:pos x="26" y="109"/>
              </a:cxn>
              <a:cxn ang="0">
                <a:pos x="9" y="105"/>
              </a:cxn>
            </a:cxnLst>
            <a:rect l="0" t="0" r="r" b="b"/>
            <a:pathLst>
              <a:path w="108" h="122">
                <a:moveTo>
                  <a:pt x="108" y="74"/>
                </a:moveTo>
                <a:lnTo>
                  <a:pt x="108" y="74"/>
                </a:lnTo>
                <a:lnTo>
                  <a:pt x="108" y="63"/>
                </a:lnTo>
                <a:lnTo>
                  <a:pt x="108" y="53"/>
                </a:lnTo>
                <a:lnTo>
                  <a:pt x="106" y="42"/>
                </a:lnTo>
                <a:lnTo>
                  <a:pt x="102" y="34"/>
                </a:lnTo>
                <a:lnTo>
                  <a:pt x="99" y="27"/>
                </a:lnTo>
                <a:lnTo>
                  <a:pt x="93" y="21"/>
                </a:lnTo>
                <a:lnTo>
                  <a:pt x="87" y="15"/>
                </a:lnTo>
                <a:lnTo>
                  <a:pt x="80" y="10"/>
                </a:lnTo>
                <a:lnTo>
                  <a:pt x="62" y="4"/>
                </a:lnTo>
                <a:lnTo>
                  <a:pt x="43" y="0"/>
                </a:lnTo>
                <a:lnTo>
                  <a:pt x="21" y="0"/>
                </a:lnTo>
                <a:lnTo>
                  <a:pt x="0" y="4"/>
                </a:lnTo>
                <a:lnTo>
                  <a:pt x="0" y="4"/>
                </a:lnTo>
                <a:lnTo>
                  <a:pt x="0" y="27"/>
                </a:lnTo>
                <a:lnTo>
                  <a:pt x="0" y="55"/>
                </a:lnTo>
                <a:lnTo>
                  <a:pt x="0" y="86"/>
                </a:lnTo>
                <a:lnTo>
                  <a:pt x="0" y="114"/>
                </a:lnTo>
                <a:lnTo>
                  <a:pt x="0" y="114"/>
                </a:lnTo>
                <a:lnTo>
                  <a:pt x="17" y="120"/>
                </a:lnTo>
                <a:lnTo>
                  <a:pt x="36" y="122"/>
                </a:lnTo>
                <a:lnTo>
                  <a:pt x="53" y="120"/>
                </a:lnTo>
                <a:lnTo>
                  <a:pt x="68" y="116"/>
                </a:lnTo>
                <a:lnTo>
                  <a:pt x="83" y="109"/>
                </a:lnTo>
                <a:lnTo>
                  <a:pt x="95" y="101"/>
                </a:lnTo>
                <a:lnTo>
                  <a:pt x="102" y="88"/>
                </a:lnTo>
                <a:lnTo>
                  <a:pt x="106" y="82"/>
                </a:lnTo>
                <a:lnTo>
                  <a:pt x="108" y="74"/>
                </a:lnTo>
                <a:lnTo>
                  <a:pt x="108" y="74"/>
                </a:lnTo>
                <a:close/>
                <a:moveTo>
                  <a:pt x="80" y="91"/>
                </a:moveTo>
                <a:lnTo>
                  <a:pt x="80" y="91"/>
                </a:lnTo>
                <a:lnTo>
                  <a:pt x="83" y="86"/>
                </a:lnTo>
                <a:lnTo>
                  <a:pt x="89" y="84"/>
                </a:lnTo>
                <a:lnTo>
                  <a:pt x="89" y="84"/>
                </a:lnTo>
                <a:lnTo>
                  <a:pt x="85" y="88"/>
                </a:lnTo>
                <a:lnTo>
                  <a:pt x="80" y="91"/>
                </a:lnTo>
                <a:lnTo>
                  <a:pt x="80" y="91"/>
                </a:lnTo>
                <a:close/>
                <a:moveTo>
                  <a:pt x="81" y="21"/>
                </a:moveTo>
                <a:lnTo>
                  <a:pt x="81" y="21"/>
                </a:lnTo>
                <a:lnTo>
                  <a:pt x="76" y="27"/>
                </a:lnTo>
                <a:lnTo>
                  <a:pt x="68" y="30"/>
                </a:lnTo>
                <a:lnTo>
                  <a:pt x="68" y="30"/>
                </a:lnTo>
                <a:lnTo>
                  <a:pt x="74" y="23"/>
                </a:lnTo>
                <a:lnTo>
                  <a:pt x="78" y="21"/>
                </a:lnTo>
                <a:lnTo>
                  <a:pt x="81" y="21"/>
                </a:lnTo>
                <a:lnTo>
                  <a:pt x="81" y="21"/>
                </a:lnTo>
                <a:close/>
                <a:moveTo>
                  <a:pt x="89" y="32"/>
                </a:moveTo>
                <a:lnTo>
                  <a:pt x="89" y="32"/>
                </a:lnTo>
                <a:lnTo>
                  <a:pt x="91" y="34"/>
                </a:lnTo>
                <a:lnTo>
                  <a:pt x="93" y="36"/>
                </a:lnTo>
                <a:lnTo>
                  <a:pt x="95" y="46"/>
                </a:lnTo>
                <a:lnTo>
                  <a:pt x="95" y="46"/>
                </a:lnTo>
                <a:lnTo>
                  <a:pt x="81" y="53"/>
                </a:lnTo>
                <a:lnTo>
                  <a:pt x="68" y="59"/>
                </a:lnTo>
                <a:lnTo>
                  <a:pt x="68" y="59"/>
                </a:lnTo>
                <a:lnTo>
                  <a:pt x="70" y="53"/>
                </a:lnTo>
                <a:lnTo>
                  <a:pt x="76" y="46"/>
                </a:lnTo>
                <a:lnTo>
                  <a:pt x="83" y="40"/>
                </a:lnTo>
                <a:lnTo>
                  <a:pt x="89" y="32"/>
                </a:lnTo>
                <a:lnTo>
                  <a:pt x="89" y="32"/>
                </a:lnTo>
                <a:close/>
                <a:moveTo>
                  <a:pt x="64" y="13"/>
                </a:moveTo>
                <a:lnTo>
                  <a:pt x="64" y="13"/>
                </a:lnTo>
                <a:lnTo>
                  <a:pt x="62" y="17"/>
                </a:lnTo>
                <a:lnTo>
                  <a:pt x="61" y="19"/>
                </a:lnTo>
                <a:lnTo>
                  <a:pt x="51" y="21"/>
                </a:lnTo>
                <a:lnTo>
                  <a:pt x="51" y="21"/>
                </a:lnTo>
                <a:lnTo>
                  <a:pt x="55" y="19"/>
                </a:lnTo>
                <a:lnTo>
                  <a:pt x="57" y="15"/>
                </a:lnTo>
                <a:lnTo>
                  <a:pt x="61" y="13"/>
                </a:lnTo>
                <a:lnTo>
                  <a:pt x="64" y="13"/>
                </a:lnTo>
                <a:lnTo>
                  <a:pt x="64" y="13"/>
                </a:lnTo>
                <a:close/>
                <a:moveTo>
                  <a:pt x="41" y="11"/>
                </a:moveTo>
                <a:lnTo>
                  <a:pt x="41" y="11"/>
                </a:lnTo>
                <a:lnTo>
                  <a:pt x="38" y="17"/>
                </a:lnTo>
                <a:lnTo>
                  <a:pt x="32" y="19"/>
                </a:lnTo>
                <a:lnTo>
                  <a:pt x="21" y="27"/>
                </a:lnTo>
                <a:lnTo>
                  <a:pt x="21" y="27"/>
                </a:lnTo>
                <a:lnTo>
                  <a:pt x="22" y="21"/>
                </a:lnTo>
                <a:lnTo>
                  <a:pt x="26" y="15"/>
                </a:lnTo>
                <a:lnTo>
                  <a:pt x="32" y="11"/>
                </a:lnTo>
                <a:lnTo>
                  <a:pt x="36" y="11"/>
                </a:lnTo>
                <a:lnTo>
                  <a:pt x="41" y="11"/>
                </a:lnTo>
                <a:lnTo>
                  <a:pt x="41" y="11"/>
                </a:lnTo>
                <a:close/>
                <a:moveTo>
                  <a:pt x="9" y="105"/>
                </a:moveTo>
                <a:lnTo>
                  <a:pt x="9" y="105"/>
                </a:lnTo>
                <a:lnTo>
                  <a:pt x="9" y="76"/>
                </a:lnTo>
                <a:lnTo>
                  <a:pt x="13" y="53"/>
                </a:lnTo>
                <a:lnTo>
                  <a:pt x="13" y="53"/>
                </a:lnTo>
                <a:lnTo>
                  <a:pt x="26" y="51"/>
                </a:lnTo>
                <a:lnTo>
                  <a:pt x="36" y="55"/>
                </a:lnTo>
                <a:lnTo>
                  <a:pt x="43" y="61"/>
                </a:lnTo>
                <a:lnTo>
                  <a:pt x="49" y="69"/>
                </a:lnTo>
                <a:lnTo>
                  <a:pt x="53" y="78"/>
                </a:lnTo>
                <a:lnTo>
                  <a:pt x="53" y="88"/>
                </a:lnTo>
                <a:lnTo>
                  <a:pt x="51" y="97"/>
                </a:lnTo>
                <a:lnTo>
                  <a:pt x="45" y="107"/>
                </a:lnTo>
                <a:lnTo>
                  <a:pt x="45" y="107"/>
                </a:lnTo>
                <a:lnTo>
                  <a:pt x="36" y="109"/>
                </a:lnTo>
                <a:lnTo>
                  <a:pt x="26" y="109"/>
                </a:lnTo>
                <a:lnTo>
                  <a:pt x="15" y="107"/>
                </a:lnTo>
                <a:lnTo>
                  <a:pt x="9" y="105"/>
                </a:lnTo>
                <a:lnTo>
                  <a:pt x="9" y="105"/>
                </a:lnTo>
                <a:close/>
              </a:path>
            </a:pathLst>
          </a:custGeom>
          <a:solidFill>
            <a:schemeClr val="accent2"/>
          </a:solidFill>
          <a:ln w="9525">
            <a:noFill/>
            <a:round/>
          </a:ln>
        </p:spPr>
        <p:txBody>
          <a:bodyPr vert="horz" wrap="square" lIns="91440" tIns="45720" rIns="91440" bIns="45720" numCol="1" anchor="t" anchorCtr="0" compatLnSpc="1"/>
          <a:lstStyle/>
          <a:p>
            <a:endParaRPr lang="zh-CN" altLang="en-US"/>
          </a:p>
        </p:txBody>
      </p:sp>
      <p:sp>
        <p:nvSpPr>
          <p:cNvPr id="24" name="Freeform 11"/>
          <p:cNvSpPr>
            <a:spLocks noEditPoints="1"/>
          </p:cNvSpPr>
          <p:nvPr/>
        </p:nvSpPr>
        <p:spPr bwMode="auto">
          <a:xfrm>
            <a:off x="4002033" y="5381359"/>
            <a:ext cx="353758" cy="361678"/>
          </a:xfrm>
          <a:custGeom>
            <a:avLst/>
            <a:gdLst/>
            <a:ahLst/>
            <a:cxnLst>
              <a:cxn ang="0">
                <a:pos x="73" y="5"/>
              </a:cxn>
              <a:cxn ang="0">
                <a:pos x="27" y="0"/>
              </a:cxn>
              <a:cxn ang="0">
                <a:pos x="6" y="5"/>
              </a:cxn>
              <a:cxn ang="0">
                <a:pos x="2" y="110"/>
              </a:cxn>
              <a:cxn ang="0">
                <a:pos x="19" y="129"/>
              </a:cxn>
              <a:cxn ang="0">
                <a:pos x="75" y="137"/>
              </a:cxn>
              <a:cxn ang="0">
                <a:pos x="94" y="131"/>
              </a:cxn>
              <a:cxn ang="0">
                <a:pos x="118" y="112"/>
              </a:cxn>
              <a:cxn ang="0">
                <a:pos x="132" y="89"/>
              </a:cxn>
              <a:cxn ang="0">
                <a:pos x="132" y="64"/>
              </a:cxn>
              <a:cxn ang="0">
                <a:pos x="117" y="34"/>
              </a:cxn>
              <a:cxn ang="0">
                <a:pos x="90" y="13"/>
              </a:cxn>
              <a:cxn ang="0">
                <a:pos x="76" y="19"/>
              </a:cxn>
              <a:cxn ang="0">
                <a:pos x="56" y="32"/>
              </a:cxn>
              <a:cxn ang="0">
                <a:pos x="50" y="32"/>
              </a:cxn>
              <a:cxn ang="0">
                <a:pos x="65" y="15"/>
              </a:cxn>
              <a:cxn ang="0">
                <a:pos x="76" y="19"/>
              </a:cxn>
              <a:cxn ang="0">
                <a:pos x="46" y="17"/>
              </a:cxn>
              <a:cxn ang="0">
                <a:pos x="19" y="32"/>
              </a:cxn>
              <a:cxn ang="0">
                <a:pos x="29" y="15"/>
              </a:cxn>
              <a:cxn ang="0">
                <a:pos x="44" y="9"/>
              </a:cxn>
              <a:cxn ang="0">
                <a:pos x="31" y="38"/>
              </a:cxn>
              <a:cxn ang="0">
                <a:pos x="29" y="45"/>
              </a:cxn>
              <a:cxn ang="0">
                <a:pos x="23" y="43"/>
              </a:cxn>
              <a:cxn ang="0">
                <a:pos x="31" y="38"/>
              </a:cxn>
              <a:cxn ang="0">
                <a:pos x="67" y="125"/>
              </a:cxn>
              <a:cxn ang="0">
                <a:pos x="25" y="120"/>
              </a:cxn>
              <a:cxn ang="0">
                <a:pos x="12" y="99"/>
              </a:cxn>
              <a:cxn ang="0">
                <a:pos x="14" y="53"/>
              </a:cxn>
              <a:cxn ang="0">
                <a:pos x="42" y="59"/>
              </a:cxn>
              <a:cxn ang="0">
                <a:pos x="69" y="85"/>
              </a:cxn>
              <a:cxn ang="0">
                <a:pos x="67" y="125"/>
              </a:cxn>
              <a:cxn ang="0">
                <a:pos x="73" y="43"/>
              </a:cxn>
              <a:cxn ang="0">
                <a:pos x="84" y="28"/>
              </a:cxn>
              <a:cxn ang="0">
                <a:pos x="90" y="24"/>
              </a:cxn>
              <a:cxn ang="0">
                <a:pos x="96" y="26"/>
              </a:cxn>
              <a:cxn ang="0">
                <a:pos x="84" y="36"/>
              </a:cxn>
              <a:cxn ang="0">
                <a:pos x="73" y="43"/>
              </a:cxn>
              <a:cxn ang="0">
                <a:pos x="105" y="43"/>
              </a:cxn>
              <a:cxn ang="0">
                <a:pos x="82" y="59"/>
              </a:cxn>
              <a:cxn ang="0">
                <a:pos x="94" y="45"/>
              </a:cxn>
              <a:cxn ang="0">
                <a:pos x="107" y="40"/>
              </a:cxn>
              <a:cxn ang="0">
                <a:pos x="97" y="97"/>
              </a:cxn>
              <a:cxn ang="0">
                <a:pos x="122" y="72"/>
              </a:cxn>
              <a:cxn ang="0">
                <a:pos x="118" y="82"/>
              </a:cxn>
              <a:cxn ang="0">
                <a:pos x="103" y="91"/>
              </a:cxn>
              <a:cxn ang="0">
                <a:pos x="117" y="57"/>
              </a:cxn>
              <a:cxn ang="0">
                <a:pos x="107" y="66"/>
              </a:cxn>
              <a:cxn ang="0">
                <a:pos x="97" y="68"/>
              </a:cxn>
              <a:cxn ang="0">
                <a:pos x="117" y="51"/>
              </a:cxn>
              <a:cxn ang="0">
                <a:pos x="117" y="57"/>
              </a:cxn>
            </a:cxnLst>
            <a:rect l="0" t="0" r="r" b="b"/>
            <a:pathLst>
              <a:path w="134" h="137">
                <a:moveTo>
                  <a:pt x="90" y="13"/>
                </a:moveTo>
                <a:lnTo>
                  <a:pt x="90" y="13"/>
                </a:lnTo>
                <a:lnTo>
                  <a:pt x="73" y="5"/>
                </a:lnTo>
                <a:lnTo>
                  <a:pt x="50" y="1"/>
                </a:lnTo>
                <a:lnTo>
                  <a:pt x="38" y="0"/>
                </a:lnTo>
                <a:lnTo>
                  <a:pt x="27" y="0"/>
                </a:lnTo>
                <a:lnTo>
                  <a:pt x="16" y="1"/>
                </a:lnTo>
                <a:lnTo>
                  <a:pt x="6" y="5"/>
                </a:lnTo>
                <a:lnTo>
                  <a:pt x="6" y="5"/>
                </a:lnTo>
                <a:lnTo>
                  <a:pt x="0" y="68"/>
                </a:lnTo>
                <a:lnTo>
                  <a:pt x="0" y="97"/>
                </a:lnTo>
                <a:lnTo>
                  <a:pt x="2" y="110"/>
                </a:lnTo>
                <a:lnTo>
                  <a:pt x="4" y="123"/>
                </a:lnTo>
                <a:lnTo>
                  <a:pt x="4" y="123"/>
                </a:lnTo>
                <a:lnTo>
                  <a:pt x="19" y="129"/>
                </a:lnTo>
                <a:lnTo>
                  <a:pt x="38" y="135"/>
                </a:lnTo>
                <a:lnTo>
                  <a:pt x="56" y="137"/>
                </a:lnTo>
                <a:lnTo>
                  <a:pt x="75" y="137"/>
                </a:lnTo>
                <a:lnTo>
                  <a:pt x="75" y="137"/>
                </a:lnTo>
                <a:lnTo>
                  <a:pt x="84" y="135"/>
                </a:lnTo>
                <a:lnTo>
                  <a:pt x="94" y="131"/>
                </a:lnTo>
                <a:lnTo>
                  <a:pt x="103" y="125"/>
                </a:lnTo>
                <a:lnTo>
                  <a:pt x="111" y="120"/>
                </a:lnTo>
                <a:lnTo>
                  <a:pt x="118" y="112"/>
                </a:lnTo>
                <a:lnTo>
                  <a:pt x="124" y="104"/>
                </a:lnTo>
                <a:lnTo>
                  <a:pt x="130" y="97"/>
                </a:lnTo>
                <a:lnTo>
                  <a:pt x="132" y="89"/>
                </a:lnTo>
                <a:lnTo>
                  <a:pt x="132" y="89"/>
                </a:lnTo>
                <a:lnTo>
                  <a:pt x="134" y="78"/>
                </a:lnTo>
                <a:lnTo>
                  <a:pt x="132" y="64"/>
                </a:lnTo>
                <a:lnTo>
                  <a:pt x="128" y="53"/>
                </a:lnTo>
                <a:lnTo>
                  <a:pt x="122" y="43"/>
                </a:lnTo>
                <a:lnTo>
                  <a:pt x="117" y="34"/>
                </a:lnTo>
                <a:lnTo>
                  <a:pt x="109" y="24"/>
                </a:lnTo>
                <a:lnTo>
                  <a:pt x="99" y="17"/>
                </a:lnTo>
                <a:lnTo>
                  <a:pt x="90" y="13"/>
                </a:lnTo>
                <a:lnTo>
                  <a:pt x="90" y="13"/>
                </a:lnTo>
                <a:close/>
                <a:moveTo>
                  <a:pt x="76" y="19"/>
                </a:moveTo>
                <a:lnTo>
                  <a:pt x="76" y="19"/>
                </a:lnTo>
                <a:lnTo>
                  <a:pt x="69" y="24"/>
                </a:lnTo>
                <a:lnTo>
                  <a:pt x="63" y="28"/>
                </a:lnTo>
                <a:lnTo>
                  <a:pt x="56" y="32"/>
                </a:lnTo>
                <a:lnTo>
                  <a:pt x="48" y="38"/>
                </a:lnTo>
                <a:lnTo>
                  <a:pt x="48" y="38"/>
                </a:lnTo>
                <a:lnTo>
                  <a:pt x="50" y="32"/>
                </a:lnTo>
                <a:lnTo>
                  <a:pt x="56" y="26"/>
                </a:lnTo>
                <a:lnTo>
                  <a:pt x="65" y="15"/>
                </a:lnTo>
                <a:lnTo>
                  <a:pt x="65" y="15"/>
                </a:lnTo>
                <a:lnTo>
                  <a:pt x="71" y="17"/>
                </a:lnTo>
                <a:lnTo>
                  <a:pt x="76" y="19"/>
                </a:lnTo>
                <a:lnTo>
                  <a:pt x="76" y="19"/>
                </a:lnTo>
                <a:close/>
                <a:moveTo>
                  <a:pt x="52" y="9"/>
                </a:moveTo>
                <a:lnTo>
                  <a:pt x="52" y="9"/>
                </a:lnTo>
                <a:lnTo>
                  <a:pt x="46" y="17"/>
                </a:lnTo>
                <a:lnTo>
                  <a:pt x="38" y="22"/>
                </a:lnTo>
                <a:lnTo>
                  <a:pt x="29" y="26"/>
                </a:lnTo>
                <a:lnTo>
                  <a:pt x="19" y="32"/>
                </a:lnTo>
                <a:lnTo>
                  <a:pt x="19" y="32"/>
                </a:lnTo>
                <a:lnTo>
                  <a:pt x="23" y="22"/>
                </a:lnTo>
                <a:lnTo>
                  <a:pt x="29" y="15"/>
                </a:lnTo>
                <a:lnTo>
                  <a:pt x="33" y="11"/>
                </a:lnTo>
                <a:lnTo>
                  <a:pt x="38" y="9"/>
                </a:lnTo>
                <a:lnTo>
                  <a:pt x="44" y="9"/>
                </a:lnTo>
                <a:lnTo>
                  <a:pt x="52" y="9"/>
                </a:lnTo>
                <a:lnTo>
                  <a:pt x="52" y="9"/>
                </a:lnTo>
                <a:close/>
                <a:moveTo>
                  <a:pt x="31" y="38"/>
                </a:moveTo>
                <a:lnTo>
                  <a:pt x="31" y="38"/>
                </a:lnTo>
                <a:lnTo>
                  <a:pt x="31" y="42"/>
                </a:lnTo>
                <a:lnTo>
                  <a:pt x="29" y="45"/>
                </a:lnTo>
                <a:lnTo>
                  <a:pt x="29" y="45"/>
                </a:lnTo>
                <a:lnTo>
                  <a:pt x="25" y="43"/>
                </a:lnTo>
                <a:lnTo>
                  <a:pt x="23" y="43"/>
                </a:lnTo>
                <a:lnTo>
                  <a:pt x="23" y="43"/>
                </a:lnTo>
                <a:lnTo>
                  <a:pt x="27" y="40"/>
                </a:lnTo>
                <a:lnTo>
                  <a:pt x="31" y="38"/>
                </a:lnTo>
                <a:lnTo>
                  <a:pt x="31" y="38"/>
                </a:lnTo>
                <a:close/>
                <a:moveTo>
                  <a:pt x="67" y="125"/>
                </a:moveTo>
                <a:lnTo>
                  <a:pt x="67" y="125"/>
                </a:lnTo>
                <a:lnTo>
                  <a:pt x="52" y="125"/>
                </a:lnTo>
                <a:lnTo>
                  <a:pt x="36" y="123"/>
                </a:lnTo>
                <a:lnTo>
                  <a:pt x="25" y="120"/>
                </a:lnTo>
                <a:lnTo>
                  <a:pt x="14" y="114"/>
                </a:lnTo>
                <a:lnTo>
                  <a:pt x="14" y="114"/>
                </a:lnTo>
                <a:lnTo>
                  <a:pt x="12" y="99"/>
                </a:lnTo>
                <a:lnTo>
                  <a:pt x="12" y="83"/>
                </a:lnTo>
                <a:lnTo>
                  <a:pt x="12" y="68"/>
                </a:lnTo>
                <a:lnTo>
                  <a:pt x="14" y="53"/>
                </a:lnTo>
                <a:lnTo>
                  <a:pt x="14" y="53"/>
                </a:lnTo>
                <a:lnTo>
                  <a:pt x="29" y="55"/>
                </a:lnTo>
                <a:lnTo>
                  <a:pt x="42" y="59"/>
                </a:lnTo>
                <a:lnTo>
                  <a:pt x="54" y="66"/>
                </a:lnTo>
                <a:lnTo>
                  <a:pt x="63" y="74"/>
                </a:lnTo>
                <a:lnTo>
                  <a:pt x="69" y="85"/>
                </a:lnTo>
                <a:lnTo>
                  <a:pt x="73" y="97"/>
                </a:lnTo>
                <a:lnTo>
                  <a:pt x="73" y="112"/>
                </a:lnTo>
                <a:lnTo>
                  <a:pt x="67" y="125"/>
                </a:lnTo>
                <a:lnTo>
                  <a:pt x="67" y="125"/>
                </a:lnTo>
                <a:close/>
                <a:moveTo>
                  <a:pt x="73" y="43"/>
                </a:moveTo>
                <a:lnTo>
                  <a:pt x="73" y="43"/>
                </a:lnTo>
                <a:lnTo>
                  <a:pt x="75" y="38"/>
                </a:lnTo>
                <a:lnTo>
                  <a:pt x="78" y="34"/>
                </a:lnTo>
                <a:lnTo>
                  <a:pt x="84" y="28"/>
                </a:lnTo>
                <a:lnTo>
                  <a:pt x="90" y="24"/>
                </a:lnTo>
                <a:lnTo>
                  <a:pt x="90" y="24"/>
                </a:lnTo>
                <a:lnTo>
                  <a:pt x="90" y="24"/>
                </a:lnTo>
                <a:lnTo>
                  <a:pt x="92" y="26"/>
                </a:lnTo>
                <a:lnTo>
                  <a:pt x="94" y="26"/>
                </a:lnTo>
                <a:lnTo>
                  <a:pt x="96" y="26"/>
                </a:lnTo>
                <a:lnTo>
                  <a:pt x="96" y="26"/>
                </a:lnTo>
                <a:lnTo>
                  <a:pt x="90" y="32"/>
                </a:lnTo>
                <a:lnTo>
                  <a:pt x="84" y="36"/>
                </a:lnTo>
                <a:lnTo>
                  <a:pt x="78" y="40"/>
                </a:lnTo>
                <a:lnTo>
                  <a:pt x="73" y="43"/>
                </a:lnTo>
                <a:lnTo>
                  <a:pt x="73" y="43"/>
                </a:lnTo>
                <a:close/>
                <a:moveTo>
                  <a:pt x="107" y="40"/>
                </a:moveTo>
                <a:lnTo>
                  <a:pt x="107" y="40"/>
                </a:lnTo>
                <a:lnTo>
                  <a:pt x="105" y="43"/>
                </a:lnTo>
                <a:lnTo>
                  <a:pt x="103" y="45"/>
                </a:lnTo>
                <a:lnTo>
                  <a:pt x="97" y="51"/>
                </a:lnTo>
                <a:lnTo>
                  <a:pt x="82" y="59"/>
                </a:lnTo>
                <a:lnTo>
                  <a:pt x="82" y="59"/>
                </a:lnTo>
                <a:lnTo>
                  <a:pt x="88" y="51"/>
                </a:lnTo>
                <a:lnTo>
                  <a:pt x="94" y="45"/>
                </a:lnTo>
                <a:lnTo>
                  <a:pt x="99" y="40"/>
                </a:lnTo>
                <a:lnTo>
                  <a:pt x="103" y="38"/>
                </a:lnTo>
                <a:lnTo>
                  <a:pt x="107" y="40"/>
                </a:lnTo>
                <a:lnTo>
                  <a:pt x="107" y="40"/>
                </a:lnTo>
                <a:close/>
                <a:moveTo>
                  <a:pt x="97" y="97"/>
                </a:moveTo>
                <a:lnTo>
                  <a:pt x="97" y="97"/>
                </a:lnTo>
                <a:lnTo>
                  <a:pt x="107" y="83"/>
                </a:lnTo>
                <a:lnTo>
                  <a:pt x="113" y="76"/>
                </a:lnTo>
                <a:lnTo>
                  <a:pt x="122" y="72"/>
                </a:lnTo>
                <a:lnTo>
                  <a:pt x="122" y="72"/>
                </a:lnTo>
                <a:lnTo>
                  <a:pt x="120" y="78"/>
                </a:lnTo>
                <a:lnTo>
                  <a:pt x="118" y="82"/>
                </a:lnTo>
                <a:lnTo>
                  <a:pt x="117" y="85"/>
                </a:lnTo>
                <a:lnTo>
                  <a:pt x="113" y="87"/>
                </a:lnTo>
                <a:lnTo>
                  <a:pt x="103" y="91"/>
                </a:lnTo>
                <a:lnTo>
                  <a:pt x="97" y="97"/>
                </a:lnTo>
                <a:lnTo>
                  <a:pt x="97" y="97"/>
                </a:lnTo>
                <a:close/>
                <a:moveTo>
                  <a:pt x="117" y="57"/>
                </a:moveTo>
                <a:lnTo>
                  <a:pt x="117" y="57"/>
                </a:lnTo>
                <a:lnTo>
                  <a:pt x="113" y="62"/>
                </a:lnTo>
                <a:lnTo>
                  <a:pt x="107" y="66"/>
                </a:lnTo>
                <a:lnTo>
                  <a:pt x="94" y="74"/>
                </a:lnTo>
                <a:lnTo>
                  <a:pt x="94" y="74"/>
                </a:lnTo>
                <a:lnTo>
                  <a:pt x="97" y="68"/>
                </a:lnTo>
                <a:lnTo>
                  <a:pt x="101" y="62"/>
                </a:lnTo>
                <a:lnTo>
                  <a:pt x="109" y="57"/>
                </a:lnTo>
                <a:lnTo>
                  <a:pt x="117" y="51"/>
                </a:lnTo>
                <a:lnTo>
                  <a:pt x="117" y="51"/>
                </a:lnTo>
                <a:lnTo>
                  <a:pt x="117" y="55"/>
                </a:lnTo>
                <a:lnTo>
                  <a:pt x="117" y="57"/>
                </a:lnTo>
                <a:lnTo>
                  <a:pt x="117" y="57"/>
                </a:lnTo>
                <a:close/>
              </a:path>
            </a:pathLst>
          </a:custGeom>
          <a:solidFill>
            <a:schemeClr val="accent2"/>
          </a:solidFill>
          <a:ln w="9525">
            <a:noFill/>
            <a:round/>
          </a:ln>
        </p:spPr>
        <p:txBody>
          <a:bodyPr vert="horz" wrap="square" lIns="91440" tIns="45720" rIns="91440" bIns="45720" numCol="1" anchor="t" anchorCtr="0" compatLnSpc="1"/>
          <a:lstStyle/>
          <a:p>
            <a:endParaRPr lang="zh-CN" altLang="en-US"/>
          </a:p>
        </p:txBody>
      </p:sp>
      <p:sp>
        <p:nvSpPr>
          <p:cNvPr id="25" name="Freeform 21"/>
          <p:cNvSpPr>
            <a:spLocks noEditPoints="1"/>
          </p:cNvSpPr>
          <p:nvPr/>
        </p:nvSpPr>
        <p:spPr bwMode="auto">
          <a:xfrm>
            <a:off x="4696348" y="5178079"/>
            <a:ext cx="604557" cy="850075"/>
          </a:xfrm>
          <a:custGeom>
            <a:avLst/>
            <a:gdLst/>
            <a:ahLst/>
            <a:cxnLst>
              <a:cxn ang="0">
                <a:pos x="97" y="6"/>
              </a:cxn>
              <a:cxn ang="0">
                <a:pos x="0" y="35"/>
              </a:cxn>
              <a:cxn ang="0">
                <a:pos x="2" y="281"/>
              </a:cxn>
              <a:cxn ang="0">
                <a:pos x="61" y="319"/>
              </a:cxn>
              <a:cxn ang="0">
                <a:pos x="118" y="319"/>
              </a:cxn>
              <a:cxn ang="0">
                <a:pos x="187" y="307"/>
              </a:cxn>
              <a:cxn ang="0">
                <a:pos x="227" y="199"/>
              </a:cxn>
              <a:cxn ang="0">
                <a:pos x="168" y="120"/>
              </a:cxn>
              <a:cxn ang="0">
                <a:pos x="12" y="38"/>
              </a:cxn>
              <a:cxn ang="0">
                <a:pos x="27" y="38"/>
              </a:cxn>
              <a:cxn ang="0">
                <a:pos x="16" y="96"/>
              </a:cxn>
              <a:cxn ang="0">
                <a:pos x="16" y="128"/>
              </a:cxn>
              <a:cxn ang="0">
                <a:pos x="14" y="94"/>
              </a:cxn>
              <a:cxn ang="0">
                <a:pos x="19" y="183"/>
              </a:cxn>
              <a:cxn ang="0">
                <a:pos x="42" y="151"/>
              </a:cxn>
              <a:cxn ang="0">
                <a:pos x="25" y="107"/>
              </a:cxn>
              <a:cxn ang="0">
                <a:pos x="38" y="77"/>
              </a:cxn>
              <a:cxn ang="0">
                <a:pos x="42" y="120"/>
              </a:cxn>
              <a:cxn ang="0">
                <a:pos x="25" y="132"/>
              </a:cxn>
              <a:cxn ang="0">
                <a:pos x="19" y="153"/>
              </a:cxn>
              <a:cxn ang="0">
                <a:pos x="10" y="157"/>
              </a:cxn>
              <a:cxn ang="0">
                <a:pos x="23" y="250"/>
              </a:cxn>
              <a:cxn ang="0">
                <a:pos x="17" y="267"/>
              </a:cxn>
              <a:cxn ang="0">
                <a:pos x="12" y="296"/>
              </a:cxn>
              <a:cxn ang="0">
                <a:pos x="33" y="258"/>
              </a:cxn>
              <a:cxn ang="0">
                <a:pos x="42" y="225"/>
              </a:cxn>
              <a:cxn ang="0">
                <a:pos x="36" y="220"/>
              </a:cxn>
              <a:cxn ang="0">
                <a:pos x="42" y="204"/>
              </a:cxn>
              <a:cxn ang="0">
                <a:pos x="19" y="212"/>
              </a:cxn>
              <a:cxn ang="0">
                <a:pos x="42" y="187"/>
              </a:cxn>
              <a:cxn ang="0">
                <a:pos x="25" y="58"/>
              </a:cxn>
              <a:cxn ang="0">
                <a:pos x="31" y="71"/>
              </a:cxn>
              <a:cxn ang="0">
                <a:pos x="65" y="296"/>
              </a:cxn>
              <a:cxn ang="0">
                <a:pos x="107" y="292"/>
              </a:cxn>
              <a:cxn ang="0">
                <a:pos x="107" y="286"/>
              </a:cxn>
              <a:cxn ang="0">
                <a:pos x="120" y="290"/>
              </a:cxn>
              <a:cxn ang="0">
                <a:pos x="197" y="281"/>
              </a:cxn>
              <a:cxn ang="0">
                <a:pos x="130" y="288"/>
              </a:cxn>
              <a:cxn ang="0">
                <a:pos x="67" y="284"/>
              </a:cxn>
              <a:cxn ang="0">
                <a:pos x="61" y="12"/>
              </a:cxn>
              <a:cxn ang="0">
                <a:pos x="82" y="126"/>
              </a:cxn>
              <a:cxn ang="0">
                <a:pos x="109" y="132"/>
              </a:cxn>
              <a:cxn ang="0">
                <a:pos x="191" y="151"/>
              </a:cxn>
              <a:cxn ang="0">
                <a:pos x="212" y="261"/>
              </a:cxn>
              <a:cxn ang="0">
                <a:pos x="88" y="193"/>
              </a:cxn>
              <a:cxn ang="0">
                <a:pos x="109" y="254"/>
              </a:cxn>
              <a:cxn ang="0">
                <a:pos x="176" y="248"/>
              </a:cxn>
              <a:cxn ang="0">
                <a:pos x="166" y="172"/>
              </a:cxn>
              <a:cxn ang="0">
                <a:pos x="97" y="176"/>
              </a:cxn>
              <a:cxn ang="0">
                <a:pos x="109" y="187"/>
              </a:cxn>
              <a:cxn ang="0">
                <a:pos x="138" y="199"/>
              </a:cxn>
              <a:cxn ang="0">
                <a:pos x="118" y="242"/>
              </a:cxn>
              <a:cxn ang="0">
                <a:pos x="151" y="183"/>
              </a:cxn>
              <a:cxn ang="0">
                <a:pos x="168" y="233"/>
              </a:cxn>
              <a:cxn ang="0">
                <a:pos x="174" y="233"/>
              </a:cxn>
              <a:cxn ang="0">
                <a:pos x="168" y="214"/>
              </a:cxn>
            </a:cxnLst>
            <a:rect l="0" t="0" r="r" b="b"/>
            <a:pathLst>
              <a:path w="229" h="322">
                <a:moveTo>
                  <a:pt x="92" y="126"/>
                </a:moveTo>
                <a:lnTo>
                  <a:pt x="92" y="126"/>
                </a:lnTo>
                <a:lnTo>
                  <a:pt x="94" y="96"/>
                </a:lnTo>
                <a:lnTo>
                  <a:pt x="97" y="65"/>
                </a:lnTo>
                <a:lnTo>
                  <a:pt x="99" y="35"/>
                </a:lnTo>
                <a:lnTo>
                  <a:pt x="99" y="19"/>
                </a:lnTo>
                <a:lnTo>
                  <a:pt x="97" y="6"/>
                </a:lnTo>
                <a:lnTo>
                  <a:pt x="97" y="6"/>
                </a:lnTo>
                <a:lnTo>
                  <a:pt x="82" y="0"/>
                </a:lnTo>
                <a:lnTo>
                  <a:pt x="69" y="0"/>
                </a:lnTo>
                <a:lnTo>
                  <a:pt x="56" y="0"/>
                </a:lnTo>
                <a:lnTo>
                  <a:pt x="42" y="4"/>
                </a:lnTo>
                <a:lnTo>
                  <a:pt x="29" y="10"/>
                </a:lnTo>
                <a:lnTo>
                  <a:pt x="17" y="18"/>
                </a:lnTo>
                <a:lnTo>
                  <a:pt x="8" y="25"/>
                </a:lnTo>
                <a:lnTo>
                  <a:pt x="0" y="35"/>
                </a:lnTo>
                <a:lnTo>
                  <a:pt x="0" y="35"/>
                </a:lnTo>
                <a:lnTo>
                  <a:pt x="0" y="75"/>
                </a:lnTo>
                <a:lnTo>
                  <a:pt x="0" y="119"/>
                </a:lnTo>
                <a:lnTo>
                  <a:pt x="6" y="204"/>
                </a:lnTo>
                <a:lnTo>
                  <a:pt x="6" y="204"/>
                </a:lnTo>
                <a:lnTo>
                  <a:pt x="4" y="237"/>
                </a:lnTo>
                <a:lnTo>
                  <a:pt x="2" y="267"/>
                </a:lnTo>
                <a:lnTo>
                  <a:pt x="2" y="281"/>
                </a:lnTo>
                <a:lnTo>
                  <a:pt x="2" y="294"/>
                </a:lnTo>
                <a:lnTo>
                  <a:pt x="4" y="305"/>
                </a:lnTo>
                <a:lnTo>
                  <a:pt x="10" y="315"/>
                </a:lnTo>
                <a:lnTo>
                  <a:pt x="10" y="315"/>
                </a:lnTo>
                <a:lnTo>
                  <a:pt x="25" y="319"/>
                </a:lnTo>
                <a:lnTo>
                  <a:pt x="38" y="321"/>
                </a:lnTo>
                <a:lnTo>
                  <a:pt x="50" y="321"/>
                </a:lnTo>
                <a:lnTo>
                  <a:pt x="61" y="319"/>
                </a:lnTo>
                <a:lnTo>
                  <a:pt x="71" y="315"/>
                </a:lnTo>
                <a:lnTo>
                  <a:pt x="78" y="309"/>
                </a:lnTo>
                <a:lnTo>
                  <a:pt x="96" y="298"/>
                </a:lnTo>
                <a:lnTo>
                  <a:pt x="96" y="298"/>
                </a:lnTo>
                <a:lnTo>
                  <a:pt x="97" y="301"/>
                </a:lnTo>
                <a:lnTo>
                  <a:pt x="99" y="307"/>
                </a:lnTo>
                <a:lnTo>
                  <a:pt x="109" y="313"/>
                </a:lnTo>
                <a:lnTo>
                  <a:pt x="118" y="319"/>
                </a:lnTo>
                <a:lnTo>
                  <a:pt x="128" y="321"/>
                </a:lnTo>
                <a:lnTo>
                  <a:pt x="128" y="321"/>
                </a:lnTo>
                <a:lnTo>
                  <a:pt x="139" y="322"/>
                </a:lnTo>
                <a:lnTo>
                  <a:pt x="151" y="321"/>
                </a:lnTo>
                <a:lnTo>
                  <a:pt x="160" y="319"/>
                </a:lnTo>
                <a:lnTo>
                  <a:pt x="170" y="317"/>
                </a:lnTo>
                <a:lnTo>
                  <a:pt x="179" y="313"/>
                </a:lnTo>
                <a:lnTo>
                  <a:pt x="187" y="307"/>
                </a:lnTo>
                <a:lnTo>
                  <a:pt x="200" y="296"/>
                </a:lnTo>
                <a:lnTo>
                  <a:pt x="214" y="281"/>
                </a:lnTo>
                <a:lnTo>
                  <a:pt x="221" y="263"/>
                </a:lnTo>
                <a:lnTo>
                  <a:pt x="227" y="246"/>
                </a:lnTo>
                <a:lnTo>
                  <a:pt x="229" y="227"/>
                </a:lnTo>
                <a:lnTo>
                  <a:pt x="229" y="227"/>
                </a:lnTo>
                <a:lnTo>
                  <a:pt x="229" y="214"/>
                </a:lnTo>
                <a:lnTo>
                  <a:pt x="227" y="199"/>
                </a:lnTo>
                <a:lnTo>
                  <a:pt x="225" y="185"/>
                </a:lnTo>
                <a:lnTo>
                  <a:pt x="219" y="174"/>
                </a:lnTo>
                <a:lnTo>
                  <a:pt x="214" y="162"/>
                </a:lnTo>
                <a:lnTo>
                  <a:pt x="206" y="151"/>
                </a:lnTo>
                <a:lnTo>
                  <a:pt x="198" y="141"/>
                </a:lnTo>
                <a:lnTo>
                  <a:pt x="189" y="134"/>
                </a:lnTo>
                <a:lnTo>
                  <a:pt x="179" y="126"/>
                </a:lnTo>
                <a:lnTo>
                  <a:pt x="168" y="120"/>
                </a:lnTo>
                <a:lnTo>
                  <a:pt x="157" y="117"/>
                </a:lnTo>
                <a:lnTo>
                  <a:pt x="145" y="115"/>
                </a:lnTo>
                <a:lnTo>
                  <a:pt x="132" y="115"/>
                </a:lnTo>
                <a:lnTo>
                  <a:pt x="118" y="117"/>
                </a:lnTo>
                <a:lnTo>
                  <a:pt x="105" y="120"/>
                </a:lnTo>
                <a:lnTo>
                  <a:pt x="92" y="126"/>
                </a:lnTo>
                <a:lnTo>
                  <a:pt x="92" y="126"/>
                </a:lnTo>
                <a:close/>
                <a:moveTo>
                  <a:pt x="12" y="38"/>
                </a:moveTo>
                <a:lnTo>
                  <a:pt x="12" y="38"/>
                </a:lnTo>
                <a:lnTo>
                  <a:pt x="19" y="35"/>
                </a:lnTo>
                <a:lnTo>
                  <a:pt x="27" y="29"/>
                </a:lnTo>
                <a:lnTo>
                  <a:pt x="33" y="23"/>
                </a:lnTo>
                <a:lnTo>
                  <a:pt x="42" y="19"/>
                </a:lnTo>
                <a:lnTo>
                  <a:pt x="42" y="19"/>
                </a:lnTo>
                <a:lnTo>
                  <a:pt x="35" y="27"/>
                </a:lnTo>
                <a:lnTo>
                  <a:pt x="27" y="38"/>
                </a:lnTo>
                <a:lnTo>
                  <a:pt x="21" y="48"/>
                </a:lnTo>
                <a:lnTo>
                  <a:pt x="12" y="56"/>
                </a:lnTo>
                <a:lnTo>
                  <a:pt x="12" y="56"/>
                </a:lnTo>
                <a:lnTo>
                  <a:pt x="12" y="38"/>
                </a:lnTo>
                <a:lnTo>
                  <a:pt x="12" y="38"/>
                </a:lnTo>
                <a:close/>
                <a:moveTo>
                  <a:pt x="14" y="94"/>
                </a:moveTo>
                <a:lnTo>
                  <a:pt x="14" y="94"/>
                </a:lnTo>
                <a:lnTo>
                  <a:pt x="16" y="96"/>
                </a:lnTo>
                <a:lnTo>
                  <a:pt x="16" y="99"/>
                </a:lnTo>
                <a:lnTo>
                  <a:pt x="12" y="109"/>
                </a:lnTo>
                <a:lnTo>
                  <a:pt x="12" y="113"/>
                </a:lnTo>
                <a:lnTo>
                  <a:pt x="14" y="117"/>
                </a:lnTo>
                <a:lnTo>
                  <a:pt x="16" y="119"/>
                </a:lnTo>
                <a:lnTo>
                  <a:pt x="21" y="120"/>
                </a:lnTo>
                <a:lnTo>
                  <a:pt x="21" y="120"/>
                </a:lnTo>
                <a:lnTo>
                  <a:pt x="16" y="128"/>
                </a:lnTo>
                <a:lnTo>
                  <a:pt x="14" y="132"/>
                </a:lnTo>
                <a:lnTo>
                  <a:pt x="12" y="138"/>
                </a:lnTo>
                <a:lnTo>
                  <a:pt x="12" y="138"/>
                </a:lnTo>
                <a:lnTo>
                  <a:pt x="10" y="128"/>
                </a:lnTo>
                <a:lnTo>
                  <a:pt x="10" y="115"/>
                </a:lnTo>
                <a:lnTo>
                  <a:pt x="10" y="101"/>
                </a:lnTo>
                <a:lnTo>
                  <a:pt x="12" y="96"/>
                </a:lnTo>
                <a:lnTo>
                  <a:pt x="14" y="94"/>
                </a:lnTo>
                <a:lnTo>
                  <a:pt x="14" y="94"/>
                </a:lnTo>
                <a:close/>
                <a:moveTo>
                  <a:pt x="42" y="172"/>
                </a:moveTo>
                <a:lnTo>
                  <a:pt x="42" y="172"/>
                </a:lnTo>
                <a:lnTo>
                  <a:pt x="38" y="170"/>
                </a:lnTo>
                <a:lnTo>
                  <a:pt x="35" y="170"/>
                </a:lnTo>
                <a:lnTo>
                  <a:pt x="29" y="172"/>
                </a:lnTo>
                <a:lnTo>
                  <a:pt x="23" y="178"/>
                </a:lnTo>
                <a:lnTo>
                  <a:pt x="19" y="183"/>
                </a:lnTo>
                <a:lnTo>
                  <a:pt x="19" y="183"/>
                </a:lnTo>
                <a:lnTo>
                  <a:pt x="19" y="178"/>
                </a:lnTo>
                <a:lnTo>
                  <a:pt x="21" y="174"/>
                </a:lnTo>
                <a:lnTo>
                  <a:pt x="27" y="164"/>
                </a:lnTo>
                <a:lnTo>
                  <a:pt x="33" y="155"/>
                </a:lnTo>
                <a:lnTo>
                  <a:pt x="38" y="147"/>
                </a:lnTo>
                <a:lnTo>
                  <a:pt x="38" y="147"/>
                </a:lnTo>
                <a:lnTo>
                  <a:pt x="42" y="151"/>
                </a:lnTo>
                <a:lnTo>
                  <a:pt x="42" y="159"/>
                </a:lnTo>
                <a:lnTo>
                  <a:pt x="40" y="164"/>
                </a:lnTo>
                <a:lnTo>
                  <a:pt x="42" y="172"/>
                </a:lnTo>
                <a:lnTo>
                  <a:pt x="42" y="172"/>
                </a:lnTo>
                <a:close/>
                <a:moveTo>
                  <a:pt x="42" y="96"/>
                </a:moveTo>
                <a:lnTo>
                  <a:pt x="42" y="96"/>
                </a:lnTo>
                <a:lnTo>
                  <a:pt x="33" y="101"/>
                </a:lnTo>
                <a:lnTo>
                  <a:pt x="25" y="107"/>
                </a:lnTo>
                <a:lnTo>
                  <a:pt x="25" y="107"/>
                </a:lnTo>
                <a:lnTo>
                  <a:pt x="25" y="103"/>
                </a:lnTo>
                <a:lnTo>
                  <a:pt x="25" y="99"/>
                </a:lnTo>
                <a:lnTo>
                  <a:pt x="31" y="92"/>
                </a:lnTo>
                <a:lnTo>
                  <a:pt x="36" y="86"/>
                </a:lnTo>
                <a:lnTo>
                  <a:pt x="38" y="82"/>
                </a:lnTo>
                <a:lnTo>
                  <a:pt x="38" y="77"/>
                </a:lnTo>
                <a:lnTo>
                  <a:pt x="38" y="77"/>
                </a:lnTo>
                <a:lnTo>
                  <a:pt x="42" y="80"/>
                </a:lnTo>
                <a:lnTo>
                  <a:pt x="42" y="84"/>
                </a:lnTo>
                <a:lnTo>
                  <a:pt x="42" y="96"/>
                </a:lnTo>
                <a:lnTo>
                  <a:pt x="42" y="96"/>
                </a:lnTo>
                <a:close/>
                <a:moveTo>
                  <a:pt x="38" y="113"/>
                </a:moveTo>
                <a:lnTo>
                  <a:pt x="38" y="113"/>
                </a:lnTo>
                <a:lnTo>
                  <a:pt x="42" y="115"/>
                </a:lnTo>
                <a:lnTo>
                  <a:pt x="42" y="120"/>
                </a:lnTo>
                <a:lnTo>
                  <a:pt x="42" y="128"/>
                </a:lnTo>
                <a:lnTo>
                  <a:pt x="42" y="128"/>
                </a:lnTo>
                <a:lnTo>
                  <a:pt x="36" y="132"/>
                </a:lnTo>
                <a:lnTo>
                  <a:pt x="31" y="136"/>
                </a:lnTo>
                <a:lnTo>
                  <a:pt x="27" y="138"/>
                </a:lnTo>
                <a:lnTo>
                  <a:pt x="21" y="139"/>
                </a:lnTo>
                <a:lnTo>
                  <a:pt x="21" y="139"/>
                </a:lnTo>
                <a:lnTo>
                  <a:pt x="25" y="132"/>
                </a:lnTo>
                <a:lnTo>
                  <a:pt x="29" y="126"/>
                </a:lnTo>
                <a:lnTo>
                  <a:pt x="38" y="113"/>
                </a:lnTo>
                <a:lnTo>
                  <a:pt x="38" y="113"/>
                </a:lnTo>
                <a:close/>
                <a:moveTo>
                  <a:pt x="10" y="157"/>
                </a:moveTo>
                <a:lnTo>
                  <a:pt x="10" y="157"/>
                </a:lnTo>
                <a:lnTo>
                  <a:pt x="16" y="157"/>
                </a:lnTo>
                <a:lnTo>
                  <a:pt x="17" y="155"/>
                </a:lnTo>
                <a:lnTo>
                  <a:pt x="19" y="153"/>
                </a:lnTo>
                <a:lnTo>
                  <a:pt x="19" y="153"/>
                </a:lnTo>
                <a:lnTo>
                  <a:pt x="19" y="157"/>
                </a:lnTo>
                <a:lnTo>
                  <a:pt x="17" y="162"/>
                </a:lnTo>
                <a:lnTo>
                  <a:pt x="14" y="166"/>
                </a:lnTo>
                <a:lnTo>
                  <a:pt x="10" y="170"/>
                </a:lnTo>
                <a:lnTo>
                  <a:pt x="10" y="170"/>
                </a:lnTo>
                <a:lnTo>
                  <a:pt x="10" y="157"/>
                </a:lnTo>
                <a:lnTo>
                  <a:pt x="10" y="157"/>
                </a:lnTo>
                <a:close/>
                <a:moveTo>
                  <a:pt x="12" y="296"/>
                </a:moveTo>
                <a:lnTo>
                  <a:pt x="12" y="296"/>
                </a:lnTo>
                <a:lnTo>
                  <a:pt x="12" y="286"/>
                </a:lnTo>
                <a:lnTo>
                  <a:pt x="12" y="275"/>
                </a:lnTo>
                <a:lnTo>
                  <a:pt x="12" y="252"/>
                </a:lnTo>
                <a:lnTo>
                  <a:pt x="12" y="252"/>
                </a:lnTo>
                <a:lnTo>
                  <a:pt x="19" y="252"/>
                </a:lnTo>
                <a:lnTo>
                  <a:pt x="23" y="250"/>
                </a:lnTo>
                <a:lnTo>
                  <a:pt x="23" y="248"/>
                </a:lnTo>
                <a:lnTo>
                  <a:pt x="23" y="248"/>
                </a:lnTo>
                <a:lnTo>
                  <a:pt x="25" y="250"/>
                </a:lnTo>
                <a:lnTo>
                  <a:pt x="25" y="252"/>
                </a:lnTo>
                <a:lnTo>
                  <a:pt x="23" y="258"/>
                </a:lnTo>
                <a:lnTo>
                  <a:pt x="19" y="263"/>
                </a:lnTo>
                <a:lnTo>
                  <a:pt x="17" y="267"/>
                </a:lnTo>
                <a:lnTo>
                  <a:pt x="17" y="267"/>
                </a:lnTo>
                <a:lnTo>
                  <a:pt x="17" y="273"/>
                </a:lnTo>
                <a:lnTo>
                  <a:pt x="19" y="275"/>
                </a:lnTo>
                <a:lnTo>
                  <a:pt x="23" y="277"/>
                </a:lnTo>
                <a:lnTo>
                  <a:pt x="27" y="277"/>
                </a:lnTo>
                <a:lnTo>
                  <a:pt x="27" y="277"/>
                </a:lnTo>
                <a:lnTo>
                  <a:pt x="21" y="288"/>
                </a:lnTo>
                <a:lnTo>
                  <a:pt x="17" y="292"/>
                </a:lnTo>
                <a:lnTo>
                  <a:pt x="12" y="296"/>
                </a:lnTo>
                <a:lnTo>
                  <a:pt x="12" y="296"/>
                </a:lnTo>
                <a:close/>
                <a:moveTo>
                  <a:pt x="42" y="261"/>
                </a:moveTo>
                <a:lnTo>
                  <a:pt x="42" y="261"/>
                </a:lnTo>
                <a:lnTo>
                  <a:pt x="35" y="261"/>
                </a:lnTo>
                <a:lnTo>
                  <a:pt x="31" y="265"/>
                </a:lnTo>
                <a:lnTo>
                  <a:pt x="31" y="265"/>
                </a:lnTo>
                <a:lnTo>
                  <a:pt x="31" y="263"/>
                </a:lnTo>
                <a:lnTo>
                  <a:pt x="33" y="258"/>
                </a:lnTo>
                <a:lnTo>
                  <a:pt x="38" y="248"/>
                </a:lnTo>
                <a:lnTo>
                  <a:pt x="38" y="248"/>
                </a:lnTo>
                <a:lnTo>
                  <a:pt x="42" y="250"/>
                </a:lnTo>
                <a:lnTo>
                  <a:pt x="42" y="254"/>
                </a:lnTo>
                <a:lnTo>
                  <a:pt x="42" y="261"/>
                </a:lnTo>
                <a:lnTo>
                  <a:pt x="42" y="261"/>
                </a:lnTo>
                <a:close/>
                <a:moveTo>
                  <a:pt x="42" y="225"/>
                </a:moveTo>
                <a:lnTo>
                  <a:pt x="42" y="225"/>
                </a:lnTo>
                <a:lnTo>
                  <a:pt x="33" y="231"/>
                </a:lnTo>
                <a:lnTo>
                  <a:pt x="29" y="233"/>
                </a:lnTo>
                <a:lnTo>
                  <a:pt x="25" y="237"/>
                </a:lnTo>
                <a:lnTo>
                  <a:pt x="25" y="237"/>
                </a:lnTo>
                <a:lnTo>
                  <a:pt x="25" y="233"/>
                </a:lnTo>
                <a:lnTo>
                  <a:pt x="25" y="231"/>
                </a:lnTo>
                <a:lnTo>
                  <a:pt x="31" y="225"/>
                </a:lnTo>
                <a:lnTo>
                  <a:pt x="36" y="220"/>
                </a:lnTo>
                <a:lnTo>
                  <a:pt x="38" y="216"/>
                </a:lnTo>
                <a:lnTo>
                  <a:pt x="38" y="212"/>
                </a:lnTo>
                <a:lnTo>
                  <a:pt x="38" y="212"/>
                </a:lnTo>
                <a:lnTo>
                  <a:pt x="42" y="214"/>
                </a:lnTo>
                <a:lnTo>
                  <a:pt x="42" y="218"/>
                </a:lnTo>
                <a:lnTo>
                  <a:pt x="42" y="225"/>
                </a:lnTo>
                <a:lnTo>
                  <a:pt x="42" y="225"/>
                </a:lnTo>
                <a:close/>
                <a:moveTo>
                  <a:pt x="42" y="204"/>
                </a:moveTo>
                <a:lnTo>
                  <a:pt x="42" y="204"/>
                </a:lnTo>
                <a:lnTo>
                  <a:pt x="38" y="204"/>
                </a:lnTo>
                <a:lnTo>
                  <a:pt x="35" y="204"/>
                </a:lnTo>
                <a:lnTo>
                  <a:pt x="31" y="206"/>
                </a:lnTo>
                <a:lnTo>
                  <a:pt x="25" y="210"/>
                </a:lnTo>
                <a:lnTo>
                  <a:pt x="23" y="212"/>
                </a:lnTo>
                <a:lnTo>
                  <a:pt x="19" y="212"/>
                </a:lnTo>
                <a:lnTo>
                  <a:pt x="19" y="212"/>
                </a:lnTo>
                <a:lnTo>
                  <a:pt x="23" y="202"/>
                </a:lnTo>
                <a:lnTo>
                  <a:pt x="29" y="193"/>
                </a:lnTo>
                <a:lnTo>
                  <a:pt x="35" y="185"/>
                </a:lnTo>
                <a:lnTo>
                  <a:pt x="38" y="176"/>
                </a:lnTo>
                <a:lnTo>
                  <a:pt x="38" y="176"/>
                </a:lnTo>
                <a:lnTo>
                  <a:pt x="42" y="178"/>
                </a:lnTo>
                <a:lnTo>
                  <a:pt x="42" y="181"/>
                </a:lnTo>
                <a:lnTo>
                  <a:pt x="42" y="187"/>
                </a:lnTo>
                <a:lnTo>
                  <a:pt x="42" y="195"/>
                </a:lnTo>
                <a:lnTo>
                  <a:pt x="42" y="204"/>
                </a:lnTo>
                <a:lnTo>
                  <a:pt x="42" y="204"/>
                </a:lnTo>
                <a:close/>
                <a:moveTo>
                  <a:pt x="12" y="82"/>
                </a:moveTo>
                <a:lnTo>
                  <a:pt x="12" y="82"/>
                </a:lnTo>
                <a:lnTo>
                  <a:pt x="14" y="75"/>
                </a:lnTo>
                <a:lnTo>
                  <a:pt x="17" y="67"/>
                </a:lnTo>
                <a:lnTo>
                  <a:pt x="25" y="58"/>
                </a:lnTo>
                <a:lnTo>
                  <a:pt x="35" y="46"/>
                </a:lnTo>
                <a:lnTo>
                  <a:pt x="42" y="35"/>
                </a:lnTo>
                <a:lnTo>
                  <a:pt x="42" y="35"/>
                </a:lnTo>
                <a:lnTo>
                  <a:pt x="44" y="44"/>
                </a:lnTo>
                <a:lnTo>
                  <a:pt x="44" y="52"/>
                </a:lnTo>
                <a:lnTo>
                  <a:pt x="40" y="59"/>
                </a:lnTo>
                <a:lnTo>
                  <a:pt x="36" y="65"/>
                </a:lnTo>
                <a:lnTo>
                  <a:pt x="31" y="71"/>
                </a:lnTo>
                <a:lnTo>
                  <a:pt x="25" y="75"/>
                </a:lnTo>
                <a:lnTo>
                  <a:pt x="12" y="82"/>
                </a:lnTo>
                <a:lnTo>
                  <a:pt x="12" y="82"/>
                </a:lnTo>
                <a:close/>
                <a:moveTo>
                  <a:pt x="61" y="309"/>
                </a:moveTo>
                <a:lnTo>
                  <a:pt x="61" y="309"/>
                </a:lnTo>
                <a:lnTo>
                  <a:pt x="61" y="305"/>
                </a:lnTo>
                <a:lnTo>
                  <a:pt x="61" y="301"/>
                </a:lnTo>
                <a:lnTo>
                  <a:pt x="65" y="296"/>
                </a:lnTo>
                <a:lnTo>
                  <a:pt x="71" y="296"/>
                </a:lnTo>
                <a:lnTo>
                  <a:pt x="71" y="296"/>
                </a:lnTo>
                <a:lnTo>
                  <a:pt x="69" y="300"/>
                </a:lnTo>
                <a:lnTo>
                  <a:pt x="67" y="303"/>
                </a:lnTo>
                <a:lnTo>
                  <a:pt x="61" y="309"/>
                </a:lnTo>
                <a:lnTo>
                  <a:pt x="61" y="309"/>
                </a:lnTo>
                <a:close/>
                <a:moveTo>
                  <a:pt x="107" y="292"/>
                </a:moveTo>
                <a:lnTo>
                  <a:pt x="107" y="292"/>
                </a:lnTo>
                <a:lnTo>
                  <a:pt x="103" y="292"/>
                </a:lnTo>
                <a:lnTo>
                  <a:pt x="103" y="288"/>
                </a:lnTo>
                <a:lnTo>
                  <a:pt x="101" y="281"/>
                </a:lnTo>
                <a:lnTo>
                  <a:pt x="101" y="281"/>
                </a:lnTo>
                <a:lnTo>
                  <a:pt x="109" y="281"/>
                </a:lnTo>
                <a:lnTo>
                  <a:pt x="109" y="281"/>
                </a:lnTo>
                <a:lnTo>
                  <a:pt x="109" y="284"/>
                </a:lnTo>
                <a:lnTo>
                  <a:pt x="107" y="286"/>
                </a:lnTo>
                <a:lnTo>
                  <a:pt x="107" y="288"/>
                </a:lnTo>
                <a:lnTo>
                  <a:pt x="107" y="292"/>
                </a:lnTo>
                <a:lnTo>
                  <a:pt x="107" y="292"/>
                </a:lnTo>
                <a:close/>
                <a:moveTo>
                  <a:pt x="115" y="300"/>
                </a:moveTo>
                <a:lnTo>
                  <a:pt x="115" y="300"/>
                </a:lnTo>
                <a:lnTo>
                  <a:pt x="115" y="288"/>
                </a:lnTo>
                <a:lnTo>
                  <a:pt x="115" y="288"/>
                </a:lnTo>
                <a:lnTo>
                  <a:pt x="120" y="290"/>
                </a:lnTo>
                <a:lnTo>
                  <a:pt x="124" y="292"/>
                </a:lnTo>
                <a:lnTo>
                  <a:pt x="132" y="298"/>
                </a:lnTo>
                <a:lnTo>
                  <a:pt x="132" y="298"/>
                </a:lnTo>
                <a:lnTo>
                  <a:pt x="130" y="300"/>
                </a:lnTo>
                <a:lnTo>
                  <a:pt x="124" y="300"/>
                </a:lnTo>
                <a:lnTo>
                  <a:pt x="115" y="300"/>
                </a:lnTo>
                <a:lnTo>
                  <a:pt x="115" y="300"/>
                </a:lnTo>
                <a:close/>
                <a:moveTo>
                  <a:pt x="197" y="281"/>
                </a:moveTo>
                <a:lnTo>
                  <a:pt x="197" y="281"/>
                </a:lnTo>
                <a:lnTo>
                  <a:pt x="181" y="290"/>
                </a:lnTo>
                <a:lnTo>
                  <a:pt x="168" y="296"/>
                </a:lnTo>
                <a:lnTo>
                  <a:pt x="162" y="296"/>
                </a:lnTo>
                <a:lnTo>
                  <a:pt x="155" y="296"/>
                </a:lnTo>
                <a:lnTo>
                  <a:pt x="138" y="292"/>
                </a:lnTo>
                <a:lnTo>
                  <a:pt x="138" y="292"/>
                </a:lnTo>
                <a:lnTo>
                  <a:pt x="130" y="288"/>
                </a:lnTo>
                <a:lnTo>
                  <a:pt x="122" y="282"/>
                </a:lnTo>
                <a:lnTo>
                  <a:pt x="109" y="271"/>
                </a:lnTo>
                <a:lnTo>
                  <a:pt x="103" y="267"/>
                </a:lnTo>
                <a:lnTo>
                  <a:pt x="96" y="269"/>
                </a:lnTo>
                <a:lnTo>
                  <a:pt x="90" y="273"/>
                </a:lnTo>
                <a:lnTo>
                  <a:pt x="84" y="284"/>
                </a:lnTo>
                <a:lnTo>
                  <a:pt x="84" y="284"/>
                </a:lnTo>
                <a:lnTo>
                  <a:pt x="67" y="284"/>
                </a:lnTo>
                <a:lnTo>
                  <a:pt x="59" y="282"/>
                </a:lnTo>
                <a:lnTo>
                  <a:pt x="52" y="281"/>
                </a:lnTo>
                <a:lnTo>
                  <a:pt x="52" y="281"/>
                </a:lnTo>
                <a:lnTo>
                  <a:pt x="50" y="216"/>
                </a:lnTo>
                <a:lnTo>
                  <a:pt x="50" y="147"/>
                </a:lnTo>
                <a:lnTo>
                  <a:pt x="50" y="12"/>
                </a:lnTo>
                <a:lnTo>
                  <a:pt x="50" y="12"/>
                </a:lnTo>
                <a:lnTo>
                  <a:pt x="61" y="12"/>
                </a:lnTo>
                <a:lnTo>
                  <a:pt x="71" y="10"/>
                </a:lnTo>
                <a:lnTo>
                  <a:pt x="80" y="10"/>
                </a:lnTo>
                <a:lnTo>
                  <a:pt x="84" y="12"/>
                </a:lnTo>
                <a:lnTo>
                  <a:pt x="88" y="14"/>
                </a:lnTo>
                <a:lnTo>
                  <a:pt x="88" y="14"/>
                </a:lnTo>
                <a:lnTo>
                  <a:pt x="88" y="52"/>
                </a:lnTo>
                <a:lnTo>
                  <a:pt x="84" y="90"/>
                </a:lnTo>
                <a:lnTo>
                  <a:pt x="82" y="126"/>
                </a:lnTo>
                <a:lnTo>
                  <a:pt x="82" y="143"/>
                </a:lnTo>
                <a:lnTo>
                  <a:pt x="84" y="159"/>
                </a:lnTo>
                <a:lnTo>
                  <a:pt x="84" y="159"/>
                </a:lnTo>
                <a:lnTo>
                  <a:pt x="90" y="147"/>
                </a:lnTo>
                <a:lnTo>
                  <a:pt x="94" y="141"/>
                </a:lnTo>
                <a:lnTo>
                  <a:pt x="101" y="136"/>
                </a:lnTo>
                <a:lnTo>
                  <a:pt x="109" y="132"/>
                </a:lnTo>
                <a:lnTo>
                  <a:pt x="109" y="132"/>
                </a:lnTo>
                <a:lnTo>
                  <a:pt x="118" y="128"/>
                </a:lnTo>
                <a:lnTo>
                  <a:pt x="130" y="126"/>
                </a:lnTo>
                <a:lnTo>
                  <a:pt x="141" y="126"/>
                </a:lnTo>
                <a:lnTo>
                  <a:pt x="153" y="130"/>
                </a:lnTo>
                <a:lnTo>
                  <a:pt x="164" y="134"/>
                </a:lnTo>
                <a:lnTo>
                  <a:pt x="174" y="139"/>
                </a:lnTo>
                <a:lnTo>
                  <a:pt x="183" y="145"/>
                </a:lnTo>
                <a:lnTo>
                  <a:pt x="191" y="151"/>
                </a:lnTo>
                <a:lnTo>
                  <a:pt x="191" y="151"/>
                </a:lnTo>
                <a:lnTo>
                  <a:pt x="204" y="166"/>
                </a:lnTo>
                <a:lnTo>
                  <a:pt x="212" y="181"/>
                </a:lnTo>
                <a:lnTo>
                  <a:pt x="218" y="200"/>
                </a:lnTo>
                <a:lnTo>
                  <a:pt x="221" y="220"/>
                </a:lnTo>
                <a:lnTo>
                  <a:pt x="219" y="237"/>
                </a:lnTo>
                <a:lnTo>
                  <a:pt x="216" y="254"/>
                </a:lnTo>
                <a:lnTo>
                  <a:pt x="212" y="261"/>
                </a:lnTo>
                <a:lnTo>
                  <a:pt x="208" y="269"/>
                </a:lnTo>
                <a:lnTo>
                  <a:pt x="202" y="275"/>
                </a:lnTo>
                <a:lnTo>
                  <a:pt x="197" y="281"/>
                </a:lnTo>
                <a:lnTo>
                  <a:pt x="197" y="281"/>
                </a:lnTo>
                <a:close/>
                <a:moveTo>
                  <a:pt x="97" y="176"/>
                </a:moveTo>
                <a:lnTo>
                  <a:pt x="97" y="176"/>
                </a:lnTo>
                <a:lnTo>
                  <a:pt x="92" y="183"/>
                </a:lnTo>
                <a:lnTo>
                  <a:pt x="88" y="193"/>
                </a:lnTo>
                <a:lnTo>
                  <a:pt x="86" y="202"/>
                </a:lnTo>
                <a:lnTo>
                  <a:pt x="86" y="210"/>
                </a:lnTo>
                <a:lnTo>
                  <a:pt x="86" y="220"/>
                </a:lnTo>
                <a:lnTo>
                  <a:pt x="88" y="227"/>
                </a:lnTo>
                <a:lnTo>
                  <a:pt x="92" y="235"/>
                </a:lnTo>
                <a:lnTo>
                  <a:pt x="97" y="242"/>
                </a:lnTo>
                <a:lnTo>
                  <a:pt x="103" y="250"/>
                </a:lnTo>
                <a:lnTo>
                  <a:pt x="109" y="254"/>
                </a:lnTo>
                <a:lnTo>
                  <a:pt x="117" y="260"/>
                </a:lnTo>
                <a:lnTo>
                  <a:pt x="126" y="261"/>
                </a:lnTo>
                <a:lnTo>
                  <a:pt x="136" y="263"/>
                </a:lnTo>
                <a:lnTo>
                  <a:pt x="145" y="261"/>
                </a:lnTo>
                <a:lnTo>
                  <a:pt x="157" y="260"/>
                </a:lnTo>
                <a:lnTo>
                  <a:pt x="168" y="254"/>
                </a:lnTo>
                <a:lnTo>
                  <a:pt x="168" y="254"/>
                </a:lnTo>
                <a:lnTo>
                  <a:pt x="176" y="248"/>
                </a:lnTo>
                <a:lnTo>
                  <a:pt x="183" y="240"/>
                </a:lnTo>
                <a:lnTo>
                  <a:pt x="187" y="231"/>
                </a:lnTo>
                <a:lnTo>
                  <a:pt x="189" y="220"/>
                </a:lnTo>
                <a:lnTo>
                  <a:pt x="187" y="210"/>
                </a:lnTo>
                <a:lnTo>
                  <a:pt x="185" y="200"/>
                </a:lnTo>
                <a:lnTo>
                  <a:pt x="179" y="189"/>
                </a:lnTo>
                <a:lnTo>
                  <a:pt x="174" y="181"/>
                </a:lnTo>
                <a:lnTo>
                  <a:pt x="166" y="172"/>
                </a:lnTo>
                <a:lnTo>
                  <a:pt x="157" y="166"/>
                </a:lnTo>
                <a:lnTo>
                  <a:pt x="147" y="160"/>
                </a:lnTo>
                <a:lnTo>
                  <a:pt x="138" y="159"/>
                </a:lnTo>
                <a:lnTo>
                  <a:pt x="128" y="159"/>
                </a:lnTo>
                <a:lnTo>
                  <a:pt x="117" y="160"/>
                </a:lnTo>
                <a:lnTo>
                  <a:pt x="107" y="166"/>
                </a:lnTo>
                <a:lnTo>
                  <a:pt x="97" y="176"/>
                </a:lnTo>
                <a:lnTo>
                  <a:pt x="97" y="176"/>
                </a:lnTo>
                <a:close/>
                <a:moveTo>
                  <a:pt x="118" y="242"/>
                </a:moveTo>
                <a:lnTo>
                  <a:pt x="118" y="242"/>
                </a:lnTo>
                <a:lnTo>
                  <a:pt x="113" y="237"/>
                </a:lnTo>
                <a:lnTo>
                  <a:pt x="109" y="225"/>
                </a:lnTo>
                <a:lnTo>
                  <a:pt x="105" y="214"/>
                </a:lnTo>
                <a:lnTo>
                  <a:pt x="105" y="202"/>
                </a:lnTo>
                <a:lnTo>
                  <a:pt x="107" y="191"/>
                </a:lnTo>
                <a:lnTo>
                  <a:pt x="109" y="187"/>
                </a:lnTo>
                <a:lnTo>
                  <a:pt x="111" y="183"/>
                </a:lnTo>
                <a:lnTo>
                  <a:pt x="115" y="181"/>
                </a:lnTo>
                <a:lnTo>
                  <a:pt x="118" y="181"/>
                </a:lnTo>
                <a:lnTo>
                  <a:pt x="124" y="181"/>
                </a:lnTo>
                <a:lnTo>
                  <a:pt x="130" y="185"/>
                </a:lnTo>
                <a:lnTo>
                  <a:pt x="130" y="185"/>
                </a:lnTo>
                <a:lnTo>
                  <a:pt x="134" y="191"/>
                </a:lnTo>
                <a:lnTo>
                  <a:pt x="138" y="199"/>
                </a:lnTo>
                <a:lnTo>
                  <a:pt x="139" y="208"/>
                </a:lnTo>
                <a:lnTo>
                  <a:pt x="139" y="218"/>
                </a:lnTo>
                <a:lnTo>
                  <a:pt x="138" y="227"/>
                </a:lnTo>
                <a:lnTo>
                  <a:pt x="134" y="237"/>
                </a:lnTo>
                <a:lnTo>
                  <a:pt x="126" y="242"/>
                </a:lnTo>
                <a:lnTo>
                  <a:pt x="122" y="242"/>
                </a:lnTo>
                <a:lnTo>
                  <a:pt x="118" y="242"/>
                </a:lnTo>
                <a:lnTo>
                  <a:pt x="118" y="242"/>
                </a:lnTo>
                <a:close/>
                <a:moveTo>
                  <a:pt x="149" y="191"/>
                </a:moveTo>
                <a:lnTo>
                  <a:pt x="149" y="191"/>
                </a:lnTo>
                <a:lnTo>
                  <a:pt x="145" y="187"/>
                </a:lnTo>
                <a:lnTo>
                  <a:pt x="143" y="183"/>
                </a:lnTo>
                <a:lnTo>
                  <a:pt x="143" y="180"/>
                </a:lnTo>
                <a:lnTo>
                  <a:pt x="143" y="180"/>
                </a:lnTo>
                <a:lnTo>
                  <a:pt x="147" y="181"/>
                </a:lnTo>
                <a:lnTo>
                  <a:pt x="151" y="183"/>
                </a:lnTo>
                <a:lnTo>
                  <a:pt x="151" y="183"/>
                </a:lnTo>
                <a:lnTo>
                  <a:pt x="151" y="187"/>
                </a:lnTo>
                <a:lnTo>
                  <a:pt x="149" y="191"/>
                </a:lnTo>
                <a:lnTo>
                  <a:pt x="149" y="191"/>
                </a:lnTo>
                <a:close/>
                <a:moveTo>
                  <a:pt x="170" y="235"/>
                </a:moveTo>
                <a:lnTo>
                  <a:pt x="170" y="235"/>
                </a:lnTo>
                <a:lnTo>
                  <a:pt x="168" y="233"/>
                </a:lnTo>
                <a:lnTo>
                  <a:pt x="168" y="233"/>
                </a:lnTo>
                <a:lnTo>
                  <a:pt x="172" y="229"/>
                </a:lnTo>
                <a:lnTo>
                  <a:pt x="176" y="225"/>
                </a:lnTo>
                <a:lnTo>
                  <a:pt x="176" y="221"/>
                </a:lnTo>
                <a:lnTo>
                  <a:pt x="176" y="221"/>
                </a:lnTo>
                <a:lnTo>
                  <a:pt x="178" y="223"/>
                </a:lnTo>
                <a:lnTo>
                  <a:pt x="178" y="225"/>
                </a:lnTo>
                <a:lnTo>
                  <a:pt x="178" y="229"/>
                </a:lnTo>
                <a:lnTo>
                  <a:pt x="174" y="233"/>
                </a:lnTo>
                <a:lnTo>
                  <a:pt x="170" y="235"/>
                </a:lnTo>
                <a:lnTo>
                  <a:pt x="170" y="235"/>
                </a:lnTo>
                <a:close/>
                <a:moveTo>
                  <a:pt x="176" y="204"/>
                </a:moveTo>
                <a:lnTo>
                  <a:pt x="176" y="204"/>
                </a:lnTo>
                <a:lnTo>
                  <a:pt x="176" y="210"/>
                </a:lnTo>
                <a:lnTo>
                  <a:pt x="174" y="212"/>
                </a:lnTo>
                <a:lnTo>
                  <a:pt x="168" y="214"/>
                </a:lnTo>
                <a:lnTo>
                  <a:pt x="168" y="214"/>
                </a:lnTo>
                <a:lnTo>
                  <a:pt x="168" y="210"/>
                </a:lnTo>
                <a:lnTo>
                  <a:pt x="170" y="208"/>
                </a:lnTo>
                <a:lnTo>
                  <a:pt x="172" y="206"/>
                </a:lnTo>
                <a:lnTo>
                  <a:pt x="176" y="204"/>
                </a:lnTo>
                <a:lnTo>
                  <a:pt x="176" y="204"/>
                </a:lnTo>
                <a:close/>
              </a:path>
            </a:pathLst>
          </a:custGeom>
          <a:solidFill>
            <a:schemeClr val="accent2"/>
          </a:solidFill>
          <a:ln w="9525">
            <a:noFill/>
            <a:round/>
          </a:ln>
        </p:spPr>
        <p:txBody>
          <a:bodyPr vert="horz" wrap="square" lIns="91440" tIns="45720" rIns="91440" bIns="45720" numCol="1" anchor="t" anchorCtr="0" compatLnSpc="1"/>
          <a:lstStyle/>
          <a:p>
            <a:endParaRPr lang="zh-CN" altLang="en-US"/>
          </a:p>
        </p:txBody>
      </p:sp>
      <p:sp>
        <p:nvSpPr>
          <p:cNvPr id="26" name="Freeform 77"/>
          <p:cNvSpPr>
            <a:spLocks noEditPoints="1"/>
          </p:cNvSpPr>
          <p:nvPr/>
        </p:nvSpPr>
        <p:spPr bwMode="auto">
          <a:xfrm>
            <a:off x="1318684" y="2509196"/>
            <a:ext cx="240240" cy="316799"/>
          </a:xfrm>
          <a:custGeom>
            <a:avLst/>
            <a:gdLst/>
            <a:ahLst/>
            <a:cxnLst>
              <a:cxn ang="0">
                <a:pos x="40" y="0"/>
              </a:cxn>
              <a:cxn ang="0">
                <a:pos x="30" y="8"/>
              </a:cxn>
              <a:cxn ang="0">
                <a:pos x="23" y="23"/>
              </a:cxn>
              <a:cxn ang="0">
                <a:pos x="11" y="57"/>
              </a:cxn>
              <a:cxn ang="0">
                <a:pos x="6" y="74"/>
              </a:cxn>
              <a:cxn ang="0">
                <a:pos x="0" y="107"/>
              </a:cxn>
              <a:cxn ang="0">
                <a:pos x="4" y="120"/>
              </a:cxn>
              <a:cxn ang="0">
                <a:pos x="25" y="120"/>
              </a:cxn>
              <a:cxn ang="0">
                <a:pos x="72" y="116"/>
              </a:cxn>
              <a:cxn ang="0">
                <a:pos x="91" y="111"/>
              </a:cxn>
              <a:cxn ang="0">
                <a:pos x="86" y="69"/>
              </a:cxn>
              <a:cxn ang="0">
                <a:pos x="70" y="34"/>
              </a:cxn>
              <a:cxn ang="0">
                <a:pos x="65" y="23"/>
              </a:cxn>
              <a:cxn ang="0">
                <a:pos x="49" y="4"/>
              </a:cxn>
              <a:cxn ang="0">
                <a:pos x="40" y="0"/>
              </a:cxn>
              <a:cxn ang="0">
                <a:pos x="40" y="13"/>
              </a:cxn>
              <a:cxn ang="0">
                <a:pos x="42" y="15"/>
              </a:cxn>
              <a:cxn ang="0">
                <a:pos x="36" y="25"/>
              </a:cxn>
              <a:cxn ang="0">
                <a:pos x="36" y="21"/>
              </a:cxn>
              <a:cxn ang="0">
                <a:pos x="40" y="13"/>
              </a:cxn>
              <a:cxn ang="0">
                <a:pos x="32" y="107"/>
              </a:cxn>
              <a:cxn ang="0">
                <a:pos x="25" y="109"/>
              </a:cxn>
              <a:cxn ang="0">
                <a:pos x="17" y="109"/>
              </a:cxn>
              <a:cxn ang="0">
                <a:pos x="19" y="90"/>
              </a:cxn>
              <a:cxn ang="0">
                <a:pos x="21" y="71"/>
              </a:cxn>
              <a:cxn ang="0">
                <a:pos x="30" y="88"/>
              </a:cxn>
              <a:cxn ang="0">
                <a:pos x="32" y="107"/>
              </a:cxn>
              <a:cxn ang="0">
                <a:pos x="26" y="55"/>
              </a:cxn>
              <a:cxn ang="0">
                <a:pos x="30" y="46"/>
              </a:cxn>
              <a:cxn ang="0">
                <a:pos x="44" y="31"/>
              </a:cxn>
              <a:cxn ang="0">
                <a:pos x="55" y="29"/>
              </a:cxn>
              <a:cxn ang="0">
                <a:pos x="26" y="55"/>
              </a:cxn>
              <a:cxn ang="0">
                <a:pos x="59" y="53"/>
              </a:cxn>
              <a:cxn ang="0">
                <a:pos x="57" y="52"/>
              </a:cxn>
              <a:cxn ang="0">
                <a:pos x="61" y="46"/>
              </a:cxn>
              <a:cxn ang="0">
                <a:pos x="65" y="44"/>
              </a:cxn>
              <a:cxn ang="0">
                <a:pos x="65" y="52"/>
              </a:cxn>
              <a:cxn ang="0">
                <a:pos x="61" y="52"/>
              </a:cxn>
              <a:cxn ang="0">
                <a:pos x="59" y="53"/>
              </a:cxn>
            </a:cxnLst>
            <a:rect l="0" t="0" r="r" b="b"/>
            <a:pathLst>
              <a:path w="91" h="120">
                <a:moveTo>
                  <a:pt x="40" y="0"/>
                </a:moveTo>
                <a:lnTo>
                  <a:pt x="40" y="0"/>
                </a:lnTo>
                <a:lnTo>
                  <a:pt x="34" y="4"/>
                </a:lnTo>
                <a:lnTo>
                  <a:pt x="30" y="8"/>
                </a:lnTo>
                <a:lnTo>
                  <a:pt x="25" y="15"/>
                </a:lnTo>
                <a:lnTo>
                  <a:pt x="23" y="23"/>
                </a:lnTo>
                <a:lnTo>
                  <a:pt x="15" y="42"/>
                </a:lnTo>
                <a:lnTo>
                  <a:pt x="11" y="57"/>
                </a:lnTo>
                <a:lnTo>
                  <a:pt x="11" y="57"/>
                </a:lnTo>
                <a:lnTo>
                  <a:pt x="6" y="74"/>
                </a:lnTo>
                <a:lnTo>
                  <a:pt x="2" y="90"/>
                </a:lnTo>
                <a:lnTo>
                  <a:pt x="0" y="107"/>
                </a:lnTo>
                <a:lnTo>
                  <a:pt x="2" y="113"/>
                </a:lnTo>
                <a:lnTo>
                  <a:pt x="4" y="120"/>
                </a:lnTo>
                <a:lnTo>
                  <a:pt x="4" y="120"/>
                </a:lnTo>
                <a:lnTo>
                  <a:pt x="25" y="120"/>
                </a:lnTo>
                <a:lnTo>
                  <a:pt x="49" y="120"/>
                </a:lnTo>
                <a:lnTo>
                  <a:pt x="72" y="116"/>
                </a:lnTo>
                <a:lnTo>
                  <a:pt x="91" y="111"/>
                </a:lnTo>
                <a:lnTo>
                  <a:pt x="91" y="111"/>
                </a:lnTo>
                <a:lnTo>
                  <a:pt x="91" y="88"/>
                </a:lnTo>
                <a:lnTo>
                  <a:pt x="86" y="69"/>
                </a:lnTo>
                <a:lnTo>
                  <a:pt x="80" y="52"/>
                </a:lnTo>
                <a:lnTo>
                  <a:pt x="70" y="34"/>
                </a:lnTo>
                <a:lnTo>
                  <a:pt x="70" y="34"/>
                </a:lnTo>
                <a:lnTo>
                  <a:pt x="65" y="23"/>
                </a:lnTo>
                <a:lnTo>
                  <a:pt x="57" y="11"/>
                </a:lnTo>
                <a:lnTo>
                  <a:pt x="49" y="4"/>
                </a:lnTo>
                <a:lnTo>
                  <a:pt x="44" y="0"/>
                </a:lnTo>
                <a:lnTo>
                  <a:pt x="40" y="0"/>
                </a:lnTo>
                <a:lnTo>
                  <a:pt x="40" y="0"/>
                </a:lnTo>
                <a:close/>
                <a:moveTo>
                  <a:pt x="40" y="13"/>
                </a:moveTo>
                <a:lnTo>
                  <a:pt x="40" y="13"/>
                </a:lnTo>
                <a:lnTo>
                  <a:pt x="42" y="15"/>
                </a:lnTo>
                <a:lnTo>
                  <a:pt x="40" y="19"/>
                </a:lnTo>
                <a:lnTo>
                  <a:pt x="36" y="25"/>
                </a:lnTo>
                <a:lnTo>
                  <a:pt x="36" y="25"/>
                </a:lnTo>
                <a:lnTo>
                  <a:pt x="36" y="21"/>
                </a:lnTo>
                <a:lnTo>
                  <a:pt x="36" y="19"/>
                </a:lnTo>
                <a:lnTo>
                  <a:pt x="40" y="13"/>
                </a:lnTo>
                <a:lnTo>
                  <a:pt x="40" y="13"/>
                </a:lnTo>
                <a:close/>
                <a:moveTo>
                  <a:pt x="32" y="107"/>
                </a:moveTo>
                <a:lnTo>
                  <a:pt x="32" y="107"/>
                </a:lnTo>
                <a:lnTo>
                  <a:pt x="25" y="109"/>
                </a:lnTo>
                <a:lnTo>
                  <a:pt x="21" y="109"/>
                </a:lnTo>
                <a:lnTo>
                  <a:pt x="17" y="109"/>
                </a:lnTo>
                <a:lnTo>
                  <a:pt x="17" y="109"/>
                </a:lnTo>
                <a:lnTo>
                  <a:pt x="19" y="90"/>
                </a:lnTo>
                <a:lnTo>
                  <a:pt x="21" y="71"/>
                </a:lnTo>
                <a:lnTo>
                  <a:pt x="21" y="71"/>
                </a:lnTo>
                <a:lnTo>
                  <a:pt x="26" y="78"/>
                </a:lnTo>
                <a:lnTo>
                  <a:pt x="30" y="88"/>
                </a:lnTo>
                <a:lnTo>
                  <a:pt x="32" y="97"/>
                </a:lnTo>
                <a:lnTo>
                  <a:pt x="32" y="107"/>
                </a:lnTo>
                <a:lnTo>
                  <a:pt x="32" y="107"/>
                </a:lnTo>
                <a:close/>
                <a:moveTo>
                  <a:pt x="26" y="55"/>
                </a:moveTo>
                <a:lnTo>
                  <a:pt x="26" y="55"/>
                </a:lnTo>
                <a:lnTo>
                  <a:pt x="30" y="46"/>
                </a:lnTo>
                <a:lnTo>
                  <a:pt x="36" y="38"/>
                </a:lnTo>
                <a:lnTo>
                  <a:pt x="44" y="31"/>
                </a:lnTo>
                <a:lnTo>
                  <a:pt x="55" y="29"/>
                </a:lnTo>
                <a:lnTo>
                  <a:pt x="55" y="29"/>
                </a:lnTo>
                <a:lnTo>
                  <a:pt x="42" y="42"/>
                </a:lnTo>
                <a:lnTo>
                  <a:pt x="26" y="55"/>
                </a:lnTo>
                <a:lnTo>
                  <a:pt x="26" y="55"/>
                </a:lnTo>
                <a:close/>
                <a:moveTo>
                  <a:pt x="59" y="53"/>
                </a:moveTo>
                <a:lnTo>
                  <a:pt x="59" y="53"/>
                </a:lnTo>
                <a:lnTo>
                  <a:pt x="57" y="52"/>
                </a:lnTo>
                <a:lnTo>
                  <a:pt x="59" y="48"/>
                </a:lnTo>
                <a:lnTo>
                  <a:pt x="61" y="46"/>
                </a:lnTo>
                <a:lnTo>
                  <a:pt x="65" y="44"/>
                </a:lnTo>
                <a:lnTo>
                  <a:pt x="65" y="44"/>
                </a:lnTo>
                <a:lnTo>
                  <a:pt x="65" y="52"/>
                </a:lnTo>
                <a:lnTo>
                  <a:pt x="65" y="52"/>
                </a:lnTo>
                <a:lnTo>
                  <a:pt x="63" y="52"/>
                </a:lnTo>
                <a:lnTo>
                  <a:pt x="61" y="52"/>
                </a:lnTo>
                <a:lnTo>
                  <a:pt x="59" y="53"/>
                </a:lnTo>
                <a:lnTo>
                  <a:pt x="59" y="53"/>
                </a:lnTo>
                <a:lnTo>
                  <a:pt x="59" y="5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7" name="Freeform 78"/>
          <p:cNvSpPr>
            <a:spLocks noEditPoints="1"/>
          </p:cNvSpPr>
          <p:nvPr/>
        </p:nvSpPr>
        <p:spPr bwMode="auto">
          <a:xfrm>
            <a:off x="785408" y="2276878"/>
            <a:ext cx="1272472" cy="1364872"/>
          </a:xfrm>
          <a:custGeom>
            <a:avLst/>
            <a:gdLst/>
            <a:ahLst/>
            <a:cxnLst>
              <a:cxn ang="0">
                <a:pos x="377" y="157"/>
              </a:cxn>
              <a:cxn ang="0">
                <a:pos x="284" y="4"/>
              </a:cxn>
              <a:cxn ang="0">
                <a:pos x="78" y="103"/>
              </a:cxn>
              <a:cxn ang="0">
                <a:pos x="5" y="435"/>
              </a:cxn>
              <a:cxn ang="0">
                <a:pos x="59" y="507"/>
              </a:cxn>
              <a:cxn ang="0">
                <a:pos x="185" y="418"/>
              </a:cxn>
              <a:cxn ang="0">
                <a:pos x="240" y="284"/>
              </a:cxn>
              <a:cxn ang="0">
                <a:pos x="339" y="517"/>
              </a:cxn>
              <a:cxn ang="0">
                <a:pos x="478" y="465"/>
              </a:cxn>
              <a:cxn ang="0">
                <a:pos x="143" y="52"/>
              </a:cxn>
              <a:cxn ang="0">
                <a:pos x="147" y="35"/>
              </a:cxn>
              <a:cxn ang="0">
                <a:pos x="87" y="309"/>
              </a:cxn>
              <a:cxn ang="0">
                <a:pos x="55" y="357"/>
              </a:cxn>
              <a:cxn ang="0">
                <a:pos x="95" y="254"/>
              </a:cxn>
              <a:cxn ang="0">
                <a:pos x="76" y="244"/>
              </a:cxn>
              <a:cxn ang="0">
                <a:pos x="82" y="210"/>
              </a:cxn>
              <a:cxn ang="0">
                <a:pos x="76" y="244"/>
              </a:cxn>
              <a:cxn ang="0">
                <a:pos x="120" y="115"/>
              </a:cxn>
              <a:cxn ang="0">
                <a:pos x="122" y="134"/>
              </a:cxn>
              <a:cxn ang="0">
                <a:pos x="139" y="63"/>
              </a:cxn>
              <a:cxn ang="0">
                <a:pos x="105" y="107"/>
              </a:cxn>
              <a:cxn ang="0">
                <a:pos x="105" y="107"/>
              </a:cxn>
              <a:cxn ang="0">
                <a:pos x="89" y="147"/>
              </a:cxn>
              <a:cxn ang="0">
                <a:pos x="103" y="174"/>
              </a:cxn>
              <a:cxn ang="0">
                <a:pos x="51" y="256"/>
              </a:cxn>
              <a:cxn ang="0">
                <a:pos x="72" y="258"/>
              </a:cxn>
              <a:cxn ang="0">
                <a:pos x="70" y="292"/>
              </a:cxn>
              <a:cxn ang="0">
                <a:pos x="70" y="292"/>
              </a:cxn>
              <a:cxn ang="0">
                <a:pos x="32" y="357"/>
              </a:cxn>
              <a:cxn ang="0">
                <a:pos x="28" y="401"/>
              </a:cxn>
              <a:cxn ang="0">
                <a:pos x="36" y="410"/>
              </a:cxn>
              <a:cxn ang="0">
                <a:pos x="42" y="435"/>
              </a:cxn>
              <a:cxn ang="0">
                <a:pos x="57" y="437"/>
              </a:cxn>
              <a:cxn ang="0">
                <a:pos x="57" y="496"/>
              </a:cxn>
              <a:cxn ang="0">
                <a:pos x="65" y="483"/>
              </a:cxn>
              <a:cxn ang="0">
                <a:pos x="86" y="496"/>
              </a:cxn>
              <a:cxn ang="0">
                <a:pos x="89" y="477"/>
              </a:cxn>
              <a:cxn ang="0">
                <a:pos x="129" y="467"/>
              </a:cxn>
              <a:cxn ang="0">
                <a:pos x="135" y="483"/>
              </a:cxn>
              <a:cxn ang="0">
                <a:pos x="255" y="288"/>
              </a:cxn>
              <a:cxn ang="0">
                <a:pos x="270" y="383"/>
              </a:cxn>
              <a:cxn ang="0">
                <a:pos x="274" y="330"/>
              </a:cxn>
              <a:cxn ang="0">
                <a:pos x="282" y="290"/>
              </a:cxn>
              <a:cxn ang="0">
                <a:pos x="274" y="401"/>
              </a:cxn>
              <a:cxn ang="0">
                <a:pos x="276" y="431"/>
              </a:cxn>
              <a:cxn ang="0">
                <a:pos x="280" y="490"/>
              </a:cxn>
              <a:cxn ang="0">
                <a:pos x="305" y="322"/>
              </a:cxn>
              <a:cxn ang="0">
                <a:pos x="305" y="353"/>
              </a:cxn>
              <a:cxn ang="0">
                <a:pos x="322" y="366"/>
              </a:cxn>
              <a:cxn ang="0">
                <a:pos x="318" y="364"/>
              </a:cxn>
              <a:cxn ang="0">
                <a:pos x="320" y="397"/>
              </a:cxn>
              <a:cxn ang="0">
                <a:pos x="316" y="456"/>
              </a:cxn>
              <a:cxn ang="0">
                <a:pos x="322" y="496"/>
              </a:cxn>
              <a:cxn ang="0">
                <a:pos x="293" y="456"/>
              </a:cxn>
              <a:cxn ang="0">
                <a:pos x="333" y="439"/>
              </a:cxn>
              <a:cxn ang="0">
                <a:pos x="362" y="473"/>
              </a:cxn>
              <a:cxn ang="0">
                <a:pos x="402" y="467"/>
              </a:cxn>
              <a:cxn ang="0">
                <a:pos x="324" y="326"/>
              </a:cxn>
              <a:cxn ang="0">
                <a:pos x="211" y="271"/>
              </a:cxn>
              <a:cxn ang="0">
                <a:pos x="120" y="452"/>
              </a:cxn>
              <a:cxn ang="0">
                <a:pos x="152" y="58"/>
              </a:cxn>
              <a:cxn ang="0">
                <a:pos x="312" y="48"/>
              </a:cxn>
              <a:cxn ang="0">
                <a:pos x="448" y="380"/>
              </a:cxn>
            </a:cxnLst>
            <a:rect l="0" t="0" r="r" b="b"/>
            <a:pathLst>
              <a:path w="482" h="517">
                <a:moveTo>
                  <a:pt x="472" y="416"/>
                </a:moveTo>
                <a:lnTo>
                  <a:pt x="472" y="416"/>
                </a:lnTo>
                <a:lnTo>
                  <a:pt x="459" y="382"/>
                </a:lnTo>
                <a:lnTo>
                  <a:pt x="446" y="347"/>
                </a:lnTo>
                <a:lnTo>
                  <a:pt x="421" y="282"/>
                </a:lnTo>
                <a:lnTo>
                  <a:pt x="421" y="282"/>
                </a:lnTo>
                <a:lnTo>
                  <a:pt x="411" y="256"/>
                </a:lnTo>
                <a:lnTo>
                  <a:pt x="404" y="231"/>
                </a:lnTo>
                <a:lnTo>
                  <a:pt x="396" y="204"/>
                </a:lnTo>
                <a:lnTo>
                  <a:pt x="387" y="180"/>
                </a:lnTo>
                <a:lnTo>
                  <a:pt x="387" y="180"/>
                </a:lnTo>
                <a:lnTo>
                  <a:pt x="377" y="157"/>
                </a:lnTo>
                <a:lnTo>
                  <a:pt x="366" y="132"/>
                </a:lnTo>
                <a:lnTo>
                  <a:pt x="366" y="132"/>
                </a:lnTo>
                <a:lnTo>
                  <a:pt x="356" y="109"/>
                </a:lnTo>
                <a:lnTo>
                  <a:pt x="345" y="88"/>
                </a:lnTo>
                <a:lnTo>
                  <a:pt x="322" y="50"/>
                </a:lnTo>
                <a:lnTo>
                  <a:pt x="322" y="50"/>
                </a:lnTo>
                <a:lnTo>
                  <a:pt x="310" y="29"/>
                </a:lnTo>
                <a:lnTo>
                  <a:pt x="305" y="19"/>
                </a:lnTo>
                <a:lnTo>
                  <a:pt x="299" y="12"/>
                </a:lnTo>
                <a:lnTo>
                  <a:pt x="299" y="12"/>
                </a:lnTo>
                <a:lnTo>
                  <a:pt x="291" y="8"/>
                </a:lnTo>
                <a:lnTo>
                  <a:pt x="284" y="4"/>
                </a:lnTo>
                <a:lnTo>
                  <a:pt x="269" y="0"/>
                </a:lnTo>
                <a:lnTo>
                  <a:pt x="249" y="0"/>
                </a:lnTo>
                <a:lnTo>
                  <a:pt x="230" y="2"/>
                </a:lnTo>
                <a:lnTo>
                  <a:pt x="192" y="6"/>
                </a:lnTo>
                <a:lnTo>
                  <a:pt x="175" y="10"/>
                </a:lnTo>
                <a:lnTo>
                  <a:pt x="160" y="10"/>
                </a:lnTo>
                <a:lnTo>
                  <a:pt x="160" y="10"/>
                </a:lnTo>
                <a:lnTo>
                  <a:pt x="122" y="35"/>
                </a:lnTo>
                <a:lnTo>
                  <a:pt x="105" y="50"/>
                </a:lnTo>
                <a:lnTo>
                  <a:pt x="87" y="63"/>
                </a:lnTo>
                <a:lnTo>
                  <a:pt x="87" y="63"/>
                </a:lnTo>
                <a:lnTo>
                  <a:pt x="78" y="103"/>
                </a:lnTo>
                <a:lnTo>
                  <a:pt x="70" y="143"/>
                </a:lnTo>
                <a:lnTo>
                  <a:pt x="51" y="220"/>
                </a:lnTo>
                <a:lnTo>
                  <a:pt x="51" y="220"/>
                </a:lnTo>
                <a:lnTo>
                  <a:pt x="40" y="258"/>
                </a:lnTo>
                <a:lnTo>
                  <a:pt x="40" y="258"/>
                </a:lnTo>
                <a:lnTo>
                  <a:pt x="40" y="273"/>
                </a:lnTo>
                <a:lnTo>
                  <a:pt x="38" y="288"/>
                </a:lnTo>
                <a:lnTo>
                  <a:pt x="38" y="288"/>
                </a:lnTo>
                <a:lnTo>
                  <a:pt x="26" y="334"/>
                </a:lnTo>
                <a:lnTo>
                  <a:pt x="15" y="385"/>
                </a:lnTo>
                <a:lnTo>
                  <a:pt x="15" y="385"/>
                </a:lnTo>
                <a:lnTo>
                  <a:pt x="5" y="435"/>
                </a:lnTo>
                <a:lnTo>
                  <a:pt x="5" y="435"/>
                </a:lnTo>
                <a:lnTo>
                  <a:pt x="0" y="464"/>
                </a:lnTo>
                <a:lnTo>
                  <a:pt x="0" y="479"/>
                </a:lnTo>
                <a:lnTo>
                  <a:pt x="0" y="490"/>
                </a:lnTo>
                <a:lnTo>
                  <a:pt x="0" y="490"/>
                </a:lnTo>
                <a:lnTo>
                  <a:pt x="4" y="496"/>
                </a:lnTo>
                <a:lnTo>
                  <a:pt x="9" y="500"/>
                </a:lnTo>
                <a:lnTo>
                  <a:pt x="17" y="504"/>
                </a:lnTo>
                <a:lnTo>
                  <a:pt x="25" y="505"/>
                </a:lnTo>
                <a:lnTo>
                  <a:pt x="44" y="507"/>
                </a:lnTo>
                <a:lnTo>
                  <a:pt x="59" y="507"/>
                </a:lnTo>
                <a:lnTo>
                  <a:pt x="59" y="507"/>
                </a:lnTo>
                <a:lnTo>
                  <a:pt x="97" y="507"/>
                </a:lnTo>
                <a:lnTo>
                  <a:pt x="118" y="507"/>
                </a:lnTo>
                <a:lnTo>
                  <a:pt x="137" y="505"/>
                </a:lnTo>
                <a:lnTo>
                  <a:pt x="137" y="505"/>
                </a:lnTo>
                <a:lnTo>
                  <a:pt x="147" y="494"/>
                </a:lnTo>
                <a:lnTo>
                  <a:pt x="158" y="483"/>
                </a:lnTo>
                <a:lnTo>
                  <a:pt x="169" y="473"/>
                </a:lnTo>
                <a:lnTo>
                  <a:pt x="173" y="465"/>
                </a:lnTo>
                <a:lnTo>
                  <a:pt x="177" y="458"/>
                </a:lnTo>
                <a:lnTo>
                  <a:pt x="177" y="458"/>
                </a:lnTo>
                <a:lnTo>
                  <a:pt x="181" y="439"/>
                </a:lnTo>
                <a:lnTo>
                  <a:pt x="185" y="418"/>
                </a:lnTo>
                <a:lnTo>
                  <a:pt x="192" y="372"/>
                </a:lnTo>
                <a:lnTo>
                  <a:pt x="192" y="372"/>
                </a:lnTo>
                <a:lnTo>
                  <a:pt x="202" y="332"/>
                </a:lnTo>
                <a:lnTo>
                  <a:pt x="202" y="332"/>
                </a:lnTo>
                <a:lnTo>
                  <a:pt x="206" y="309"/>
                </a:lnTo>
                <a:lnTo>
                  <a:pt x="208" y="298"/>
                </a:lnTo>
                <a:lnTo>
                  <a:pt x="211" y="290"/>
                </a:lnTo>
                <a:lnTo>
                  <a:pt x="211" y="290"/>
                </a:lnTo>
                <a:lnTo>
                  <a:pt x="217" y="286"/>
                </a:lnTo>
                <a:lnTo>
                  <a:pt x="225" y="286"/>
                </a:lnTo>
                <a:lnTo>
                  <a:pt x="240" y="284"/>
                </a:lnTo>
                <a:lnTo>
                  <a:pt x="240" y="284"/>
                </a:lnTo>
                <a:lnTo>
                  <a:pt x="248" y="309"/>
                </a:lnTo>
                <a:lnTo>
                  <a:pt x="251" y="336"/>
                </a:lnTo>
                <a:lnTo>
                  <a:pt x="259" y="387"/>
                </a:lnTo>
                <a:lnTo>
                  <a:pt x="269" y="498"/>
                </a:lnTo>
                <a:lnTo>
                  <a:pt x="269" y="498"/>
                </a:lnTo>
                <a:lnTo>
                  <a:pt x="274" y="502"/>
                </a:lnTo>
                <a:lnTo>
                  <a:pt x="280" y="505"/>
                </a:lnTo>
                <a:lnTo>
                  <a:pt x="291" y="509"/>
                </a:lnTo>
                <a:lnTo>
                  <a:pt x="291" y="509"/>
                </a:lnTo>
                <a:lnTo>
                  <a:pt x="307" y="515"/>
                </a:lnTo>
                <a:lnTo>
                  <a:pt x="324" y="517"/>
                </a:lnTo>
                <a:lnTo>
                  <a:pt x="339" y="517"/>
                </a:lnTo>
                <a:lnTo>
                  <a:pt x="354" y="515"/>
                </a:lnTo>
                <a:lnTo>
                  <a:pt x="387" y="511"/>
                </a:lnTo>
                <a:lnTo>
                  <a:pt x="419" y="505"/>
                </a:lnTo>
                <a:lnTo>
                  <a:pt x="419" y="505"/>
                </a:lnTo>
                <a:lnTo>
                  <a:pt x="429" y="500"/>
                </a:lnTo>
                <a:lnTo>
                  <a:pt x="438" y="492"/>
                </a:lnTo>
                <a:lnTo>
                  <a:pt x="448" y="483"/>
                </a:lnTo>
                <a:lnTo>
                  <a:pt x="459" y="475"/>
                </a:lnTo>
                <a:lnTo>
                  <a:pt x="459" y="475"/>
                </a:lnTo>
                <a:lnTo>
                  <a:pt x="465" y="471"/>
                </a:lnTo>
                <a:lnTo>
                  <a:pt x="472" y="469"/>
                </a:lnTo>
                <a:lnTo>
                  <a:pt x="478" y="465"/>
                </a:lnTo>
                <a:lnTo>
                  <a:pt x="482" y="460"/>
                </a:lnTo>
                <a:lnTo>
                  <a:pt x="482" y="460"/>
                </a:lnTo>
                <a:lnTo>
                  <a:pt x="482" y="452"/>
                </a:lnTo>
                <a:lnTo>
                  <a:pt x="480" y="443"/>
                </a:lnTo>
                <a:lnTo>
                  <a:pt x="472" y="416"/>
                </a:lnTo>
                <a:lnTo>
                  <a:pt x="472" y="416"/>
                </a:lnTo>
                <a:close/>
                <a:moveTo>
                  <a:pt x="147" y="35"/>
                </a:moveTo>
                <a:lnTo>
                  <a:pt x="147" y="35"/>
                </a:lnTo>
                <a:lnTo>
                  <a:pt x="147" y="40"/>
                </a:lnTo>
                <a:lnTo>
                  <a:pt x="145" y="44"/>
                </a:lnTo>
                <a:lnTo>
                  <a:pt x="143" y="46"/>
                </a:lnTo>
                <a:lnTo>
                  <a:pt x="143" y="52"/>
                </a:lnTo>
                <a:lnTo>
                  <a:pt x="143" y="52"/>
                </a:lnTo>
                <a:lnTo>
                  <a:pt x="137" y="46"/>
                </a:lnTo>
                <a:lnTo>
                  <a:pt x="137" y="46"/>
                </a:lnTo>
                <a:lnTo>
                  <a:pt x="127" y="50"/>
                </a:lnTo>
                <a:lnTo>
                  <a:pt x="118" y="58"/>
                </a:lnTo>
                <a:lnTo>
                  <a:pt x="110" y="63"/>
                </a:lnTo>
                <a:lnTo>
                  <a:pt x="101" y="69"/>
                </a:lnTo>
                <a:lnTo>
                  <a:pt x="101" y="69"/>
                </a:lnTo>
                <a:lnTo>
                  <a:pt x="122" y="50"/>
                </a:lnTo>
                <a:lnTo>
                  <a:pt x="133" y="40"/>
                </a:lnTo>
                <a:lnTo>
                  <a:pt x="147" y="35"/>
                </a:lnTo>
                <a:lnTo>
                  <a:pt x="147" y="35"/>
                </a:lnTo>
                <a:close/>
                <a:moveTo>
                  <a:pt x="61" y="321"/>
                </a:moveTo>
                <a:lnTo>
                  <a:pt x="61" y="321"/>
                </a:lnTo>
                <a:lnTo>
                  <a:pt x="65" y="313"/>
                </a:lnTo>
                <a:lnTo>
                  <a:pt x="72" y="305"/>
                </a:lnTo>
                <a:lnTo>
                  <a:pt x="80" y="300"/>
                </a:lnTo>
                <a:lnTo>
                  <a:pt x="87" y="294"/>
                </a:lnTo>
                <a:lnTo>
                  <a:pt x="87" y="294"/>
                </a:lnTo>
                <a:lnTo>
                  <a:pt x="89" y="294"/>
                </a:lnTo>
                <a:lnTo>
                  <a:pt x="91" y="296"/>
                </a:lnTo>
                <a:lnTo>
                  <a:pt x="89" y="300"/>
                </a:lnTo>
                <a:lnTo>
                  <a:pt x="87" y="309"/>
                </a:lnTo>
                <a:lnTo>
                  <a:pt x="87" y="309"/>
                </a:lnTo>
                <a:lnTo>
                  <a:pt x="80" y="311"/>
                </a:lnTo>
                <a:lnTo>
                  <a:pt x="74" y="315"/>
                </a:lnTo>
                <a:lnTo>
                  <a:pt x="61" y="321"/>
                </a:lnTo>
                <a:lnTo>
                  <a:pt x="61" y="321"/>
                </a:lnTo>
                <a:close/>
                <a:moveTo>
                  <a:pt x="76" y="355"/>
                </a:moveTo>
                <a:lnTo>
                  <a:pt x="76" y="355"/>
                </a:lnTo>
                <a:lnTo>
                  <a:pt x="68" y="357"/>
                </a:lnTo>
                <a:lnTo>
                  <a:pt x="61" y="361"/>
                </a:lnTo>
                <a:lnTo>
                  <a:pt x="57" y="364"/>
                </a:lnTo>
                <a:lnTo>
                  <a:pt x="49" y="368"/>
                </a:lnTo>
                <a:lnTo>
                  <a:pt x="49" y="368"/>
                </a:lnTo>
                <a:lnTo>
                  <a:pt x="55" y="357"/>
                </a:lnTo>
                <a:lnTo>
                  <a:pt x="63" y="349"/>
                </a:lnTo>
                <a:lnTo>
                  <a:pt x="78" y="332"/>
                </a:lnTo>
                <a:lnTo>
                  <a:pt x="78" y="332"/>
                </a:lnTo>
                <a:lnTo>
                  <a:pt x="80" y="334"/>
                </a:lnTo>
                <a:lnTo>
                  <a:pt x="80" y="336"/>
                </a:lnTo>
                <a:lnTo>
                  <a:pt x="80" y="342"/>
                </a:lnTo>
                <a:lnTo>
                  <a:pt x="76" y="355"/>
                </a:lnTo>
                <a:lnTo>
                  <a:pt x="76" y="355"/>
                </a:lnTo>
                <a:close/>
                <a:moveTo>
                  <a:pt x="61" y="286"/>
                </a:moveTo>
                <a:lnTo>
                  <a:pt x="61" y="286"/>
                </a:lnTo>
                <a:lnTo>
                  <a:pt x="78" y="269"/>
                </a:lnTo>
                <a:lnTo>
                  <a:pt x="95" y="254"/>
                </a:lnTo>
                <a:lnTo>
                  <a:pt x="95" y="254"/>
                </a:lnTo>
                <a:lnTo>
                  <a:pt x="97" y="254"/>
                </a:lnTo>
                <a:lnTo>
                  <a:pt x="99" y="256"/>
                </a:lnTo>
                <a:lnTo>
                  <a:pt x="99" y="261"/>
                </a:lnTo>
                <a:lnTo>
                  <a:pt x="97" y="265"/>
                </a:lnTo>
                <a:lnTo>
                  <a:pt x="97" y="269"/>
                </a:lnTo>
                <a:lnTo>
                  <a:pt x="97" y="269"/>
                </a:lnTo>
                <a:lnTo>
                  <a:pt x="78" y="279"/>
                </a:lnTo>
                <a:lnTo>
                  <a:pt x="61" y="286"/>
                </a:lnTo>
                <a:lnTo>
                  <a:pt x="61" y="286"/>
                </a:lnTo>
                <a:close/>
                <a:moveTo>
                  <a:pt x="76" y="244"/>
                </a:moveTo>
                <a:lnTo>
                  <a:pt x="76" y="244"/>
                </a:lnTo>
                <a:lnTo>
                  <a:pt x="78" y="241"/>
                </a:lnTo>
                <a:lnTo>
                  <a:pt x="84" y="235"/>
                </a:lnTo>
                <a:lnTo>
                  <a:pt x="95" y="225"/>
                </a:lnTo>
                <a:lnTo>
                  <a:pt x="101" y="221"/>
                </a:lnTo>
                <a:lnTo>
                  <a:pt x="105" y="216"/>
                </a:lnTo>
                <a:lnTo>
                  <a:pt x="106" y="210"/>
                </a:lnTo>
                <a:lnTo>
                  <a:pt x="105" y="202"/>
                </a:lnTo>
                <a:lnTo>
                  <a:pt x="105" y="202"/>
                </a:lnTo>
                <a:lnTo>
                  <a:pt x="91" y="204"/>
                </a:lnTo>
                <a:lnTo>
                  <a:pt x="86" y="206"/>
                </a:lnTo>
                <a:lnTo>
                  <a:pt x="82" y="210"/>
                </a:lnTo>
                <a:lnTo>
                  <a:pt x="82" y="210"/>
                </a:lnTo>
                <a:lnTo>
                  <a:pt x="87" y="202"/>
                </a:lnTo>
                <a:lnTo>
                  <a:pt x="95" y="195"/>
                </a:lnTo>
                <a:lnTo>
                  <a:pt x="105" y="187"/>
                </a:lnTo>
                <a:lnTo>
                  <a:pt x="114" y="181"/>
                </a:lnTo>
                <a:lnTo>
                  <a:pt x="114" y="181"/>
                </a:lnTo>
                <a:lnTo>
                  <a:pt x="110" y="206"/>
                </a:lnTo>
                <a:lnTo>
                  <a:pt x="105" y="231"/>
                </a:lnTo>
                <a:lnTo>
                  <a:pt x="105" y="231"/>
                </a:lnTo>
                <a:lnTo>
                  <a:pt x="97" y="233"/>
                </a:lnTo>
                <a:lnTo>
                  <a:pt x="89" y="237"/>
                </a:lnTo>
                <a:lnTo>
                  <a:pt x="76" y="244"/>
                </a:lnTo>
                <a:lnTo>
                  <a:pt x="76" y="244"/>
                </a:lnTo>
                <a:close/>
                <a:moveTo>
                  <a:pt x="114" y="117"/>
                </a:moveTo>
                <a:lnTo>
                  <a:pt x="114" y="117"/>
                </a:lnTo>
                <a:lnTo>
                  <a:pt x="116" y="113"/>
                </a:lnTo>
                <a:lnTo>
                  <a:pt x="120" y="109"/>
                </a:lnTo>
                <a:lnTo>
                  <a:pt x="127" y="101"/>
                </a:lnTo>
                <a:lnTo>
                  <a:pt x="127" y="101"/>
                </a:lnTo>
                <a:lnTo>
                  <a:pt x="129" y="103"/>
                </a:lnTo>
                <a:lnTo>
                  <a:pt x="129" y="107"/>
                </a:lnTo>
                <a:lnTo>
                  <a:pt x="127" y="113"/>
                </a:lnTo>
                <a:lnTo>
                  <a:pt x="127" y="113"/>
                </a:lnTo>
                <a:lnTo>
                  <a:pt x="124" y="113"/>
                </a:lnTo>
                <a:lnTo>
                  <a:pt x="120" y="115"/>
                </a:lnTo>
                <a:lnTo>
                  <a:pt x="114" y="117"/>
                </a:lnTo>
                <a:lnTo>
                  <a:pt x="114" y="117"/>
                </a:lnTo>
                <a:close/>
                <a:moveTo>
                  <a:pt x="118" y="157"/>
                </a:moveTo>
                <a:lnTo>
                  <a:pt x="118" y="157"/>
                </a:lnTo>
                <a:lnTo>
                  <a:pt x="110" y="159"/>
                </a:lnTo>
                <a:lnTo>
                  <a:pt x="103" y="160"/>
                </a:lnTo>
                <a:lnTo>
                  <a:pt x="87" y="168"/>
                </a:lnTo>
                <a:lnTo>
                  <a:pt x="87" y="168"/>
                </a:lnTo>
                <a:lnTo>
                  <a:pt x="95" y="159"/>
                </a:lnTo>
                <a:lnTo>
                  <a:pt x="103" y="149"/>
                </a:lnTo>
                <a:lnTo>
                  <a:pt x="112" y="141"/>
                </a:lnTo>
                <a:lnTo>
                  <a:pt x="122" y="134"/>
                </a:lnTo>
                <a:lnTo>
                  <a:pt x="122" y="134"/>
                </a:lnTo>
                <a:lnTo>
                  <a:pt x="124" y="140"/>
                </a:lnTo>
                <a:lnTo>
                  <a:pt x="122" y="145"/>
                </a:lnTo>
                <a:lnTo>
                  <a:pt x="118" y="157"/>
                </a:lnTo>
                <a:lnTo>
                  <a:pt x="118" y="157"/>
                </a:lnTo>
                <a:close/>
                <a:moveTo>
                  <a:pt x="108" y="94"/>
                </a:moveTo>
                <a:lnTo>
                  <a:pt x="108" y="94"/>
                </a:lnTo>
                <a:lnTo>
                  <a:pt x="110" y="90"/>
                </a:lnTo>
                <a:lnTo>
                  <a:pt x="112" y="86"/>
                </a:lnTo>
                <a:lnTo>
                  <a:pt x="122" y="79"/>
                </a:lnTo>
                <a:lnTo>
                  <a:pt x="129" y="71"/>
                </a:lnTo>
                <a:lnTo>
                  <a:pt x="139" y="63"/>
                </a:lnTo>
                <a:lnTo>
                  <a:pt x="139" y="63"/>
                </a:lnTo>
                <a:lnTo>
                  <a:pt x="139" y="63"/>
                </a:lnTo>
                <a:lnTo>
                  <a:pt x="139" y="63"/>
                </a:lnTo>
                <a:lnTo>
                  <a:pt x="137" y="69"/>
                </a:lnTo>
                <a:lnTo>
                  <a:pt x="135" y="79"/>
                </a:lnTo>
                <a:lnTo>
                  <a:pt x="135" y="79"/>
                </a:lnTo>
                <a:lnTo>
                  <a:pt x="126" y="80"/>
                </a:lnTo>
                <a:lnTo>
                  <a:pt x="120" y="84"/>
                </a:lnTo>
                <a:lnTo>
                  <a:pt x="108" y="94"/>
                </a:lnTo>
                <a:lnTo>
                  <a:pt x="108" y="94"/>
                </a:lnTo>
                <a:close/>
                <a:moveTo>
                  <a:pt x="105" y="107"/>
                </a:moveTo>
                <a:lnTo>
                  <a:pt x="105" y="107"/>
                </a:lnTo>
                <a:lnTo>
                  <a:pt x="105" y="109"/>
                </a:lnTo>
                <a:lnTo>
                  <a:pt x="105" y="111"/>
                </a:lnTo>
                <a:lnTo>
                  <a:pt x="99" y="117"/>
                </a:lnTo>
                <a:lnTo>
                  <a:pt x="91" y="122"/>
                </a:lnTo>
                <a:lnTo>
                  <a:pt x="86" y="128"/>
                </a:lnTo>
                <a:lnTo>
                  <a:pt x="86" y="128"/>
                </a:lnTo>
                <a:lnTo>
                  <a:pt x="86" y="124"/>
                </a:lnTo>
                <a:lnTo>
                  <a:pt x="86" y="120"/>
                </a:lnTo>
                <a:lnTo>
                  <a:pt x="93" y="117"/>
                </a:lnTo>
                <a:lnTo>
                  <a:pt x="101" y="113"/>
                </a:lnTo>
                <a:lnTo>
                  <a:pt x="103" y="109"/>
                </a:lnTo>
                <a:lnTo>
                  <a:pt x="105" y="107"/>
                </a:lnTo>
                <a:lnTo>
                  <a:pt x="105" y="107"/>
                </a:lnTo>
                <a:close/>
                <a:moveTo>
                  <a:pt x="95" y="141"/>
                </a:moveTo>
                <a:lnTo>
                  <a:pt x="95" y="141"/>
                </a:lnTo>
                <a:lnTo>
                  <a:pt x="93" y="147"/>
                </a:lnTo>
                <a:lnTo>
                  <a:pt x="87" y="153"/>
                </a:lnTo>
                <a:lnTo>
                  <a:pt x="78" y="164"/>
                </a:lnTo>
                <a:lnTo>
                  <a:pt x="78" y="164"/>
                </a:lnTo>
                <a:lnTo>
                  <a:pt x="76" y="160"/>
                </a:lnTo>
                <a:lnTo>
                  <a:pt x="76" y="157"/>
                </a:lnTo>
                <a:lnTo>
                  <a:pt x="78" y="153"/>
                </a:lnTo>
                <a:lnTo>
                  <a:pt x="82" y="151"/>
                </a:lnTo>
                <a:lnTo>
                  <a:pt x="89" y="147"/>
                </a:lnTo>
                <a:lnTo>
                  <a:pt x="95" y="141"/>
                </a:lnTo>
                <a:lnTo>
                  <a:pt x="95" y="141"/>
                </a:lnTo>
                <a:close/>
                <a:moveTo>
                  <a:pt x="66" y="193"/>
                </a:moveTo>
                <a:lnTo>
                  <a:pt x="66" y="193"/>
                </a:lnTo>
                <a:lnTo>
                  <a:pt x="76" y="189"/>
                </a:lnTo>
                <a:lnTo>
                  <a:pt x="86" y="183"/>
                </a:lnTo>
                <a:lnTo>
                  <a:pt x="93" y="178"/>
                </a:lnTo>
                <a:lnTo>
                  <a:pt x="103" y="172"/>
                </a:lnTo>
                <a:lnTo>
                  <a:pt x="103" y="172"/>
                </a:lnTo>
                <a:lnTo>
                  <a:pt x="105" y="172"/>
                </a:lnTo>
                <a:lnTo>
                  <a:pt x="103" y="174"/>
                </a:lnTo>
                <a:lnTo>
                  <a:pt x="103" y="174"/>
                </a:lnTo>
                <a:lnTo>
                  <a:pt x="82" y="193"/>
                </a:lnTo>
                <a:lnTo>
                  <a:pt x="63" y="214"/>
                </a:lnTo>
                <a:lnTo>
                  <a:pt x="63" y="214"/>
                </a:lnTo>
                <a:lnTo>
                  <a:pt x="63" y="210"/>
                </a:lnTo>
                <a:lnTo>
                  <a:pt x="63" y="204"/>
                </a:lnTo>
                <a:lnTo>
                  <a:pt x="65" y="199"/>
                </a:lnTo>
                <a:lnTo>
                  <a:pt x="66" y="193"/>
                </a:lnTo>
                <a:lnTo>
                  <a:pt x="66" y="193"/>
                </a:lnTo>
                <a:close/>
                <a:moveTo>
                  <a:pt x="84" y="220"/>
                </a:moveTo>
                <a:lnTo>
                  <a:pt x="84" y="220"/>
                </a:lnTo>
                <a:lnTo>
                  <a:pt x="51" y="256"/>
                </a:lnTo>
                <a:lnTo>
                  <a:pt x="51" y="256"/>
                </a:lnTo>
                <a:lnTo>
                  <a:pt x="53" y="248"/>
                </a:lnTo>
                <a:lnTo>
                  <a:pt x="57" y="242"/>
                </a:lnTo>
                <a:lnTo>
                  <a:pt x="65" y="235"/>
                </a:lnTo>
                <a:lnTo>
                  <a:pt x="74" y="227"/>
                </a:lnTo>
                <a:lnTo>
                  <a:pt x="84" y="220"/>
                </a:lnTo>
                <a:lnTo>
                  <a:pt x="84" y="220"/>
                </a:lnTo>
                <a:close/>
                <a:moveTo>
                  <a:pt x="49" y="273"/>
                </a:moveTo>
                <a:lnTo>
                  <a:pt x="49" y="273"/>
                </a:lnTo>
                <a:lnTo>
                  <a:pt x="57" y="271"/>
                </a:lnTo>
                <a:lnTo>
                  <a:pt x="63" y="267"/>
                </a:lnTo>
                <a:lnTo>
                  <a:pt x="66" y="261"/>
                </a:lnTo>
                <a:lnTo>
                  <a:pt x="72" y="258"/>
                </a:lnTo>
                <a:lnTo>
                  <a:pt x="72" y="258"/>
                </a:lnTo>
                <a:lnTo>
                  <a:pt x="70" y="265"/>
                </a:lnTo>
                <a:lnTo>
                  <a:pt x="63" y="271"/>
                </a:lnTo>
                <a:lnTo>
                  <a:pt x="55" y="277"/>
                </a:lnTo>
                <a:lnTo>
                  <a:pt x="49" y="284"/>
                </a:lnTo>
                <a:lnTo>
                  <a:pt x="49" y="284"/>
                </a:lnTo>
                <a:lnTo>
                  <a:pt x="47" y="282"/>
                </a:lnTo>
                <a:lnTo>
                  <a:pt x="47" y="281"/>
                </a:lnTo>
                <a:lnTo>
                  <a:pt x="49" y="277"/>
                </a:lnTo>
                <a:lnTo>
                  <a:pt x="49" y="273"/>
                </a:lnTo>
                <a:lnTo>
                  <a:pt x="49" y="273"/>
                </a:lnTo>
                <a:close/>
                <a:moveTo>
                  <a:pt x="70" y="292"/>
                </a:moveTo>
                <a:lnTo>
                  <a:pt x="70" y="292"/>
                </a:lnTo>
                <a:lnTo>
                  <a:pt x="65" y="302"/>
                </a:lnTo>
                <a:lnTo>
                  <a:pt x="57" y="309"/>
                </a:lnTo>
                <a:lnTo>
                  <a:pt x="47" y="317"/>
                </a:lnTo>
                <a:lnTo>
                  <a:pt x="42" y="326"/>
                </a:lnTo>
                <a:lnTo>
                  <a:pt x="42" y="326"/>
                </a:lnTo>
                <a:lnTo>
                  <a:pt x="40" y="321"/>
                </a:lnTo>
                <a:lnTo>
                  <a:pt x="42" y="315"/>
                </a:lnTo>
                <a:lnTo>
                  <a:pt x="46" y="311"/>
                </a:lnTo>
                <a:lnTo>
                  <a:pt x="51" y="307"/>
                </a:lnTo>
                <a:lnTo>
                  <a:pt x="61" y="300"/>
                </a:lnTo>
                <a:lnTo>
                  <a:pt x="70" y="292"/>
                </a:lnTo>
                <a:lnTo>
                  <a:pt x="70" y="292"/>
                </a:lnTo>
                <a:close/>
                <a:moveTo>
                  <a:pt x="63" y="330"/>
                </a:moveTo>
                <a:lnTo>
                  <a:pt x="63" y="330"/>
                </a:lnTo>
                <a:lnTo>
                  <a:pt x="61" y="336"/>
                </a:lnTo>
                <a:lnTo>
                  <a:pt x="57" y="342"/>
                </a:lnTo>
                <a:lnTo>
                  <a:pt x="46" y="355"/>
                </a:lnTo>
                <a:lnTo>
                  <a:pt x="46" y="355"/>
                </a:lnTo>
                <a:lnTo>
                  <a:pt x="26" y="382"/>
                </a:lnTo>
                <a:lnTo>
                  <a:pt x="26" y="382"/>
                </a:lnTo>
                <a:lnTo>
                  <a:pt x="26" y="372"/>
                </a:lnTo>
                <a:lnTo>
                  <a:pt x="28" y="364"/>
                </a:lnTo>
                <a:lnTo>
                  <a:pt x="32" y="357"/>
                </a:lnTo>
                <a:lnTo>
                  <a:pt x="36" y="351"/>
                </a:lnTo>
                <a:lnTo>
                  <a:pt x="42" y="343"/>
                </a:lnTo>
                <a:lnTo>
                  <a:pt x="47" y="340"/>
                </a:lnTo>
                <a:lnTo>
                  <a:pt x="63" y="330"/>
                </a:lnTo>
                <a:lnTo>
                  <a:pt x="63" y="330"/>
                </a:lnTo>
                <a:close/>
                <a:moveTo>
                  <a:pt x="23" y="389"/>
                </a:moveTo>
                <a:lnTo>
                  <a:pt x="23" y="389"/>
                </a:lnTo>
                <a:lnTo>
                  <a:pt x="28" y="393"/>
                </a:lnTo>
                <a:lnTo>
                  <a:pt x="30" y="393"/>
                </a:lnTo>
                <a:lnTo>
                  <a:pt x="34" y="393"/>
                </a:lnTo>
                <a:lnTo>
                  <a:pt x="34" y="393"/>
                </a:lnTo>
                <a:lnTo>
                  <a:pt x="28" y="401"/>
                </a:lnTo>
                <a:lnTo>
                  <a:pt x="23" y="408"/>
                </a:lnTo>
                <a:lnTo>
                  <a:pt x="23" y="408"/>
                </a:lnTo>
                <a:lnTo>
                  <a:pt x="21" y="404"/>
                </a:lnTo>
                <a:lnTo>
                  <a:pt x="23" y="401"/>
                </a:lnTo>
                <a:lnTo>
                  <a:pt x="23" y="395"/>
                </a:lnTo>
                <a:lnTo>
                  <a:pt x="23" y="389"/>
                </a:lnTo>
                <a:lnTo>
                  <a:pt x="23" y="389"/>
                </a:lnTo>
                <a:close/>
                <a:moveTo>
                  <a:pt x="57" y="397"/>
                </a:moveTo>
                <a:lnTo>
                  <a:pt x="57" y="397"/>
                </a:lnTo>
                <a:lnTo>
                  <a:pt x="49" y="401"/>
                </a:lnTo>
                <a:lnTo>
                  <a:pt x="42" y="404"/>
                </a:lnTo>
                <a:lnTo>
                  <a:pt x="36" y="410"/>
                </a:lnTo>
                <a:lnTo>
                  <a:pt x="28" y="414"/>
                </a:lnTo>
                <a:lnTo>
                  <a:pt x="28" y="414"/>
                </a:lnTo>
                <a:lnTo>
                  <a:pt x="47" y="393"/>
                </a:lnTo>
                <a:lnTo>
                  <a:pt x="57" y="383"/>
                </a:lnTo>
                <a:lnTo>
                  <a:pt x="70" y="376"/>
                </a:lnTo>
                <a:lnTo>
                  <a:pt x="70" y="376"/>
                </a:lnTo>
                <a:lnTo>
                  <a:pt x="65" y="403"/>
                </a:lnTo>
                <a:lnTo>
                  <a:pt x="59" y="431"/>
                </a:lnTo>
                <a:lnTo>
                  <a:pt x="59" y="431"/>
                </a:lnTo>
                <a:lnTo>
                  <a:pt x="55" y="429"/>
                </a:lnTo>
                <a:lnTo>
                  <a:pt x="49" y="429"/>
                </a:lnTo>
                <a:lnTo>
                  <a:pt x="42" y="435"/>
                </a:lnTo>
                <a:lnTo>
                  <a:pt x="32" y="441"/>
                </a:lnTo>
                <a:lnTo>
                  <a:pt x="25" y="446"/>
                </a:lnTo>
                <a:lnTo>
                  <a:pt x="25" y="446"/>
                </a:lnTo>
                <a:lnTo>
                  <a:pt x="28" y="439"/>
                </a:lnTo>
                <a:lnTo>
                  <a:pt x="34" y="433"/>
                </a:lnTo>
                <a:lnTo>
                  <a:pt x="46" y="423"/>
                </a:lnTo>
                <a:lnTo>
                  <a:pt x="51" y="418"/>
                </a:lnTo>
                <a:lnTo>
                  <a:pt x="55" y="412"/>
                </a:lnTo>
                <a:lnTo>
                  <a:pt x="57" y="404"/>
                </a:lnTo>
                <a:lnTo>
                  <a:pt x="57" y="397"/>
                </a:lnTo>
                <a:lnTo>
                  <a:pt x="57" y="397"/>
                </a:lnTo>
                <a:close/>
                <a:moveTo>
                  <a:pt x="57" y="437"/>
                </a:moveTo>
                <a:lnTo>
                  <a:pt x="57" y="437"/>
                </a:lnTo>
                <a:lnTo>
                  <a:pt x="57" y="441"/>
                </a:lnTo>
                <a:lnTo>
                  <a:pt x="55" y="446"/>
                </a:lnTo>
                <a:lnTo>
                  <a:pt x="49" y="454"/>
                </a:lnTo>
                <a:lnTo>
                  <a:pt x="42" y="460"/>
                </a:lnTo>
                <a:lnTo>
                  <a:pt x="32" y="464"/>
                </a:lnTo>
                <a:lnTo>
                  <a:pt x="32" y="464"/>
                </a:lnTo>
                <a:lnTo>
                  <a:pt x="46" y="450"/>
                </a:lnTo>
                <a:lnTo>
                  <a:pt x="57" y="437"/>
                </a:lnTo>
                <a:lnTo>
                  <a:pt x="57" y="437"/>
                </a:lnTo>
                <a:close/>
                <a:moveTo>
                  <a:pt x="57" y="496"/>
                </a:moveTo>
                <a:lnTo>
                  <a:pt x="57" y="496"/>
                </a:lnTo>
                <a:lnTo>
                  <a:pt x="53" y="496"/>
                </a:lnTo>
                <a:lnTo>
                  <a:pt x="49" y="496"/>
                </a:lnTo>
                <a:lnTo>
                  <a:pt x="46" y="494"/>
                </a:lnTo>
                <a:lnTo>
                  <a:pt x="42" y="496"/>
                </a:lnTo>
                <a:lnTo>
                  <a:pt x="42" y="496"/>
                </a:lnTo>
                <a:lnTo>
                  <a:pt x="47" y="488"/>
                </a:lnTo>
                <a:lnTo>
                  <a:pt x="53" y="483"/>
                </a:lnTo>
                <a:lnTo>
                  <a:pt x="68" y="473"/>
                </a:lnTo>
                <a:lnTo>
                  <a:pt x="68" y="473"/>
                </a:lnTo>
                <a:lnTo>
                  <a:pt x="70" y="475"/>
                </a:lnTo>
                <a:lnTo>
                  <a:pt x="68" y="477"/>
                </a:lnTo>
                <a:lnTo>
                  <a:pt x="65" y="483"/>
                </a:lnTo>
                <a:lnTo>
                  <a:pt x="61" y="490"/>
                </a:lnTo>
                <a:lnTo>
                  <a:pt x="57" y="496"/>
                </a:lnTo>
                <a:lnTo>
                  <a:pt x="57" y="496"/>
                </a:lnTo>
                <a:close/>
                <a:moveTo>
                  <a:pt x="78" y="498"/>
                </a:moveTo>
                <a:lnTo>
                  <a:pt x="78" y="498"/>
                </a:lnTo>
                <a:lnTo>
                  <a:pt x="82" y="494"/>
                </a:lnTo>
                <a:lnTo>
                  <a:pt x="87" y="488"/>
                </a:lnTo>
                <a:lnTo>
                  <a:pt x="97" y="483"/>
                </a:lnTo>
                <a:lnTo>
                  <a:pt x="97" y="483"/>
                </a:lnTo>
                <a:lnTo>
                  <a:pt x="97" y="488"/>
                </a:lnTo>
                <a:lnTo>
                  <a:pt x="93" y="492"/>
                </a:lnTo>
                <a:lnTo>
                  <a:pt x="86" y="496"/>
                </a:lnTo>
                <a:lnTo>
                  <a:pt x="78" y="498"/>
                </a:lnTo>
                <a:lnTo>
                  <a:pt x="78" y="498"/>
                </a:lnTo>
                <a:close/>
                <a:moveTo>
                  <a:pt x="80" y="483"/>
                </a:moveTo>
                <a:lnTo>
                  <a:pt x="80" y="483"/>
                </a:lnTo>
                <a:lnTo>
                  <a:pt x="82" y="479"/>
                </a:lnTo>
                <a:lnTo>
                  <a:pt x="86" y="473"/>
                </a:lnTo>
                <a:lnTo>
                  <a:pt x="91" y="469"/>
                </a:lnTo>
                <a:lnTo>
                  <a:pt x="95" y="469"/>
                </a:lnTo>
                <a:lnTo>
                  <a:pt x="99" y="469"/>
                </a:lnTo>
                <a:lnTo>
                  <a:pt x="99" y="469"/>
                </a:lnTo>
                <a:lnTo>
                  <a:pt x="95" y="473"/>
                </a:lnTo>
                <a:lnTo>
                  <a:pt x="89" y="477"/>
                </a:lnTo>
                <a:lnTo>
                  <a:pt x="84" y="479"/>
                </a:lnTo>
                <a:lnTo>
                  <a:pt x="80" y="483"/>
                </a:lnTo>
                <a:lnTo>
                  <a:pt x="80" y="483"/>
                </a:lnTo>
                <a:close/>
                <a:moveTo>
                  <a:pt x="120" y="475"/>
                </a:moveTo>
                <a:lnTo>
                  <a:pt x="120" y="475"/>
                </a:lnTo>
                <a:lnTo>
                  <a:pt x="120" y="469"/>
                </a:lnTo>
                <a:lnTo>
                  <a:pt x="122" y="467"/>
                </a:lnTo>
                <a:lnTo>
                  <a:pt x="122" y="467"/>
                </a:lnTo>
                <a:lnTo>
                  <a:pt x="124" y="465"/>
                </a:lnTo>
                <a:lnTo>
                  <a:pt x="126" y="467"/>
                </a:lnTo>
                <a:lnTo>
                  <a:pt x="127" y="467"/>
                </a:lnTo>
                <a:lnTo>
                  <a:pt x="129" y="467"/>
                </a:lnTo>
                <a:lnTo>
                  <a:pt x="129" y="467"/>
                </a:lnTo>
                <a:lnTo>
                  <a:pt x="126" y="471"/>
                </a:lnTo>
                <a:lnTo>
                  <a:pt x="120" y="475"/>
                </a:lnTo>
                <a:lnTo>
                  <a:pt x="120" y="475"/>
                </a:lnTo>
                <a:close/>
                <a:moveTo>
                  <a:pt x="135" y="483"/>
                </a:moveTo>
                <a:lnTo>
                  <a:pt x="135" y="483"/>
                </a:lnTo>
                <a:lnTo>
                  <a:pt x="143" y="473"/>
                </a:lnTo>
                <a:lnTo>
                  <a:pt x="147" y="469"/>
                </a:lnTo>
                <a:lnTo>
                  <a:pt x="154" y="465"/>
                </a:lnTo>
                <a:lnTo>
                  <a:pt x="154" y="465"/>
                </a:lnTo>
                <a:lnTo>
                  <a:pt x="145" y="475"/>
                </a:lnTo>
                <a:lnTo>
                  <a:pt x="135" y="483"/>
                </a:lnTo>
                <a:lnTo>
                  <a:pt x="135" y="483"/>
                </a:lnTo>
                <a:close/>
                <a:moveTo>
                  <a:pt x="255" y="288"/>
                </a:moveTo>
                <a:lnTo>
                  <a:pt x="255" y="288"/>
                </a:lnTo>
                <a:lnTo>
                  <a:pt x="253" y="286"/>
                </a:lnTo>
                <a:lnTo>
                  <a:pt x="253" y="284"/>
                </a:lnTo>
                <a:lnTo>
                  <a:pt x="253" y="281"/>
                </a:lnTo>
                <a:lnTo>
                  <a:pt x="253" y="281"/>
                </a:lnTo>
                <a:lnTo>
                  <a:pt x="257" y="281"/>
                </a:lnTo>
                <a:lnTo>
                  <a:pt x="259" y="281"/>
                </a:lnTo>
                <a:lnTo>
                  <a:pt x="259" y="281"/>
                </a:lnTo>
                <a:lnTo>
                  <a:pt x="257" y="284"/>
                </a:lnTo>
                <a:lnTo>
                  <a:pt x="255" y="288"/>
                </a:lnTo>
                <a:lnTo>
                  <a:pt x="255" y="288"/>
                </a:lnTo>
                <a:close/>
                <a:moveTo>
                  <a:pt x="270" y="378"/>
                </a:moveTo>
                <a:lnTo>
                  <a:pt x="270" y="378"/>
                </a:lnTo>
                <a:lnTo>
                  <a:pt x="272" y="378"/>
                </a:lnTo>
                <a:lnTo>
                  <a:pt x="272" y="376"/>
                </a:lnTo>
                <a:lnTo>
                  <a:pt x="272" y="376"/>
                </a:lnTo>
                <a:lnTo>
                  <a:pt x="274" y="378"/>
                </a:lnTo>
                <a:lnTo>
                  <a:pt x="274" y="380"/>
                </a:lnTo>
                <a:lnTo>
                  <a:pt x="272" y="382"/>
                </a:lnTo>
                <a:lnTo>
                  <a:pt x="272" y="385"/>
                </a:lnTo>
                <a:lnTo>
                  <a:pt x="272" y="385"/>
                </a:lnTo>
                <a:lnTo>
                  <a:pt x="270" y="383"/>
                </a:lnTo>
                <a:lnTo>
                  <a:pt x="270" y="382"/>
                </a:lnTo>
                <a:lnTo>
                  <a:pt x="270" y="378"/>
                </a:lnTo>
                <a:lnTo>
                  <a:pt x="270" y="378"/>
                </a:lnTo>
                <a:close/>
                <a:moveTo>
                  <a:pt x="295" y="294"/>
                </a:moveTo>
                <a:lnTo>
                  <a:pt x="295" y="294"/>
                </a:lnTo>
                <a:lnTo>
                  <a:pt x="299" y="298"/>
                </a:lnTo>
                <a:lnTo>
                  <a:pt x="301" y="305"/>
                </a:lnTo>
                <a:lnTo>
                  <a:pt x="301" y="305"/>
                </a:lnTo>
                <a:lnTo>
                  <a:pt x="293" y="311"/>
                </a:lnTo>
                <a:lnTo>
                  <a:pt x="288" y="317"/>
                </a:lnTo>
                <a:lnTo>
                  <a:pt x="282" y="324"/>
                </a:lnTo>
                <a:lnTo>
                  <a:pt x="274" y="330"/>
                </a:lnTo>
                <a:lnTo>
                  <a:pt x="274" y="330"/>
                </a:lnTo>
                <a:lnTo>
                  <a:pt x="278" y="319"/>
                </a:lnTo>
                <a:lnTo>
                  <a:pt x="284" y="311"/>
                </a:lnTo>
                <a:lnTo>
                  <a:pt x="295" y="294"/>
                </a:lnTo>
                <a:lnTo>
                  <a:pt x="295" y="294"/>
                </a:lnTo>
                <a:close/>
                <a:moveTo>
                  <a:pt x="282" y="281"/>
                </a:moveTo>
                <a:lnTo>
                  <a:pt x="288" y="281"/>
                </a:lnTo>
                <a:lnTo>
                  <a:pt x="288" y="281"/>
                </a:lnTo>
                <a:lnTo>
                  <a:pt x="288" y="284"/>
                </a:lnTo>
                <a:lnTo>
                  <a:pt x="286" y="286"/>
                </a:lnTo>
                <a:lnTo>
                  <a:pt x="282" y="286"/>
                </a:lnTo>
                <a:lnTo>
                  <a:pt x="282" y="290"/>
                </a:lnTo>
                <a:lnTo>
                  <a:pt x="282" y="290"/>
                </a:lnTo>
                <a:lnTo>
                  <a:pt x="280" y="288"/>
                </a:lnTo>
                <a:lnTo>
                  <a:pt x="280" y="286"/>
                </a:lnTo>
                <a:lnTo>
                  <a:pt x="282" y="281"/>
                </a:lnTo>
                <a:lnTo>
                  <a:pt x="282" y="281"/>
                </a:lnTo>
                <a:close/>
                <a:moveTo>
                  <a:pt x="278" y="393"/>
                </a:moveTo>
                <a:lnTo>
                  <a:pt x="278" y="393"/>
                </a:lnTo>
                <a:lnTo>
                  <a:pt x="280" y="395"/>
                </a:lnTo>
                <a:lnTo>
                  <a:pt x="278" y="397"/>
                </a:lnTo>
                <a:lnTo>
                  <a:pt x="276" y="399"/>
                </a:lnTo>
                <a:lnTo>
                  <a:pt x="274" y="401"/>
                </a:lnTo>
                <a:lnTo>
                  <a:pt x="274" y="401"/>
                </a:lnTo>
                <a:lnTo>
                  <a:pt x="272" y="399"/>
                </a:lnTo>
                <a:lnTo>
                  <a:pt x="274" y="397"/>
                </a:lnTo>
                <a:lnTo>
                  <a:pt x="278" y="393"/>
                </a:lnTo>
                <a:lnTo>
                  <a:pt x="278" y="393"/>
                </a:lnTo>
                <a:close/>
                <a:moveTo>
                  <a:pt x="280" y="423"/>
                </a:moveTo>
                <a:lnTo>
                  <a:pt x="280" y="423"/>
                </a:lnTo>
                <a:lnTo>
                  <a:pt x="282" y="425"/>
                </a:lnTo>
                <a:lnTo>
                  <a:pt x="280" y="427"/>
                </a:lnTo>
                <a:lnTo>
                  <a:pt x="278" y="431"/>
                </a:lnTo>
                <a:lnTo>
                  <a:pt x="278" y="433"/>
                </a:lnTo>
                <a:lnTo>
                  <a:pt x="278" y="433"/>
                </a:lnTo>
                <a:lnTo>
                  <a:pt x="276" y="431"/>
                </a:lnTo>
                <a:lnTo>
                  <a:pt x="276" y="429"/>
                </a:lnTo>
                <a:lnTo>
                  <a:pt x="280" y="423"/>
                </a:lnTo>
                <a:lnTo>
                  <a:pt x="280" y="423"/>
                </a:lnTo>
                <a:close/>
                <a:moveTo>
                  <a:pt x="280" y="479"/>
                </a:moveTo>
                <a:lnTo>
                  <a:pt x="280" y="479"/>
                </a:lnTo>
                <a:lnTo>
                  <a:pt x="282" y="479"/>
                </a:lnTo>
                <a:lnTo>
                  <a:pt x="282" y="483"/>
                </a:lnTo>
                <a:lnTo>
                  <a:pt x="282" y="486"/>
                </a:lnTo>
                <a:lnTo>
                  <a:pt x="284" y="488"/>
                </a:lnTo>
                <a:lnTo>
                  <a:pt x="284" y="488"/>
                </a:lnTo>
                <a:lnTo>
                  <a:pt x="282" y="490"/>
                </a:lnTo>
                <a:lnTo>
                  <a:pt x="280" y="490"/>
                </a:lnTo>
                <a:lnTo>
                  <a:pt x="278" y="486"/>
                </a:lnTo>
                <a:lnTo>
                  <a:pt x="278" y="481"/>
                </a:lnTo>
                <a:lnTo>
                  <a:pt x="280" y="479"/>
                </a:lnTo>
                <a:lnTo>
                  <a:pt x="280" y="479"/>
                </a:lnTo>
                <a:close/>
                <a:moveTo>
                  <a:pt x="284" y="353"/>
                </a:moveTo>
                <a:lnTo>
                  <a:pt x="284" y="353"/>
                </a:lnTo>
                <a:lnTo>
                  <a:pt x="286" y="345"/>
                </a:lnTo>
                <a:lnTo>
                  <a:pt x="289" y="336"/>
                </a:lnTo>
                <a:lnTo>
                  <a:pt x="301" y="321"/>
                </a:lnTo>
                <a:lnTo>
                  <a:pt x="301" y="321"/>
                </a:lnTo>
                <a:lnTo>
                  <a:pt x="303" y="321"/>
                </a:lnTo>
                <a:lnTo>
                  <a:pt x="305" y="322"/>
                </a:lnTo>
                <a:lnTo>
                  <a:pt x="307" y="324"/>
                </a:lnTo>
                <a:lnTo>
                  <a:pt x="307" y="324"/>
                </a:lnTo>
                <a:lnTo>
                  <a:pt x="295" y="340"/>
                </a:lnTo>
                <a:lnTo>
                  <a:pt x="284" y="353"/>
                </a:lnTo>
                <a:lnTo>
                  <a:pt x="284" y="353"/>
                </a:lnTo>
                <a:close/>
                <a:moveTo>
                  <a:pt x="312" y="349"/>
                </a:moveTo>
                <a:lnTo>
                  <a:pt x="312" y="349"/>
                </a:lnTo>
                <a:lnTo>
                  <a:pt x="310" y="349"/>
                </a:lnTo>
                <a:lnTo>
                  <a:pt x="309" y="351"/>
                </a:lnTo>
                <a:lnTo>
                  <a:pt x="307" y="351"/>
                </a:lnTo>
                <a:lnTo>
                  <a:pt x="305" y="353"/>
                </a:lnTo>
                <a:lnTo>
                  <a:pt x="305" y="353"/>
                </a:lnTo>
                <a:lnTo>
                  <a:pt x="305" y="349"/>
                </a:lnTo>
                <a:lnTo>
                  <a:pt x="307" y="345"/>
                </a:lnTo>
                <a:lnTo>
                  <a:pt x="310" y="342"/>
                </a:lnTo>
                <a:lnTo>
                  <a:pt x="310" y="342"/>
                </a:lnTo>
                <a:lnTo>
                  <a:pt x="312" y="342"/>
                </a:lnTo>
                <a:lnTo>
                  <a:pt x="312" y="343"/>
                </a:lnTo>
                <a:lnTo>
                  <a:pt x="312" y="349"/>
                </a:lnTo>
                <a:lnTo>
                  <a:pt x="312" y="349"/>
                </a:lnTo>
                <a:close/>
                <a:moveTo>
                  <a:pt x="318" y="364"/>
                </a:moveTo>
                <a:lnTo>
                  <a:pt x="318" y="364"/>
                </a:lnTo>
                <a:lnTo>
                  <a:pt x="320" y="366"/>
                </a:lnTo>
                <a:lnTo>
                  <a:pt x="322" y="366"/>
                </a:lnTo>
                <a:lnTo>
                  <a:pt x="322" y="366"/>
                </a:lnTo>
                <a:lnTo>
                  <a:pt x="320" y="372"/>
                </a:lnTo>
                <a:lnTo>
                  <a:pt x="318" y="378"/>
                </a:lnTo>
                <a:lnTo>
                  <a:pt x="310" y="385"/>
                </a:lnTo>
                <a:lnTo>
                  <a:pt x="293" y="399"/>
                </a:lnTo>
                <a:lnTo>
                  <a:pt x="293" y="399"/>
                </a:lnTo>
                <a:lnTo>
                  <a:pt x="295" y="393"/>
                </a:lnTo>
                <a:lnTo>
                  <a:pt x="297" y="387"/>
                </a:lnTo>
                <a:lnTo>
                  <a:pt x="305" y="380"/>
                </a:lnTo>
                <a:lnTo>
                  <a:pt x="312" y="374"/>
                </a:lnTo>
                <a:lnTo>
                  <a:pt x="318" y="364"/>
                </a:lnTo>
                <a:lnTo>
                  <a:pt x="318" y="364"/>
                </a:lnTo>
                <a:close/>
                <a:moveTo>
                  <a:pt x="329" y="391"/>
                </a:moveTo>
                <a:lnTo>
                  <a:pt x="329" y="391"/>
                </a:lnTo>
                <a:lnTo>
                  <a:pt x="328" y="397"/>
                </a:lnTo>
                <a:lnTo>
                  <a:pt x="324" y="401"/>
                </a:lnTo>
                <a:lnTo>
                  <a:pt x="314" y="410"/>
                </a:lnTo>
                <a:lnTo>
                  <a:pt x="305" y="418"/>
                </a:lnTo>
                <a:lnTo>
                  <a:pt x="297" y="425"/>
                </a:lnTo>
                <a:lnTo>
                  <a:pt x="297" y="425"/>
                </a:lnTo>
                <a:lnTo>
                  <a:pt x="297" y="422"/>
                </a:lnTo>
                <a:lnTo>
                  <a:pt x="301" y="416"/>
                </a:lnTo>
                <a:lnTo>
                  <a:pt x="310" y="406"/>
                </a:lnTo>
                <a:lnTo>
                  <a:pt x="320" y="397"/>
                </a:lnTo>
                <a:lnTo>
                  <a:pt x="329" y="391"/>
                </a:lnTo>
                <a:lnTo>
                  <a:pt x="329" y="391"/>
                </a:lnTo>
                <a:close/>
                <a:moveTo>
                  <a:pt x="316" y="456"/>
                </a:moveTo>
                <a:lnTo>
                  <a:pt x="316" y="456"/>
                </a:lnTo>
                <a:lnTo>
                  <a:pt x="316" y="454"/>
                </a:lnTo>
                <a:lnTo>
                  <a:pt x="318" y="450"/>
                </a:lnTo>
                <a:lnTo>
                  <a:pt x="322" y="446"/>
                </a:lnTo>
                <a:lnTo>
                  <a:pt x="322" y="446"/>
                </a:lnTo>
                <a:lnTo>
                  <a:pt x="324" y="448"/>
                </a:lnTo>
                <a:lnTo>
                  <a:pt x="322" y="450"/>
                </a:lnTo>
                <a:lnTo>
                  <a:pt x="316" y="456"/>
                </a:lnTo>
                <a:lnTo>
                  <a:pt x="316" y="456"/>
                </a:lnTo>
                <a:close/>
                <a:moveTo>
                  <a:pt x="322" y="496"/>
                </a:moveTo>
                <a:lnTo>
                  <a:pt x="322" y="496"/>
                </a:lnTo>
                <a:lnTo>
                  <a:pt x="324" y="494"/>
                </a:lnTo>
                <a:lnTo>
                  <a:pt x="326" y="492"/>
                </a:lnTo>
                <a:lnTo>
                  <a:pt x="328" y="490"/>
                </a:lnTo>
                <a:lnTo>
                  <a:pt x="328" y="488"/>
                </a:lnTo>
                <a:lnTo>
                  <a:pt x="328" y="488"/>
                </a:lnTo>
                <a:lnTo>
                  <a:pt x="329" y="490"/>
                </a:lnTo>
                <a:lnTo>
                  <a:pt x="329" y="494"/>
                </a:lnTo>
                <a:lnTo>
                  <a:pt x="326" y="496"/>
                </a:lnTo>
                <a:lnTo>
                  <a:pt x="322" y="496"/>
                </a:lnTo>
                <a:lnTo>
                  <a:pt x="322" y="496"/>
                </a:lnTo>
                <a:close/>
                <a:moveTo>
                  <a:pt x="328" y="441"/>
                </a:moveTo>
                <a:lnTo>
                  <a:pt x="328" y="441"/>
                </a:lnTo>
                <a:lnTo>
                  <a:pt x="329" y="437"/>
                </a:lnTo>
                <a:lnTo>
                  <a:pt x="331" y="435"/>
                </a:lnTo>
                <a:lnTo>
                  <a:pt x="335" y="431"/>
                </a:lnTo>
                <a:lnTo>
                  <a:pt x="335" y="425"/>
                </a:lnTo>
                <a:lnTo>
                  <a:pt x="335" y="425"/>
                </a:lnTo>
                <a:lnTo>
                  <a:pt x="333" y="423"/>
                </a:lnTo>
                <a:lnTo>
                  <a:pt x="333" y="423"/>
                </a:lnTo>
                <a:lnTo>
                  <a:pt x="322" y="429"/>
                </a:lnTo>
                <a:lnTo>
                  <a:pt x="310" y="439"/>
                </a:lnTo>
                <a:lnTo>
                  <a:pt x="293" y="456"/>
                </a:lnTo>
                <a:lnTo>
                  <a:pt x="293" y="456"/>
                </a:lnTo>
                <a:lnTo>
                  <a:pt x="295" y="450"/>
                </a:lnTo>
                <a:lnTo>
                  <a:pt x="299" y="443"/>
                </a:lnTo>
                <a:lnTo>
                  <a:pt x="310" y="431"/>
                </a:lnTo>
                <a:lnTo>
                  <a:pt x="322" y="420"/>
                </a:lnTo>
                <a:lnTo>
                  <a:pt x="331" y="408"/>
                </a:lnTo>
                <a:lnTo>
                  <a:pt x="331" y="408"/>
                </a:lnTo>
                <a:lnTo>
                  <a:pt x="335" y="414"/>
                </a:lnTo>
                <a:lnTo>
                  <a:pt x="337" y="422"/>
                </a:lnTo>
                <a:lnTo>
                  <a:pt x="339" y="437"/>
                </a:lnTo>
                <a:lnTo>
                  <a:pt x="339" y="437"/>
                </a:lnTo>
                <a:lnTo>
                  <a:pt x="333" y="439"/>
                </a:lnTo>
                <a:lnTo>
                  <a:pt x="328" y="441"/>
                </a:lnTo>
                <a:lnTo>
                  <a:pt x="328" y="441"/>
                </a:lnTo>
                <a:close/>
                <a:moveTo>
                  <a:pt x="362" y="473"/>
                </a:moveTo>
                <a:lnTo>
                  <a:pt x="362" y="473"/>
                </a:lnTo>
                <a:lnTo>
                  <a:pt x="362" y="467"/>
                </a:lnTo>
                <a:lnTo>
                  <a:pt x="366" y="464"/>
                </a:lnTo>
                <a:lnTo>
                  <a:pt x="370" y="460"/>
                </a:lnTo>
                <a:lnTo>
                  <a:pt x="377" y="460"/>
                </a:lnTo>
                <a:lnTo>
                  <a:pt x="377" y="460"/>
                </a:lnTo>
                <a:lnTo>
                  <a:pt x="373" y="464"/>
                </a:lnTo>
                <a:lnTo>
                  <a:pt x="370" y="467"/>
                </a:lnTo>
                <a:lnTo>
                  <a:pt x="362" y="473"/>
                </a:lnTo>
                <a:lnTo>
                  <a:pt x="362" y="473"/>
                </a:lnTo>
                <a:close/>
                <a:moveTo>
                  <a:pt x="383" y="475"/>
                </a:moveTo>
                <a:lnTo>
                  <a:pt x="383" y="475"/>
                </a:lnTo>
                <a:lnTo>
                  <a:pt x="385" y="473"/>
                </a:lnTo>
                <a:lnTo>
                  <a:pt x="389" y="469"/>
                </a:lnTo>
                <a:lnTo>
                  <a:pt x="390" y="465"/>
                </a:lnTo>
                <a:lnTo>
                  <a:pt x="392" y="462"/>
                </a:lnTo>
                <a:lnTo>
                  <a:pt x="392" y="462"/>
                </a:lnTo>
                <a:lnTo>
                  <a:pt x="398" y="462"/>
                </a:lnTo>
                <a:lnTo>
                  <a:pt x="406" y="462"/>
                </a:lnTo>
                <a:lnTo>
                  <a:pt x="406" y="462"/>
                </a:lnTo>
                <a:lnTo>
                  <a:pt x="402" y="467"/>
                </a:lnTo>
                <a:lnTo>
                  <a:pt x="398" y="471"/>
                </a:lnTo>
                <a:lnTo>
                  <a:pt x="390" y="475"/>
                </a:lnTo>
                <a:lnTo>
                  <a:pt x="383" y="475"/>
                </a:lnTo>
                <a:lnTo>
                  <a:pt x="383" y="475"/>
                </a:lnTo>
                <a:close/>
                <a:moveTo>
                  <a:pt x="358" y="450"/>
                </a:moveTo>
                <a:lnTo>
                  <a:pt x="358" y="450"/>
                </a:lnTo>
                <a:lnTo>
                  <a:pt x="352" y="437"/>
                </a:lnTo>
                <a:lnTo>
                  <a:pt x="347" y="422"/>
                </a:lnTo>
                <a:lnTo>
                  <a:pt x="345" y="404"/>
                </a:lnTo>
                <a:lnTo>
                  <a:pt x="339" y="387"/>
                </a:lnTo>
                <a:lnTo>
                  <a:pt x="339" y="387"/>
                </a:lnTo>
                <a:lnTo>
                  <a:pt x="324" y="326"/>
                </a:lnTo>
                <a:lnTo>
                  <a:pt x="314" y="294"/>
                </a:lnTo>
                <a:lnTo>
                  <a:pt x="309" y="281"/>
                </a:lnTo>
                <a:lnTo>
                  <a:pt x="305" y="275"/>
                </a:lnTo>
                <a:lnTo>
                  <a:pt x="305" y="275"/>
                </a:lnTo>
                <a:lnTo>
                  <a:pt x="301" y="271"/>
                </a:lnTo>
                <a:lnTo>
                  <a:pt x="293" y="269"/>
                </a:lnTo>
                <a:lnTo>
                  <a:pt x="274" y="267"/>
                </a:lnTo>
                <a:lnTo>
                  <a:pt x="253" y="267"/>
                </a:lnTo>
                <a:lnTo>
                  <a:pt x="236" y="267"/>
                </a:lnTo>
                <a:lnTo>
                  <a:pt x="236" y="267"/>
                </a:lnTo>
                <a:lnTo>
                  <a:pt x="215" y="271"/>
                </a:lnTo>
                <a:lnTo>
                  <a:pt x="211" y="271"/>
                </a:lnTo>
                <a:lnTo>
                  <a:pt x="208" y="275"/>
                </a:lnTo>
                <a:lnTo>
                  <a:pt x="204" y="277"/>
                </a:lnTo>
                <a:lnTo>
                  <a:pt x="202" y="282"/>
                </a:lnTo>
                <a:lnTo>
                  <a:pt x="202" y="282"/>
                </a:lnTo>
                <a:lnTo>
                  <a:pt x="194" y="302"/>
                </a:lnTo>
                <a:lnTo>
                  <a:pt x="190" y="324"/>
                </a:lnTo>
                <a:lnTo>
                  <a:pt x="183" y="368"/>
                </a:lnTo>
                <a:lnTo>
                  <a:pt x="175" y="414"/>
                </a:lnTo>
                <a:lnTo>
                  <a:pt x="169" y="433"/>
                </a:lnTo>
                <a:lnTo>
                  <a:pt x="162" y="452"/>
                </a:lnTo>
                <a:lnTo>
                  <a:pt x="162" y="452"/>
                </a:lnTo>
                <a:lnTo>
                  <a:pt x="120" y="452"/>
                </a:lnTo>
                <a:lnTo>
                  <a:pt x="76" y="450"/>
                </a:lnTo>
                <a:lnTo>
                  <a:pt x="76" y="450"/>
                </a:lnTo>
                <a:lnTo>
                  <a:pt x="76" y="431"/>
                </a:lnTo>
                <a:lnTo>
                  <a:pt x="80" y="416"/>
                </a:lnTo>
                <a:lnTo>
                  <a:pt x="86" y="383"/>
                </a:lnTo>
                <a:lnTo>
                  <a:pt x="95" y="355"/>
                </a:lnTo>
                <a:lnTo>
                  <a:pt x="101" y="324"/>
                </a:lnTo>
                <a:lnTo>
                  <a:pt x="101" y="324"/>
                </a:lnTo>
                <a:lnTo>
                  <a:pt x="129" y="174"/>
                </a:lnTo>
                <a:lnTo>
                  <a:pt x="129" y="174"/>
                </a:lnTo>
                <a:lnTo>
                  <a:pt x="143" y="96"/>
                </a:lnTo>
                <a:lnTo>
                  <a:pt x="152" y="58"/>
                </a:lnTo>
                <a:lnTo>
                  <a:pt x="158" y="40"/>
                </a:lnTo>
                <a:lnTo>
                  <a:pt x="166" y="23"/>
                </a:lnTo>
                <a:lnTo>
                  <a:pt x="166" y="23"/>
                </a:lnTo>
                <a:lnTo>
                  <a:pt x="194" y="18"/>
                </a:lnTo>
                <a:lnTo>
                  <a:pt x="223" y="16"/>
                </a:lnTo>
                <a:lnTo>
                  <a:pt x="251" y="14"/>
                </a:lnTo>
                <a:lnTo>
                  <a:pt x="280" y="16"/>
                </a:lnTo>
                <a:lnTo>
                  <a:pt x="280" y="16"/>
                </a:lnTo>
                <a:lnTo>
                  <a:pt x="289" y="23"/>
                </a:lnTo>
                <a:lnTo>
                  <a:pt x="299" y="33"/>
                </a:lnTo>
                <a:lnTo>
                  <a:pt x="299" y="33"/>
                </a:lnTo>
                <a:lnTo>
                  <a:pt x="312" y="48"/>
                </a:lnTo>
                <a:lnTo>
                  <a:pt x="322" y="67"/>
                </a:lnTo>
                <a:lnTo>
                  <a:pt x="343" y="105"/>
                </a:lnTo>
                <a:lnTo>
                  <a:pt x="343" y="105"/>
                </a:lnTo>
                <a:lnTo>
                  <a:pt x="352" y="126"/>
                </a:lnTo>
                <a:lnTo>
                  <a:pt x="362" y="147"/>
                </a:lnTo>
                <a:lnTo>
                  <a:pt x="362" y="147"/>
                </a:lnTo>
                <a:lnTo>
                  <a:pt x="377" y="187"/>
                </a:lnTo>
                <a:lnTo>
                  <a:pt x="392" y="231"/>
                </a:lnTo>
                <a:lnTo>
                  <a:pt x="408" y="275"/>
                </a:lnTo>
                <a:lnTo>
                  <a:pt x="423" y="317"/>
                </a:lnTo>
                <a:lnTo>
                  <a:pt x="423" y="317"/>
                </a:lnTo>
                <a:lnTo>
                  <a:pt x="448" y="380"/>
                </a:lnTo>
                <a:lnTo>
                  <a:pt x="459" y="412"/>
                </a:lnTo>
                <a:lnTo>
                  <a:pt x="469" y="444"/>
                </a:lnTo>
                <a:lnTo>
                  <a:pt x="469" y="444"/>
                </a:lnTo>
                <a:lnTo>
                  <a:pt x="455" y="448"/>
                </a:lnTo>
                <a:lnTo>
                  <a:pt x="442" y="450"/>
                </a:lnTo>
                <a:lnTo>
                  <a:pt x="427" y="452"/>
                </a:lnTo>
                <a:lnTo>
                  <a:pt x="413" y="450"/>
                </a:lnTo>
                <a:lnTo>
                  <a:pt x="385" y="448"/>
                </a:lnTo>
                <a:lnTo>
                  <a:pt x="370" y="448"/>
                </a:lnTo>
                <a:lnTo>
                  <a:pt x="358" y="450"/>
                </a:lnTo>
                <a:lnTo>
                  <a:pt x="358" y="450"/>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9" name="Freeform 81"/>
          <p:cNvSpPr>
            <a:spLocks noEditPoints="1"/>
          </p:cNvSpPr>
          <p:nvPr/>
        </p:nvSpPr>
        <p:spPr bwMode="auto">
          <a:xfrm>
            <a:off x="2134440" y="2831273"/>
            <a:ext cx="733915" cy="789356"/>
          </a:xfrm>
          <a:custGeom>
            <a:avLst/>
            <a:gdLst/>
            <a:ahLst/>
            <a:cxnLst>
              <a:cxn ang="0">
                <a:pos x="232" y="183"/>
              </a:cxn>
              <a:cxn ang="0">
                <a:pos x="209" y="51"/>
              </a:cxn>
              <a:cxn ang="0">
                <a:pos x="144" y="2"/>
              </a:cxn>
              <a:cxn ang="0">
                <a:pos x="53" y="42"/>
              </a:cxn>
              <a:cxn ang="0">
                <a:pos x="43" y="88"/>
              </a:cxn>
              <a:cxn ang="0">
                <a:pos x="74" y="114"/>
              </a:cxn>
              <a:cxn ang="0">
                <a:pos x="120" y="114"/>
              </a:cxn>
              <a:cxn ang="0">
                <a:pos x="22" y="168"/>
              </a:cxn>
              <a:cxn ang="0">
                <a:pos x="24" y="265"/>
              </a:cxn>
              <a:cxn ang="0">
                <a:pos x="110" y="297"/>
              </a:cxn>
              <a:cxn ang="0">
                <a:pos x="169" y="276"/>
              </a:cxn>
              <a:cxn ang="0">
                <a:pos x="259" y="271"/>
              </a:cxn>
              <a:cxn ang="0">
                <a:pos x="278" y="206"/>
              </a:cxn>
              <a:cxn ang="0">
                <a:pos x="51" y="71"/>
              </a:cxn>
              <a:cxn ang="0">
                <a:pos x="55" y="53"/>
              </a:cxn>
              <a:cxn ang="0">
                <a:pos x="55" y="59"/>
              </a:cxn>
              <a:cxn ang="0">
                <a:pos x="70" y="65"/>
              </a:cxn>
              <a:cxn ang="0">
                <a:pos x="72" y="86"/>
              </a:cxn>
              <a:cxn ang="0">
                <a:pos x="70" y="95"/>
              </a:cxn>
              <a:cxn ang="0">
                <a:pos x="125" y="78"/>
              </a:cxn>
              <a:cxn ang="0">
                <a:pos x="30" y="187"/>
              </a:cxn>
              <a:cxn ang="0">
                <a:pos x="24" y="242"/>
              </a:cxn>
              <a:cxn ang="0">
                <a:pos x="11" y="236"/>
              </a:cxn>
              <a:cxn ang="0">
                <a:pos x="40" y="225"/>
              </a:cxn>
              <a:cxn ang="0">
                <a:pos x="36" y="255"/>
              </a:cxn>
              <a:cxn ang="0">
                <a:pos x="49" y="236"/>
              </a:cxn>
              <a:cxn ang="0">
                <a:pos x="59" y="248"/>
              </a:cxn>
              <a:cxn ang="0">
                <a:pos x="62" y="282"/>
              </a:cxn>
              <a:cxn ang="0">
                <a:pos x="66" y="282"/>
              </a:cxn>
              <a:cxn ang="0">
                <a:pos x="87" y="284"/>
              </a:cxn>
              <a:cxn ang="0">
                <a:pos x="91" y="271"/>
              </a:cxn>
              <a:cxn ang="0">
                <a:pos x="99" y="288"/>
              </a:cxn>
              <a:cxn ang="0">
                <a:pos x="171" y="267"/>
              </a:cxn>
              <a:cxn ang="0">
                <a:pos x="171" y="267"/>
              </a:cxn>
              <a:cxn ang="0">
                <a:pos x="190" y="278"/>
              </a:cxn>
              <a:cxn ang="0">
                <a:pos x="200" y="255"/>
              </a:cxn>
              <a:cxn ang="0">
                <a:pos x="211" y="263"/>
              </a:cxn>
              <a:cxn ang="0">
                <a:pos x="236" y="263"/>
              </a:cxn>
              <a:cxn ang="0">
                <a:pos x="167" y="248"/>
              </a:cxn>
              <a:cxn ang="0">
                <a:pos x="89" y="259"/>
              </a:cxn>
              <a:cxn ang="0">
                <a:pos x="55" y="166"/>
              </a:cxn>
              <a:cxn ang="0">
                <a:pos x="143" y="118"/>
              </a:cxn>
              <a:cxn ang="0">
                <a:pos x="129" y="67"/>
              </a:cxn>
              <a:cxn ang="0">
                <a:pos x="64" y="50"/>
              </a:cxn>
              <a:cxn ang="0">
                <a:pos x="104" y="13"/>
              </a:cxn>
              <a:cxn ang="0">
                <a:pos x="190" y="38"/>
              </a:cxn>
              <a:cxn ang="0">
                <a:pos x="203" y="151"/>
              </a:cxn>
              <a:cxn ang="0">
                <a:pos x="264" y="204"/>
              </a:cxn>
              <a:cxn ang="0">
                <a:pos x="112" y="166"/>
              </a:cxn>
              <a:cxn ang="0">
                <a:pos x="89" y="217"/>
              </a:cxn>
              <a:cxn ang="0">
                <a:pos x="139" y="227"/>
              </a:cxn>
              <a:cxn ang="0">
                <a:pos x="158" y="151"/>
              </a:cxn>
              <a:cxn ang="0">
                <a:pos x="97" y="204"/>
              </a:cxn>
              <a:cxn ang="0">
                <a:pos x="125" y="206"/>
              </a:cxn>
              <a:cxn ang="0">
                <a:pos x="139" y="162"/>
              </a:cxn>
              <a:cxn ang="0">
                <a:pos x="129" y="181"/>
              </a:cxn>
              <a:cxn ang="0">
                <a:pos x="146" y="181"/>
              </a:cxn>
              <a:cxn ang="0">
                <a:pos x="148" y="179"/>
              </a:cxn>
            </a:cxnLst>
            <a:rect l="0" t="0" r="r" b="b"/>
            <a:pathLst>
              <a:path w="278" h="299">
                <a:moveTo>
                  <a:pt x="278" y="198"/>
                </a:moveTo>
                <a:lnTo>
                  <a:pt x="278" y="198"/>
                </a:lnTo>
                <a:lnTo>
                  <a:pt x="274" y="194"/>
                </a:lnTo>
                <a:lnTo>
                  <a:pt x="268" y="193"/>
                </a:lnTo>
                <a:lnTo>
                  <a:pt x="255" y="193"/>
                </a:lnTo>
                <a:lnTo>
                  <a:pt x="255" y="193"/>
                </a:lnTo>
                <a:lnTo>
                  <a:pt x="244" y="189"/>
                </a:lnTo>
                <a:lnTo>
                  <a:pt x="232" y="183"/>
                </a:lnTo>
                <a:lnTo>
                  <a:pt x="232" y="183"/>
                </a:lnTo>
                <a:lnTo>
                  <a:pt x="223" y="173"/>
                </a:lnTo>
                <a:lnTo>
                  <a:pt x="217" y="164"/>
                </a:lnTo>
                <a:lnTo>
                  <a:pt x="213" y="151"/>
                </a:lnTo>
                <a:lnTo>
                  <a:pt x="211" y="133"/>
                </a:lnTo>
                <a:lnTo>
                  <a:pt x="211" y="133"/>
                </a:lnTo>
                <a:lnTo>
                  <a:pt x="213" y="105"/>
                </a:lnTo>
                <a:lnTo>
                  <a:pt x="213" y="78"/>
                </a:lnTo>
                <a:lnTo>
                  <a:pt x="211" y="65"/>
                </a:lnTo>
                <a:lnTo>
                  <a:pt x="209" y="51"/>
                </a:lnTo>
                <a:lnTo>
                  <a:pt x="203" y="40"/>
                </a:lnTo>
                <a:lnTo>
                  <a:pt x="196" y="29"/>
                </a:lnTo>
                <a:lnTo>
                  <a:pt x="196" y="29"/>
                </a:lnTo>
                <a:lnTo>
                  <a:pt x="190" y="23"/>
                </a:lnTo>
                <a:lnTo>
                  <a:pt x="183" y="17"/>
                </a:lnTo>
                <a:lnTo>
                  <a:pt x="175" y="11"/>
                </a:lnTo>
                <a:lnTo>
                  <a:pt x="165" y="8"/>
                </a:lnTo>
                <a:lnTo>
                  <a:pt x="154" y="4"/>
                </a:lnTo>
                <a:lnTo>
                  <a:pt x="144" y="2"/>
                </a:lnTo>
                <a:lnTo>
                  <a:pt x="133" y="0"/>
                </a:lnTo>
                <a:lnTo>
                  <a:pt x="123" y="2"/>
                </a:lnTo>
                <a:lnTo>
                  <a:pt x="123" y="2"/>
                </a:lnTo>
                <a:lnTo>
                  <a:pt x="101" y="6"/>
                </a:lnTo>
                <a:lnTo>
                  <a:pt x="83" y="13"/>
                </a:lnTo>
                <a:lnTo>
                  <a:pt x="68" y="23"/>
                </a:lnTo>
                <a:lnTo>
                  <a:pt x="53" y="34"/>
                </a:lnTo>
                <a:lnTo>
                  <a:pt x="53" y="34"/>
                </a:lnTo>
                <a:lnTo>
                  <a:pt x="53" y="42"/>
                </a:lnTo>
                <a:lnTo>
                  <a:pt x="51" y="48"/>
                </a:lnTo>
                <a:lnTo>
                  <a:pt x="43" y="59"/>
                </a:lnTo>
                <a:lnTo>
                  <a:pt x="34" y="69"/>
                </a:lnTo>
                <a:lnTo>
                  <a:pt x="32" y="72"/>
                </a:lnTo>
                <a:lnTo>
                  <a:pt x="32" y="78"/>
                </a:lnTo>
                <a:lnTo>
                  <a:pt x="32" y="78"/>
                </a:lnTo>
                <a:lnTo>
                  <a:pt x="34" y="80"/>
                </a:lnTo>
                <a:lnTo>
                  <a:pt x="38" y="84"/>
                </a:lnTo>
                <a:lnTo>
                  <a:pt x="43" y="88"/>
                </a:lnTo>
                <a:lnTo>
                  <a:pt x="43" y="88"/>
                </a:lnTo>
                <a:lnTo>
                  <a:pt x="47" y="93"/>
                </a:lnTo>
                <a:lnTo>
                  <a:pt x="47" y="93"/>
                </a:lnTo>
                <a:lnTo>
                  <a:pt x="53" y="99"/>
                </a:lnTo>
                <a:lnTo>
                  <a:pt x="59" y="107"/>
                </a:lnTo>
                <a:lnTo>
                  <a:pt x="62" y="112"/>
                </a:lnTo>
                <a:lnTo>
                  <a:pt x="70" y="116"/>
                </a:lnTo>
                <a:lnTo>
                  <a:pt x="70" y="116"/>
                </a:lnTo>
                <a:lnTo>
                  <a:pt x="74" y="114"/>
                </a:lnTo>
                <a:lnTo>
                  <a:pt x="78" y="111"/>
                </a:lnTo>
                <a:lnTo>
                  <a:pt x="85" y="105"/>
                </a:lnTo>
                <a:lnTo>
                  <a:pt x="95" y="99"/>
                </a:lnTo>
                <a:lnTo>
                  <a:pt x="101" y="97"/>
                </a:lnTo>
                <a:lnTo>
                  <a:pt x="108" y="97"/>
                </a:lnTo>
                <a:lnTo>
                  <a:pt x="108" y="97"/>
                </a:lnTo>
                <a:lnTo>
                  <a:pt x="114" y="101"/>
                </a:lnTo>
                <a:lnTo>
                  <a:pt x="118" y="107"/>
                </a:lnTo>
                <a:lnTo>
                  <a:pt x="120" y="114"/>
                </a:lnTo>
                <a:lnTo>
                  <a:pt x="118" y="122"/>
                </a:lnTo>
                <a:lnTo>
                  <a:pt x="118" y="122"/>
                </a:lnTo>
                <a:lnTo>
                  <a:pt x="106" y="128"/>
                </a:lnTo>
                <a:lnTo>
                  <a:pt x="95" y="132"/>
                </a:lnTo>
                <a:lnTo>
                  <a:pt x="70" y="137"/>
                </a:lnTo>
                <a:lnTo>
                  <a:pt x="70" y="137"/>
                </a:lnTo>
                <a:lnTo>
                  <a:pt x="53" y="143"/>
                </a:lnTo>
                <a:lnTo>
                  <a:pt x="36" y="154"/>
                </a:lnTo>
                <a:lnTo>
                  <a:pt x="22" y="168"/>
                </a:lnTo>
                <a:lnTo>
                  <a:pt x="11" y="179"/>
                </a:lnTo>
                <a:lnTo>
                  <a:pt x="11" y="179"/>
                </a:lnTo>
                <a:lnTo>
                  <a:pt x="7" y="189"/>
                </a:lnTo>
                <a:lnTo>
                  <a:pt x="3" y="200"/>
                </a:lnTo>
                <a:lnTo>
                  <a:pt x="0" y="223"/>
                </a:lnTo>
                <a:lnTo>
                  <a:pt x="0" y="223"/>
                </a:lnTo>
                <a:lnTo>
                  <a:pt x="5" y="238"/>
                </a:lnTo>
                <a:lnTo>
                  <a:pt x="13" y="254"/>
                </a:lnTo>
                <a:lnTo>
                  <a:pt x="24" y="265"/>
                </a:lnTo>
                <a:lnTo>
                  <a:pt x="34" y="274"/>
                </a:lnTo>
                <a:lnTo>
                  <a:pt x="34" y="274"/>
                </a:lnTo>
                <a:lnTo>
                  <a:pt x="49" y="286"/>
                </a:lnTo>
                <a:lnTo>
                  <a:pt x="68" y="294"/>
                </a:lnTo>
                <a:lnTo>
                  <a:pt x="78" y="297"/>
                </a:lnTo>
                <a:lnTo>
                  <a:pt x="89" y="299"/>
                </a:lnTo>
                <a:lnTo>
                  <a:pt x="101" y="299"/>
                </a:lnTo>
                <a:lnTo>
                  <a:pt x="110" y="297"/>
                </a:lnTo>
                <a:lnTo>
                  <a:pt x="110" y="297"/>
                </a:lnTo>
                <a:lnTo>
                  <a:pt x="123" y="294"/>
                </a:lnTo>
                <a:lnTo>
                  <a:pt x="137" y="286"/>
                </a:lnTo>
                <a:lnTo>
                  <a:pt x="137" y="286"/>
                </a:lnTo>
                <a:lnTo>
                  <a:pt x="150" y="276"/>
                </a:lnTo>
                <a:lnTo>
                  <a:pt x="158" y="273"/>
                </a:lnTo>
                <a:lnTo>
                  <a:pt x="163" y="271"/>
                </a:lnTo>
                <a:lnTo>
                  <a:pt x="163" y="271"/>
                </a:lnTo>
                <a:lnTo>
                  <a:pt x="167" y="273"/>
                </a:lnTo>
                <a:lnTo>
                  <a:pt x="169" y="276"/>
                </a:lnTo>
                <a:lnTo>
                  <a:pt x="175" y="286"/>
                </a:lnTo>
                <a:lnTo>
                  <a:pt x="175" y="286"/>
                </a:lnTo>
                <a:lnTo>
                  <a:pt x="184" y="290"/>
                </a:lnTo>
                <a:lnTo>
                  <a:pt x="196" y="294"/>
                </a:lnTo>
                <a:lnTo>
                  <a:pt x="217" y="299"/>
                </a:lnTo>
                <a:lnTo>
                  <a:pt x="217" y="299"/>
                </a:lnTo>
                <a:lnTo>
                  <a:pt x="236" y="284"/>
                </a:lnTo>
                <a:lnTo>
                  <a:pt x="245" y="276"/>
                </a:lnTo>
                <a:lnTo>
                  <a:pt x="259" y="271"/>
                </a:lnTo>
                <a:lnTo>
                  <a:pt x="259" y="271"/>
                </a:lnTo>
                <a:lnTo>
                  <a:pt x="259" y="265"/>
                </a:lnTo>
                <a:lnTo>
                  <a:pt x="259" y="257"/>
                </a:lnTo>
                <a:lnTo>
                  <a:pt x="259" y="257"/>
                </a:lnTo>
                <a:lnTo>
                  <a:pt x="263" y="244"/>
                </a:lnTo>
                <a:lnTo>
                  <a:pt x="268" y="229"/>
                </a:lnTo>
                <a:lnTo>
                  <a:pt x="268" y="229"/>
                </a:lnTo>
                <a:lnTo>
                  <a:pt x="274" y="212"/>
                </a:lnTo>
                <a:lnTo>
                  <a:pt x="278" y="206"/>
                </a:lnTo>
                <a:lnTo>
                  <a:pt x="278" y="198"/>
                </a:lnTo>
                <a:lnTo>
                  <a:pt x="278" y="198"/>
                </a:lnTo>
                <a:close/>
                <a:moveTo>
                  <a:pt x="45" y="80"/>
                </a:moveTo>
                <a:lnTo>
                  <a:pt x="45" y="80"/>
                </a:lnTo>
                <a:lnTo>
                  <a:pt x="45" y="76"/>
                </a:lnTo>
                <a:lnTo>
                  <a:pt x="45" y="74"/>
                </a:lnTo>
                <a:lnTo>
                  <a:pt x="51" y="69"/>
                </a:lnTo>
                <a:lnTo>
                  <a:pt x="51" y="69"/>
                </a:lnTo>
                <a:lnTo>
                  <a:pt x="51" y="71"/>
                </a:lnTo>
                <a:lnTo>
                  <a:pt x="51" y="74"/>
                </a:lnTo>
                <a:lnTo>
                  <a:pt x="49" y="78"/>
                </a:lnTo>
                <a:lnTo>
                  <a:pt x="45" y="80"/>
                </a:lnTo>
                <a:lnTo>
                  <a:pt x="45" y="80"/>
                </a:lnTo>
                <a:close/>
                <a:moveTo>
                  <a:pt x="55" y="59"/>
                </a:moveTo>
                <a:lnTo>
                  <a:pt x="55" y="59"/>
                </a:lnTo>
                <a:lnTo>
                  <a:pt x="53" y="57"/>
                </a:lnTo>
                <a:lnTo>
                  <a:pt x="53" y="55"/>
                </a:lnTo>
                <a:lnTo>
                  <a:pt x="55" y="53"/>
                </a:lnTo>
                <a:lnTo>
                  <a:pt x="55" y="51"/>
                </a:lnTo>
                <a:lnTo>
                  <a:pt x="55" y="51"/>
                </a:lnTo>
                <a:lnTo>
                  <a:pt x="57" y="51"/>
                </a:lnTo>
                <a:lnTo>
                  <a:pt x="59" y="51"/>
                </a:lnTo>
                <a:lnTo>
                  <a:pt x="59" y="51"/>
                </a:lnTo>
                <a:lnTo>
                  <a:pt x="59" y="53"/>
                </a:lnTo>
                <a:lnTo>
                  <a:pt x="57" y="55"/>
                </a:lnTo>
                <a:lnTo>
                  <a:pt x="55" y="59"/>
                </a:lnTo>
                <a:lnTo>
                  <a:pt x="55" y="59"/>
                </a:lnTo>
                <a:close/>
                <a:moveTo>
                  <a:pt x="59" y="76"/>
                </a:moveTo>
                <a:lnTo>
                  <a:pt x="59" y="76"/>
                </a:lnTo>
                <a:lnTo>
                  <a:pt x="61" y="72"/>
                </a:lnTo>
                <a:lnTo>
                  <a:pt x="62" y="69"/>
                </a:lnTo>
                <a:lnTo>
                  <a:pt x="66" y="61"/>
                </a:lnTo>
                <a:lnTo>
                  <a:pt x="66" y="61"/>
                </a:lnTo>
                <a:lnTo>
                  <a:pt x="68" y="61"/>
                </a:lnTo>
                <a:lnTo>
                  <a:pt x="68" y="63"/>
                </a:lnTo>
                <a:lnTo>
                  <a:pt x="70" y="65"/>
                </a:lnTo>
                <a:lnTo>
                  <a:pt x="70" y="65"/>
                </a:lnTo>
                <a:lnTo>
                  <a:pt x="66" y="72"/>
                </a:lnTo>
                <a:lnTo>
                  <a:pt x="62" y="74"/>
                </a:lnTo>
                <a:lnTo>
                  <a:pt x="59" y="76"/>
                </a:lnTo>
                <a:lnTo>
                  <a:pt x="59" y="76"/>
                </a:lnTo>
                <a:close/>
                <a:moveTo>
                  <a:pt x="70" y="95"/>
                </a:moveTo>
                <a:lnTo>
                  <a:pt x="70" y="95"/>
                </a:lnTo>
                <a:lnTo>
                  <a:pt x="70" y="90"/>
                </a:lnTo>
                <a:lnTo>
                  <a:pt x="72" y="86"/>
                </a:lnTo>
                <a:lnTo>
                  <a:pt x="76" y="82"/>
                </a:lnTo>
                <a:lnTo>
                  <a:pt x="78" y="78"/>
                </a:lnTo>
                <a:lnTo>
                  <a:pt x="78" y="78"/>
                </a:lnTo>
                <a:lnTo>
                  <a:pt x="80" y="82"/>
                </a:lnTo>
                <a:lnTo>
                  <a:pt x="80" y="84"/>
                </a:lnTo>
                <a:lnTo>
                  <a:pt x="78" y="90"/>
                </a:lnTo>
                <a:lnTo>
                  <a:pt x="74" y="93"/>
                </a:lnTo>
                <a:lnTo>
                  <a:pt x="70" y="95"/>
                </a:lnTo>
                <a:lnTo>
                  <a:pt x="70" y="95"/>
                </a:lnTo>
                <a:close/>
                <a:moveTo>
                  <a:pt x="116" y="84"/>
                </a:moveTo>
                <a:lnTo>
                  <a:pt x="116" y="84"/>
                </a:lnTo>
                <a:lnTo>
                  <a:pt x="116" y="80"/>
                </a:lnTo>
                <a:lnTo>
                  <a:pt x="118" y="74"/>
                </a:lnTo>
                <a:lnTo>
                  <a:pt x="123" y="72"/>
                </a:lnTo>
                <a:lnTo>
                  <a:pt x="125" y="72"/>
                </a:lnTo>
                <a:lnTo>
                  <a:pt x="127" y="74"/>
                </a:lnTo>
                <a:lnTo>
                  <a:pt x="127" y="74"/>
                </a:lnTo>
                <a:lnTo>
                  <a:pt x="125" y="78"/>
                </a:lnTo>
                <a:lnTo>
                  <a:pt x="123" y="80"/>
                </a:lnTo>
                <a:lnTo>
                  <a:pt x="116" y="84"/>
                </a:lnTo>
                <a:lnTo>
                  <a:pt x="116" y="84"/>
                </a:lnTo>
                <a:close/>
                <a:moveTo>
                  <a:pt x="40" y="179"/>
                </a:moveTo>
                <a:lnTo>
                  <a:pt x="40" y="179"/>
                </a:lnTo>
                <a:lnTo>
                  <a:pt x="38" y="183"/>
                </a:lnTo>
                <a:lnTo>
                  <a:pt x="36" y="185"/>
                </a:lnTo>
                <a:lnTo>
                  <a:pt x="32" y="187"/>
                </a:lnTo>
                <a:lnTo>
                  <a:pt x="30" y="187"/>
                </a:lnTo>
                <a:lnTo>
                  <a:pt x="30" y="187"/>
                </a:lnTo>
                <a:lnTo>
                  <a:pt x="34" y="181"/>
                </a:lnTo>
                <a:lnTo>
                  <a:pt x="40" y="179"/>
                </a:lnTo>
                <a:lnTo>
                  <a:pt x="40" y="179"/>
                </a:lnTo>
                <a:close/>
                <a:moveTo>
                  <a:pt x="19" y="246"/>
                </a:moveTo>
                <a:lnTo>
                  <a:pt x="19" y="246"/>
                </a:lnTo>
                <a:lnTo>
                  <a:pt x="22" y="244"/>
                </a:lnTo>
                <a:lnTo>
                  <a:pt x="24" y="242"/>
                </a:lnTo>
                <a:lnTo>
                  <a:pt x="24" y="242"/>
                </a:lnTo>
                <a:lnTo>
                  <a:pt x="24" y="242"/>
                </a:lnTo>
                <a:lnTo>
                  <a:pt x="26" y="244"/>
                </a:lnTo>
                <a:lnTo>
                  <a:pt x="24" y="248"/>
                </a:lnTo>
                <a:lnTo>
                  <a:pt x="21" y="250"/>
                </a:lnTo>
                <a:lnTo>
                  <a:pt x="19" y="248"/>
                </a:lnTo>
                <a:lnTo>
                  <a:pt x="19" y="246"/>
                </a:lnTo>
                <a:lnTo>
                  <a:pt x="19" y="246"/>
                </a:lnTo>
                <a:close/>
                <a:moveTo>
                  <a:pt x="11" y="236"/>
                </a:moveTo>
                <a:lnTo>
                  <a:pt x="11" y="236"/>
                </a:lnTo>
                <a:lnTo>
                  <a:pt x="9" y="233"/>
                </a:lnTo>
                <a:lnTo>
                  <a:pt x="9" y="233"/>
                </a:lnTo>
                <a:lnTo>
                  <a:pt x="15" y="227"/>
                </a:lnTo>
                <a:lnTo>
                  <a:pt x="22" y="223"/>
                </a:lnTo>
                <a:lnTo>
                  <a:pt x="32" y="221"/>
                </a:lnTo>
                <a:lnTo>
                  <a:pt x="38" y="221"/>
                </a:lnTo>
                <a:lnTo>
                  <a:pt x="41" y="223"/>
                </a:lnTo>
                <a:lnTo>
                  <a:pt x="41" y="223"/>
                </a:lnTo>
                <a:lnTo>
                  <a:pt x="40" y="225"/>
                </a:lnTo>
                <a:lnTo>
                  <a:pt x="36" y="229"/>
                </a:lnTo>
                <a:lnTo>
                  <a:pt x="28" y="231"/>
                </a:lnTo>
                <a:lnTo>
                  <a:pt x="19" y="234"/>
                </a:lnTo>
                <a:lnTo>
                  <a:pt x="11" y="236"/>
                </a:lnTo>
                <a:lnTo>
                  <a:pt x="11" y="236"/>
                </a:lnTo>
                <a:close/>
                <a:moveTo>
                  <a:pt x="32" y="261"/>
                </a:moveTo>
                <a:lnTo>
                  <a:pt x="32" y="261"/>
                </a:lnTo>
                <a:lnTo>
                  <a:pt x="32" y="257"/>
                </a:lnTo>
                <a:lnTo>
                  <a:pt x="36" y="255"/>
                </a:lnTo>
                <a:lnTo>
                  <a:pt x="36" y="255"/>
                </a:lnTo>
                <a:lnTo>
                  <a:pt x="36" y="259"/>
                </a:lnTo>
                <a:lnTo>
                  <a:pt x="32" y="261"/>
                </a:lnTo>
                <a:lnTo>
                  <a:pt x="32" y="261"/>
                </a:lnTo>
                <a:close/>
                <a:moveTo>
                  <a:pt x="38" y="244"/>
                </a:moveTo>
                <a:lnTo>
                  <a:pt x="38" y="244"/>
                </a:lnTo>
                <a:lnTo>
                  <a:pt x="41" y="238"/>
                </a:lnTo>
                <a:lnTo>
                  <a:pt x="45" y="236"/>
                </a:lnTo>
                <a:lnTo>
                  <a:pt x="49" y="236"/>
                </a:lnTo>
                <a:lnTo>
                  <a:pt x="49" y="236"/>
                </a:lnTo>
                <a:lnTo>
                  <a:pt x="49" y="240"/>
                </a:lnTo>
                <a:lnTo>
                  <a:pt x="45" y="242"/>
                </a:lnTo>
                <a:lnTo>
                  <a:pt x="38" y="244"/>
                </a:lnTo>
                <a:lnTo>
                  <a:pt x="38" y="244"/>
                </a:lnTo>
                <a:close/>
                <a:moveTo>
                  <a:pt x="55" y="255"/>
                </a:moveTo>
                <a:lnTo>
                  <a:pt x="55" y="255"/>
                </a:lnTo>
                <a:lnTo>
                  <a:pt x="55" y="252"/>
                </a:lnTo>
                <a:lnTo>
                  <a:pt x="59" y="248"/>
                </a:lnTo>
                <a:lnTo>
                  <a:pt x="59" y="248"/>
                </a:lnTo>
                <a:lnTo>
                  <a:pt x="61" y="250"/>
                </a:lnTo>
                <a:lnTo>
                  <a:pt x="61" y="252"/>
                </a:lnTo>
                <a:lnTo>
                  <a:pt x="57" y="254"/>
                </a:lnTo>
                <a:lnTo>
                  <a:pt x="55" y="255"/>
                </a:lnTo>
                <a:lnTo>
                  <a:pt x="55" y="255"/>
                </a:lnTo>
                <a:close/>
                <a:moveTo>
                  <a:pt x="66" y="282"/>
                </a:moveTo>
                <a:lnTo>
                  <a:pt x="66" y="282"/>
                </a:lnTo>
                <a:lnTo>
                  <a:pt x="62" y="282"/>
                </a:lnTo>
                <a:lnTo>
                  <a:pt x="61" y="280"/>
                </a:lnTo>
                <a:lnTo>
                  <a:pt x="61" y="280"/>
                </a:lnTo>
                <a:lnTo>
                  <a:pt x="61" y="276"/>
                </a:lnTo>
                <a:lnTo>
                  <a:pt x="62" y="276"/>
                </a:lnTo>
                <a:lnTo>
                  <a:pt x="68" y="274"/>
                </a:lnTo>
                <a:lnTo>
                  <a:pt x="68" y="274"/>
                </a:lnTo>
                <a:lnTo>
                  <a:pt x="68" y="276"/>
                </a:lnTo>
                <a:lnTo>
                  <a:pt x="68" y="278"/>
                </a:lnTo>
                <a:lnTo>
                  <a:pt x="66" y="282"/>
                </a:lnTo>
                <a:lnTo>
                  <a:pt x="66" y="282"/>
                </a:lnTo>
                <a:close/>
                <a:moveTo>
                  <a:pt x="85" y="290"/>
                </a:moveTo>
                <a:lnTo>
                  <a:pt x="85" y="290"/>
                </a:lnTo>
                <a:lnTo>
                  <a:pt x="83" y="288"/>
                </a:lnTo>
                <a:lnTo>
                  <a:pt x="82" y="288"/>
                </a:lnTo>
                <a:lnTo>
                  <a:pt x="82" y="286"/>
                </a:lnTo>
                <a:lnTo>
                  <a:pt x="82" y="286"/>
                </a:lnTo>
                <a:lnTo>
                  <a:pt x="87" y="284"/>
                </a:lnTo>
                <a:lnTo>
                  <a:pt x="87" y="284"/>
                </a:lnTo>
                <a:lnTo>
                  <a:pt x="87" y="288"/>
                </a:lnTo>
                <a:lnTo>
                  <a:pt x="85" y="290"/>
                </a:lnTo>
                <a:lnTo>
                  <a:pt x="85" y="290"/>
                </a:lnTo>
                <a:close/>
                <a:moveTo>
                  <a:pt x="78" y="276"/>
                </a:moveTo>
                <a:lnTo>
                  <a:pt x="78" y="276"/>
                </a:lnTo>
                <a:lnTo>
                  <a:pt x="80" y="273"/>
                </a:lnTo>
                <a:lnTo>
                  <a:pt x="83" y="271"/>
                </a:lnTo>
                <a:lnTo>
                  <a:pt x="87" y="269"/>
                </a:lnTo>
                <a:lnTo>
                  <a:pt x="91" y="271"/>
                </a:lnTo>
                <a:lnTo>
                  <a:pt x="91" y="271"/>
                </a:lnTo>
                <a:lnTo>
                  <a:pt x="85" y="276"/>
                </a:lnTo>
                <a:lnTo>
                  <a:pt x="82" y="276"/>
                </a:lnTo>
                <a:lnTo>
                  <a:pt x="78" y="276"/>
                </a:lnTo>
                <a:lnTo>
                  <a:pt x="78" y="276"/>
                </a:lnTo>
                <a:close/>
                <a:moveTo>
                  <a:pt x="108" y="290"/>
                </a:moveTo>
                <a:lnTo>
                  <a:pt x="108" y="290"/>
                </a:lnTo>
                <a:lnTo>
                  <a:pt x="102" y="290"/>
                </a:lnTo>
                <a:lnTo>
                  <a:pt x="99" y="288"/>
                </a:lnTo>
                <a:lnTo>
                  <a:pt x="99" y="288"/>
                </a:lnTo>
                <a:lnTo>
                  <a:pt x="102" y="286"/>
                </a:lnTo>
                <a:lnTo>
                  <a:pt x="106" y="284"/>
                </a:lnTo>
                <a:lnTo>
                  <a:pt x="106" y="284"/>
                </a:lnTo>
                <a:lnTo>
                  <a:pt x="108" y="284"/>
                </a:lnTo>
                <a:lnTo>
                  <a:pt x="110" y="286"/>
                </a:lnTo>
                <a:lnTo>
                  <a:pt x="108" y="290"/>
                </a:lnTo>
                <a:lnTo>
                  <a:pt x="108" y="290"/>
                </a:lnTo>
                <a:close/>
                <a:moveTo>
                  <a:pt x="171" y="267"/>
                </a:moveTo>
                <a:lnTo>
                  <a:pt x="171" y="267"/>
                </a:lnTo>
                <a:lnTo>
                  <a:pt x="171" y="265"/>
                </a:lnTo>
                <a:lnTo>
                  <a:pt x="171" y="261"/>
                </a:lnTo>
                <a:lnTo>
                  <a:pt x="175" y="259"/>
                </a:lnTo>
                <a:lnTo>
                  <a:pt x="179" y="259"/>
                </a:lnTo>
                <a:lnTo>
                  <a:pt x="179" y="259"/>
                </a:lnTo>
                <a:lnTo>
                  <a:pt x="177" y="265"/>
                </a:lnTo>
                <a:lnTo>
                  <a:pt x="175" y="267"/>
                </a:lnTo>
                <a:lnTo>
                  <a:pt x="171" y="267"/>
                </a:lnTo>
                <a:lnTo>
                  <a:pt x="171" y="267"/>
                </a:lnTo>
                <a:close/>
                <a:moveTo>
                  <a:pt x="186" y="280"/>
                </a:moveTo>
                <a:lnTo>
                  <a:pt x="186" y="280"/>
                </a:lnTo>
                <a:lnTo>
                  <a:pt x="186" y="276"/>
                </a:lnTo>
                <a:lnTo>
                  <a:pt x="188" y="274"/>
                </a:lnTo>
                <a:lnTo>
                  <a:pt x="194" y="271"/>
                </a:lnTo>
                <a:lnTo>
                  <a:pt x="194" y="271"/>
                </a:lnTo>
                <a:lnTo>
                  <a:pt x="192" y="276"/>
                </a:lnTo>
                <a:lnTo>
                  <a:pt x="190" y="278"/>
                </a:lnTo>
                <a:lnTo>
                  <a:pt x="186" y="280"/>
                </a:lnTo>
                <a:lnTo>
                  <a:pt x="186" y="280"/>
                </a:lnTo>
                <a:close/>
                <a:moveTo>
                  <a:pt x="186" y="265"/>
                </a:moveTo>
                <a:lnTo>
                  <a:pt x="186" y="265"/>
                </a:lnTo>
                <a:lnTo>
                  <a:pt x="188" y="261"/>
                </a:lnTo>
                <a:lnTo>
                  <a:pt x="190" y="259"/>
                </a:lnTo>
                <a:lnTo>
                  <a:pt x="196" y="254"/>
                </a:lnTo>
                <a:lnTo>
                  <a:pt x="196" y="254"/>
                </a:lnTo>
                <a:lnTo>
                  <a:pt x="200" y="255"/>
                </a:lnTo>
                <a:lnTo>
                  <a:pt x="200" y="255"/>
                </a:lnTo>
                <a:lnTo>
                  <a:pt x="194" y="261"/>
                </a:lnTo>
                <a:lnTo>
                  <a:pt x="186" y="265"/>
                </a:lnTo>
                <a:lnTo>
                  <a:pt x="186" y="265"/>
                </a:lnTo>
                <a:close/>
                <a:moveTo>
                  <a:pt x="205" y="271"/>
                </a:moveTo>
                <a:lnTo>
                  <a:pt x="205" y="271"/>
                </a:lnTo>
                <a:lnTo>
                  <a:pt x="205" y="267"/>
                </a:lnTo>
                <a:lnTo>
                  <a:pt x="207" y="265"/>
                </a:lnTo>
                <a:lnTo>
                  <a:pt x="211" y="263"/>
                </a:lnTo>
                <a:lnTo>
                  <a:pt x="213" y="265"/>
                </a:lnTo>
                <a:lnTo>
                  <a:pt x="213" y="265"/>
                </a:lnTo>
                <a:lnTo>
                  <a:pt x="213" y="267"/>
                </a:lnTo>
                <a:lnTo>
                  <a:pt x="211" y="269"/>
                </a:lnTo>
                <a:lnTo>
                  <a:pt x="205" y="271"/>
                </a:lnTo>
                <a:lnTo>
                  <a:pt x="205" y="271"/>
                </a:lnTo>
                <a:close/>
                <a:moveTo>
                  <a:pt x="247" y="263"/>
                </a:moveTo>
                <a:lnTo>
                  <a:pt x="247" y="263"/>
                </a:lnTo>
                <a:lnTo>
                  <a:pt x="236" y="263"/>
                </a:lnTo>
                <a:lnTo>
                  <a:pt x="226" y="259"/>
                </a:lnTo>
                <a:lnTo>
                  <a:pt x="219" y="257"/>
                </a:lnTo>
                <a:lnTo>
                  <a:pt x="211" y="254"/>
                </a:lnTo>
                <a:lnTo>
                  <a:pt x="200" y="242"/>
                </a:lnTo>
                <a:lnTo>
                  <a:pt x="188" y="231"/>
                </a:lnTo>
                <a:lnTo>
                  <a:pt x="188" y="231"/>
                </a:lnTo>
                <a:lnTo>
                  <a:pt x="183" y="234"/>
                </a:lnTo>
                <a:lnTo>
                  <a:pt x="177" y="238"/>
                </a:lnTo>
                <a:lnTo>
                  <a:pt x="167" y="248"/>
                </a:lnTo>
                <a:lnTo>
                  <a:pt x="167" y="248"/>
                </a:lnTo>
                <a:lnTo>
                  <a:pt x="156" y="255"/>
                </a:lnTo>
                <a:lnTo>
                  <a:pt x="139" y="263"/>
                </a:lnTo>
                <a:lnTo>
                  <a:pt x="129" y="265"/>
                </a:lnTo>
                <a:lnTo>
                  <a:pt x="120" y="267"/>
                </a:lnTo>
                <a:lnTo>
                  <a:pt x="110" y="267"/>
                </a:lnTo>
                <a:lnTo>
                  <a:pt x="99" y="263"/>
                </a:lnTo>
                <a:lnTo>
                  <a:pt x="99" y="263"/>
                </a:lnTo>
                <a:lnTo>
                  <a:pt x="89" y="259"/>
                </a:lnTo>
                <a:lnTo>
                  <a:pt x="76" y="250"/>
                </a:lnTo>
                <a:lnTo>
                  <a:pt x="62" y="240"/>
                </a:lnTo>
                <a:lnTo>
                  <a:pt x="53" y="231"/>
                </a:lnTo>
                <a:lnTo>
                  <a:pt x="53" y="231"/>
                </a:lnTo>
                <a:lnTo>
                  <a:pt x="47" y="217"/>
                </a:lnTo>
                <a:lnTo>
                  <a:pt x="43" y="204"/>
                </a:lnTo>
                <a:lnTo>
                  <a:pt x="45" y="191"/>
                </a:lnTo>
                <a:lnTo>
                  <a:pt x="49" y="177"/>
                </a:lnTo>
                <a:lnTo>
                  <a:pt x="55" y="166"/>
                </a:lnTo>
                <a:lnTo>
                  <a:pt x="64" y="156"/>
                </a:lnTo>
                <a:lnTo>
                  <a:pt x="74" y="147"/>
                </a:lnTo>
                <a:lnTo>
                  <a:pt x="85" y="141"/>
                </a:lnTo>
                <a:lnTo>
                  <a:pt x="85" y="141"/>
                </a:lnTo>
                <a:lnTo>
                  <a:pt x="102" y="135"/>
                </a:lnTo>
                <a:lnTo>
                  <a:pt x="122" y="132"/>
                </a:lnTo>
                <a:lnTo>
                  <a:pt x="129" y="128"/>
                </a:lnTo>
                <a:lnTo>
                  <a:pt x="137" y="124"/>
                </a:lnTo>
                <a:lnTo>
                  <a:pt x="143" y="118"/>
                </a:lnTo>
                <a:lnTo>
                  <a:pt x="144" y="111"/>
                </a:lnTo>
                <a:lnTo>
                  <a:pt x="144" y="111"/>
                </a:lnTo>
                <a:lnTo>
                  <a:pt x="146" y="103"/>
                </a:lnTo>
                <a:lnTo>
                  <a:pt x="148" y="95"/>
                </a:lnTo>
                <a:lnTo>
                  <a:pt x="146" y="90"/>
                </a:lnTo>
                <a:lnTo>
                  <a:pt x="144" y="84"/>
                </a:lnTo>
                <a:lnTo>
                  <a:pt x="143" y="78"/>
                </a:lnTo>
                <a:lnTo>
                  <a:pt x="139" y="72"/>
                </a:lnTo>
                <a:lnTo>
                  <a:pt x="129" y="67"/>
                </a:lnTo>
                <a:lnTo>
                  <a:pt x="118" y="63"/>
                </a:lnTo>
                <a:lnTo>
                  <a:pt x="106" y="63"/>
                </a:lnTo>
                <a:lnTo>
                  <a:pt x="95" y="67"/>
                </a:lnTo>
                <a:lnTo>
                  <a:pt x="83" y="72"/>
                </a:lnTo>
                <a:lnTo>
                  <a:pt x="83" y="72"/>
                </a:lnTo>
                <a:lnTo>
                  <a:pt x="82" y="67"/>
                </a:lnTo>
                <a:lnTo>
                  <a:pt x="80" y="63"/>
                </a:lnTo>
                <a:lnTo>
                  <a:pt x="72" y="57"/>
                </a:lnTo>
                <a:lnTo>
                  <a:pt x="64" y="50"/>
                </a:lnTo>
                <a:lnTo>
                  <a:pt x="62" y="46"/>
                </a:lnTo>
                <a:lnTo>
                  <a:pt x="62" y="42"/>
                </a:lnTo>
                <a:lnTo>
                  <a:pt x="62" y="42"/>
                </a:lnTo>
                <a:lnTo>
                  <a:pt x="62" y="38"/>
                </a:lnTo>
                <a:lnTo>
                  <a:pt x="66" y="34"/>
                </a:lnTo>
                <a:lnTo>
                  <a:pt x="76" y="27"/>
                </a:lnTo>
                <a:lnTo>
                  <a:pt x="91" y="17"/>
                </a:lnTo>
                <a:lnTo>
                  <a:pt x="91" y="17"/>
                </a:lnTo>
                <a:lnTo>
                  <a:pt x="104" y="13"/>
                </a:lnTo>
                <a:lnTo>
                  <a:pt x="116" y="10"/>
                </a:lnTo>
                <a:lnTo>
                  <a:pt x="127" y="8"/>
                </a:lnTo>
                <a:lnTo>
                  <a:pt x="139" y="10"/>
                </a:lnTo>
                <a:lnTo>
                  <a:pt x="148" y="10"/>
                </a:lnTo>
                <a:lnTo>
                  <a:pt x="158" y="13"/>
                </a:lnTo>
                <a:lnTo>
                  <a:pt x="167" y="17"/>
                </a:lnTo>
                <a:lnTo>
                  <a:pt x="175" y="23"/>
                </a:lnTo>
                <a:lnTo>
                  <a:pt x="183" y="31"/>
                </a:lnTo>
                <a:lnTo>
                  <a:pt x="190" y="38"/>
                </a:lnTo>
                <a:lnTo>
                  <a:pt x="196" y="48"/>
                </a:lnTo>
                <a:lnTo>
                  <a:pt x="200" y="57"/>
                </a:lnTo>
                <a:lnTo>
                  <a:pt x="203" y="69"/>
                </a:lnTo>
                <a:lnTo>
                  <a:pt x="205" y="80"/>
                </a:lnTo>
                <a:lnTo>
                  <a:pt x="207" y="93"/>
                </a:lnTo>
                <a:lnTo>
                  <a:pt x="207" y="107"/>
                </a:lnTo>
                <a:lnTo>
                  <a:pt x="207" y="107"/>
                </a:lnTo>
                <a:lnTo>
                  <a:pt x="203" y="135"/>
                </a:lnTo>
                <a:lnTo>
                  <a:pt x="203" y="151"/>
                </a:lnTo>
                <a:lnTo>
                  <a:pt x="205" y="166"/>
                </a:lnTo>
                <a:lnTo>
                  <a:pt x="205" y="166"/>
                </a:lnTo>
                <a:lnTo>
                  <a:pt x="209" y="173"/>
                </a:lnTo>
                <a:lnTo>
                  <a:pt x="215" y="181"/>
                </a:lnTo>
                <a:lnTo>
                  <a:pt x="223" y="187"/>
                </a:lnTo>
                <a:lnTo>
                  <a:pt x="230" y="193"/>
                </a:lnTo>
                <a:lnTo>
                  <a:pt x="247" y="200"/>
                </a:lnTo>
                <a:lnTo>
                  <a:pt x="264" y="204"/>
                </a:lnTo>
                <a:lnTo>
                  <a:pt x="264" y="204"/>
                </a:lnTo>
                <a:lnTo>
                  <a:pt x="257" y="234"/>
                </a:lnTo>
                <a:lnTo>
                  <a:pt x="253" y="250"/>
                </a:lnTo>
                <a:lnTo>
                  <a:pt x="247" y="263"/>
                </a:lnTo>
                <a:lnTo>
                  <a:pt x="247" y="263"/>
                </a:lnTo>
                <a:close/>
                <a:moveTo>
                  <a:pt x="150" y="149"/>
                </a:moveTo>
                <a:lnTo>
                  <a:pt x="150" y="149"/>
                </a:lnTo>
                <a:lnTo>
                  <a:pt x="137" y="151"/>
                </a:lnTo>
                <a:lnTo>
                  <a:pt x="123" y="158"/>
                </a:lnTo>
                <a:lnTo>
                  <a:pt x="112" y="166"/>
                </a:lnTo>
                <a:lnTo>
                  <a:pt x="102" y="173"/>
                </a:lnTo>
                <a:lnTo>
                  <a:pt x="102" y="173"/>
                </a:lnTo>
                <a:lnTo>
                  <a:pt x="97" y="181"/>
                </a:lnTo>
                <a:lnTo>
                  <a:pt x="91" y="189"/>
                </a:lnTo>
                <a:lnTo>
                  <a:pt x="87" y="196"/>
                </a:lnTo>
                <a:lnTo>
                  <a:pt x="85" y="204"/>
                </a:lnTo>
                <a:lnTo>
                  <a:pt x="85" y="204"/>
                </a:lnTo>
                <a:lnTo>
                  <a:pt x="87" y="212"/>
                </a:lnTo>
                <a:lnTo>
                  <a:pt x="89" y="217"/>
                </a:lnTo>
                <a:lnTo>
                  <a:pt x="95" y="223"/>
                </a:lnTo>
                <a:lnTo>
                  <a:pt x="99" y="227"/>
                </a:lnTo>
                <a:lnTo>
                  <a:pt x="106" y="231"/>
                </a:lnTo>
                <a:lnTo>
                  <a:pt x="112" y="233"/>
                </a:lnTo>
                <a:lnTo>
                  <a:pt x="120" y="233"/>
                </a:lnTo>
                <a:lnTo>
                  <a:pt x="125" y="233"/>
                </a:lnTo>
                <a:lnTo>
                  <a:pt x="125" y="233"/>
                </a:lnTo>
                <a:lnTo>
                  <a:pt x="133" y="231"/>
                </a:lnTo>
                <a:lnTo>
                  <a:pt x="139" y="227"/>
                </a:lnTo>
                <a:lnTo>
                  <a:pt x="144" y="221"/>
                </a:lnTo>
                <a:lnTo>
                  <a:pt x="150" y="213"/>
                </a:lnTo>
                <a:lnTo>
                  <a:pt x="158" y="200"/>
                </a:lnTo>
                <a:lnTo>
                  <a:pt x="162" y="185"/>
                </a:lnTo>
                <a:lnTo>
                  <a:pt x="162" y="185"/>
                </a:lnTo>
                <a:lnTo>
                  <a:pt x="163" y="170"/>
                </a:lnTo>
                <a:lnTo>
                  <a:pt x="162" y="158"/>
                </a:lnTo>
                <a:lnTo>
                  <a:pt x="160" y="154"/>
                </a:lnTo>
                <a:lnTo>
                  <a:pt x="158" y="151"/>
                </a:lnTo>
                <a:lnTo>
                  <a:pt x="154" y="149"/>
                </a:lnTo>
                <a:lnTo>
                  <a:pt x="150" y="149"/>
                </a:lnTo>
                <a:lnTo>
                  <a:pt x="150" y="149"/>
                </a:lnTo>
                <a:close/>
                <a:moveTo>
                  <a:pt x="118" y="221"/>
                </a:moveTo>
                <a:lnTo>
                  <a:pt x="118" y="221"/>
                </a:lnTo>
                <a:lnTo>
                  <a:pt x="108" y="221"/>
                </a:lnTo>
                <a:lnTo>
                  <a:pt x="101" y="217"/>
                </a:lnTo>
                <a:lnTo>
                  <a:pt x="97" y="212"/>
                </a:lnTo>
                <a:lnTo>
                  <a:pt x="97" y="204"/>
                </a:lnTo>
                <a:lnTo>
                  <a:pt x="97" y="196"/>
                </a:lnTo>
                <a:lnTo>
                  <a:pt x="101" y="189"/>
                </a:lnTo>
                <a:lnTo>
                  <a:pt x="106" y="183"/>
                </a:lnTo>
                <a:lnTo>
                  <a:pt x="112" y="177"/>
                </a:lnTo>
                <a:lnTo>
                  <a:pt x="112" y="177"/>
                </a:lnTo>
                <a:lnTo>
                  <a:pt x="116" y="181"/>
                </a:lnTo>
                <a:lnTo>
                  <a:pt x="120" y="185"/>
                </a:lnTo>
                <a:lnTo>
                  <a:pt x="123" y="198"/>
                </a:lnTo>
                <a:lnTo>
                  <a:pt x="125" y="206"/>
                </a:lnTo>
                <a:lnTo>
                  <a:pt x="123" y="212"/>
                </a:lnTo>
                <a:lnTo>
                  <a:pt x="122" y="217"/>
                </a:lnTo>
                <a:lnTo>
                  <a:pt x="118" y="221"/>
                </a:lnTo>
                <a:lnTo>
                  <a:pt x="118" y="221"/>
                </a:lnTo>
                <a:close/>
                <a:moveTo>
                  <a:pt x="122" y="173"/>
                </a:moveTo>
                <a:lnTo>
                  <a:pt x="122" y="173"/>
                </a:lnTo>
                <a:lnTo>
                  <a:pt x="123" y="170"/>
                </a:lnTo>
                <a:lnTo>
                  <a:pt x="127" y="168"/>
                </a:lnTo>
                <a:lnTo>
                  <a:pt x="139" y="162"/>
                </a:lnTo>
                <a:lnTo>
                  <a:pt x="139" y="162"/>
                </a:lnTo>
                <a:lnTo>
                  <a:pt x="129" y="170"/>
                </a:lnTo>
                <a:lnTo>
                  <a:pt x="125" y="173"/>
                </a:lnTo>
                <a:lnTo>
                  <a:pt x="122" y="173"/>
                </a:lnTo>
                <a:lnTo>
                  <a:pt x="122" y="173"/>
                </a:lnTo>
                <a:close/>
                <a:moveTo>
                  <a:pt x="129" y="189"/>
                </a:moveTo>
                <a:lnTo>
                  <a:pt x="129" y="189"/>
                </a:lnTo>
                <a:lnTo>
                  <a:pt x="127" y="185"/>
                </a:lnTo>
                <a:lnTo>
                  <a:pt x="129" y="181"/>
                </a:lnTo>
                <a:lnTo>
                  <a:pt x="133" y="175"/>
                </a:lnTo>
                <a:lnTo>
                  <a:pt x="139" y="172"/>
                </a:lnTo>
                <a:lnTo>
                  <a:pt x="144" y="168"/>
                </a:lnTo>
                <a:lnTo>
                  <a:pt x="144" y="168"/>
                </a:lnTo>
                <a:lnTo>
                  <a:pt x="137" y="179"/>
                </a:lnTo>
                <a:lnTo>
                  <a:pt x="133" y="185"/>
                </a:lnTo>
                <a:lnTo>
                  <a:pt x="129" y="189"/>
                </a:lnTo>
                <a:lnTo>
                  <a:pt x="129" y="189"/>
                </a:lnTo>
                <a:close/>
                <a:moveTo>
                  <a:pt x="146" y="181"/>
                </a:moveTo>
                <a:lnTo>
                  <a:pt x="146" y="181"/>
                </a:lnTo>
                <a:lnTo>
                  <a:pt x="148" y="177"/>
                </a:lnTo>
                <a:lnTo>
                  <a:pt x="150" y="173"/>
                </a:lnTo>
                <a:lnTo>
                  <a:pt x="150" y="173"/>
                </a:lnTo>
                <a:lnTo>
                  <a:pt x="152" y="175"/>
                </a:lnTo>
                <a:lnTo>
                  <a:pt x="152" y="177"/>
                </a:lnTo>
                <a:lnTo>
                  <a:pt x="152" y="177"/>
                </a:lnTo>
                <a:lnTo>
                  <a:pt x="150" y="177"/>
                </a:lnTo>
                <a:lnTo>
                  <a:pt x="148" y="179"/>
                </a:lnTo>
                <a:lnTo>
                  <a:pt x="148" y="179"/>
                </a:lnTo>
                <a:lnTo>
                  <a:pt x="146" y="181"/>
                </a:lnTo>
                <a:lnTo>
                  <a:pt x="146" y="181"/>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30" name="矩形 29"/>
          <p:cNvSpPr/>
          <p:nvPr/>
        </p:nvSpPr>
        <p:spPr>
          <a:xfrm>
            <a:off x="3276192" y="2194606"/>
            <a:ext cx="1378669" cy="1631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1" name="矩形 30"/>
          <p:cNvSpPr/>
          <p:nvPr/>
        </p:nvSpPr>
        <p:spPr>
          <a:xfrm>
            <a:off x="1511631" y="4545685"/>
            <a:ext cx="1378669" cy="1631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8185239" y="2558356"/>
            <a:ext cx="2959627" cy="1323439"/>
          </a:xfrm>
          <a:prstGeom prst="rect">
            <a:avLst/>
          </a:prstGeom>
          <a:noFill/>
        </p:spPr>
        <p:txBody>
          <a:bodyPr wrap="square" rtlCol="0">
            <a:spAutoFit/>
          </a:bodyPr>
          <a:lstStyle/>
          <a:p>
            <a:pPr algn="dist"/>
            <a:r>
              <a:rPr lang="zh-CN" altLang="en-US" sz="8000" dirty="0">
                <a:solidFill>
                  <a:schemeClr val="accent1"/>
                </a:solidFill>
                <a:latin typeface="+mj-ea"/>
                <a:ea typeface="+mj-ea"/>
              </a:rPr>
              <a:t>目录</a:t>
            </a:r>
            <a:endParaRPr lang="zh-CN" altLang="en-US" sz="8000" dirty="0">
              <a:solidFill>
                <a:schemeClr val="accent1"/>
              </a:solidFill>
              <a:latin typeface="+mj-ea"/>
              <a:ea typeface="+mj-ea"/>
            </a:endParaRPr>
          </a:p>
        </p:txBody>
      </p:sp>
      <p:sp>
        <p:nvSpPr>
          <p:cNvPr id="75" name="文本框 74"/>
          <p:cNvSpPr txBox="1"/>
          <p:nvPr/>
        </p:nvSpPr>
        <p:spPr>
          <a:xfrm>
            <a:off x="8185239" y="4056467"/>
            <a:ext cx="2959627" cy="646331"/>
          </a:xfrm>
          <a:prstGeom prst="rect">
            <a:avLst/>
          </a:prstGeom>
          <a:noFill/>
        </p:spPr>
        <p:txBody>
          <a:bodyPr wrap="square" rtlCol="0">
            <a:spAutoFit/>
          </a:bodyPr>
          <a:lstStyle/>
          <a:p>
            <a:pPr algn="dist"/>
            <a:r>
              <a:rPr lang="en-US" altLang="zh-CN" sz="3600" dirty="0">
                <a:latin typeface="+mj-ea"/>
                <a:ea typeface="+mj-ea"/>
              </a:rPr>
              <a:t>contents</a:t>
            </a:r>
            <a:endParaRPr lang="zh-CN" altLang="en-US" sz="3600" dirty="0">
              <a:latin typeface="+mj-ea"/>
              <a:ea typeface="+mj-ea"/>
            </a:endParaRPr>
          </a:p>
        </p:txBody>
      </p:sp>
      <p:sp>
        <p:nvSpPr>
          <p:cNvPr id="16" name="Text Box 8"/>
          <p:cNvSpPr txBox="1">
            <a:spLocks noChangeArrowheads="1"/>
          </p:cNvSpPr>
          <p:nvPr/>
        </p:nvSpPr>
        <p:spPr bwMode="auto">
          <a:xfrm>
            <a:off x="1637035" y="859250"/>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18" name="直接连接符 17"/>
          <p:cNvCxnSpPr/>
          <p:nvPr/>
        </p:nvCxnSpPr>
        <p:spPr>
          <a:xfrm>
            <a:off x="943896" y="1501699"/>
            <a:ext cx="5076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2" name="KSO_Shape"/>
          <p:cNvSpPr/>
          <p:nvPr/>
        </p:nvSpPr>
        <p:spPr>
          <a:xfrm>
            <a:off x="943897" y="859249"/>
            <a:ext cx="534246" cy="533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sz="2800" b="1" dirty="0">
                <a:solidFill>
                  <a:srgbClr val="FFFFFF"/>
                </a:solidFill>
              </a:rPr>
              <a:t>1</a:t>
            </a:r>
            <a:endParaRPr lang="en-US" sz="2800" b="1" dirty="0">
              <a:solidFill>
                <a:srgbClr val="FFFFFF"/>
              </a:solidFill>
            </a:endParaRPr>
          </a:p>
        </p:txBody>
      </p:sp>
      <p:sp>
        <p:nvSpPr>
          <p:cNvPr id="76" name="Text Box 8"/>
          <p:cNvSpPr txBox="1">
            <a:spLocks noChangeArrowheads="1"/>
          </p:cNvSpPr>
          <p:nvPr/>
        </p:nvSpPr>
        <p:spPr bwMode="auto">
          <a:xfrm>
            <a:off x="1637035" y="1983513"/>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77" name="直接连接符 76"/>
          <p:cNvCxnSpPr/>
          <p:nvPr/>
        </p:nvCxnSpPr>
        <p:spPr>
          <a:xfrm>
            <a:off x="943896" y="2625962"/>
            <a:ext cx="5076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8" name="KSO_Shape"/>
          <p:cNvSpPr/>
          <p:nvPr/>
        </p:nvSpPr>
        <p:spPr>
          <a:xfrm>
            <a:off x="943897" y="1983512"/>
            <a:ext cx="534246" cy="53335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2</a:t>
            </a:r>
            <a:endParaRPr lang="en-US" sz="2800" b="1" dirty="0">
              <a:solidFill>
                <a:srgbClr val="FFFFFF"/>
              </a:solidFill>
            </a:endParaRPr>
          </a:p>
        </p:txBody>
      </p:sp>
      <p:sp>
        <p:nvSpPr>
          <p:cNvPr id="79" name="Text Box 8"/>
          <p:cNvSpPr txBox="1">
            <a:spLocks noChangeArrowheads="1"/>
          </p:cNvSpPr>
          <p:nvPr/>
        </p:nvSpPr>
        <p:spPr bwMode="auto">
          <a:xfrm>
            <a:off x="1637035" y="3107776"/>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80" name="直接连接符 79"/>
          <p:cNvCxnSpPr/>
          <p:nvPr/>
        </p:nvCxnSpPr>
        <p:spPr>
          <a:xfrm>
            <a:off x="943896" y="3750225"/>
            <a:ext cx="5076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1" name="KSO_Shape"/>
          <p:cNvSpPr/>
          <p:nvPr/>
        </p:nvSpPr>
        <p:spPr>
          <a:xfrm>
            <a:off x="943897" y="3107775"/>
            <a:ext cx="534246" cy="53335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3</a:t>
            </a:r>
            <a:endParaRPr lang="en-US" sz="2800" b="1" dirty="0">
              <a:solidFill>
                <a:srgbClr val="FFFFFF"/>
              </a:solidFill>
            </a:endParaRPr>
          </a:p>
        </p:txBody>
      </p:sp>
      <p:sp>
        <p:nvSpPr>
          <p:cNvPr id="82" name="Text Box 8"/>
          <p:cNvSpPr txBox="1">
            <a:spLocks noChangeArrowheads="1"/>
          </p:cNvSpPr>
          <p:nvPr/>
        </p:nvSpPr>
        <p:spPr bwMode="auto">
          <a:xfrm>
            <a:off x="1637035" y="4232039"/>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83" name="直接连接符 82"/>
          <p:cNvCxnSpPr/>
          <p:nvPr/>
        </p:nvCxnSpPr>
        <p:spPr>
          <a:xfrm>
            <a:off x="943896" y="4874488"/>
            <a:ext cx="5076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4" name="KSO_Shape"/>
          <p:cNvSpPr/>
          <p:nvPr/>
        </p:nvSpPr>
        <p:spPr>
          <a:xfrm>
            <a:off x="943897" y="4232038"/>
            <a:ext cx="534246" cy="53335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4</a:t>
            </a:r>
            <a:endParaRPr lang="en-US" sz="2800" b="1" dirty="0">
              <a:solidFill>
                <a:srgbClr val="FFFFFF"/>
              </a:solidFill>
            </a:endParaRPr>
          </a:p>
        </p:txBody>
      </p:sp>
      <p:sp>
        <p:nvSpPr>
          <p:cNvPr id="85" name="Text Box 8"/>
          <p:cNvSpPr txBox="1">
            <a:spLocks noChangeArrowheads="1"/>
          </p:cNvSpPr>
          <p:nvPr/>
        </p:nvSpPr>
        <p:spPr bwMode="auto">
          <a:xfrm>
            <a:off x="1637035" y="5356302"/>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86" name="直接连接符 85"/>
          <p:cNvCxnSpPr/>
          <p:nvPr/>
        </p:nvCxnSpPr>
        <p:spPr>
          <a:xfrm>
            <a:off x="943896" y="5998751"/>
            <a:ext cx="5076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7" name="KSO_Shape"/>
          <p:cNvSpPr/>
          <p:nvPr/>
        </p:nvSpPr>
        <p:spPr>
          <a:xfrm>
            <a:off x="943897" y="5356301"/>
            <a:ext cx="534246" cy="53335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5</a:t>
            </a:r>
            <a:endParaRPr lang="en-US" sz="2800" b="1" dirty="0">
              <a:solidFill>
                <a:srgbClr val="FFFFFF"/>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3" name="MH_Other_1"/>
          <p:cNvSpPr/>
          <p:nvPr>
            <p:custDataLst>
              <p:tags r:id="rId1"/>
            </p:custDataLst>
          </p:nvPr>
        </p:nvSpPr>
        <p:spPr>
          <a:xfrm>
            <a:off x="6759576" y="2103439"/>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24" name="MH_Other_1"/>
          <p:cNvSpPr/>
          <p:nvPr>
            <p:custDataLst>
              <p:tags r:id="rId2"/>
            </p:custDataLst>
          </p:nvPr>
        </p:nvSpPr>
        <p:spPr>
          <a:xfrm flipV="1">
            <a:off x="8083551" y="3979864"/>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25" name="MH_Other_1"/>
          <p:cNvSpPr/>
          <p:nvPr>
            <p:custDataLst>
              <p:tags r:id="rId3"/>
            </p:custDataLst>
          </p:nvPr>
        </p:nvSpPr>
        <p:spPr>
          <a:xfrm>
            <a:off x="9398001" y="2103439"/>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26" name="椭圆 25"/>
          <p:cNvSpPr/>
          <p:nvPr/>
        </p:nvSpPr>
        <p:spPr>
          <a:xfrm>
            <a:off x="6883400" y="222884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27" name="椭圆 26"/>
          <p:cNvSpPr/>
          <p:nvPr/>
        </p:nvSpPr>
        <p:spPr>
          <a:xfrm>
            <a:off x="9521825" y="2228849"/>
            <a:ext cx="1438275" cy="143827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28" name="椭圆 27"/>
          <p:cNvSpPr/>
          <p:nvPr/>
        </p:nvSpPr>
        <p:spPr>
          <a:xfrm>
            <a:off x="8207375" y="4422779"/>
            <a:ext cx="1438275" cy="143827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29" name="矩形 28"/>
          <p:cNvSpPr/>
          <p:nvPr/>
        </p:nvSpPr>
        <p:spPr>
          <a:xfrm>
            <a:off x="496890" y="1841093"/>
            <a:ext cx="5257799" cy="18260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0" name="矩形 29"/>
          <p:cNvSpPr/>
          <p:nvPr/>
        </p:nvSpPr>
        <p:spPr>
          <a:xfrm>
            <a:off x="496890" y="4517940"/>
            <a:ext cx="5257799" cy="18260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请输入第四章的大标题</a:t>
            </a:r>
            <a:endParaRPr lang="zh-CN" altLang="en-US" dirty="0"/>
          </a:p>
        </p:txBody>
      </p:sp>
      <p:sp>
        <p:nvSpPr>
          <p:cNvPr id="9219" name="文本占位符 2"/>
          <p:cNvSpPr>
            <a:spLocks noGrp="1"/>
          </p:cNvSpPr>
          <p:nvPr>
            <p:ph type="body" idx="1"/>
          </p:nvPr>
        </p:nvSpPr>
        <p:spPr/>
        <p:txBody>
          <a:bodyPr/>
          <a:lstStyle/>
          <a:p>
            <a:r>
              <a:rPr lang="zh-CN" altLang="en-US" dirty="0"/>
              <a:t>请输入第四章的小标题</a:t>
            </a:r>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0" name="矩形 19"/>
          <p:cNvSpPr/>
          <p:nvPr/>
        </p:nvSpPr>
        <p:spPr>
          <a:xfrm>
            <a:off x="852797" y="2465588"/>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1" name="矩形 20"/>
          <p:cNvSpPr/>
          <p:nvPr/>
        </p:nvSpPr>
        <p:spPr>
          <a:xfrm>
            <a:off x="8837038" y="2465588"/>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2" name="矩形 21"/>
          <p:cNvSpPr/>
          <p:nvPr/>
        </p:nvSpPr>
        <p:spPr>
          <a:xfrm>
            <a:off x="852797" y="4553245"/>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3" name="矩形 22"/>
          <p:cNvSpPr/>
          <p:nvPr/>
        </p:nvSpPr>
        <p:spPr>
          <a:xfrm>
            <a:off x="8837038" y="4553245"/>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12" name="矩形 11"/>
          <p:cNvSpPr/>
          <p:nvPr/>
        </p:nvSpPr>
        <p:spPr>
          <a:xfrm>
            <a:off x="6254048" y="2282093"/>
            <a:ext cx="1741966" cy="1741966"/>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6254048" y="4369750"/>
            <a:ext cx="1741966" cy="1741966"/>
          </a:xfrm>
          <a:prstGeom prst="rect">
            <a:avLst/>
          </a:prstGeom>
          <a:solidFill>
            <a:schemeClr val="accent3"/>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4195987" y="2282093"/>
            <a:ext cx="1741966" cy="1741966"/>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4195987" y="4369750"/>
            <a:ext cx="1741966" cy="1741966"/>
          </a:xfrm>
          <a:prstGeom prst="rect">
            <a:avLst/>
          </a:prstGeom>
          <a:solidFill>
            <a:schemeClr val="accent4"/>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KSO_Shape"/>
          <p:cNvSpPr/>
          <p:nvPr/>
        </p:nvSpPr>
        <p:spPr bwMode="auto">
          <a:xfrm flipH="1">
            <a:off x="6562080" y="4788496"/>
            <a:ext cx="1125902" cy="904474"/>
          </a:xfrm>
          <a:custGeom>
            <a:avLst/>
            <a:gdLst>
              <a:gd name="T0" fmla="*/ 2147483646 w 288"/>
              <a:gd name="T1" fmla="*/ 0 h 232"/>
              <a:gd name="T2" fmla="*/ 0 w 288"/>
              <a:gd name="T3" fmla="*/ 2147483646 h 232"/>
              <a:gd name="T4" fmla="*/ 2147483646 w 288"/>
              <a:gd name="T5" fmla="*/ 2147483646 h 232"/>
              <a:gd name="T6" fmla="*/ 2147483646 w 288"/>
              <a:gd name="T7" fmla="*/ 2147483646 h 232"/>
              <a:gd name="T8" fmla="*/ 2147483646 w 288"/>
              <a:gd name="T9" fmla="*/ 2147483646 h 232"/>
              <a:gd name="T10" fmla="*/ 2147483646 w 288"/>
              <a:gd name="T11" fmla="*/ 2147483646 h 232"/>
              <a:gd name="T12" fmla="*/ 2147483646 w 288"/>
              <a:gd name="T13" fmla="*/ 2147483646 h 232"/>
              <a:gd name="T14" fmla="*/ 2147483646 w 288"/>
              <a:gd name="T15" fmla="*/ 0 h 232"/>
              <a:gd name="T16" fmla="*/ 2147483646 w 288"/>
              <a:gd name="T17" fmla="*/ 2147483646 h 232"/>
              <a:gd name="T18" fmla="*/ 2147483646 w 288"/>
              <a:gd name="T19" fmla="*/ 2147483646 h 232"/>
              <a:gd name="T20" fmla="*/ 2147483646 w 288"/>
              <a:gd name="T21" fmla="*/ 2147483646 h 232"/>
              <a:gd name="T22" fmla="*/ 2147483646 w 288"/>
              <a:gd name="T23" fmla="*/ 2147483646 h 232"/>
              <a:gd name="T24" fmla="*/ 2147483646 w 288"/>
              <a:gd name="T25" fmla="*/ 2147483646 h 232"/>
              <a:gd name="T26" fmla="*/ 2147483646 w 288"/>
              <a:gd name="T27" fmla="*/ 2147483646 h 232"/>
              <a:gd name="T28" fmla="*/ 2147483646 w 288"/>
              <a:gd name="T29" fmla="*/ 2147483646 h 232"/>
              <a:gd name="T30" fmla="*/ 2147483646 w 288"/>
              <a:gd name="T31" fmla="*/ 2147483646 h 232"/>
              <a:gd name="T32" fmla="*/ 2147483646 w 288"/>
              <a:gd name="T33" fmla="*/ 2147483646 h 232"/>
              <a:gd name="T34" fmla="*/ 2147483646 w 288"/>
              <a:gd name="T35" fmla="*/ 2147483646 h 232"/>
              <a:gd name="T36" fmla="*/ 2147483646 w 288"/>
              <a:gd name="T37" fmla="*/ 2147483646 h 232"/>
              <a:gd name="T38" fmla="*/ 2147483646 w 288"/>
              <a:gd name="T39" fmla="*/ 2147483646 h 232"/>
              <a:gd name="T40" fmla="*/ 2147483646 w 288"/>
              <a:gd name="T41" fmla="*/ 2147483646 h 232"/>
              <a:gd name="T42" fmla="*/ 2147483646 w 288"/>
              <a:gd name="T43" fmla="*/ 2147483646 h 232"/>
              <a:gd name="T44" fmla="*/ 2147483646 w 288"/>
              <a:gd name="T45" fmla="*/ 2147483646 h 232"/>
              <a:gd name="T46" fmla="*/ 2147483646 w 288"/>
              <a:gd name="T47" fmla="*/ 2147483646 h 232"/>
              <a:gd name="T48" fmla="*/ 2147483646 w 288"/>
              <a:gd name="T49" fmla="*/ 2147483646 h 232"/>
              <a:gd name="T50" fmla="*/ 2147483646 w 288"/>
              <a:gd name="T51" fmla="*/ 2147483646 h 232"/>
              <a:gd name="T52" fmla="*/ 2147483646 w 288"/>
              <a:gd name="T53" fmla="*/ 2147483646 h 232"/>
              <a:gd name="T54" fmla="*/ 2147483646 w 288"/>
              <a:gd name="T55" fmla="*/ 2147483646 h 232"/>
              <a:gd name="T56" fmla="*/ 2147483646 w 288"/>
              <a:gd name="T57" fmla="*/ 2147483646 h 232"/>
              <a:gd name="T58" fmla="*/ 2147483646 w 288"/>
              <a:gd name="T59" fmla="*/ 2147483646 h 232"/>
              <a:gd name="T60" fmla="*/ 2147483646 w 288"/>
              <a:gd name="T61" fmla="*/ 2147483646 h 232"/>
              <a:gd name="T62" fmla="*/ 2147483646 w 288"/>
              <a:gd name="T63" fmla="*/ 2147483646 h 232"/>
              <a:gd name="T64" fmla="*/ 2147483646 w 288"/>
              <a:gd name="T65" fmla="*/ 2147483646 h 232"/>
              <a:gd name="T66" fmla="*/ 2147483646 w 288"/>
              <a:gd name="T67" fmla="*/ 2147483646 h 232"/>
              <a:gd name="T68" fmla="*/ 2147483646 w 288"/>
              <a:gd name="T69" fmla="*/ 2147483646 h 232"/>
              <a:gd name="T70" fmla="*/ 2147483646 w 288"/>
              <a:gd name="T71" fmla="*/ 2147483646 h 232"/>
              <a:gd name="T72" fmla="*/ 2147483646 w 288"/>
              <a:gd name="T73" fmla="*/ 2147483646 h 232"/>
              <a:gd name="T74" fmla="*/ 2147483646 w 288"/>
              <a:gd name="T75" fmla="*/ 2147483646 h 23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88" h="232">
                <a:moveTo>
                  <a:pt x="144" y="0"/>
                </a:moveTo>
                <a:cubicBezTo>
                  <a:pt x="64" y="0"/>
                  <a:pt x="0" y="52"/>
                  <a:pt x="0" y="116"/>
                </a:cubicBezTo>
                <a:cubicBezTo>
                  <a:pt x="0" y="152"/>
                  <a:pt x="14" y="160"/>
                  <a:pt x="33" y="160"/>
                </a:cubicBezTo>
                <a:cubicBezTo>
                  <a:pt x="49" y="160"/>
                  <a:pt x="67" y="154"/>
                  <a:pt x="84" y="154"/>
                </a:cubicBezTo>
                <a:cubicBezTo>
                  <a:pt x="95" y="154"/>
                  <a:pt x="105" y="157"/>
                  <a:pt x="112" y="165"/>
                </a:cubicBezTo>
                <a:cubicBezTo>
                  <a:pt x="135" y="189"/>
                  <a:pt x="64" y="232"/>
                  <a:pt x="144" y="232"/>
                </a:cubicBezTo>
                <a:cubicBezTo>
                  <a:pt x="224" y="232"/>
                  <a:pt x="288" y="180"/>
                  <a:pt x="288" y="116"/>
                </a:cubicBezTo>
                <a:cubicBezTo>
                  <a:pt x="288" y="52"/>
                  <a:pt x="224" y="0"/>
                  <a:pt x="144" y="0"/>
                </a:cubicBezTo>
                <a:close/>
                <a:moveTo>
                  <a:pt x="60" y="104"/>
                </a:moveTo>
                <a:cubicBezTo>
                  <a:pt x="49" y="104"/>
                  <a:pt x="40" y="95"/>
                  <a:pt x="40" y="84"/>
                </a:cubicBezTo>
                <a:cubicBezTo>
                  <a:pt x="40" y="73"/>
                  <a:pt x="49" y="64"/>
                  <a:pt x="60" y="64"/>
                </a:cubicBezTo>
                <a:cubicBezTo>
                  <a:pt x="71" y="64"/>
                  <a:pt x="80" y="73"/>
                  <a:pt x="80" y="84"/>
                </a:cubicBezTo>
                <a:cubicBezTo>
                  <a:pt x="80" y="95"/>
                  <a:pt x="71" y="104"/>
                  <a:pt x="60" y="104"/>
                </a:cubicBezTo>
                <a:close/>
                <a:moveTo>
                  <a:pt x="116" y="64"/>
                </a:moveTo>
                <a:cubicBezTo>
                  <a:pt x="105" y="64"/>
                  <a:pt x="96" y="55"/>
                  <a:pt x="96" y="44"/>
                </a:cubicBezTo>
                <a:cubicBezTo>
                  <a:pt x="96" y="33"/>
                  <a:pt x="105" y="24"/>
                  <a:pt x="116" y="24"/>
                </a:cubicBezTo>
                <a:cubicBezTo>
                  <a:pt x="127" y="24"/>
                  <a:pt x="136" y="33"/>
                  <a:pt x="136" y="44"/>
                </a:cubicBezTo>
                <a:cubicBezTo>
                  <a:pt x="136" y="55"/>
                  <a:pt x="127" y="64"/>
                  <a:pt x="116" y="64"/>
                </a:cubicBezTo>
                <a:close/>
                <a:moveTo>
                  <a:pt x="164" y="216"/>
                </a:moveTo>
                <a:cubicBezTo>
                  <a:pt x="149" y="216"/>
                  <a:pt x="136" y="207"/>
                  <a:pt x="136" y="196"/>
                </a:cubicBezTo>
                <a:cubicBezTo>
                  <a:pt x="136" y="185"/>
                  <a:pt x="149" y="176"/>
                  <a:pt x="164" y="176"/>
                </a:cubicBezTo>
                <a:cubicBezTo>
                  <a:pt x="179" y="176"/>
                  <a:pt x="192" y="185"/>
                  <a:pt x="192" y="196"/>
                </a:cubicBezTo>
                <a:cubicBezTo>
                  <a:pt x="192" y="207"/>
                  <a:pt x="179" y="216"/>
                  <a:pt x="164" y="216"/>
                </a:cubicBezTo>
                <a:close/>
                <a:moveTo>
                  <a:pt x="172" y="64"/>
                </a:moveTo>
                <a:cubicBezTo>
                  <a:pt x="161" y="64"/>
                  <a:pt x="152" y="55"/>
                  <a:pt x="152" y="44"/>
                </a:cubicBezTo>
                <a:cubicBezTo>
                  <a:pt x="152" y="33"/>
                  <a:pt x="161" y="24"/>
                  <a:pt x="172" y="24"/>
                </a:cubicBezTo>
                <a:cubicBezTo>
                  <a:pt x="183" y="24"/>
                  <a:pt x="192" y="33"/>
                  <a:pt x="192" y="44"/>
                </a:cubicBezTo>
                <a:cubicBezTo>
                  <a:pt x="192" y="55"/>
                  <a:pt x="183" y="64"/>
                  <a:pt x="172" y="64"/>
                </a:cubicBezTo>
                <a:close/>
                <a:moveTo>
                  <a:pt x="208" y="76"/>
                </a:moveTo>
                <a:cubicBezTo>
                  <a:pt x="208" y="65"/>
                  <a:pt x="217" y="56"/>
                  <a:pt x="228" y="56"/>
                </a:cubicBezTo>
                <a:cubicBezTo>
                  <a:pt x="239" y="56"/>
                  <a:pt x="248" y="65"/>
                  <a:pt x="248" y="76"/>
                </a:cubicBezTo>
                <a:cubicBezTo>
                  <a:pt x="248" y="87"/>
                  <a:pt x="239" y="96"/>
                  <a:pt x="228" y="96"/>
                </a:cubicBezTo>
                <a:cubicBezTo>
                  <a:pt x="217" y="96"/>
                  <a:pt x="208" y="87"/>
                  <a:pt x="208" y="76"/>
                </a:cubicBezTo>
                <a:close/>
                <a:moveTo>
                  <a:pt x="264" y="132"/>
                </a:moveTo>
                <a:cubicBezTo>
                  <a:pt x="264" y="143"/>
                  <a:pt x="255" y="152"/>
                  <a:pt x="244" y="152"/>
                </a:cubicBezTo>
                <a:cubicBezTo>
                  <a:pt x="233" y="152"/>
                  <a:pt x="224" y="143"/>
                  <a:pt x="224" y="132"/>
                </a:cubicBezTo>
                <a:cubicBezTo>
                  <a:pt x="224" y="121"/>
                  <a:pt x="233" y="112"/>
                  <a:pt x="244" y="112"/>
                </a:cubicBezTo>
                <a:cubicBezTo>
                  <a:pt x="255" y="112"/>
                  <a:pt x="264" y="121"/>
                  <a:pt x="264" y="13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5" name="KSO_Shape"/>
          <p:cNvSpPr/>
          <p:nvPr/>
        </p:nvSpPr>
        <p:spPr bwMode="auto">
          <a:xfrm>
            <a:off x="4594565" y="2622284"/>
            <a:ext cx="944811" cy="1061586"/>
          </a:xfrm>
          <a:custGeom>
            <a:avLst/>
            <a:gdLst>
              <a:gd name="T0" fmla="*/ 2147483646 w 89"/>
              <a:gd name="T1" fmla="*/ 2147483646 h 100"/>
              <a:gd name="T2" fmla="*/ 2147483646 w 89"/>
              <a:gd name="T3" fmla="*/ 2147483646 h 100"/>
              <a:gd name="T4" fmla="*/ 2147483646 w 89"/>
              <a:gd name="T5" fmla="*/ 0 h 100"/>
              <a:gd name="T6" fmla="*/ 2147483646 w 89"/>
              <a:gd name="T7" fmla="*/ 2147483646 h 100"/>
              <a:gd name="T8" fmla="*/ 2147483646 w 89"/>
              <a:gd name="T9" fmla="*/ 2147483646 h 100"/>
              <a:gd name="T10" fmla="*/ 2147483646 w 89"/>
              <a:gd name="T11" fmla="*/ 2147483646 h 100"/>
              <a:gd name="T12" fmla="*/ 2147483646 w 89"/>
              <a:gd name="T13" fmla="*/ 2147483646 h 100"/>
              <a:gd name="T14" fmla="*/ 2147483646 w 89"/>
              <a:gd name="T15" fmla="*/ 2147483646 h 100"/>
              <a:gd name="T16" fmla="*/ 2147483646 w 89"/>
              <a:gd name="T17" fmla="*/ 2147483646 h 100"/>
              <a:gd name="T18" fmla="*/ 2147483646 w 89"/>
              <a:gd name="T19" fmla="*/ 2147483646 h 100"/>
              <a:gd name="T20" fmla="*/ 0 w 89"/>
              <a:gd name="T21" fmla="*/ 2147483646 h 100"/>
              <a:gd name="T22" fmla="*/ 2147483646 w 89"/>
              <a:gd name="T23" fmla="*/ 2147483646 h 1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9" h="100">
                <a:moveTo>
                  <a:pt x="23" y="53"/>
                </a:moveTo>
                <a:cubicBezTo>
                  <a:pt x="26" y="53"/>
                  <a:pt x="29" y="54"/>
                  <a:pt x="31" y="54"/>
                </a:cubicBezTo>
                <a:cubicBezTo>
                  <a:pt x="31" y="0"/>
                  <a:pt x="31" y="0"/>
                  <a:pt x="31" y="0"/>
                </a:cubicBezTo>
                <a:cubicBezTo>
                  <a:pt x="31" y="0"/>
                  <a:pt x="77" y="15"/>
                  <a:pt x="83" y="29"/>
                </a:cubicBezTo>
                <a:cubicBezTo>
                  <a:pt x="89" y="43"/>
                  <a:pt x="70" y="65"/>
                  <a:pt x="70" y="65"/>
                </a:cubicBezTo>
                <a:cubicBezTo>
                  <a:pt x="66" y="63"/>
                  <a:pt x="66" y="63"/>
                  <a:pt x="66" y="63"/>
                </a:cubicBezTo>
                <a:cubicBezTo>
                  <a:pt x="66" y="63"/>
                  <a:pt x="74" y="46"/>
                  <a:pt x="66" y="37"/>
                </a:cubicBezTo>
                <a:cubicBezTo>
                  <a:pt x="62" y="31"/>
                  <a:pt x="53" y="30"/>
                  <a:pt x="47" y="30"/>
                </a:cubicBezTo>
                <a:cubicBezTo>
                  <a:pt x="47" y="76"/>
                  <a:pt x="47" y="76"/>
                  <a:pt x="47" y="76"/>
                </a:cubicBezTo>
                <a:cubicBezTo>
                  <a:pt x="47" y="89"/>
                  <a:pt x="36" y="100"/>
                  <a:pt x="23" y="100"/>
                </a:cubicBezTo>
                <a:cubicBezTo>
                  <a:pt x="10" y="100"/>
                  <a:pt x="0" y="89"/>
                  <a:pt x="0" y="76"/>
                </a:cubicBezTo>
                <a:cubicBezTo>
                  <a:pt x="0" y="63"/>
                  <a:pt x="10" y="53"/>
                  <a:pt x="23" y="53"/>
                </a:cubicBezTo>
                <a:close/>
              </a:path>
            </a:pathLst>
          </a:custGeom>
          <a:solidFill>
            <a:srgbClr val="F9FCFB"/>
          </a:solidFill>
          <a:ln>
            <a:noFill/>
          </a:ln>
          <a:effectLst/>
        </p:spPr>
        <p:txBody>
          <a:bodyPr/>
          <a:lstStyle/>
          <a:p>
            <a:endParaRPr lang="zh-CN" altLang="en-US" sz="4400"/>
          </a:p>
        </p:txBody>
      </p:sp>
      <p:sp>
        <p:nvSpPr>
          <p:cNvPr id="26" name="KSO_Shape"/>
          <p:cNvSpPr/>
          <p:nvPr/>
        </p:nvSpPr>
        <p:spPr bwMode="auto">
          <a:xfrm>
            <a:off x="6730781" y="2660698"/>
            <a:ext cx="788499" cy="984756"/>
          </a:xfrm>
          <a:custGeom>
            <a:avLst/>
            <a:gdLst>
              <a:gd name="T0" fmla="*/ 123184 w 2623"/>
              <a:gd name="T1" fmla="*/ 1800397 h 3273"/>
              <a:gd name="T2" fmla="*/ 0 w 2623"/>
              <a:gd name="T3" fmla="*/ 112765 h 3273"/>
              <a:gd name="T4" fmla="*/ 1329723 w 2623"/>
              <a:gd name="T5" fmla="*/ 0 h 3273"/>
              <a:gd name="T6" fmla="*/ 1442458 w 2623"/>
              <a:gd name="T7" fmla="*/ 1688182 h 3273"/>
              <a:gd name="T8" fmla="*/ 973920 w 2623"/>
              <a:gd name="T9" fmla="*/ 1623823 h 3273"/>
              <a:gd name="T10" fmla="*/ 1190592 w 2623"/>
              <a:gd name="T11" fmla="*/ 1695883 h 3273"/>
              <a:gd name="T12" fmla="*/ 1262632 w 2623"/>
              <a:gd name="T13" fmla="*/ 1479703 h 3273"/>
              <a:gd name="T14" fmla="*/ 1046511 w 2623"/>
              <a:gd name="T15" fmla="*/ 1407643 h 3273"/>
              <a:gd name="T16" fmla="*/ 973920 w 2623"/>
              <a:gd name="T17" fmla="*/ 1623823 h 3273"/>
              <a:gd name="T18" fmla="*/ 1046511 w 2623"/>
              <a:gd name="T19" fmla="*/ 1299278 h 3273"/>
              <a:gd name="T20" fmla="*/ 1262632 w 2623"/>
              <a:gd name="T21" fmla="*/ 1227218 h 3273"/>
              <a:gd name="T22" fmla="*/ 1190592 w 2623"/>
              <a:gd name="T23" fmla="*/ 1010489 h 3273"/>
              <a:gd name="T24" fmla="*/ 973920 w 2623"/>
              <a:gd name="T25" fmla="*/ 1082549 h 3273"/>
              <a:gd name="T26" fmla="*/ 973920 w 2623"/>
              <a:gd name="T27" fmla="*/ 830064 h 3273"/>
              <a:gd name="T28" fmla="*/ 1190592 w 2623"/>
              <a:gd name="T29" fmla="*/ 902124 h 3273"/>
              <a:gd name="T30" fmla="*/ 1262632 w 2623"/>
              <a:gd name="T31" fmla="*/ 685944 h 3273"/>
              <a:gd name="T32" fmla="*/ 1046511 w 2623"/>
              <a:gd name="T33" fmla="*/ 613884 h 3273"/>
              <a:gd name="T34" fmla="*/ 973920 w 2623"/>
              <a:gd name="T35" fmla="*/ 830064 h 3273"/>
              <a:gd name="T36" fmla="*/ 649464 w 2623"/>
              <a:gd name="T37" fmla="*/ 1695883 h 3273"/>
              <a:gd name="T38" fmla="*/ 866135 w 2623"/>
              <a:gd name="T39" fmla="*/ 1623823 h 3273"/>
              <a:gd name="T40" fmla="*/ 794094 w 2623"/>
              <a:gd name="T41" fmla="*/ 1407643 h 3273"/>
              <a:gd name="T42" fmla="*/ 577423 w 2623"/>
              <a:gd name="T43" fmla="*/ 1479703 h 3273"/>
              <a:gd name="T44" fmla="*/ 577423 w 2623"/>
              <a:gd name="T45" fmla="*/ 1227218 h 3273"/>
              <a:gd name="T46" fmla="*/ 794094 w 2623"/>
              <a:gd name="T47" fmla="*/ 1299278 h 3273"/>
              <a:gd name="T48" fmla="*/ 866135 w 2623"/>
              <a:gd name="T49" fmla="*/ 1082549 h 3273"/>
              <a:gd name="T50" fmla="*/ 649464 w 2623"/>
              <a:gd name="T51" fmla="*/ 1010489 h 3273"/>
              <a:gd name="T52" fmla="*/ 577423 w 2623"/>
              <a:gd name="T53" fmla="*/ 1227218 h 3273"/>
              <a:gd name="T54" fmla="*/ 649464 w 2623"/>
              <a:gd name="T55" fmla="*/ 902124 h 3273"/>
              <a:gd name="T56" fmla="*/ 866135 w 2623"/>
              <a:gd name="T57" fmla="*/ 830064 h 3273"/>
              <a:gd name="T58" fmla="*/ 794094 w 2623"/>
              <a:gd name="T59" fmla="*/ 613884 h 3273"/>
              <a:gd name="T60" fmla="*/ 577423 w 2623"/>
              <a:gd name="T61" fmla="*/ 685944 h 3273"/>
              <a:gd name="T62" fmla="*/ 180376 w 2623"/>
              <a:gd name="T63" fmla="*/ 1623823 h 3273"/>
              <a:gd name="T64" fmla="*/ 397047 w 2623"/>
              <a:gd name="T65" fmla="*/ 1695883 h 3273"/>
              <a:gd name="T66" fmla="*/ 469088 w 2623"/>
              <a:gd name="T67" fmla="*/ 1479703 h 3273"/>
              <a:gd name="T68" fmla="*/ 252966 w 2623"/>
              <a:gd name="T69" fmla="*/ 1407643 h 3273"/>
              <a:gd name="T70" fmla="*/ 180376 w 2623"/>
              <a:gd name="T71" fmla="*/ 1623823 h 3273"/>
              <a:gd name="T72" fmla="*/ 252966 w 2623"/>
              <a:gd name="T73" fmla="*/ 1299278 h 3273"/>
              <a:gd name="T74" fmla="*/ 469088 w 2623"/>
              <a:gd name="T75" fmla="*/ 1227218 h 3273"/>
              <a:gd name="T76" fmla="*/ 397047 w 2623"/>
              <a:gd name="T77" fmla="*/ 1010489 h 3273"/>
              <a:gd name="T78" fmla="*/ 180376 w 2623"/>
              <a:gd name="T79" fmla="*/ 1082549 h 3273"/>
              <a:gd name="T80" fmla="*/ 180376 w 2623"/>
              <a:gd name="T81" fmla="*/ 830064 h 3273"/>
              <a:gd name="T82" fmla="*/ 397047 w 2623"/>
              <a:gd name="T83" fmla="*/ 902124 h 3273"/>
              <a:gd name="T84" fmla="*/ 469088 w 2623"/>
              <a:gd name="T85" fmla="*/ 685944 h 3273"/>
              <a:gd name="T86" fmla="*/ 252966 w 2623"/>
              <a:gd name="T87" fmla="*/ 613884 h 3273"/>
              <a:gd name="T88" fmla="*/ 180376 w 2623"/>
              <a:gd name="T89" fmla="*/ 830064 h 3273"/>
              <a:gd name="T90" fmla="*/ 179276 w 2623"/>
              <a:gd name="T91" fmla="*/ 179325 h 3273"/>
              <a:gd name="T92" fmla="*/ 1263182 w 2623"/>
              <a:gd name="T93" fmla="*/ 470865 h 327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623" h="3273">
                <a:moveTo>
                  <a:pt x="2418" y="3273"/>
                </a:moveTo>
                <a:cubicBezTo>
                  <a:pt x="224" y="3273"/>
                  <a:pt x="224" y="3273"/>
                  <a:pt x="224" y="3273"/>
                </a:cubicBezTo>
                <a:cubicBezTo>
                  <a:pt x="111" y="3273"/>
                  <a:pt x="0" y="3181"/>
                  <a:pt x="0" y="3069"/>
                </a:cubicBezTo>
                <a:cubicBezTo>
                  <a:pt x="0" y="205"/>
                  <a:pt x="0" y="205"/>
                  <a:pt x="0" y="205"/>
                </a:cubicBezTo>
                <a:cubicBezTo>
                  <a:pt x="0" y="92"/>
                  <a:pt x="92" y="0"/>
                  <a:pt x="205" y="0"/>
                </a:cubicBezTo>
                <a:cubicBezTo>
                  <a:pt x="2418" y="0"/>
                  <a:pt x="2418" y="0"/>
                  <a:pt x="2418" y="0"/>
                </a:cubicBezTo>
                <a:cubicBezTo>
                  <a:pt x="2531" y="0"/>
                  <a:pt x="2623" y="92"/>
                  <a:pt x="2623" y="205"/>
                </a:cubicBezTo>
                <a:cubicBezTo>
                  <a:pt x="2623" y="3069"/>
                  <a:pt x="2623" y="3069"/>
                  <a:pt x="2623" y="3069"/>
                </a:cubicBezTo>
                <a:cubicBezTo>
                  <a:pt x="2623" y="3181"/>
                  <a:pt x="2531" y="3273"/>
                  <a:pt x="2418" y="3273"/>
                </a:cubicBezTo>
                <a:close/>
                <a:moveTo>
                  <a:pt x="1771" y="2952"/>
                </a:moveTo>
                <a:cubicBezTo>
                  <a:pt x="1771" y="3024"/>
                  <a:pt x="1830" y="3083"/>
                  <a:pt x="1903" y="3083"/>
                </a:cubicBezTo>
                <a:cubicBezTo>
                  <a:pt x="2165" y="3083"/>
                  <a:pt x="2165" y="3083"/>
                  <a:pt x="2165" y="3083"/>
                </a:cubicBezTo>
                <a:cubicBezTo>
                  <a:pt x="2237" y="3083"/>
                  <a:pt x="2296" y="3024"/>
                  <a:pt x="2296" y="2952"/>
                </a:cubicBezTo>
                <a:cubicBezTo>
                  <a:pt x="2296" y="2690"/>
                  <a:pt x="2296" y="2690"/>
                  <a:pt x="2296" y="2690"/>
                </a:cubicBezTo>
                <a:cubicBezTo>
                  <a:pt x="2296" y="2617"/>
                  <a:pt x="2237" y="2559"/>
                  <a:pt x="2165" y="2559"/>
                </a:cubicBezTo>
                <a:cubicBezTo>
                  <a:pt x="1903" y="2559"/>
                  <a:pt x="1903" y="2559"/>
                  <a:pt x="1903" y="2559"/>
                </a:cubicBezTo>
                <a:cubicBezTo>
                  <a:pt x="1830" y="2559"/>
                  <a:pt x="1771" y="2617"/>
                  <a:pt x="1771" y="2690"/>
                </a:cubicBezTo>
                <a:lnTo>
                  <a:pt x="1771" y="2952"/>
                </a:lnTo>
                <a:close/>
                <a:moveTo>
                  <a:pt x="1771" y="2231"/>
                </a:moveTo>
                <a:cubicBezTo>
                  <a:pt x="1771" y="2303"/>
                  <a:pt x="1830" y="2362"/>
                  <a:pt x="1903" y="2362"/>
                </a:cubicBezTo>
                <a:cubicBezTo>
                  <a:pt x="2165" y="2362"/>
                  <a:pt x="2165" y="2362"/>
                  <a:pt x="2165" y="2362"/>
                </a:cubicBezTo>
                <a:cubicBezTo>
                  <a:pt x="2237" y="2362"/>
                  <a:pt x="2296" y="2303"/>
                  <a:pt x="2296" y="2231"/>
                </a:cubicBezTo>
                <a:cubicBezTo>
                  <a:pt x="2296" y="1968"/>
                  <a:pt x="2296" y="1968"/>
                  <a:pt x="2296" y="1968"/>
                </a:cubicBezTo>
                <a:cubicBezTo>
                  <a:pt x="2296" y="1896"/>
                  <a:pt x="2237" y="1837"/>
                  <a:pt x="2165" y="1837"/>
                </a:cubicBezTo>
                <a:cubicBezTo>
                  <a:pt x="1903" y="1837"/>
                  <a:pt x="1903" y="1837"/>
                  <a:pt x="1903" y="1837"/>
                </a:cubicBezTo>
                <a:cubicBezTo>
                  <a:pt x="1830" y="1837"/>
                  <a:pt x="1771" y="1896"/>
                  <a:pt x="1771" y="1968"/>
                </a:cubicBezTo>
                <a:lnTo>
                  <a:pt x="1771" y="2231"/>
                </a:lnTo>
                <a:close/>
                <a:moveTo>
                  <a:pt x="1771" y="1509"/>
                </a:moveTo>
                <a:cubicBezTo>
                  <a:pt x="1771" y="1581"/>
                  <a:pt x="1830" y="1640"/>
                  <a:pt x="1903" y="1640"/>
                </a:cubicBezTo>
                <a:cubicBezTo>
                  <a:pt x="2165" y="1640"/>
                  <a:pt x="2165" y="1640"/>
                  <a:pt x="2165" y="1640"/>
                </a:cubicBezTo>
                <a:cubicBezTo>
                  <a:pt x="2237" y="1640"/>
                  <a:pt x="2296" y="1581"/>
                  <a:pt x="2296" y="1509"/>
                </a:cubicBezTo>
                <a:cubicBezTo>
                  <a:pt x="2296" y="1247"/>
                  <a:pt x="2296" y="1247"/>
                  <a:pt x="2296" y="1247"/>
                </a:cubicBezTo>
                <a:cubicBezTo>
                  <a:pt x="2296" y="1174"/>
                  <a:pt x="2237" y="1116"/>
                  <a:pt x="2165" y="1116"/>
                </a:cubicBezTo>
                <a:cubicBezTo>
                  <a:pt x="1903" y="1116"/>
                  <a:pt x="1903" y="1116"/>
                  <a:pt x="1903" y="1116"/>
                </a:cubicBezTo>
                <a:cubicBezTo>
                  <a:pt x="1830" y="1116"/>
                  <a:pt x="1771" y="1174"/>
                  <a:pt x="1771" y="1247"/>
                </a:cubicBezTo>
                <a:lnTo>
                  <a:pt x="1771" y="1509"/>
                </a:lnTo>
                <a:close/>
                <a:moveTo>
                  <a:pt x="1050" y="2952"/>
                </a:moveTo>
                <a:cubicBezTo>
                  <a:pt x="1050" y="3024"/>
                  <a:pt x="1109" y="3083"/>
                  <a:pt x="1181" y="3083"/>
                </a:cubicBezTo>
                <a:cubicBezTo>
                  <a:pt x="1444" y="3083"/>
                  <a:pt x="1444" y="3083"/>
                  <a:pt x="1444" y="3083"/>
                </a:cubicBezTo>
                <a:cubicBezTo>
                  <a:pt x="1516" y="3083"/>
                  <a:pt x="1575" y="3024"/>
                  <a:pt x="1575" y="2952"/>
                </a:cubicBezTo>
                <a:cubicBezTo>
                  <a:pt x="1575" y="2690"/>
                  <a:pt x="1575" y="2690"/>
                  <a:pt x="1575" y="2690"/>
                </a:cubicBezTo>
                <a:cubicBezTo>
                  <a:pt x="1575" y="2617"/>
                  <a:pt x="1516" y="2559"/>
                  <a:pt x="1444" y="2559"/>
                </a:cubicBezTo>
                <a:cubicBezTo>
                  <a:pt x="1181" y="2559"/>
                  <a:pt x="1181" y="2559"/>
                  <a:pt x="1181" y="2559"/>
                </a:cubicBezTo>
                <a:cubicBezTo>
                  <a:pt x="1109" y="2559"/>
                  <a:pt x="1050" y="2617"/>
                  <a:pt x="1050" y="2690"/>
                </a:cubicBezTo>
                <a:lnTo>
                  <a:pt x="1050" y="2952"/>
                </a:lnTo>
                <a:close/>
                <a:moveTo>
                  <a:pt x="1050" y="2231"/>
                </a:moveTo>
                <a:cubicBezTo>
                  <a:pt x="1050" y="2303"/>
                  <a:pt x="1109" y="2362"/>
                  <a:pt x="1181" y="2362"/>
                </a:cubicBezTo>
                <a:cubicBezTo>
                  <a:pt x="1444" y="2362"/>
                  <a:pt x="1444" y="2362"/>
                  <a:pt x="1444" y="2362"/>
                </a:cubicBezTo>
                <a:cubicBezTo>
                  <a:pt x="1516" y="2362"/>
                  <a:pt x="1575" y="2303"/>
                  <a:pt x="1575" y="2231"/>
                </a:cubicBezTo>
                <a:cubicBezTo>
                  <a:pt x="1575" y="1968"/>
                  <a:pt x="1575" y="1968"/>
                  <a:pt x="1575" y="1968"/>
                </a:cubicBezTo>
                <a:cubicBezTo>
                  <a:pt x="1575" y="1896"/>
                  <a:pt x="1516" y="1837"/>
                  <a:pt x="1444" y="1837"/>
                </a:cubicBezTo>
                <a:cubicBezTo>
                  <a:pt x="1181" y="1837"/>
                  <a:pt x="1181" y="1837"/>
                  <a:pt x="1181" y="1837"/>
                </a:cubicBezTo>
                <a:cubicBezTo>
                  <a:pt x="1109" y="1837"/>
                  <a:pt x="1050" y="1896"/>
                  <a:pt x="1050" y="1968"/>
                </a:cubicBezTo>
                <a:lnTo>
                  <a:pt x="1050" y="2231"/>
                </a:lnTo>
                <a:close/>
                <a:moveTo>
                  <a:pt x="1050" y="1509"/>
                </a:moveTo>
                <a:cubicBezTo>
                  <a:pt x="1050" y="1581"/>
                  <a:pt x="1109" y="1640"/>
                  <a:pt x="1181" y="1640"/>
                </a:cubicBezTo>
                <a:cubicBezTo>
                  <a:pt x="1444" y="1640"/>
                  <a:pt x="1444" y="1640"/>
                  <a:pt x="1444" y="1640"/>
                </a:cubicBezTo>
                <a:cubicBezTo>
                  <a:pt x="1516" y="1640"/>
                  <a:pt x="1575" y="1581"/>
                  <a:pt x="1575" y="1509"/>
                </a:cubicBezTo>
                <a:cubicBezTo>
                  <a:pt x="1575" y="1247"/>
                  <a:pt x="1575" y="1247"/>
                  <a:pt x="1575" y="1247"/>
                </a:cubicBezTo>
                <a:cubicBezTo>
                  <a:pt x="1575" y="1174"/>
                  <a:pt x="1516" y="1116"/>
                  <a:pt x="1444" y="1116"/>
                </a:cubicBezTo>
                <a:cubicBezTo>
                  <a:pt x="1181" y="1116"/>
                  <a:pt x="1181" y="1116"/>
                  <a:pt x="1181" y="1116"/>
                </a:cubicBezTo>
                <a:cubicBezTo>
                  <a:pt x="1109" y="1116"/>
                  <a:pt x="1050" y="1174"/>
                  <a:pt x="1050" y="1247"/>
                </a:cubicBezTo>
                <a:lnTo>
                  <a:pt x="1050" y="1509"/>
                </a:lnTo>
                <a:close/>
                <a:moveTo>
                  <a:pt x="328" y="2952"/>
                </a:moveTo>
                <a:cubicBezTo>
                  <a:pt x="328" y="3024"/>
                  <a:pt x="387" y="3083"/>
                  <a:pt x="460" y="3083"/>
                </a:cubicBezTo>
                <a:cubicBezTo>
                  <a:pt x="722" y="3083"/>
                  <a:pt x="722" y="3083"/>
                  <a:pt x="722" y="3083"/>
                </a:cubicBezTo>
                <a:cubicBezTo>
                  <a:pt x="794" y="3083"/>
                  <a:pt x="853" y="3024"/>
                  <a:pt x="853" y="2952"/>
                </a:cubicBezTo>
                <a:cubicBezTo>
                  <a:pt x="853" y="2690"/>
                  <a:pt x="853" y="2690"/>
                  <a:pt x="853" y="2690"/>
                </a:cubicBezTo>
                <a:cubicBezTo>
                  <a:pt x="853" y="2617"/>
                  <a:pt x="794" y="2559"/>
                  <a:pt x="722" y="2559"/>
                </a:cubicBezTo>
                <a:cubicBezTo>
                  <a:pt x="460" y="2559"/>
                  <a:pt x="460" y="2559"/>
                  <a:pt x="460" y="2559"/>
                </a:cubicBezTo>
                <a:cubicBezTo>
                  <a:pt x="387" y="2559"/>
                  <a:pt x="328" y="2617"/>
                  <a:pt x="328" y="2690"/>
                </a:cubicBezTo>
                <a:lnTo>
                  <a:pt x="328" y="2952"/>
                </a:lnTo>
                <a:close/>
                <a:moveTo>
                  <a:pt x="328" y="2231"/>
                </a:moveTo>
                <a:cubicBezTo>
                  <a:pt x="328" y="2303"/>
                  <a:pt x="387" y="2362"/>
                  <a:pt x="460" y="2362"/>
                </a:cubicBezTo>
                <a:cubicBezTo>
                  <a:pt x="722" y="2362"/>
                  <a:pt x="722" y="2362"/>
                  <a:pt x="722" y="2362"/>
                </a:cubicBezTo>
                <a:cubicBezTo>
                  <a:pt x="794" y="2362"/>
                  <a:pt x="853" y="2303"/>
                  <a:pt x="853" y="2231"/>
                </a:cubicBezTo>
                <a:cubicBezTo>
                  <a:pt x="853" y="1968"/>
                  <a:pt x="853" y="1968"/>
                  <a:pt x="853" y="1968"/>
                </a:cubicBezTo>
                <a:cubicBezTo>
                  <a:pt x="853" y="1896"/>
                  <a:pt x="794" y="1837"/>
                  <a:pt x="722" y="1837"/>
                </a:cubicBezTo>
                <a:cubicBezTo>
                  <a:pt x="460" y="1837"/>
                  <a:pt x="460" y="1837"/>
                  <a:pt x="460" y="1837"/>
                </a:cubicBezTo>
                <a:cubicBezTo>
                  <a:pt x="387" y="1837"/>
                  <a:pt x="328" y="1896"/>
                  <a:pt x="328" y="1968"/>
                </a:cubicBezTo>
                <a:lnTo>
                  <a:pt x="328" y="2231"/>
                </a:lnTo>
                <a:close/>
                <a:moveTo>
                  <a:pt x="328" y="1509"/>
                </a:moveTo>
                <a:cubicBezTo>
                  <a:pt x="328" y="1581"/>
                  <a:pt x="387" y="1640"/>
                  <a:pt x="460" y="1640"/>
                </a:cubicBezTo>
                <a:cubicBezTo>
                  <a:pt x="722" y="1640"/>
                  <a:pt x="722" y="1640"/>
                  <a:pt x="722" y="1640"/>
                </a:cubicBezTo>
                <a:cubicBezTo>
                  <a:pt x="794" y="1640"/>
                  <a:pt x="853" y="1581"/>
                  <a:pt x="853" y="1509"/>
                </a:cubicBezTo>
                <a:cubicBezTo>
                  <a:pt x="853" y="1247"/>
                  <a:pt x="853" y="1247"/>
                  <a:pt x="853" y="1247"/>
                </a:cubicBezTo>
                <a:cubicBezTo>
                  <a:pt x="853" y="1174"/>
                  <a:pt x="794" y="1116"/>
                  <a:pt x="722" y="1116"/>
                </a:cubicBezTo>
                <a:cubicBezTo>
                  <a:pt x="460" y="1116"/>
                  <a:pt x="460" y="1116"/>
                  <a:pt x="460" y="1116"/>
                </a:cubicBezTo>
                <a:cubicBezTo>
                  <a:pt x="387" y="1116"/>
                  <a:pt x="328" y="1174"/>
                  <a:pt x="328" y="1247"/>
                </a:cubicBezTo>
                <a:lnTo>
                  <a:pt x="328" y="1509"/>
                </a:lnTo>
                <a:close/>
                <a:moveTo>
                  <a:pt x="2297" y="326"/>
                </a:moveTo>
                <a:cubicBezTo>
                  <a:pt x="326" y="326"/>
                  <a:pt x="326" y="326"/>
                  <a:pt x="326" y="326"/>
                </a:cubicBezTo>
                <a:cubicBezTo>
                  <a:pt x="326" y="856"/>
                  <a:pt x="326" y="856"/>
                  <a:pt x="326" y="856"/>
                </a:cubicBezTo>
                <a:cubicBezTo>
                  <a:pt x="2297" y="856"/>
                  <a:pt x="2297" y="856"/>
                  <a:pt x="2297" y="856"/>
                </a:cubicBezTo>
                <a:lnTo>
                  <a:pt x="2297" y="326"/>
                </a:lnTo>
                <a:close/>
              </a:path>
            </a:pathLst>
          </a:cu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a:solidFill>
                <a:srgbClr val="FFFFFF"/>
              </a:solidFill>
              <a:latin typeface="+mj-ea"/>
              <a:ea typeface="+mj-ea"/>
            </a:endParaRPr>
          </a:p>
        </p:txBody>
      </p:sp>
      <p:sp>
        <p:nvSpPr>
          <p:cNvPr id="31" name="KSO_Shape"/>
          <p:cNvSpPr/>
          <p:nvPr/>
        </p:nvSpPr>
        <p:spPr bwMode="auto">
          <a:xfrm>
            <a:off x="4549420" y="4723182"/>
            <a:ext cx="1035101" cy="1035101"/>
          </a:xfrm>
          <a:custGeom>
            <a:avLst/>
            <a:gdLst>
              <a:gd name="T0" fmla="*/ 1457935 w 3279"/>
              <a:gd name="T1" fmla="*/ 1800397 h 3279"/>
              <a:gd name="T2" fmla="*/ 336911 w 3279"/>
              <a:gd name="T3" fmla="*/ 1800397 h 3279"/>
              <a:gd name="T4" fmla="*/ 0 w 3279"/>
              <a:gd name="T5" fmla="*/ 1458876 h 3279"/>
              <a:gd name="T6" fmla="*/ 0 w 3279"/>
              <a:gd name="T7" fmla="*/ 0 h 3279"/>
              <a:gd name="T8" fmla="*/ 1332828 w 3279"/>
              <a:gd name="T9" fmla="*/ 0 h 3279"/>
              <a:gd name="T10" fmla="*/ 1332828 w 3279"/>
              <a:gd name="T11" fmla="*/ 107618 h 3279"/>
              <a:gd name="T12" fmla="*/ 1584139 w 3279"/>
              <a:gd name="T13" fmla="*/ 107618 h 3279"/>
              <a:gd name="T14" fmla="*/ 1584139 w 3279"/>
              <a:gd name="T15" fmla="*/ 107618 h 3279"/>
              <a:gd name="T16" fmla="*/ 1584139 w 3279"/>
              <a:gd name="T17" fmla="*/ 215235 h 3279"/>
              <a:gd name="T18" fmla="*/ 1682359 w 3279"/>
              <a:gd name="T19" fmla="*/ 215235 h 3279"/>
              <a:gd name="T20" fmla="*/ 1799235 w 3279"/>
              <a:gd name="T21" fmla="*/ 215235 h 3279"/>
              <a:gd name="T22" fmla="*/ 1799235 w 3279"/>
              <a:gd name="T23" fmla="*/ 1458876 h 3279"/>
              <a:gd name="T24" fmla="*/ 1457935 w 3279"/>
              <a:gd name="T25" fmla="*/ 1800397 h 3279"/>
              <a:gd name="T26" fmla="*/ 1189064 w 3279"/>
              <a:gd name="T27" fmla="*/ 143307 h 3279"/>
              <a:gd name="T28" fmla="*/ 143763 w 3279"/>
              <a:gd name="T29" fmla="*/ 143307 h 3279"/>
              <a:gd name="T30" fmla="*/ 143763 w 3279"/>
              <a:gd name="T31" fmla="*/ 1495115 h 3279"/>
              <a:gd name="T32" fmla="*/ 264480 w 3279"/>
              <a:gd name="T33" fmla="*/ 1620851 h 3279"/>
              <a:gd name="T34" fmla="*/ 1189064 w 3279"/>
              <a:gd name="T35" fmla="*/ 1620851 h 3279"/>
              <a:gd name="T36" fmla="*/ 1189064 w 3279"/>
              <a:gd name="T37" fmla="*/ 143307 h 3279"/>
              <a:gd name="T38" fmla="*/ 1687297 w 3279"/>
              <a:gd name="T39" fmla="*/ 322303 h 3279"/>
              <a:gd name="T40" fmla="*/ 1584139 w 3279"/>
              <a:gd name="T41" fmla="*/ 322303 h 3279"/>
              <a:gd name="T42" fmla="*/ 1584139 w 3279"/>
              <a:gd name="T43" fmla="*/ 1402871 h 3279"/>
              <a:gd name="T44" fmla="*/ 1514452 w 3279"/>
              <a:gd name="T45" fmla="*/ 1458876 h 3279"/>
              <a:gd name="T46" fmla="*/ 1440376 w 3279"/>
              <a:gd name="T47" fmla="*/ 1402871 h 3279"/>
              <a:gd name="T48" fmla="*/ 1440376 w 3279"/>
              <a:gd name="T49" fmla="*/ 215235 h 3279"/>
              <a:gd name="T50" fmla="*/ 1332828 w 3279"/>
              <a:gd name="T51" fmla="*/ 215235 h 3279"/>
              <a:gd name="T52" fmla="*/ 1332828 w 3279"/>
              <a:gd name="T53" fmla="*/ 1456680 h 3279"/>
              <a:gd name="T54" fmla="*/ 1514452 w 3279"/>
              <a:gd name="T55" fmla="*/ 1625244 h 3279"/>
              <a:gd name="T56" fmla="*/ 1687297 w 3279"/>
              <a:gd name="T57" fmla="*/ 1456680 h 3279"/>
              <a:gd name="T58" fmla="*/ 1687297 w 3279"/>
              <a:gd name="T59" fmla="*/ 322303 h 3279"/>
              <a:gd name="T60" fmla="*/ 323193 w 3279"/>
              <a:gd name="T61" fmla="*/ 1333139 h 3279"/>
              <a:gd name="T62" fmla="*/ 686442 w 3279"/>
              <a:gd name="T63" fmla="*/ 1333139 h 3279"/>
              <a:gd name="T64" fmla="*/ 686442 w 3279"/>
              <a:gd name="T65" fmla="*/ 1440757 h 3279"/>
              <a:gd name="T66" fmla="*/ 323193 w 3279"/>
              <a:gd name="T67" fmla="*/ 1440757 h 3279"/>
              <a:gd name="T68" fmla="*/ 323193 w 3279"/>
              <a:gd name="T69" fmla="*/ 1333139 h 3279"/>
              <a:gd name="T70" fmla="*/ 323193 w 3279"/>
              <a:gd name="T71" fmla="*/ 1113512 h 3279"/>
              <a:gd name="T72" fmla="*/ 789600 w 3279"/>
              <a:gd name="T73" fmla="*/ 1113512 h 3279"/>
              <a:gd name="T74" fmla="*/ 789600 w 3279"/>
              <a:gd name="T75" fmla="*/ 1225522 h 3279"/>
              <a:gd name="T76" fmla="*/ 323193 w 3279"/>
              <a:gd name="T77" fmla="*/ 1225522 h 3279"/>
              <a:gd name="T78" fmla="*/ 323193 w 3279"/>
              <a:gd name="T79" fmla="*/ 1113512 h 3279"/>
              <a:gd name="T80" fmla="*/ 1009635 w 3279"/>
              <a:gd name="T81" fmla="*/ 1225522 h 3279"/>
              <a:gd name="T82" fmla="*/ 897697 w 3279"/>
              <a:gd name="T83" fmla="*/ 1225522 h 3279"/>
              <a:gd name="T84" fmla="*/ 897697 w 3279"/>
              <a:gd name="T85" fmla="*/ 1113512 h 3279"/>
              <a:gd name="T86" fmla="*/ 1009635 w 3279"/>
              <a:gd name="T87" fmla="*/ 1113512 h 3279"/>
              <a:gd name="T88" fmla="*/ 1009635 w 3279"/>
              <a:gd name="T89" fmla="*/ 1225522 h 3279"/>
              <a:gd name="T90" fmla="*/ 789600 w 3279"/>
              <a:gd name="T91" fmla="*/ 897728 h 3279"/>
              <a:gd name="T92" fmla="*/ 1009635 w 3279"/>
              <a:gd name="T93" fmla="*/ 897728 h 3279"/>
              <a:gd name="T94" fmla="*/ 1009635 w 3279"/>
              <a:gd name="T95" fmla="*/ 1010287 h 3279"/>
              <a:gd name="T96" fmla="*/ 789600 w 3279"/>
              <a:gd name="T97" fmla="*/ 1010287 h 3279"/>
              <a:gd name="T98" fmla="*/ 789600 w 3279"/>
              <a:gd name="T99" fmla="*/ 897728 h 3279"/>
              <a:gd name="T100" fmla="*/ 323193 w 3279"/>
              <a:gd name="T101" fmla="*/ 327794 h 3279"/>
              <a:gd name="T102" fmla="*/ 1009635 w 3279"/>
              <a:gd name="T103" fmla="*/ 327794 h 3279"/>
              <a:gd name="T104" fmla="*/ 1009635 w 3279"/>
              <a:gd name="T105" fmla="*/ 790110 h 3279"/>
              <a:gd name="T106" fmla="*/ 323193 w 3279"/>
              <a:gd name="T107" fmla="*/ 790110 h 3279"/>
              <a:gd name="T108" fmla="*/ 323193 w 3279"/>
              <a:gd name="T109" fmla="*/ 327794 h 3279"/>
              <a:gd name="T110" fmla="*/ 682052 w 3279"/>
              <a:gd name="T111" fmla="*/ 1010287 h 3279"/>
              <a:gd name="T112" fmla="*/ 323193 w 3279"/>
              <a:gd name="T113" fmla="*/ 1010287 h 3279"/>
              <a:gd name="T114" fmla="*/ 323193 w 3279"/>
              <a:gd name="T115" fmla="*/ 897728 h 3279"/>
              <a:gd name="T116" fmla="*/ 682052 w 3279"/>
              <a:gd name="T117" fmla="*/ 897728 h 3279"/>
              <a:gd name="T118" fmla="*/ 682052 w 3279"/>
              <a:gd name="T119" fmla="*/ 1010287 h 327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279" h="3279">
                <a:moveTo>
                  <a:pt x="2657" y="3279"/>
                </a:moveTo>
                <a:cubicBezTo>
                  <a:pt x="614" y="3279"/>
                  <a:pt x="614" y="3279"/>
                  <a:pt x="614" y="3279"/>
                </a:cubicBezTo>
                <a:cubicBezTo>
                  <a:pt x="275" y="3279"/>
                  <a:pt x="0" y="2996"/>
                  <a:pt x="0" y="2657"/>
                </a:cubicBezTo>
                <a:cubicBezTo>
                  <a:pt x="0" y="0"/>
                  <a:pt x="0" y="0"/>
                  <a:pt x="0" y="0"/>
                </a:cubicBezTo>
                <a:cubicBezTo>
                  <a:pt x="2429" y="0"/>
                  <a:pt x="2429" y="0"/>
                  <a:pt x="2429" y="0"/>
                </a:cubicBezTo>
                <a:cubicBezTo>
                  <a:pt x="2429" y="196"/>
                  <a:pt x="2429" y="196"/>
                  <a:pt x="2429" y="196"/>
                </a:cubicBezTo>
                <a:cubicBezTo>
                  <a:pt x="2887" y="196"/>
                  <a:pt x="2887" y="196"/>
                  <a:pt x="2887" y="196"/>
                </a:cubicBezTo>
                <a:cubicBezTo>
                  <a:pt x="2887" y="196"/>
                  <a:pt x="2887" y="196"/>
                  <a:pt x="2887" y="196"/>
                </a:cubicBezTo>
                <a:cubicBezTo>
                  <a:pt x="2887" y="392"/>
                  <a:pt x="2887" y="392"/>
                  <a:pt x="2887" y="392"/>
                </a:cubicBezTo>
                <a:cubicBezTo>
                  <a:pt x="3066" y="392"/>
                  <a:pt x="3066" y="392"/>
                  <a:pt x="3066" y="392"/>
                </a:cubicBezTo>
                <a:cubicBezTo>
                  <a:pt x="3279" y="392"/>
                  <a:pt x="3279" y="392"/>
                  <a:pt x="3279" y="392"/>
                </a:cubicBezTo>
                <a:cubicBezTo>
                  <a:pt x="3279" y="2657"/>
                  <a:pt x="3279" y="2657"/>
                  <a:pt x="3279" y="2657"/>
                </a:cubicBezTo>
                <a:cubicBezTo>
                  <a:pt x="3279" y="2996"/>
                  <a:pt x="2996" y="3279"/>
                  <a:pt x="2657" y="3279"/>
                </a:cubicBezTo>
                <a:close/>
                <a:moveTo>
                  <a:pt x="2167" y="261"/>
                </a:moveTo>
                <a:cubicBezTo>
                  <a:pt x="262" y="261"/>
                  <a:pt x="262" y="261"/>
                  <a:pt x="262" y="261"/>
                </a:cubicBezTo>
                <a:cubicBezTo>
                  <a:pt x="262" y="2723"/>
                  <a:pt x="262" y="2723"/>
                  <a:pt x="262" y="2723"/>
                </a:cubicBezTo>
                <a:cubicBezTo>
                  <a:pt x="262" y="2836"/>
                  <a:pt x="370" y="2952"/>
                  <a:pt x="482" y="2952"/>
                </a:cubicBezTo>
                <a:cubicBezTo>
                  <a:pt x="2167" y="2952"/>
                  <a:pt x="2167" y="2952"/>
                  <a:pt x="2167" y="2952"/>
                </a:cubicBezTo>
                <a:lnTo>
                  <a:pt x="2167" y="261"/>
                </a:lnTo>
                <a:close/>
                <a:moveTo>
                  <a:pt x="3075" y="587"/>
                </a:moveTo>
                <a:cubicBezTo>
                  <a:pt x="2887" y="587"/>
                  <a:pt x="2887" y="587"/>
                  <a:pt x="2887" y="587"/>
                </a:cubicBezTo>
                <a:cubicBezTo>
                  <a:pt x="2887" y="2555"/>
                  <a:pt x="2887" y="2555"/>
                  <a:pt x="2887" y="2555"/>
                </a:cubicBezTo>
                <a:cubicBezTo>
                  <a:pt x="2887" y="2611"/>
                  <a:pt x="2816" y="2657"/>
                  <a:pt x="2760" y="2657"/>
                </a:cubicBezTo>
                <a:cubicBezTo>
                  <a:pt x="2703" y="2657"/>
                  <a:pt x="2625" y="2611"/>
                  <a:pt x="2625" y="2555"/>
                </a:cubicBezTo>
                <a:cubicBezTo>
                  <a:pt x="2625" y="392"/>
                  <a:pt x="2625" y="392"/>
                  <a:pt x="2625" y="392"/>
                </a:cubicBezTo>
                <a:cubicBezTo>
                  <a:pt x="2429" y="392"/>
                  <a:pt x="2429" y="392"/>
                  <a:pt x="2429" y="392"/>
                </a:cubicBezTo>
                <a:cubicBezTo>
                  <a:pt x="2429" y="2653"/>
                  <a:pt x="2429" y="2653"/>
                  <a:pt x="2429" y="2653"/>
                </a:cubicBezTo>
                <a:cubicBezTo>
                  <a:pt x="2429" y="2823"/>
                  <a:pt x="2590" y="2960"/>
                  <a:pt x="2760" y="2960"/>
                </a:cubicBezTo>
                <a:cubicBezTo>
                  <a:pt x="2929" y="2960"/>
                  <a:pt x="3075" y="2823"/>
                  <a:pt x="3075" y="2653"/>
                </a:cubicBezTo>
                <a:lnTo>
                  <a:pt x="3075" y="587"/>
                </a:lnTo>
                <a:close/>
                <a:moveTo>
                  <a:pt x="589" y="2428"/>
                </a:moveTo>
                <a:cubicBezTo>
                  <a:pt x="1251" y="2428"/>
                  <a:pt x="1251" y="2428"/>
                  <a:pt x="1251" y="2428"/>
                </a:cubicBezTo>
                <a:cubicBezTo>
                  <a:pt x="1251" y="2624"/>
                  <a:pt x="1251" y="2624"/>
                  <a:pt x="1251" y="2624"/>
                </a:cubicBezTo>
                <a:cubicBezTo>
                  <a:pt x="589" y="2624"/>
                  <a:pt x="589" y="2624"/>
                  <a:pt x="589" y="2624"/>
                </a:cubicBezTo>
                <a:lnTo>
                  <a:pt x="589" y="2428"/>
                </a:lnTo>
                <a:close/>
                <a:moveTo>
                  <a:pt x="589" y="2028"/>
                </a:moveTo>
                <a:cubicBezTo>
                  <a:pt x="1439" y="2028"/>
                  <a:pt x="1439" y="2028"/>
                  <a:pt x="1439" y="2028"/>
                </a:cubicBezTo>
                <a:cubicBezTo>
                  <a:pt x="1439" y="2232"/>
                  <a:pt x="1439" y="2232"/>
                  <a:pt x="1439" y="2232"/>
                </a:cubicBezTo>
                <a:cubicBezTo>
                  <a:pt x="589" y="2232"/>
                  <a:pt x="589" y="2232"/>
                  <a:pt x="589" y="2232"/>
                </a:cubicBezTo>
                <a:lnTo>
                  <a:pt x="589" y="2028"/>
                </a:lnTo>
                <a:close/>
                <a:moveTo>
                  <a:pt x="1840" y="2232"/>
                </a:moveTo>
                <a:cubicBezTo>
                  <a:pt x="1636" y="2232"/>
                  <a:pt x="1636" y="2232"/>
                  <a:pt x="1636" y="2232"/>
                </a:cubicBezTo>
                <a:cubicBezTo>
                  <a:pt x="1636" y="2028"/>
                  <a:pt x="1636" y="2028"/>
                  <a:pt x="1636" y="2028"/>
                </a:cubicBezTo>
                <a:cubicBezTo>
                  <a:pt x="1840" y="2028"/>
                  <a:pt x="1840" y="2028"/>
                  <a:pt x="1840" y="2028"/>
                </a:cubicBezTo>
                <a:lnTo>
                  <a:pt x="1840" y="2232"/>
                </a:lnTo>
                <a:close/>
                <a:moveTo>
                  <a:pt x="1439" y="1635"/>
                </a:moveTo>
                <a:cubicBezTo>
                  <a:pt x="1840" y="1635"/>
                  <a:pt x="1840" y="1635"/>
                  <a:pt x="1840" y="1635"/>
                </a:cubicBezTo>
                <a:cubicBezTo>
                  <a:pt x="1840" y="1840"/>
                  <a:pt x="1840" y="1840"/>
                  <a:pt x="1840" y="1840"/>
                </a:cubicBezTo>
                <a:cubicBezTo>
                  <a:pt x="1439" y="1840"/>
                  <a:pt x="1439" y="1840"/>
                  <a:pt x="1439" y="1840"/>
                </a:cubicBezTo>
                <a:lnTo>
                  <a:pt x="1439" y="1635"/>
                </a:lnTo>
                <a:close/>
                <a:moveTo>
                  <a:pt x="589" y="597"/>
                </a:moveTo>
                <a:cubicBezTo>
                  <a:pt x="1840" y="597"/>
                  <a:pt x="1840" y="597"/>
                  <a:pt x="1840" y="597"/>
                </a:cubicBezTo>
                <a:cubicBezTo>
                  <a:pt x="1840" y="1439"/>
                  <a:pt x="1840" y="1439"/>
                  <a:pt x="1840" y="1439"/>
                </a:cubicBezTo>
                <a:cubicBezTo>
                  <a:pt x="589" y="1439"/>
                  <a:pt x="589" y="1439"/>
                  <a:pt x="589" y="1439"/>
                </a:cubicBezTo>
                <a:lnTo>
                  <a:pt x="589" y="597"/>
                </a:lnTo>
                <a:close/>
                <a:moveTo>
                  <a:pt x="1243" y="1840"/>
                </a:moveTo>
                <a:cubicBezTo>
                  <a:pt x="589" y="1840"/>
                  <a:pt x="589" y="1840"/>
                  <a:pt x="589" y="1840"/>
                </a:cubicBezTo>
                <a:cubicBezTo>
                  <a:pt x="589" y="1635"/>
                  <a:pt x="589" y="1635"/>
                  <a:pt x="589" y="1635"/>
                </a:cubicBezTo>
                <a:cubicBezTo>
                  <a:pt x="1243" y="1635"/>
                  <a:pt x="1243" y="1635"/>
                  <a:pt x="1243" y="1635"/>
                </a:cubicBezTo>
                <a:lnTo>
                  <a:pt x="1243" y="1840"/>
                </a:lnTo>
                <a:close/>
              </a:path>
            </a:pathLst>
          </a:custGeom>
          <a:solidFill>
            <a:srgbClr val="F9FCFB"/>
          </a:solidFill>
          <a:ln>
            <a:noFill/>
          </a:ln>
        </p:spPr>
        <p:txBody>
          <a:bodyPr vert="horz" wrap="square" lIns="91440" tIns="45720" rIns="91440" bIns="45720" numCol="1" anchor="t" anchorCtr="0" compatLnSpc="1"/>
          <a:lstStyle/>
          <a:p>
            <a:endParaRPr lang="zh-CN"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grpSp>
        <p:nvGrpSpPr>
          <p:cNvPr id="22" name="组合 21"/>
          <p:cNvGrpSpPr/>
          <p:nvPr/>
        </p:nvGrpSpPr>
        <p:grpSpPr>
          <a:xfrm rot="18863724">
            <a:off x="4170552" y="2561948"/>
            <a:ext cx="3850897" cy="2957883"/>
            <a:chOff x="463390" y="2486314"/>
            <a:chExt cx="2599721" cy="1996852"/>
          </a:xfrm>
        </p:grpSpPr>
        <p:sp>
          <p:nvSpPr>
            <p:cNvPr id="24" name="Freeform 7"/>
            <p:cNvSpPr/>
            <p:nvPr/>
          </p:nvSpPr>
          <p:spPr bwMode="auto">
            <a:xfrm rot="18900000">
              <a:off x="1546781" y="2486314"/>
              <a:ext cx="1516330" cy="1423123"/>
            </a:xfrm>
            <a:custGeom>
              <a:avLst/>
              <a:gdLst>
                <a:gd name="T0" fmla="*/ 720 w 720"/>
                <a:gd name="T1" fmla="*/ 275 h 720"/>
                <a:gd name="T2" fmla="*/ 643 w 720"/>
                <a:gd name="T3" fmla="*/ 352 h 720"/>
                <a:gd name="T4" fmla="*/ 643 w 720"/>
                <a:gd name="T5" fmla="*/ 352 h 720"/>
                <a:gd name="T6" fmla="*/ 603 w 720"/>
                <a:gd name="T7" fmla="*/ 336 h 720"/>
                <a:gd name="T8" fmla="*/ 569 w 720"/>
                <a:gd name="T9" fmla="*/ 313 h 720"/>
                <a:gd name="T10" fmla="*/ 543 w 720"/>
                <a:gd name="T11" fmla="*/ 356 h 720"/>
                <a:gd name="T12" fmla="*/ 542 w 720"/>
                <a:gd name="T13" fmla="*/ 365 h 720"/>
                <a:gd name="T14" fmla="*/ 542 w 720"/>
                <a:gd name="T15" fmla="*/ 542 h 720"/>
                <a:gd name="T16" fmla="*/ 542 w 720"/>
                <a:gd name="T17" fmla="*/ 542 h 720"/>
                <a:gd name="T18" fmla="*/ 356 w 720"/>
                <a:gd name="T19" fmla="*/ 542 h 720"/>
                <a:gd name="T20" fmla="*/ 345 w 720"/>
                <a:gd name="T21" fmla="*/ 543 h 720"/>
                <a:gd name="T22" fmla="*/ 296 w 720"/>
                <a:gd name="T23" fmla="*/ 572 h 720"/>
                <a:gd name="T24" fmla="*/ 314 w 720"/>
                <a:gd name="T25" fmla="*/ 610 h 720"/>
                <a:gd name="T26" fmla="*/ 320 w 720"/>
                <a:gd name="T27" fmla="*/ 617 h 720"/>
                <a:gd name="T28" fmla="*/ 335 w 720"/>
                <a:gd name="T29" fmla="*/ 652 h 720"/>
                <a:gd name="T30" fmla="*/ 266 w 720"/>
                <a:gd name="T31" fmla="*/ 720 h 720"/>
                <a:gd name="T32" fmla="*/ 198 w 720"/>
                <a:gd name="T33" fmla="*/ 652 h 720"/>
                <a:gd name="T34" fmla="*/ 198 w 720"/>
                <a:gd name="T35" fmla="*/ 652 h 720"/>
                <a:gd name="T36" fmla="*/ 212 w 720"/>
                <a:gd name="T37" fmla="*/ 617 h 720"/>
                <a:gd name="T38" fmla="*/ 219 w 720"/>
                <a:gd name="T39" fmla="*/ 610 h 720"/>
                <a:gd name="T40" fmla="*/ 237 w 720"/>
                <a:gd name="T41" fmla="*/ 572 h 720"/>
                <a:gd name="T42" fmla="*/ 187 w 720"/>
                <a:gd name="T43" fmla="*/ 543 h 720"/>
                <a:gd name="T44" fmla="*/ 177 w 720"/>
                <a:gd name="T45" fmla="*/ 542 h 720"/>
                <a:gd name="T46" fmla="*/ 0 w 720"/>
                <a:gd name="T47" fmla="*/ 542 h 720"/>
                <a:gd name="T48" fmla="*/ 0 w 720"/>
                <a:gd name="T49" fmla="*/ 365 h 720"/>
                <a:gd name="T50" fmla="*/ 1 w 720"/>
                <a:gd name="T51" fmla="*/ 358 h 720"/>
                <a:gd name="T52" fmla="*/ 19 w 720"/>
                <a:gd name="T53" fmla="*/ 321 h 720"/>
                <a:gd name="T54" fmla="*/ 40 w 720"/>
                <a:gd name="T55" fmla="*/ 335 h 720"/>
                <a:gd name="T56" fmla="*/ 47 w 720"/>
                <a:gd name="T57" fmla="*/ 342 h 720"/>
                <a:gd name="T58" fmla="*/ 92 w 720"/>
                <a:gd name="T59" fmla="*/ 360 h 720"/>
                <a:gd name="T60" fmla="*/ 93 w 720"/>
                <a:gd name="T61" fmla="*/ 360 h 720"/>
                <a:gd name="T62" fmla="*/ 178 w 720"/>
                <a:gd name="T63" fmla="*/ 275 h 720"/>
                <a:gd name="T64" fmla="*/ 93 w 720"/>
                <a:gd name="T65" fmla="*/ 190 h 720"/>
                <a:gd name="T66" fmla="*/ 92 w 720"/>
                <a:gd name="T67" fmla="*/ 190 h 720"/>
                <a:gd name="T68" fmla="*/ 47 w 720"/>
                <a:gd name="T69" fmla="*/ 209 h 720"/>
                <a:gd name="T70" fmla="*/ 40 w 720"/>
                <a:gd name="T71" fmla="*/ 215 h 720"/>
                <a:gd name="T72" fmla="*/ 19 w 720"/>
                <a:gd name="T73" fmla="*/ 230 h 720"/>
                <a:gd name="T74" fmla="*/ 1 w 720"/>
                <a:gd name="T75" fmla="*/ 193 h 720"/>
                <a:gd name="T76" fmla="*/ 0 w 720"/>
                <a:gd name="T77" fmla="*/ 186 h 720"/>
                <a:gd name="T78" fmla="*/ 0 w 720"/>
                <a:gd name="T79" fmla="*/ 0 h 720"/>
                <a:gd name="T80" fmla="*/ 177 w 720"/>
                <a:gd name="T81" fmla="*/ 0 h 720"/>
                <a:gd name="T82" fmla="*/ 186 w 720"/>
                <a:gd name="T83" fmla="*/ 1 h 720"/>
                <a:gd name="T84" fmla="*/ 206 w 720"/>
                <a:gd name="T85" fmla="*/ 61 h 720"/>
                <a:gd name="T86" fmla="*/ 190 w 720"/>
                <a:gd name="T87" fmla="*/ 102 h 720"/>
                <a:gd name="T88" fmla="*/ 266 w 720"/>
                <a:gd name="T89" fmla="*/ 179 h 720"/>
                <a:gd name="T90" fmla="*/ 343 w 720"/>
                <a:gd name="T91" fmla="*/ 102 h 720"/>
                <a:gd name="T92" fmla="*/ 327 w 720"/>
                <a:gd name="T93" fmla="*/ 61 h 720"/>
                <a:gd name="T94" fmla="*/ 347 w 720"/>
                <a:gd name="T95" fmla="*/ 1 h 720"/>
                <a:gd name="T96" fmla="*/ 356 w 720"/>
                <a:gd name="T97" fmla="*/ 0 h 720"/>
                <a:gd name="T98" fmla="*/ 542 w 720"/>
                <a:gd name="T99" fmla="*/ 0 h 720"/>
                <a:gd name="T100" fmla="*/ 542 w 720"/>
                <a:gd name="T101" fmla="*/ 186 h 720"/>
                <a:gd name="T102" fmla="*/ 543 w 720"/>
                <a:gd name="T103" fmla="*/ 194 h 720"/>
                <a:gd name="T104" fmla="*/ 569 w 720"/>
                <a:gd name="T105" fmla="*/ 238 h 720"/>
                <a:gd name="T106" fmla="*/ 603 w 720"/>
                <a:gd name="T107" fmla="*/ 215 h 720"/>
                <a:gd name="T108" fmla="*/ 642 w 720"/>
                <a:gd name="T109" fmla="*/ 199 h 720"/>
                <a:gd name="T110" fmla="*/ 643 w 720"/>
                <a:gd name="T111" fmla="*/ 199 h 720"/>
                <a:gd name="T112" fmla="*/ 720 w 720"/>
                <a:gd name="T113" fmla="*/ 275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20" h="720">
                  <a:moveTo>
                    <a:pt x="720" y="275"/>
                  </a:moveTo>
                  <a:cubicBezTo>
                    <a:pt x="720" y="318"/>
                    <a:pt x="686" y="352"/>
                    <a:pt x="643" y="352"/>
                  </a:cubicBezTo>
                  <a:cubicBezTo>
                    <a:pt x="643" y="352"/>
                    <a:pt x="643" y="352"/>
                    <a:pt x="643" y="352"/>
                  </a:cubicBezTo>
                  <a:cubicBezTo>
                    <a:pt x="639" y="352"/>
                    <a:pt x="621" y="351"/>
                    <a:pt x="603" y="336"/>
                  </a:cubicBezTo>
                  <a:cubicBezTo>
                    <a:pt x="592" y="327"/>
                    <a:pt x="580" y="313"/>
                    <a:pt x="569" y="313"/>
                  </a:cubicBezTo>
                  <a:cubicBezTo>
                    <a:pt x="559" y="313"/>
                    <a:pt x="550" y="323"/>
                    <a:pt x="543" y="356"/>
                  </a:cubicBezTo>
                  <a:cubicBezTo>
                    <a:pt x="542" y="359"/>
                    <a:pt x="542" y="362"/>
                    <a:pt x="542" y="365"/>
                  </a:cubicBezTo>
                  <a:cubicBezTo>
                    <a:pt x="542" y="542"/>
                    <a:pt x="542" y="542"/>
                    <a:pt x="542" y="542"/>
                  </a:cubicBezTo>
                  <a:cubicBezTo>
                    <a:pt x="542" y="542"/>
                    <a:pt x="542" y="542"/>
                    <a:pt x="542" y="542"/>
                  </a:cubicBezTo>
                  <a:cubicBezTo>
                    <a:pt x="356" y="542"/>
                    <a:pt x="356" y="542"/>
                    <a:pt x="356" y="542"/>
                  </a:cubicBezTo>
                  <a:cubicBezTo>
                    <a:pt x="352" y="542"/>
                    <a:pt x="349" y="543"/>
                    <a:pt x="345" y="543"/>
                  </a:cubicBezTo>
                  <a:cubicBezTo>
                    <a:pt x="315" y="550"/>
                    <a:pt x="300" y="559"/>
                    <a:pt x="296" y="572"/>
                  </a:cubicBezTo>
                  <a:cubicBezTo>
                    <a:pt x="292" y="586"/>
                    <a:pt x="304" y="599"/>
                    <a:pt x="314" y="610"/>
                  </a:cubicBezTo>
                  <a:cubicBezTo>
                    <a:pt x="316" y="613"/>
                    <a:pt x="318" y="615"/>
                    <a:pt x="320" y="617"/>
                  </a:cubicBezTo>
                  <a:cubicBezTo>
                    <a:pt x="335" y="634"/>
                    <a:pt x="335" y="651"/>
                    <a:pt x="335" y="652"/>
                  </a:cubicBezTo>
                  <a:cubicBezTo>
                    <a:pt x="335" y="690"/>
                    <a:pt x="304" y="720"/>
                    <a:pt x="266" y="720"/>
                  </a:cubicBezTo>
                  <a:cubicBezTo>
                    <a:pt x="229" y="720"/>
                    <a:pt x="198" y="690"/>
                    <a:pt x="198" y="652"/>
                  </a:cubicBezTo>
                  <a:cubicBezTo>
                    <a:pt x="198" y="652"/>
                    <a:pt x="198" y="652"/>
                    <a:pt x="198" y="652"/>
                  </a:cubicBezTo>
                  <a:cubicBezTo>
                    <a:pt x="198" y="651"/>
                    <a:pt x="197" y="634"/>
                    <a:pt x="212" y="617"/>
                  </a:cubicBezTo>
                  <a:cubicBezTo>
                    <a:pt x="214" y="615"/>
                    <a:pt x="216" y="613"/>
                    <a:pt x="219" y="610"/>
                  </a:cubicBezTo>
                  <a:cubicBezTo>
                    <a:pt x="229" y="599"/>
                    <a:pt x="241" y="586"/>
                    <a:pt x="237" y="572"/>
                  </a:cubicBezTo>
                  <a:cubicBezTo>
                    <a:pt x="233" y="559"/>
                    <a:pt x="217" y="550"/>
                    <a:pt x="187" y="543"/>
                  </a:cubicBezTo>
                  <a:cubicBezTo>
                    <a:pt x="184" y="543"/>
                    <a:pt x="180" y="542"/>
                    <a:pt x="177" y="542"/>
                  </a:cubicBezTo>
                  <a:cubicBezTo>
                    <a:pt x="0" y="542"/>
                    <a:pt x="0" y="542"/>
                    <a:pt x="0" y="542"/>
                  </a:cubicBezTo>
                  <a:cubicBezTo>
                    <a:pt x="0" y="365"/>
                    <a:pt x="0" y="365"/>
                    <a:pt x="0" y="365"/>
                  </a:cubicBezTo>
                  <a:cubicBezTo>
                    <a:pt x="0" y="363"/>
                    <a:pt x="0" y="360"/>
                    <a:pt x="1" y="358"/>
                  </a:cubicBezTo>
                  <a:cubicBezTo>
                    <a:pt x="8" y="324"/>
                    <a:pt x="17" y="321"/>
                    <a:pt x="19" y="321"/>
                  </a:cubicBezTo>
                  <a:cubicBezTo>
                    <a:pt x="24" y="321"/>
                    <a:pt x="33" y="329"/>
                    <a:pt x="40" y="335"/>
                  </a:cubicBezTo>
                  <a:cubicBezTo>
                    <a:pt x="42" y="338"/>
                    <a:pt x="45" y="340"/>
                    <a:pt x="47" y="342"/>
                  </a:cubicBezTo>
                  <a:cubicBezTo>
                    <a:pt x="67" y="359"/>
                    <a:pt x="87" y="360"/>
                    <a:pt x="92" y="360"/>
                  </a:cubicBezTo>
                  <a:cubicBezTo>
                    <a:pt x="93" y="360"/>
                    <a:pt x="93" y="360"/>
                    <a:pt x="93" y="360"/>
                  </a:cubicBezTo>
                  <a:cubicBezTo>
                    <a:pt x="140" y="360"/>
                    <a:pt x="178" y="322"/>
                    <a:pt x="178" y="275"/>
                  </a:cubicBezTo>
                  <a:cubicBezTo>
                    <a:pt x="178" y="229"/>
                    <a:pt x="140" y="190"/>
                    <a:pt x="93" y="190"/>
                  </a:cubicBezTo>
                  <a:cubicBezTo>
                    <a:pt x="92" y="190"/>
                    <a:pt x="92" y="190"/>
                    <a:pt x="92" y="190"/>
                  </a:cubicBezTo>
                  <a:cubicBezTo>
                    <a:pt x="87" y="190"/>
                    <a:pt x="67" y="192"/>
                    <a:pt x="47" y="209"/>
                  </a:cubicBezTo>
                  <a:cubicBezTo>
                    <a:pt x="45" y="211"/>
                    <a:pt x="42" y="213"/>
                    <a:pt x="40" y="215"/>
                  </a:cubicBezTo>
                  <a:cubicBezTo>
                    <a:pt x="33" y="222"/>
                    <a:pt x="24" y="230"/>
                    <a:pt x="19" y="230"/>
                  </a:cubicBezTo>
                  <a:cubicBezTo>
                    <a:pt x="17" y="230"/>
                    <a:pt x="8" y="227"/>
                    <a:pt x="1" y="193"/>
                  </a:cubicBezTo>
                  <a:cubicBezTo>
                    <a:pt x="0" y="190"/>
                    <a:pt x="0" y="188"/>
                    <a:pt x="0" y="186"/>
                  </a:cubicBezTo>
                  <a:cubicBezTo>
                    <a:pt x="0" y="0"/>
                    <a:pt x="0" y="0"/>
                    <a:pt x="0" y="0"/>
                  </a:cubicBezTo>
                  <a:cubicBezTo>
                    <a:pt x="177" y="0"/>
                    <a:pt x="177" y="0"/>
                    <a:pt x="177" y="0"/>
                  </a:cubicBezTo>
                  <a:cubicBezTo>
                    <a:pt x="180" y="0"/>
                    <a:pt x="183" y="1"/>
                    <a:pt x="186" y="1"/>
                  </a:cubicBezTo>
                  <a:cubicBezTo>
                    <a:pt x="257" y="18"/>
                    <a:pt x="223" y="42"/>
                    <a:pt x="206" y="61"/>
                  </a:cubicBezTo>
                  <a:cubicBezTo>
                    <a:pt x="189" y="82"/>
                    <a:pt x="190" y="102"/>
                    <a:pt x="190" y="102"/>
                  </a:cubicBezTo>
                  <a:cubicBezTo>
                    <a:pt x="190" y="144"/>
                    <a:pt x="224" y="179"/>
                    <a:pt x="266" y="179"/>
                  </a:cubicBezTo>
                  <a:cubicBezTo>
                    <a:pt x="309" y="179"/>
                    <a:pt x="343" y="144"/>
                    <a:pt x="343" y="102"/>
                  </a:cubicBezTo>
                  <a:cubicBezTo>
                    <a:pt x="343" y="102"/>
                    <a:pt x="344" y="82"/>
                    <a:pt x="327" y="61"/>
                  </a:cubicBezTo>
                  <a:cubicBezTo>
                    <a:pt x="310" y="42"/>
                    <a:pt x="276" y="18"/>
                    <a:pt x="347" y="1"/>
                  </a:cubicBezTo>
                  <a:cubicBezTo>
                    <a:pt x="350" y="1"/>
                    <a:pt x="353" y="0"/>
                    <a:pt x="356" y="0"/>
                  </a:cubicBezTo>
                  <a:cubicBezTo>
                    <a:pt x="542" y="0"/>
                    <a:pt x="542" y="0"/>
                    <a:pt x="542" y="0"/>
                  </a:cubicBezTo>
                  <a:cubicBezTo>
                    <a:pt x="542" y="186"/>
                    <a:pt x="542" y="186"/>
                    <a:pt x="542" y="186"/>
                  </a:cubicBezTo>
                  <a:cubicBezTo>
                    <a:pt x="542" y="189"/>
                    <a:pt x="542" y="192"/>
                    <a:pt x="543" y="194"/>
                  </a:cubicBezTo>
                  <a:cubicBezTo>
                    <a:pt x="550" y="228"/>
                    <a:pt x="559" y="238"/>
                    <a:pt x="569" y="238"/>
                  </a:cubicBezTo>
                  <a:cubicBezTo>
                    <a:pt x="580" y="238"/>
                    <a:pt x="592" y="224"/>
                    <a:pt x="603" y="215"/>
                  </a:cubicBezTo>
                  <a:cubicBezTo>
                    <a:pt x="620" y="200"/>
                    <a:pt x="638" y="199"/>
                    <a:pt x="642" y="199"/>
                  </a:cubicBezTo>
                  <a:cubicBezTo>
                    <a:pt x="643" y="199"/>
                    <a:pt x="643" y="199"/>
                    <a:pt x="643" y="199"/>
                  </a:cubicBezTo>
                  <a:cubicBezTo>
                    <a:pt x="686" y="199"/>
                    <a:pt x="720" y="233"/>
                    <a:pt x="720" y="275"/>
                  </a:cubicBezTo>
                  <a:close/>
                </a:path>
              </a:pathLst>
            </a:custGeom>
            <a:solidFill>
              <a:schemeClr val="accent2"/>
            </a:solid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sp>
          <p:nvSpPr>
            <p:cNvPr id="29" name="Freeform 8"/>
            <p:cNvSpPr/>
            <p:nvPr/>
          </p:nvSpPr>
          <p:spPr bwMode="auto">
            <a:xfrm rot="18900000">
              <a:off x="463390" y="3060043"/>
              <a:ext cx="1516330" cy="1423123"/>
            </a:xfrm>
            <a:custGeom>
              <a:avLst/>
              <a:gdLst>
                <a:gd name="T0" fmla="*/ 720 w 720"/>
                <a:gd name="T1" fmla="*/ 453 h 720"/>
                <a:gd name="T2" fmla="*/ 652 w 720"/>
                <a:gd name="T3" fmla="*/ 522 h 720"/>
                <a:gd name="T4" fmla="*/ 652 w 720"/>
                <a:gd name="T5" fmla="*/ 522 h 720"/>
                <a:gd name="T6" fmla="*/ 639 w 720"/>
                <a:gd name="T7" fmla="*/ 520 h 720"/>
                <a:gd name="T8" fmla="*/ 617 w 720"/>
                <a:gd name="T9" fmla="*/ 507 h 720"/>
                <a:gd name="T10" fmla="*/ 610 w 720"/>
                <a:gd name="T11" fmla="*/ 501 h 720"/>
                <a:gd name="T12" fmla="*/ 578 w 720"/>
                <a:gd name="T13" fmla="*/ 482 h 720"/>
                <a:gd name="T14" fmla="*/ 543 w 720"/>
                <a:gd name="T15" fmla="*/ 532 h 720"/>
                <a:gd name="T16" fmla="*/ 542 w 720"/>
                <a:gd name="T17" fmla="*/ 543 h 720"/>
                <a:gd name="T18" fmla="*/ 542 w 720"/>
                <a:gd name="T19" fmla="*/ 720 h 720"/>
                <a:gd name="T20" fmla="*/ 542 w 720"/>
                <a:gd name="T21" fmla="*/ 720 h 720"/>
                <a:gd name="T22" fmla="*/ 542 w 720"/>
                <a:gd name="T23" fmla="*/ 720 h 720"/>
                <a:gd name="T24" fmla="*/ 365 w 720"/>
                <a:gd name="T25" fmla="*/ 720 h 720"/>
                <a:gd name="T26" fmla="*/ 358 w 720"/>
                <a:gd name="T27" fmla="*/ 719 h 720"/>
                <a:gd name="T28" fmla="*/ 321 w 720"/>
                <a:gd name="T29" fmla="*/ 702 h 720"/>
                <a:gd name="T30" fmla="*/ 335 w 720"/>
                <a:gd name="T31" fmla="*/ 680 h 720"/>
                <a:gd name="T32" fmla="*/ 342 w 720"/>
                <a:gd name="T33" fmla="*/ 673 h 720"/>
                <a:gd name="T34" fmla="*/ 360 w 720"/>
                <a:gd name="T35" fmla="*/ 627 h 720"/>
                <a:gd name="T36" fmla="*/ 275 w 720"/>
                <a:gd name="T37" fmla="*/ 542 h 720"/>
                <a:gd name="T38" fmla="*/ 190 w 720"/>
                <a:gd name="T39" fmla="*/ 627 h 720"/>
                <a:gd name="T40" fmla="*/ 208 w 720"/>
                <a:gd name="T41" fmla="*/ 673 h 720"/>
                <a:gd name="T42" fmla="*/ 215 w 720"/>
                <a:gd name="T43" fmla="*/ 680 h 720"/>
                <a:gd name="T44" fmla="*/ 229 w 720"/>
                <a:gd name="T45" fmla="*/ 702 h 720"/>
                <a:gd name="T46" fmla="*/ 192 w 720"/>
                <a:gd name="T47" fmla="*/ 719 h 720"/>
                <a:gd name="T48" fmla="*/ 185 w 720"/>
                <a:gd name="T49" fmla="*/ 720 h 720"/>
                <a:gd name="T50" fmla="*/ 0 w 720"/>
                <a:gd name="T51" fmla="*/ 720 h 720"/>
                <a:gd name="T52" fmla="*/ 0 w 720"/>
                <a:gd name="T53" fmla="*/ 543 h 720"/>
                <a:gd name="T54" fmla="*/ 1 w 720"/>
                <a:gd name="T55" fmla="*/ 534 h 720"/>
                <a:gd name="T56" fmla="*/ 28 w 720"/>
                <a:gd name="T57" fmla="*/ 491 h 720"/>
                <a:gd name="T58" fmla="*/ 61 w 720"/>
                <a:gd name="T59" fmla="*/ 514 h 720"/>
                <a:gd name="T60" fmla="*/ 101 w 720"/>
                <a:gd name="T61" fmla="*/ 530 h 720"/>
                <a:gd name="T62" fmla="*/ 102 w 720"/>
                <a:gd name="T63" fmla="*/ 530 h 720"/>
                <a:gd name="T64" fmla="*/ 178 w 720"/>
                <a:gd name="T65" fmla="*/ 453 h 720"/>
                <a:gd name="T66" fmla="*/ 102 w 720"/>
                <a:gd name="T67" fmla="*/ 377 h 720"/>
                <a:gd name="T68" fmla="*/ 101 w 720"/>
                <a:gd name="T69" fmla="*/ 377 h 720"/>
                <a:gd name="T70" fmla="*/ 61 w 720"/>
                <a:gd name="T71" fmla="*/ 393 h 720"/>
                <a:gd name="T72" fmla="*/ 28 w 720"/>
                <a:gd name="T73" fmla="*/ 416 h 720"/>
                <a:gd name="T74" fmla="*/ 1 w 720"/>
                <a:gd name="T75" fmla="*/ 373 h 720"/>
                <a:gd name="T76" fmla="*/ 0 w 720"/>
                <a:gd name="T77" fmla="*/ 364 h 720"/>
                <a:gd name="T78" fmla="*/ 0 w 720"/>
                <a:gd name="T79" fmla="*/ 178 h 720"/>
                <a:gd name="T80" fmla="*/ 185 w 720"/>
                <a:gd name="T81" fmla="*/ 178 h 720"/>
                <a:gd name="T82" fmla="*/ 194 w 720"/>
                <a:gd name="T83" fmla="*/ 177 h 720"/>
                <a:gd name="T84" fmla="*/ 215 w 720"/>
                <a:gd name="T85" fmla="*/ 117 h 720"/>
                <a:gd name="T86" fmla="*/ 198 w 720"/>
                <a:gd name="T87" fmla="*/ 77 h 720"/>
                <a:gd name="T88" fmla="*/ 275 w 720"/>
                <a:gd name="T89" fmla="*/ 0 h 720"/>
                <a:gd name="T90" fmla="*/ 352 w 720"/>
                <a:gd name="T91" fmla="*/ 77 h 720"/>
                <a:gd name="T92" fmla="*/ 335 w 720"/>
                <a:gd name="T93" fmla="*/ 117 h 720"/>
                <a:gd name="T94" fmla="*/ 356 w 720"/>
                <a:gd name="T95" fmla="*/ 177 h 720"/>
                <a:gd name="T96" fmla="*/ 365 w 720"/>
                <a:gd name="T97" fmla="*/ 178 h 720"/>
                <a:gd name="T98" fmla="*/ 542 w 720"/>
                <a:gd name="T99" fmla="*/ 178 h 720"/>
                <a:gd name="T100" fmla="*/ 542 w 720"/>
                <a:gd name="T101" fmla="*/ 364 h 720"/>
                <a:gd name="T102" fmla="*/ 543 w 720"/>
                <a:gd name="T103" fmla="*/ 374 h 720"/>
                <a:gd name="T104" fmla="*/ 578 w 720"/>
                <a:gd name="T105" fmla="*/ 424 h 720"/>
                <a:gd name="T106" fmla="*/ 610 w 720"/>
                <a:gd name="T107" fmla="*/ 406 h 720"/>
                <a:gd name="T108" fmla="*/ 617 w 720"/>
                <a:gd name="T109" fmla="*/ 399 h 720"/>
                <a:gd name="T110" fmla="*/ 651 w 720"/>
                <a:gd name="T111" fmla="*/ 385 h 720"/>
                <a:gd name="T112" fmla="*/ 652 w 720"/>
                <a:gd name="T113" fmla="*/ 385 h 720"/>
                <a:gd name="T114" fmla="*/ 720 w 720"/>
                <a:gd name="T115" fmla="*/ 453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20" h="720">
                  <a:moveTo>
                    <a:pt x="720" y="453"/>
                  </a:moveTo>
                  <a:cubicBezTo>
                    <a:pt x="720" y="491"/>
                    <a:pt x="690" y="522"/>
                    <a:pt x="652" y="522"/>
                  </a:cubicBezTo>
                  <a:cubicBezTo>
                    <a:pt x="652" y="522"/>
                    <a:pt x="652" y="522"/>
                    <a:pt x="652" y="522"/>
                  </a:cubicBezTo>
                  <a:cubicBezTo>
                    <a:pt x="650" y="522"/>
                    <a:pt x="645" y="522"/>
                    <a:pt x="639" y="520"/>
                  </a:cubicBezTo>
                  <a:cubicBezTo>
                    <a:pt x="633" y="518"/>
                    <a:pt x="625" y="514"/>
                    <a:pt x="617" y="507"/>
                  </a:cubicBezTo>
                  <a:cubicBezTo>
                    <a:pt x="615" y="505"/>
                    <a:pt x="612" y="503"/>
                    <a:pt x="610" y="501"/>
                  </a:cubicBezTo>
                  <a:cubicBezTo>
                    <a:pt x="600" y="492"/>
                    <a:pt x="590" y="482"/>
                    <a:pt x="578" y="482"/>
                  </a:cubicBezTo>
                  <a:cubicBezTo>
                    <a:pt x="557" y="482"/>
                    <a:pt x="549" y="509"/>
                    <a:pt x="543" y="532"/>
                  </a:cubicBezTo>
                  <a:cubicBezTo>
                    <a:pt x="542" y="536"/>
                    <a:pt x="542" y="539"/>
                    <a:pt x="542" y="543"/>
                  </a:cubicBezTo>
                  <a:cubicBezTo>
                    <a:pt x="542" y="720"/>
                    <a:pt x="542" y="720"/>
                    <a:pt x="542" y="720"/>
                  </a:cubicBezTo>
                  <a:cubicBezTo>
                    <a:pt x="542" y="720"/>
                    <a:pt x="542" y="720"/>
                    <a:pt x="542" y="720"/>
                  </a:cubicBezTo>
                  <a:cubicBezTo>
                    <a:pt x="542" y="720"/>
                    <a:pt x="542" y="720"/>
                    <a:pt x="542" y="720"/>
                  </a:cubicBezTo>
                  <a:cubicBezTo>
                    <a:pt x="365" y="720"/>
                    <a:pt x="365" y="720"/>
                    <a:pt x="365" y="720"/>
                  </a:cubicBezTo>
                  <a:cubicBezTo>
                    <a:pt x="362" y="720"/>
                    <a:pt x="360" y="720"/>
                    <a:pt x="358" y="719"/>
                  </a:cubicBezTo>
                  <a:cubicBezTo>
                    <a:pt x="326" y="712"/>
                    <a:pt x="322" y="704"/>
                    <a:pt x="321" y="702"/>
                  </a:cubicBezTo>
                  <a:cubicBezTo>
                    <a:pt x="319" y="697"/>
                    <a:pt x="328" y="687"/>
                    <a:pt x="335" y="680"/>
                  </a:cubicBezTo>
                  <a:cubicBezTo>
                    <a:pt x="337" y="678"/>
                    <a:pt x="340" y="675"/>
                    <a:pt x="342" y="673"/>
                  </a:cubicBezTo>
                  <a:cubicBezTo>
                    <a:pt x="360" y="652"/>
                    <a:pt x="360" y="630"/>
                    <a:pt x="360" y="627"/>
                  </a:cubicBezTo>
                  <a:cubicBezTo>
                    <a:pt x="360" y="580"/>
                    <a:pt x="322" y="542"/>
                    <a:pt x="275" y="542"/>
                  </a:cubicBezTo>
                  <a:cubicBezTo>
                    <a:pt x="228" y="542"/>
                    <a:pt x="190" y="580"/>
                    <a:pt x="190" y="627"/>
                  </a:cubicBezTo>
                  <a:cubicBezTo>
                    <a:pt x="190" y="630"/>
                    <a:pt x="190" y="652"/>
                    <a:pt x="208" y="673"/>
                  </a:cubicBezTo>
                  <a:cubicBezTo>
                    <a:pt x="210" y="675"/>
                    <a:pt x="213" y="678"/>
                    <a:pt x="215" y="680"/>
                  </a:cubicBezTo>
                  <a:cubicBezTo>
                    <a:pt x="222" y="687"/>
                    <a:pt x="231" y="697"/>
                    <a:pt x="229" y="702"/>
                  </a:cubicBezTo>
                  <a:cubicBezTo>
                    <a:pt x="229" y="704"/>
                    <a:pt x="224" y="712"/>
                    <a:pt x="192" y="719"/>
                  </a:cubicBezTo>
                  <a:cubicBezTo>
                    <a:pt x="190" y="720"/>
                    <a:pt x="188" y="720"/>
                    <a:pt x="185" y="720"/>
                  </a:cubicBezTo>
                  <a:cubicBezTo>
                    <a:pt x="0" y="720"/>
                    <a:pt x="0" y="720"/>
                    <a:pt x="0" y="720"/>
                  </a:cubicBezTo>
                  <a:cubicBezTo>
                    <a:pt x="0" y="543"/>
                    <a:pt x="0" y="543"/>
                    <a:pt x="0" y="543"/>
                  </a:cubicBezTo>
                  <a:cubicBezTo>
                    <a:pt x="0" y="540"/>
                    <a:pt x="0" y="537"/>
                    <a:pt x="1" y="534"/>
                  </a:cubicBezTo>
                  <a:cubicBezTo>
                    <a:pt x="9" y="501"/>
                    <a:pt x="18" y="491"/>
                    <a:pt x="28" y="491"/>
                  </a:cubicBezTo>
                  <a:cubicBezTo>
                    <a:pt x="39" y="491"/>
                    <a:pt x="51" y="505"/>
                    <a:pt x="61" y="514"/>
                  </a:cubicBezTo>
                  <a:cubicBezTo>
                    <a:pt x="79" y="529"/>
                    <a:pt x="97" y="530"/>
                    <a:pt x="101" y="530"/>
                  </a:cubicBezTo>
                  <a:cubicBezTo>
                    <a:pt x="101" y="530"/>
                    <a:pt x="102" y="530"/>
                    <a:pt x="102" y="530"/>
                  </a:cubicBezTo>
                  <a:cubicBezTo>
                    <a:pt x="144" y="530"/>
                    <a:pt x="178" y="496"/>
                    <a:pt x="178" y="453"/>
                  </a:cubicBezTo>
                  <a:cubicBezTo>
                    <a:pt x="178" y="411"/>
                    <a:pt x="144" y="377"/>
                    <a:pt x="102" y="377"/>
                  </a:cubicBezTo>
                  <a:cubicBezTo>
                    <a:pt x="102" y="377"/>
                    <a:pt x="101" y="377"/>
                    <a:pt x="101" y="377"/>
                  </a:cubicBezTo>
                  <a:cubicBezTo>
                    <a:pt x="97" y="377"/>
                    <a:pt x="79" y="378"/>
                    <a:pt x="61" y="393"/>
                  </a:cubicBezTo>
                  <a:cubicBezTo>
                    <a:pt x="51" y="402"/>
                    <a:pt x="39" y="416"/>
                    <a:pt x="28" y="416"/>
                  </a:cubicBezTo>
                  <a:cubicBezTo>
                    <a:pt x="18" y="416"/>
                    <a:pt x="9" y="406"/>
                    <a:pt x="1" y="373"/>
                  </a:cubicBezTo>
                  <a:cubicBezTo>
                    <a:pt x="0" y="370"/>
                    <a:pt x="0" y="367"/>
                    <a:pt x="0" y="364"/>
                  </a:cubicBezTo>
                  <a:cubicBezTo>
                    <a:pt x="0" y="178"/>
                    <a:pt x="0" y="178"/>
                    <a:pt x="0" y="178"/>
                  </a:cubicBezTo>
                  <a:cubicBezTo>
                    <a:pt x="185" y="178"/>
                    <a:pt x="185" y="178"/>
                    <a:pt x="185" y="178"/>
                  </a:cubicBezTo>
                  <a:cubicBezTo>
                    <a:pt x="188" y="178"/>
                    <a:pt x="191" y="178"/>
                    <a:pt x="194" y="177"/>
                  </a:cubicBezTo>
                  <a:cubicBezTo>
                    <a:pt x="266" y="161"/>
                    <a:pt x="232" y="137"/>
                    <a:pt x="215" y="117"/>
                  </a:cubicBezTo>
                  <a:cubicBezTo>
                    <a:pt x="197" y="97"/>
                    <a:pt x="198" y="77"/>
                    <a:pt x="198" y="77"/>
                  </a:cubicBezTo>
                  <a:cubicBezTo>
                    <a:pt x="198" y="34"/>
                    <a:pt x="233" y="0"/>
                    <a:pt x="275" y="0"/>
                  </a:cubicBezTo>
                  <a:cubicBezTo>
                    <a:pt x="317" y="0"/>
                    <a:pt x="352" y="34"/>
                    <a:pt x="352" y="77"/>
                  </a:cubicBezTo>
                  <a:cubicBezTo>
                    <a:pt x="352" y="77"/>
                    <a:pt x="353" y="97"/>
                    <a:pt x="335" y="117"/>
                  </a:cubicBezTo>
                  <a:cubicBezTo>
                    <a:pt x="318" y="137"/>
                    <a:pt x="285" y="161"/>
                    <a:pt x="356" y="177"/>
                  </a:cubicBezTo>
                  <a:cubicBezTo>
                    <a:pt x="359" y="178"/>
                    <a:pt x="362" y="178"/>
                    <a:pt x="365" y="178"/>
                  </a:cubicBezTo>
                  <a:cubicBezTo>
                    <a:pt x="542" y="178"/>
                    <a:pt x="542" y="178"/>
                    <a:pt x="542" y="178"/>
                  </a:cubicBezTo>
                  <a:cubicBezTo>
                    <a:pt x="542" y="364"/>
                    <a:pt x="542" y="364"/>
                    <a:pt x="542" y="364"/>
                  </a:cubicBezTo>
                  <a:cubicBezTo>
                    <a:pt x="542" y="367"/>
                    <a:pt x="542" y="371"/>
                    <a:pt x="543" y="374"/>
                  </a:cubicBezTo>
                  <a:cubicBezTo>
                    <a:pt x="549" y="398"/>
                    <a:pt x="557" y="424"/>
                    <a:pt x="578" y="424"/>
                  </a:cubicBezTo>
                  <a:cubicBezTo>
                    <a:pt x="590" y="424"/>
                    <a:pt x="600" y="415"/>
                    <a:pt x="610" y="406"/>
                  </a:cubicBezTo>
                  <a:cubicBezTo>
                    <a:pt x="612" y="403"/>
                    <a:pt x="615" y="401"/>
                    <a:pt x="617" y="399"/>
                  </a:cubicBezTo>
                  <a:cubicBezTo>
                    <a:pt x="633" y="386"/>
                    <a:pt x="648" y="385"/>
                    <a:pt x="651" y="385"/>
                  </a:cubicBezTo>
                  <a:cubicBezTo>
                    <a:pt x="652" y="385"/>
                    <a:pt x="652" y="385"/>
                    <a:pt x="652" y="385"/>
                  </a:cubicBezTo>
                  <a:cubicBezTo>
                    <a:pt x="690" y="385"/>
                    <a:pt x="720" y="416"/>
                    <a:pt x="720" y="453"/>
                  </a:cubicBezTo>
                  <a:close/>
                </a:path>
              </a:pathLst>
            </a:custGeom>
            <a:solidFill>
              <a:schemeClr val="accent1"/>
            </a:solid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grpSp>
      <p:sp>
        <p:nvSpPr>
          <p:cNvPr id="30" name="타원 108"/>
          <p:cNvSpPr/>
          <p:nvPr/>
        </p:nvSpPr>
        <p:spPr>
          <a:xfrm>
            <a:off x="900250" y="4304383"/>
            <a:ext cx="3614457" cy="585123"/>
          </a:xfrm>
          <a:prstGeom prst="roundRect">
            <a:avLst>
              <a:gd name="adj" fmla="val 5000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F9FCFB"/>
                </a:solidFill>
                <a:latin typeface="+mj-ea"/>
                <a:ea typeface="+mj-ea"/>
              </a:rPr>
              <a:t>请输入您的小标题</a:t>
            </a:r>
            <a:endParaRPr lang="ko-KR" altLang="en-US" sz="2000" b="1" dirty="0">
              <a:solidFill>
                <a:srgbClr val="F9FCFB"/>
              </a:solidFill>
              <a:latin typeface="+mj-ea"/>
              <a:ea typeface="+mj-ea"/>
            </a:endParaRPr>
          </a:p>
        </p:txBody>
      </p:sp>
      <p:sp>
        <p:nvSpPr>
          <p:cNvPr id="32" name="矩形 31"/>
          <p:cNvSpPr/>
          <p:nvPr/>
        </p:nvSpPr>
        <p:spPr>
          <a:xfrm>
            <a:off x="961912" y="4945778"/>
            <a:ext cx="3491132"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3" name="타원 108"/>
          <p:cNvSpPr/>
          <p:nvPr/>
        </p:nvSpPr>
        <p:spPr>
          <a:xfrm>
            <a:off x="7597138" y="2206367"/>
            <a:ext cx="3614457" cy="585123"/>
          </a:xfrm>
          <a:prstGeom prst="roundRect">
            <a:avLst>
              <a:gd name="adj" fmla="val 50000"/>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F9FCFB"/>
                </a:solidFill>
                <a:latin typeface="+mj-ea"/>
                <a:ea typeface="+mj-ea"/>
              </a:rPr>
              <a:t>请输入您的小标题</a:t>
            </a:r>
            <a:endParaRPr lang="ko-KR" altLang="en-US" sz="2000" b="1" dirty="0">
              <a:solidFill>
                <a:srgbClr val="F9FCFB"/>
              </a:solidFill>
              <a:latin typeface="+mj-ea"/>
              <a:ea typeface="+mj-ea"/>
            </a:endParaRPr>
          </a:p>
        </p:txBody>
      </p:sp>
      <p:sp>
        <p:nvSpPr>
          <p:cNvPr id="34" name="矩形 33"/>
          <p:cNvSpPr/>
          <p:nvPr/>
        </p:nvSpPr>
        <p:spPr>
          <a:xfrm>
            <a:off x="7658800" y="2847762"/>
            <a:ext cx="3491132"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3" name="矩形 12"/>
          <p:cNvSpPr/>
          <p:nvPr/>
        </p:nvSpPr>
        <p:spPr>
          <a:xfrm>
            <a:off x="1136129" y="1603094"/>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4" name="KSO_Shape"/>
          <p:cNvSpPr/>
          <p:nvPr/>
        </p:nvSpPr>
        <p:spPr bwMode="auto">
          <a:xfrm>
            <a:off x="183629" y="2096294"/>
            <a:ext cx="595086" cy="386806"/>
          </a:xfrm>
          <a:custGeom>
            <a:avLst/>
            <a:gdLst>
              <a:gd name="T0" fmla="*/ 2147483646 w 2758"/>
              <a:gd name="T1" fmla="*/ 2147483646 h 1666"/>
              <a:gd name="T2" fmla="*/ 2147483646 w 2758"/>
              <a:gd name="T3" fmla="*/ 2147483646 h 1666"/>
              <a:gd name="T4" fmla="*/ 2147483646 w 2758"/>
              <a:gd name="T5" fmla="*/ 2147483646 h 1666"/>
              <a:gd name="T6" fmla="*/ 2147483646 w 2758"/>
              <a:gd name="T7" fmla="*/ 2147483646 h 1666"/>
              <a:gd name="T8" fmla="*/ 2147483646 w 2758"/>
              <a:gd name="T9" fmla="*/ 2147483646 h 1666"/>
              <a:gd name="T10" fmla="*/ 2147483646 w 2758"/>
              <a:gd name="T11" fmla="*/ 2147483646 h 1666"/>
              <a:gd name="T12" fmla="*/ 2147483646 w 2758"/>
              <a:gd name="T13" fmla="*/ 2147483646 h 1666"/>
              <a:gd name="T14" fmla="*/ 2147483646 w 2758"/>
              <a:gd name="T15" fmla="*/ 2147483646 h 1666"/>
              <a:gd name="T16" fmla="*/ 2147483646 w 2758"/>
              <a:gd name="T17" fmla="*/ 2147483646 h 1666"/>
              <a:gd name="T18" fmla="*/ 2147483646 w 2758"/>
              <a:gd name="T19" fmla="*/ 2147483646 h 1666"/>
              <a:gd name="T20" fmla="*/ 2147483646 w 2758"/>
              <a:gd name="T21" fmla="*/ 2147483646 h 1666"/>
              <a:gd name="T22" fmla="*/ 2147483646 w 2758"/>
              <a:gd name="T23" fmla="*/ 2147483646 h 1666"/>
              <a:gd name="T24" fmla="*/ 2147483646 w 2758"/>
              <a:gd name="T25" fmla="*/ 2147483646 h 1666"/>
              <a:gd name="T26" fmla="*/ 2147483646 w 2758"/>
              <a:gd name="T27" fmla="*/ 2147483646 h 1666"/>
              <a:gd name="T28" fmla="*/ 2147483646 w 2758"/>
              <a:gd name="T29" fmla="*/ 2147483646 h 1666"/>
              <a:gd name="T30" fmla="*/ 2147483646 w 2758"/>
              <a:gd name="T31" fmla="*/ 2147483646 h 1666"/>
              <a:gd name="T32" fmla="*/ 2147483646 w 2758"/>
              <a:gd name="T33" fmla="*/ 2147483646 h 1666"/>
              <a:gd name="T34" fmla="*/ 2147483646 w 2758"/>
              <a:gd name="T35" fmla="*/ 2147483646 h 1666"/>
              <a:gd name="T36" fmla="*/ 2147483646 w 2758"/>
              <a:gd name="T37" fmla="*/ 2147483646 h 1666"/>
              <a:gd name="T38" fmla="*/ 2147483646 w 2758"/>
              <a:gd name="T39" fmla="*/ 2147483646 h 1666"/>
              <a:gd name="T40" fmla="*/ 2147483646 w 2758"/>
              <a:gd name="T41" fmla="*/ 2147483646 h 1666"/>
              <a:gd name="T42" fmla="*/ 2147483646 w 2758"/>
              <a:gd name="T43" fmla="*/ 2147483646 h 1666"/>
              <a:gd name="T44" fmla="*/ 2147483646 w 2758"/>
              <a:gd name="T45" fmla="*/ 2147483646 h 1666"/>
              <a:gd name="T46" fmla="*/ 2147483646 w 2758"/>
              <a:gd name="T47" fmla="*/ 2147483646 h 1666"/>
              <a:gd name="T48" fmla="*/ 2147483646 w 2758"/>
              <a:gd name="T49" fmla="*/ 2147483646 h 1666"/>
              <a:gd name="T50" fmla="*/ 2147483646 w 2758"/>
              <a:gd name="T51" fmla="*/ 2147483646 h 1666"/>
              <a:gd name="T52" fmla="*/ 2147483646 w 2758"/>
              <a:gd name="T53" fmla="*/ 2147483646 h 1666"/>
              <a:gd name="T54" fmla="*/ 2147483646 w 2758"/>
              <a:gd name="T55" fmla="*/ 2147483646 h 1666"/>
              <a:gd name="T56" fmla="*/ 2147483646 w 2758"/>
              <a:gd name="T57" fmla="*/ 2147483646 h 1666"/>
              <a:gd name="T58" fmla="*/ 2147483646 w 2758"/>
              <a:gd name="T59" fmla="*/ 2147483646 h 1666"/>
              <a:gd name="T60" fmla="*/ 2147483646 w 2758"/>
              <a:gd name="T61" fmla="*/ 2147483646 h 1666"/>
              <a:gd name="T62" fmla="*/ 2147483646 w 2758"/>
              <a:gd name="T63" fmla="*/ 2147483646 h 1666"/>
              <a:gd name="T64" fmla="*/ 2147483646 w 2758"/>
              <a:gd name="T65" fmla="*/ 2147483646 h 1666"/>
              <a:gd name="T66" fmla="*/ 2147483646 w 2758"/>
              <a:gd name="T67" fmla="*/ 2147483646 h 1666"/>
              <a:gd name="T68" fmla="*/ 2147483646 w 2758"/>
              <a:gd name="T69" fmla="*/ 2147483646 h 1666"/>
              <a:gd name="T70" fmla="*/ 2147483646 w 2758"/>
              <a:gd name="T71" fmla="*/ 2147483646 h 1666"/>
              <a:gd name="T72" fmla="*/ 2147483646 w 2758"/>
              <a:gd name="T73" fmla="*/ 2147483646 h 1666"/>
              <a:gd name="T74" fmla="*/ 2147483646 w 2758"/>
              <a:gd name="T75" fmla="*/ 2147483646 h 1666"/>
              <a:gd name="T76" fmla="*/ 2147483646 w 2758"/>
              <a:gd name="T77" fmla="*/ 2147483646 h 1666"/>
              <a:gd name="T78" fmla="*/ 2147483646 w 2758"/>
              <a:gd name="T79" fmla="*/ 2147483646 h 1666"/>
              <a:gd name="T80" fmla="*/ 2147483646 w 2758"/>
              <a:gd name="T81" fmla="*/ 2147483646 h 1666"/>
              <a:gd name="T82" fmla="*/ 2147483646 w 2758"/>
              <a:gd name="T83" fmla="*/ 2147483646 h 1666"/>
              <a:gd name="T84" fmla="*/ 2147483646 w 2758"/>
              <a:gd name="T85" fmla="*/ 2147483646 h 1666"/>
              <a:gd name="T86" fmla="*/ 2147483646 w 2758"/>
              <a:gd name="T87" fmla="*/ 2147483646 h 1666"/>
              <a:gd name="T88" fmla="*/ 2147483646 w 2758"/>
              <a:gd name="T89" fmla="*/ 2147483646 h 1666"/>
              <a:gd name="T90" fmla="*/ 2147483646 w 2758"/>
              <a:gd name="T91" fmla="*/ 2147483646 h 1666"/>
              <a:gd name="T92" fmla="*/ 2147483646 w 2758"/>
              <a:gd name="T93" fmla="*/ 2147483646 h 1666"/>
              <a:gd name="T94" fmla="*/ 2147483646 w 2758"/>
              <a:gd name="T95" fmla="*/ 2147483646 h 1666"/>
              <a:gd name="T96" fmla="*/ 2147483646 w 2758"/>
              <a:gd name="T97" fmla="*/ 2147483646 h 1666"/>
              <a:gd name="T98" fmla="*/ 2147483646 w 2758"/>
              <a:gd name="T99" fmla="*/ 2147483646 h 1666"/>
              <a:gd name="T100" fmla="*/ 2147483646 w 2758"/>
              <a:gd name="T101" fmla="*/ 2147483646 h 1666"/>
              <a:gd name="T102" fmla="*/ 2147483646 w 2758"/>
              <a:gd name="T103" fmla="*/ 2147483646 h 1666"/>
              <a:gd name="T104" fmla="*/ 2147483646 w 2758"/>
              <a:gd name="T105" fmla="*/ 2147483646 h 1666"/>
              <a:gd name="T106" fmla="*/ 2147483646 w 2758"/>
              <a:gd name="T107" fmla="*/ 2147483646 h 1666"/>
              <a:gd name="T108" fmla="*/ 2147483646 w 2758"/>
              <a:gd name="T109" fmla="*/ 2147483646 h 1666"/>
              <a:gd name="T110" fmla="*/ 2147483646 w 2758"/>
              <a:gd name="T111" fmla="*/ 2147483646 h 1666"/>
              <a:gd name="T112" fmla="*/ 2147483646 w 2758"/>
              <a:gd name="T113" fmla="*/ 2147483646 h 1666"/>
              <a:gd name="T114" fmla="*/ 2147483646 w 2758"/>
              <a:gd name="T115" fmla="*/ 2147483646 h 1666"/>
              <a:gd name="T116" fmla="*/ 2147483646 w 2758"/>
              <a:gd name="T117" fmla="*/ 2147483646 h 1666"/>
              <a:gd name="T118" fmla="*/ 2147483646 w 2758"/>
              <a:gd name="T119" fmla="*/ 2147483646 h 1666"/>
              <a:gd name="T120" fmla="*/ 2147483646 w 2758"/>
              <a:gd name="T121" fmla="*/ 2147483646 h 1666"/>
              <a:gd name="T122" fmla="*/ 2147483646 w 2758"/>
              <a:gd name="T123" fmla="*/ 2147483646 h 166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758" h="1666">
                <a:moveTo>
                  <a:pt x="931" y="1269"/>
                </a:moveTo>
                <a:lnTo>
                  <a:pt x="895" y="1297"/>
                </a:lnTo>
                <a:lnTo>
                  <a:pt x="864" y="1328"/>
                </a:lnTo>
                <a:lnTo>
                  <a:pt x="839" y="1359"/>
                </a:lnTo>
                <a:lnTo>
                  <a:pt x="816" y="1392"/>
                </a:lnTo>
                <a:lnTo>
                  <a:pt x="1102" y="1555"/>
                </a:lnTo>
                <a:lnTo>
                  <a:pt x="1172" y="1557"/>
                </a:lnTo>
                <a:lnTo>
                  <a:pt x="1210" y="1555"/>
                </a:lnTo>
                <a:lnTo>
                  <a:pt x="1243" y="1547"/>
                </a:lnTo>
                <a:lnTo>
                  <a:pt x="1269" y="1535"/>
                </a:lnTo>
                <a:lnTo>
                  <a:pt x="1293" y="1518"/>
                </a:lnTo>
                <a:lnTo>
                  <a:pt x="1310" y="1495"/>
                </a:lnTo>
                <a:lnTo>
                  <a:pt x="1323" y="1466"/>
                </a:lnTo>
                <a:lnTo>
                  <a:pt x="1331" y="1434"/>
                </a:lnTo>
                <a:lnTo>
                  <a:pt x="1333" y="1397"/>
                </a:lnTo>
                <a:lnTo>
                  <a:pt x="1164" y="1397"/>
                </a:lnTo>
                <a:lnTo>
                  <a:pt x="931" y="1269"/>
                </a:lnTo>
                <a:close/>
                <a:moveTo>
                  <a:pt x="1060" y="975"/>
                </a:moveTo>
                <a:lnTo>
                  <a:pt x="1026" y="983"/>
                </a:lnTo>
                <a:lnTo>
                  <a:pt x="993" y="992"/>
                </a:lnTo>
                <a:lnTo>
                  <a:pt x="964" y="1006"/>
                </a:lnTo>
                <a:lnTo>
                  <a:pt x="937" y="1021"/>
                </a:lnTo>
                <a:lnTo>
                  <a:pt x="912" y="1040"/>
                </a:lnTo>
                <a:lnTo>
                  <a:pt x="891" y="1061"/>
                </a:lnTo>
                <a:lnTo>
                  <a:pt x="872" y="1084"/>
                </a:lnTo>
                <a:lnTo>
                  <a:pt x="855" y="1111"/>
                </a:lnTo>
                <a:lnTo>
                  <a:pt x="1195" y="1292"/>
                </a:lnTo>
                <a:lnTo>
                  <a:pt x="1352" y="1296"/>
                </a:lnTo>
                <a:lnTo>
                  <a:pt x="1392" y="1294"/>
                </a:lnTo>
                <a:lnTo>
                  <a:pt x="1427" y="1288"/>
                </a:lnTo>
                <a:lnTo>
                  <a:pt x="1456" y="1276"/>
                </a:lnTo>
                <a:lnTo>
                  <a:pt x="1481" y="1263"/>
                </a:lnTo>
                <a:lnTo>
                  <a:pt x="1500" y="1244"/>
                </a:lnTo>
                <a:lnTo>
                  <a:pt x="1513" y="1221"/>
                </a:lnTo>
                <a:lnTo>
                  <a:pt x="1521" y="1192"/>
                </a:lnTo>
                <a:lnTo>
                  <a:pt x="1523" y="1161"/>
                </a:lnTo>
                <a:lnTo>
                  <a:pt x="1521" y="1142"/>
                </a:lnTo>
                <a:lnTo>
                  <a:pt x="1517" y="1121"/>
                </a:lnTo>
                <a:lnTo>
                  <a:pt x="1510" y="1096"/>
                </a:lnTo>
                <a:lnTo>
                  <a:pt x="1498" y="1071"/>
                </a:lnTo>
                <a:lnTo>
                  <a:pt x="1241" y="1075"/>
                </a:lnTo>
                <a:lnTo>
                  <a:pt x="1060" y="975"/>
                </a:lnTo>
                <a:close/>
                <a:moveTo>
                  <a:pt x="1137" y="668"/>
                </a:moveTo>
                <a:lnTo>
                  <a:pt x="1104" y="670"/>
                </a:lnTo>
                <a:lnTo>
                  <a:pt x="1074" y="676"/>
                </a:lnTo>
                <a:lnTo>
                  <a:pt x="1047" y="687"/>
                </a:lnTo>
                <a:lnTo>
                  <a:pt x="1020" y="702"/>
                </a:lnTo>
                <a:lnTo>
                  <a:pt x="997" y="722"/>
                </a:lnTo>
                <a:lnTo>
                  <a:pt x="976" y="745"/>
                </a:lnTo>
                <a:lnTo>
                  <a:pt x="954" y="772"/>
                </a:lnTo>
                <a:lnTo>
                  <a:pt x="937" y="804"/>
                </a:lnTo>
                <a:lnTo>
                  <a:pt x="1269" y="969"/>
                </a:lnTo>
                <a:lnTo>
                  <a:pt x="1454" y="971"/>
                </a:lnTo>
                <a:lnTo>
                  <a:pt x="1502" y="969"/>
                </a:lnTo>
                <a:lnTo>
                  <a:pt x="1542" y="962"/>
                </a:lnTo>
                <a:lnTo>
                  <a:pt x="1579" y="952"/>
                </a:lnTo>
                <a:lnTo>
                  <a:pt x="1608" y="937"/>
                </a:lnTo>
                <a:lnTo>
                  <a:pt x="1631" y="916"/>
                </a:lnTo>
                <a:lnTo>
                  <a:pt x="1646" y="893"/>
                </a:lnTo>
                <a:lnTo>
                  <a:pt x="1656" y="864"/>
                </a:lnTo>
                <a:lnTo>
                  <a:pt x="1659" y="833"/>
                </a:lnTo>
                <a:lnTo>
                  <a:pt x="1657" y="810"/>
                </a:lnTo>
                <a:lnTo>
                  <a:pt x="1650" y="789"/>
                </a:lnTo>
                <a:lnTo>
                  <a:pt x="1640" y="772"/>
                </a:lnTo>
                <a:lnTo>
                  <a:pt x="1625" y="758"/>
                </a:lnTo>
                <a:lnTo>
                  <a:pt x="1604" y="749"/>
                </a:lnTo>
                <a:lnTo>
                  <a:pt x="1579" y="741"/>
                </a:lnTo>
                <a:lnTo>
                  <a:pt x="1550" y="735"/>
                </a:lnTo>
                <a:lnTo>
                  <a:pt x="1517" y="733"/>
                </a:lnTo>
                <a:lnTo>
                  <a:pt x="1293" y="733"/>
                </a:lnTo>
                <a:lnTo>
                  <a:pt x="1273" y="718"/>
                </a:lnTo>
                <a:lnTo>
                  <a:pt x="1254" y="704"/>
                </a:lnTo>
                <a:lnTo>
                  <a:pt x="1233" y="693"/>
                </a:lnTo>
                <a:lnTo>
                  <a:pt x="1214" y="683"/>
                </a:lnTo>
                <a:lnTo>
                  <a:pt x="1195" y="678"/>
                </a:lnTo>
                <a:lnTo>
                  <a:pt x="1175" y="672"/>
                </a:lnTo>
                <a:lnTo>
                  <a:pt x="1156" y="668"/>
                </a:lnTo>
                <a:lnTo>
                  <a:pt x="1137" y="668"/>
                </a:lnTo>
                <a:close/>
                <a:moveTo>
                  <a:pt x="1694" y="240"/>
                </a:moveTo>
                <a:lnTo>
                  <a:pt x="1898" y="466"/>
                </a:lnTo>
                <a:lnTo>
                  <a:pt x="1874" y="497"/>
                </a:lnTo>
                <a:lnTo>
                  <a:pt x="1855" y="520"/>
                </a:lnTo>
                <a:lnTo>
                  <a:pt x="2251" y="518"/>
                </a:lnTo>
                <a:lnTo>
                  <a:pt x="2303" y="516"/>
                </a:lnTo>
                <a:lnTo>
                  <a:pt x="2351" y="516"/>
                </a:lnTo>
                <a:lnTo>
                  <a:pt x="2395" y="512"/>
                </a:lnTo>
                <a:lnTo>
                  <a:pt x="2435" y="511"/>
                </a:lnTo>
                <a:lnTo>
                  <a:pt x="2474" y="505"/>
                </a:lnTo>
                <a:lnTo>
                  <a:pt x="2508" y="501"/>
                </a:lnTo>
                <a:lnTo>
                  <a:pt x="2539" y="493"/>
                </a:lnTo>
                <a:lnTo>
                  <a:pt x="2568" y="488"/>
                </a:lnTo>
                <a:lnTo>
                  <a:pt x="2593" y="478"/>
                </a:lnTo>
                <a:lnTo>
                  <a:pt x="2614" y="470"/>
                </a:lnTo>
                <a:lnTo>
                  <a:pt x="2631" y="459"/>
                </a:lnTo>
                <a:lnTo>
                  <a:pt x="2647" y="449"/>
                </a:lnTo>
                <a:lnTo>
                  <a:pt x="2658" y="436"/>
                </a:lnTo>
                <a:lnTo>
                  <a:pt x="2666" y="424"/>
                </a:lnTo>
                <a:lnTo>
                  <a:pt x="2672" y="411"/>
                </a:lnTo>
                <a:lnTo>
                  <a:pt x="2673" y="395"/>
                </a:lnTo>
                <a:lnTo>
                  <a:pt x="2672" y="380"/>
                </a:lnTo>
                <a:lnTo>
                  <a:pt x="2668" y="363"/>
                </a:lnTo>
                <a:lnTo>
                  <a:pt x="2662" y="349"/>
                </a:lnTo>
                <a:lnTo>
                  <a:pt x="2652" y="336"/>
                </a:lnTo>
                <a:lnTo>
                  <a:pt x="2639" y="324"/>
                </a:lnTo>
                <a:lnTo>
                  <a:pt x="2625" y="313"/>
                </a:lnTo>
                <a:lnTo>
                  <a:pt x="2608" y="301"/>
                </a:lnTo>
                <a:lnTo>
                  <a:pt x="2587" y="294"/>
                </a:lnTo>
                <a:lnTo>
                  <a:pt x="2566" y="284"/>
                </a:lnTo>
                <a:lnTo>
                  <a:pt x="2541" y="278"/>
                </a:lnTo>
                <a:lnTo>
                  <a:pt x="2512" y="273"/>
                </a:lnTo>
                <a:lnTo>
                  <a:pt x="2481" y="267"/>
                </a:lnTo>
                <a:lnTo>
                  <a:pt x="2449" y="263"/>
                </a:lnTo>
                <a:lnTo>
                  <a:pt x="2412" y="261"/>
                </a:lnTo>
                <a:lnTo>
                  <a:pt x="2374" y="259"/>
                </a:lnTo>
                <a:lnTo>
                  <a:pt x="2334" y="259"/>
                </a:lnTo>
                <a:lnTo>
                  <a:pt x="1694" y="240"/>
                </a:lnTo>
                <a:close/>
                <a:moveTo>
                  <a:pt x="1060" y="109"/>
                </a:moveTo>
                <a:lnTo>
                  <a:pt x="1039" y="117"/>
                </a:lnTo>
                <a:lnTo>
                  <a:pt x="1018" y="125"/>
                </a:lnTo>
                <a:lnTo>
                  <a:pt x="993" y="134"/>
                </a:lnTo>
                <a:lnTo>
                  <a:pt x="966" y="146"/>
                </a:lnTo>
                <a:lnTo>
                  <a:pt x="937" y="159"/>
                </a:lnTo>
                <a:lnTo>
                  <a:pt x="906" y="173"/>
                </a:lnTo>
                <a:lnTo>
                  <a:pt x="872" y="188"/>
                </a:lnTo>
                <a:lnTo>
                  <a:pt x="835" y="203"/>
                </a:lnTo>
                <a:lnTo>
                  <a:pt x="799" y="221"/>
                </a:lnTo>
                <a:lnTo>
                  <a:pt x="757" y="240"/>
                </a:lnTo>
                <a:lnTo>
                  <a:pt x="714" y="261"/>
                </a:lnTo>
                <a:lnTo>
                  <a:pt x="670" y="282"/>
                </a:lnTo>
                <a:lnTo>
                  <a:pt x="622" y="305"/>
                </a:lnTo>
                <a:lnTo>
                  <a:pt x="572" y="328"/>
                </a:lnTo>
                <a:lnTo>
                  <a:pt x="520" y="353"/>
                </a:lnTo>
                <a:lnTo>
                  <a:pt x="467" y="380"/>
                </a:lnTo>
                <a:lnTo>
                  <a:pt x="150" y="380"/>
                </a:lnTo>
                <a:lnTo>
                  <a:pt x="123" y="480"/>
                </a:lnTo>
                <a:lnTo>
                  <a:pt x="104" y="580"/>
                </a:lnTo>
                <a:lnTo>
                  <a:pt x="92" y="679"/>
                </a:lnTo>
                <a:lnTo>
                  <a:pt x="88" y="779"/>
                </a:lnTo>
                <a:lnTo>
                  <a:pt x="92" y="875"/>
                </a:lnTo>
                <a:lnTo>
                  <a:pt x="102" y="971"/>
                </a:lnTo>
                <a:lnTo>
                  <a:pt x="119" y="1069"/>
                </a:lnTo>
                <a:lnTo>
                  <a:pt x="142" y="1169"/>
                </a:lnTo>
                <a:lnTo>
                  <a:pt x="378" y="1169"/>
                </a:lnTo>
                <a:lnTo>
                  <a:pt x="417" y="1228"/>
                </a:lnTo>
                <a:lnTo>
                  <a:pt x="459" y="1286"/>
                </a:lnTo>
                <a:lnTo>
                  <a:pt x="501" y="1340"/>
                </a:lnTo>
                <a:lnTo>
                  <a:pt x="545" y="1390"/>
                </a:lnTo>
                <a:lnTo>
                  <a:pt x="591" y="1438"/>
                </a:lnTo>
                <a:lnTo>
                  <a:pt x="640" y="1482"/>
                </a:lnTo>
                <a:lnTo>
                  <a:pt x="688" y="1524"/>
                </a:lnTo>
                <a:lnTo>
                  <a:pt x="737" y="1562"/>
                </a:lnTo>
                <a:lnTo>
                  <a:pt x="757" y="1566"/>
                </a:lnTo>
                <a:lnTo>
                  <a:pt x="774" y="1568"/>
                </a:lnTo>
                <a:lnTo>
                  <a:pt x="787" y="1570"/>
                </a:lnTo>
                <a:lnTo>
                  <a:pt x="797" y="1570"/>
                </a:lnTo>
                <a:lnTo>
                  <a:pt x="805" y="1570"/>
                </a:lnTo>
                <a:lnTo>
                  <a:pt x="814" y="1570"/>
                </a:lnTo>
                <a:lnTo>
                  <a:pt x="826" y="1568"/>
                </a:lnTo>
                <a:lnTo>
                  <a:pt x="839" y="1566"/>
                </a:lnTo>
                <a:lnTo>
                  <a:pt x="855" y="1564"/>
                </a:lnTo>
                <a:lnTo>
                  <a:pt x="872" y="1562"/>
                </a:lnTo>
                <a:lnTo>
                  <a:pt x="891" y="1559"/>
                </a:lnTo>
                <a:lnTo>
                  <a:pt x="912" y="1555"/>
                </a:lnTo>
                <a:lnTo>
                  <a:pt x="695" y="1441"/>
                </a:lnTo>
                <a:lnTo>
                  <a:pt x="720" y="1380"/>
                </a:lnTo>
                <a:lnTo>
                  <a:pt x="753" y="1322"/>
                </a:lnTo>
                <a:lnTo>
                  <a:pt x="791" y="1267"/>
                </a:lnTo>
                <a:lnTo>
                  <a:pt x="835" y="1215"/>
                </a:lnTo>
                <a:lnTo>
                  <a:pt x="728" y="1155"/>
                </a:lnTo>
                <a:lnTo>
                  <a:pt x="753" y="1107"/>
                </a:lnTo>
                <a:lnTo>
                  <a:pt x="778" y="1065"/>
                </a:lnTo>
                <a:lnTo>
                  <a:pt x="803" y="1027"/>
                </a:lnTo>
                <a:lnTo>
                  <a:pt x="830" y="994"/>
                </a:lnTo>
                <a:lnTo>
                  <a:pt x="855" y="967"/>
                </a:lnTo>
                <a:lnTo>
                  <a:pt x="883" y="942"/>
                </a:lnTo>
                <a:lnTo>
                  <a:pt x="910" y="925"/>
                </a:lnTo>
                <a:lnTo>
                  <a:pt x="939" y="912"/>
                </a:lnTo>
                <a:lnTo>
                  <a:pt x="816" y="846"/>
                </a:lnTo>
                <a:lnTo>
                  <a:pt x="832" y="812"/>
                </a:lnTo>
                <a:lnTo>
                  <a:pt x="849" y="781"/>
                </a:lnTo>
                <a:lnTo>
                  <a:pt x="864" y="750"/>
                </a:lnTo>
                <a:lnTo>
                  <a:pt x="882" y="724"/>
                </a:lnTo>
                <a:lnTo>
                  <a:pt x="899" y="697"/>
                </a:lnTo>
                <a:lnTo>
                  <a:pt x="918" y="674"/>
                </a:lnTo>
                <a:lnTo>
                  <a:pt x="937" y="653"/>
                </a:lnTo>
                <a:lnTo>
                  <a:pt x="956" y="633"/>
                </a:lnTo>
                <a:lnTo>
                  <a:pt x="976" y="616"/>
                </a:lnTo>
                <a:lnTo>
                  <a:pt x="997" y="603"/>
                </a:lnTo>
                <a:lnTo>
                  <a:pt x="1020" y="591"/>
                </a:lnTo>
                <a:lnTo>
                  <a:pt x="1041" y="580"/>
                </a:lnTo>
                <a:lnTo>
                  <a:pt x="1064" y="572"/>
                </a:lnTo>
                <a:lnTo>
                  <a:pt x="1087" y="566"/>
                </a:lnTo>
                <a:lnTo>
                  <a:pt x="1112" y="564"/>
                </a:lnTo>
                <a:lnTo>
                  <a:pt x="1137" y="562"/>
                </a:lnTo>
                <a:lnTo>
                  <a:pt x="1181" y="566"/>
                </a:lnTo>
                <a:lnTo>
                  <a:pt x="1225" y="578"/>
                </a:lnTo>
                <a:lnTo>
                  <a:pt x="1248" y="585"/>
                </a:lnTo>
                <a:lnTo>
                  <a:pt x="1271" y="597"/>
                </a:lnTo>
                <a:lnTo>
                  <a:pt x="1294" y="610"/>
                </a:lnTo>
                <a:lnTo>
                  <a:pt x="1317" y="624"/>
                </a:lnTo>
                <a:lnTo>
                  <a:pt x="1477" y="622"/>
                </a:lnTo>
                <a:lnTo>
                  <a:pt x="1431" y="599"/>
                </a:lnTo>
                <a:lnTo>
                  <a:pt x="1385" y="568"/>
                </a:lnTo>
                <a:lnTo>
                  <a:pt x="1335" y="530"/>
                </a:lnTo>
                <a:lnTo>
                  <a:pt x="1285" y="484"/>
                </a:lnTo>
                <a:lnTo>
                  <a:pt x="1248" y="505"/>
                </a:lnTo>
                <a:lnTo>
                  <a:pt x="1214" y="524"/>
                </a:lnTo>
                <a:lnTo>
                  <a:pt x="1177" y="539"/>
                </a:lnTo>
                <a:lnTo>
                  <a:pt x="1139" y="553"/>
                </a:lnTo>
                <a:lnTo>
                  <a:pt x="1102" y="562"/>
                </a:lnTo>
                <a:lnTo>
                  <a:pt x="1064" y="570"/>
                </a:lnTo>
                <a:lnTo>
                  <a:pt x="1026" y="574"/>
                </a:lnTo>
                <a:lnTo>
                  <a:pt x="987" y="576"/>
                </a:lnTo>
                <a:lnTo>
                  <a:pt x="947" y="572"/>
                </a:lnTo>
                <a:lnTo>
                  <a:pt x="943" y="466"/>
                </a:lnTo>
                <a:lnTo>
                  <a:pt x="972" y="468"/>
                </a:lnTo>
                <a:lnTo>
                  <a:pt x="1014" y="466"/>
                </a:lnTo>
                <a:lnTo>
                  <a:pt x="1056" y="461"/>
                </a:lnTo>
                <a:lnTo>
                  <a:pt x="1099" y="453"/>
                </a:lnTo>
                <a:lnTo>
                  <a:pt x="1141" y="441"/>
                </a:lnTo>
                <a:lnTo>
                  <a:pt x="1181" y="424"/>
                </a:lnTo>
                <a:lnTo>
                  <a:pt x="1221" y="405"/>
                </a:lnTo>
                <a:lnTo>
                  <a:pt x="1262" y="384"/>
                </a:lnTo>
                <a:lnTo>
                  <a:pt x="1302" y="357"/>
                </a:lnTo>
                <a:lnTo>
                  <a:pt x="1339" y="401"/>
                </a:lnTo>
                <a:lnTo>
                  <a:pt x="1375" y="440"/>
                </a:lnTo>
                <a:lnTo>
                  <a:pt x="1414" y="474"/>
                </a:lnTo>
                <a:lnTo>
                  <a:pt x="1450" y="499"/>
                </a:lnTo>
                <a:lnTo>
                  <a:pt x="1487" y="520"/>
                </a:lnTo>
                <a:lnTo>
                  <a:pt x="1525" y="536"/>
                </a:lnTo>
                <a:lnTo>
                  <a:pt x="1561" y="545"/>
                </a:lnTo>
                <a:lnTo>
                  <a:pt x="1600" y="547"/>
                </a:lnTo>
                <a:lnTo>
                  <a:pt x="1623" y="547"/>
                </a:lnTo>
                <a:lnTo>
                  <a:pt x="1646" y="543"/>
                </a:lnTo>
                <a:lnTo>
                  <a:pt x="1669" y="536"/>
                </a:lnTo>
                <a:lnTo>
                  <a:pt x="1692" y="526"/>
                </a:lnTo>
                <a:lnTo>
                  <a:pt x="1713" y="514"/>
                </a:lnTo>
                <a:lnTo>
                  <a:pt x="1734" y="501"/>
                </a:lnTo>
                <a:lnTo>
                  <a:pt x="1753" y="484"/>
                </a:lnTo>
                <a:lnTo>
                  <a:pt x="1773" y="464"/>
                </a:lnTo>
                <a:lnTo>
                  <a:pt x="1502" y="155"/>
                </a:lnTo>
                <a:lnTo>
                  <a:pt x="1060" y="109"/>
                </a:lnTo>
                <a:close/>
                <a:moveTo>
                  <a:pt x="1054" y="0"/>
                </a:moveTo>
                <a:lnTo>
                  <a:pt x="1536" y="54"/>
                </a:lnTo>
                <a:lnTo>
                  <a:pt x="1608" y="134"/>
                </a:lnTo>
                <a:lnTo>
                  <a:pt x="2318" y="154"/>
                </a:lnTo>
                <a:lnTo>
                  <a:pt x="2378" y="155"/>
                </a:lnTo>
                <a:lnTo>
                  <a:pt x="2431" y="157"/>
                </a:lnTo>
                <a:lnTo>
                  <a:pt x="2481" y="161"/>
                </a:lnTo>
                <a:lnTo>
                  <a:pt x="2528" y="167"/>
                </a:lnTo>
                <a:lnTo>
                  <a:pt x="2568" y="175"/>
                </a:lnTo>
                <a:lnTo>
                  <a:pt x="2602" y="184"/>
                </a:lnTo>
                <a:lnTo>
                  <a:pt x="2635" y="196"/>
                </a:lnTo>
                <a:lnTo>
                  <a:pt x="2662" y="207"/>
                </a:lnTo>
                <a:lnTo>
                  <a:pt x="2683" y="223"/>
                </a:lnTo>
                <a:lnTo>
                  <a:pt x="2704" y="240"/>
                </a:lnTo>
                <a:lnTo>
                  <a:pt x="2720" y="259"/>
                </a:lnTo>
                <a:lnTo>
                  <a:pt x="2735" y="280"/>
                </a:lnTo>
                <a:lnTo>
                  <a:pt x="2745" y="305"/>
                </a:lnTo>
                <a:lnTo>
                  <a:pt x="2752" y="332"/>
                </a:lnTo>
                <a:lnTo>
                  <a:pt x="2756" y="361"/>
                </a:lnTo>
                <a:lnTo>
                  <a:pt x="2758" y="393"/>
                </a:lnTo>
                <a:lnTo>
                  <a:pt x="2756" y="420"/>
                </a:lnTo>
                <a:lnTo>
                  <a:pt x="2752" y="447"/>
                </a:lnTo>
                <a:lnTo>
                  <a:pt x="2745" y="470"/>
                </a:lnTo>
                <a:lnTo>
                  <a:pt x="2733" y="493"/>
                </a:lnTo>
                <a:lnTo>
                  <a:pt x="2720" y="514"/>
                </a:lnTo>
                <a:lnTo>
                  <a:pt x="2700" y="532"/>
                </a:lnTo>
                <a:lnTo>
                  <a:pt x="2681" y="549"/>
                </a:lnTo>
                <a:lnTo>
                  <a:pt x="2656" y="564"/>
                </a:lnTo>
                <a:lnTo>
                  <a:pt x="2629" y="578"/>
                </a:lnTo>
                <a:lnTo>
                  <a:pt x="2599" y="589"/>
                </a:lnTo>
                <a:lnTo>
                  <a:pt x="2566" y="601"/>
                </a:lnTo>
                <a:lnTo>
                  <a:pt x="2529" y="608"/>
                </a:lnTo>
                <a:lnTo>
                  <a:pt x="2489" y="614"/>
                </a:lnTo>
                <a:lnTo>
                  <a:pt x="2447" y="618"/>
                </a:lnTo>
                <a:lnTo>
                  <a:pt x="2401" y="622"/>
                </a:lnTo>
                <a:lnTo>
                  <a:pt x="2353" y="622"/>
                </a:lnTo>
                <a:lnTo>
                  <a:pt x="1725" y="631"/>
                </a:lnTo>
                <a:lnTo>
                  <a:pt x="1661" y="649"/>
                </a:lnTo>
                <a:lnTo>
                  <a:pt x="1682" y="666"/>
                </a:lnTo>
                <a:lnTo>
                  <a:pt x="1700" y="685"/>
                </a:lnTo>
                <a:lnTo>
                  <a:pt x="1715" y="704"/>
                </a:lnTo>
                <a:lnTo>
                  <a:pt x="1727" y="727"/>
                </a:lnTo>
                <a:lnTo>
                  <a:pt x="1736" y="750"/>
                </a:lnTo>
                <a:lnTo>
                  <a:pt x="1744" y="777"/>
                </a:lnTo>
                <a:lnTo>
                  <a:pt x="1748" y="804"/>
                </a:lnTo>
                <a:lnTo>
                  <a:pt x="1748" y="835"/>
                </a:lnTo>
                <a:lnTo>
                  <a:pt x="1746" y="875"/>
                </a:lnTo>
                <a:lnTo>
                  <a:pt x="1738" y="912"/>
                </a:lnTo>
                <a:lnTo>
                  <a:pt x="1727" y="944"/>
                </a:lnTo>
                <a:lnTo>
                  <a:pt x="1709" y="973"/>
                </a:lnTo>
                <a:lnTo>
                  <a:pt x="1688" y="1000"/>
                </a:lnTo>
                <a:lnTo>
                  <a:pt x="1661" y="1021"/>
                </a:lnTo>
                <a:lnTo>
                  <a:pt x="1631" y="1040"/>
                </a:lnTo>
                <a:lnTo>
                  <a:pt x="1596" y="1056"/>
                </a:lnTo>
                <a:lnTo>
                  <a:pt x="1604" y="1084"/>
                </a:lnTo>
                <a:lnTo>
                  <a:pt x="1609" y="1111"/>
                </a:lnTo>
                <a:lnTo>
                  <a:pt x="1613" y="1136"/>
                </a:lnTo>
                <a:lnTo>
                  <a:pt x="1615" y="1159"/>
                </a:lnTo>
                <a:lnTo>
                  <a:pt x="1611" y="1207"/>
                </a:lnTo>
                <a:lnTo>
                  <a:pt x="1602" y="1251"/>
                </a:lnTo>
                <a:lnTo>
                  <a:pt x="1586" y="1290"/>
                </a:lnTo>
                <a:lnTo>
                  <a:pt x="1565" y="1321"/>
                </a:lnTo>
                <a:lnTo>
                  <a:pt x="1538" y="1347"/>
                </a:lnTo>
                <a:lnTo>
                  <a:pt x="1504" y="1370"/>
                </a:lnTo>
                <a:lnTo>
                  <a:pt x="1463" y="1386"/>
                </a:lnTo>
                <a:lnTo>
                  <a:pt x="1417" y="1397"/>
                </a:lnTo>
                <a:lnTo>
                  <a:pt x="1419" y="1416"/>
                </a:lnTo>
                <a:lnTo>
                  <a:pt x="1419" y="1432"/>
                </a:lnTo>
                <a:lnTo>
                  <a:pt x="1417" y="1459"/>
                </a:lnTo>
                <a:lnTo>
                  <a:pt x="1415" y="1486"/>
                </a:lnTo>
                <a:lnTo>
                  <a:pt x="1410" y="1511"/>
                </a:lnTo>
                <a:lnTo>
                  <a:pt x="1402" y="1532"/>
                </a:lnTo>
                <a:lnTo>
                  <a:pt x="1394" y="1553"/>
                </a:lnTo>
                <a:lnTo>
                  <a:pt x="1383" y="1572"/>
                </a:lnTo>
                <a:lnTo>
                  <a:pt x="1369" y="1589"/>
                </a:lnTo>
                <a:lnTo>
                  <a:pt x="1354" y="1605"/>
                </a:lnTo>
                <a:lnTo>
                  <a:pt x="1337" y="1618"/>
                </a:lnTo>
                <a:lnTo>
                  <a:pt x="1317" y="1630"/>
                </a:lnTo>
                <a:lnTo>
                  <a:pt x="1296" y="1639"/>
                </a:lnTo>
                <a:lnTo>
                  <a:pt x="1273" y="1649"/>
                </a:lnTo>
                <a:lnTo>
                  <a:pt x="1246" y="1654"/>
                </a:lnTo>
                <a:lnTo>
                  <a:pt x="1220" y="1658"/>
                </a:lnTo>
                <a:lnTo>
                  <a:pt x="1191" y="1662"/>
                </a:lnTo>
                <a:lnTo>
                  <a:pt x="1158" y="1662"/>
                </a:lnTo>
                <a:lnTo>
                  <a:pt x="1099" y="1658"/>
                </a:lnTo>
                <a:lnTo>
                  <a:pt x="1033" y="1624"/>
                </a:lnTo>
                <a:lnTo>
                  <a:pt x="979" y="1643"/>
                </a:lnTo>
                <a:lnTo>
                  <a:pt x="928" y="1656"/>
                </a:lnTo>
                <a:lnTo>
                  <a:pt x="876" y="1664"/>
                </a:lnTo>
                <a:lnTo>
                  <a:pt x="828" y="1666"/>
                </a:lnTo>
                <a:lnTo>
                  <a:pt x="809" y="1666"/>
                </a:lnTo>
                <a:lnTo>
                  <a:pt x="785" y="1664"/>
                </a:lnTo>
                <a:lnTo>
                  <a:pt x="757" y="1660"/>
                </a:lnTo>
                <a:lnTo>
                  <a:pt x="722" y="1656"/>
                </a:lnTo>
                <a:lnTo>
                  <a:pt x="676" y="1626"/>
                </a:lnTo>
                <a:lnTo>
                  <a:pt x="628" y="1591"/>
                </a:lnTo>
                <a:lnTo>
                  <a:pt x="578" y="1553"/>
                </a:lnTo>
                <a:lnTo>
                  <a:pt x="530" y="1509"/>
                </a:lnTo>
                <a:lnTo>
                  <a:pt x="482" y="1459"/>
                </a:lnTo>
                <a:lnTo>
                  <a:pt x="432" y="1403"/>
                </a:lnTo>
                <a:lnTo>
                  <a:pt x="382" y="1344"/>
                </a:lnTo>
                <a:lnTo>
                  <a:pt x="332" y="1280"/>
                </a:lnTo>
                <a:lnTo>
                  <a:pt x="83" y="1280"/>
                </a:lnTo>
                <a:lnTo>
                  <a:pt x="63" y="1219"/>
                </a:lnTo>
                <a:lnTo>
                  <a:pt x="46" y="1157"/>
                </a:lnTo>
                <a:lnTo>
                  <a:pt x="33" y="1096"/>
                </a:lnTo>
                <a:lnTo>
                  <a:pt x="19" y="1036"/>
                </a:lnTo>
                <a:lnTo>
                  <a:pt x="11" y="975"/>
                </a:lnTo>
                <a:lnTo>
                  <a:pt x="4" y="914"/>
                </a:lnTo>
                <a:lnTo>
                  <a:pt x="0" y="854"/>
                </a:lnTo>
                <a:lnTo>
                  <a:pt x="0" y="793"/>
                </a:lnTo>
                <a:lnTo>
                  <a:pt x="0" y="724"/>
                </a:lnTo>
                <a:lnTo>
                  <a:pt x="6" y="656"/>
                </a:lnTo>
                <a:lnTo>
                  <a:pt x="11" y="591"/>
                </a:lnTo>
                <a:lnTo>
                  <a:pt x="23" y="526"/>
                </a:lnTo>
                <a:lnTo>
                  <a:pt x="34" y="463"/>
                </a:lnTo>
                <a:lnTo>
                  <a:pt x="52" y="399"/>
                </a:lnTo>
                <a:lnTo>
                  <a:pt x="69" y="336"/>
                </a:lnTo>
                <a:lnTo>
                  <a:pt x="92" y="276"/>
                </a:lnTo>
                <a:lnTo>
                  <a:pt x="465" y="276"/>
                </a:lnTo>
                <a:lnTo>
                  <a:pt x="530" y="236"/>
                </a:lnTo>
                <a:lnTo>
                  <a:pt x="599" y="200"/>
                </a:lnTo>
                <a:lnTo>
                  <a:pt x="668" y="163"/>
                </a:lnTo>
                <a:lnTo>
                  <a:pt x="741" y="129"/>
                </a:lnTo>
                <a:lnTo>
                  <a:pt x="816" y="94"/>
                </a:lnTo>
                <a:lnTo>
                  <a:pt x="893" y="61"/>
                </a:lnTo>
                <a:lnTo>
                  <a:pt x="972" y="31"/>
                </a:lnTo>
                <a:lnTo>
                  <a:pt x="1054" y="0"/>
                </a:lnTo>
                <a:close/>
              </a:path>
            </a:pathLst>
          </a:custGeom>
          <a:solidFill>
            <a:schemeClr val="tx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15" name="任意多边形 56"/>
          <p:cNvSpPr/>
          <p:nvPr/>
        </p:nvSpPr>
        <p:spPr>
          <a:xfrm flipV="1">
            <a:off x="137474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MH_Other_3"/>
          <p:cNvSpPr/>
          <p:nvPr>
            <p:custDataLst>
              <p:tags r:id="rId1"/>
            </p:custDataLst>
          </p:nvPr>
        </p:nvSpPr>
        <p:spPr>
          <a:xfrm>
            <a:off x="1489834" y="5503997"/>
            <a:ext cx="1052512" cy="1050925"/>
          </a:xfrm>
          <a:prstGeom prst="ellipse">
            <a:avLst/>
          </a:prstGeom>
          <a:solidFill>
            <a:schemeClr val="accent1"/>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17" name="KSO_Shape"/>
          <p:cNvSpPr/>
          <p:nvPr/>
        </p:nvSpPr>
        <p:spPr bwMode="auto">
          <a:xfrm>
            <a:off x="1683330" y="5763294"/>
            <a:ext cx="665521" cy="677470"/>
          </a:xfrm>
          <a:custGeom>
            <a:avLst/>
            <a:gdLst>
              <a:gd name="T0" fmla="*/ 1230708 w 3970"/>
              <a:gd name="T1" fmla="*/ 915562 h 4043"/>
              <a:gd name="T2" fmla="*/ 745546 w 3970"/>
              <a:gd name="T3" fmla="*/ 1273147 h 4043"/>
              <a:gd name="T4" fmla="*/ 1036643 w 3970"/>
              <a:gd name="T5" fmla="*/ 769945 h 4043"/>
              <a:gd name="T6" fmla="*/ 1163942 w 3970"/>
              <a:gd name="T7" fmla="*/ 484945 h 4043"/>
              <a:gd name="T8" fmla="*/ 709493 w 3970"/>
              <a:gd name="T9" fmla="*/ 218203 h 4043"/>
              <a:gd name="T10" fmla="*/ 515428 w 3970"/>
              <a:gd name="T11" fmla="*/ 1309663 h 4043"/>
              <a:gd name="T12" fmla="*/ 1473289 w 3970"/>
              <a:gd name="T13" fmla="*/ 739663 h 4043"/>
              <a:gd name="T14" fmla="*/ 1230708 w 3970"/>
              <a:gd name="T15" fmla="*/ 915562 h 4043"/>
              <a:gd name="T16" fmla="*/ 933825 w 3970"/>
              <a:gd name="T17" fmla="*/ 297023 h 4043"/>
              <a:gd name="T18" fmla="*/ 1047326 w 3970"/>
              <a:gd name="T19" fmla="*/ 410578 h 4043"/>
              <a:gd name="T20" fmla="*/ 933825 w 3970"/>
              <a:gd name="T21" fmla="*/ 524578 h 4043"/>
              <a:gd name="T22" fmla="*/ 819878 w 3970"/>
              <a:gd name="T23" fmla="*/ 410578 h 4043"/>
              <a:gd name="T24" fmla="*/ 933825 w 3970"/>
              <a:gd name="T25" fmla="*/ 297023 h 4043"/>
              <a:gd name="T26" fmla="*/ 569731 w 3970"/>
              <a:gd name="T27" fmla="*/ 1070085 h 4043"/>
              <a:gd name="T28" fmla="*/ 456230 w 3970"/>
              <a:gd name="T29" fmla="*/ 956530 h 4043"/>
              <a:gd name="T30" fmla="*/ 569731 w 3970"/>
              <a:gd name="T31" fmla="*/ 842976 h 4043"/>
              <a:gd name="T32" fmla="*/ 683677 w 3970"/>
              <a:gd name="T33" fmla="*/ 956530 h 4043"/>
              <a:gd name="T34" fmla="*/ 569731 w 3970"/>
              <a:gd name="T35" fmla="*/ 1070085 h 4043"/>
              <a:gd name="T36" fmla="*/ 660977 w 3970"/>
              <a:gd name="T37" fmla="*/ 736546 h 4043"/>
              <a:gd name="T38" fmla="*/ 547031 w 3970"/>
              <a:gd name="T39" fmla="*/ 622992 h 4043"/>
              <a:gd name="T40" fmla="*/ 660977 w 3970"/>
              <a:gd name="T41" fmla="*/ 509437 h 4043"/>
              <a:gd name="T42" fmla="*/ 774478 w 3970"/>
              <a:gd name="T43" fmla="*/ 622992 h 4043"/>
              <a:gd name="T44" fmla="*/ 660977 w 3970"/>
              <a:gd name="T45" fmla="*/ 736546 h 4043"/>
              <a:gd name="T46" fmla="*/ 1095397 w 3970"/>
              <a:gd name="T47" fmla="*/ 777070 h 4043"/>
              <a:gd name="T48" fmla="*/ 1095842 w 3970"/>
              <a:gd name="T49" fmla="*/ 774398 h 4043"/>
              <a:gd name="T50" fmla="*/ 1095397 w 3970"/>
              <a:gd name="T51" fmla="*/ 777070 h 4043"/>
              <a:gd name="T52" fmla="*/ 1211568 w 3970"/>
              <a:gd name="T53" fmla="*/ 858117 h 4043"/>
              <a:gd name="T54" fmla="*/ 1767056 w 3970"/>
              <a:gd name="T55" fmla="*/ 105094 h 4043"/>
              <a:gd name="T56" fmla="*/ 1731893 w 3970"/>
              <a:gd name="T57" fmla="*/ 74812 h 4043"/>
              <a:gd name="T58" fmla="*/ 1095842 w 3970"/>
              <a:gd name="T59" fmla="*/ 774398 h 4043"/>
              <a:gd name="T60" fmla="*/ 1211568 w 3970"/>
              <a:gd name="T61" fmla="*/ 858117 h 4043"/>
              <a:gd name="T62" fmla="*/ 918246 w 3970"/>
              <a:gd name="T63" fmla="*/ 867913 h 4043"/>
              <a:gd name="T64" fmla="*/ 812312 w 3970"/>
              <a:gd name="T65" fmla="*/ 1201452 h 4043"/>
              <a:gd name="T66" fmla="*/ 1125664 w 3970"/>
              <a:gd name="T67" fmla="*/ 1024663 h 4043"/>
              <a:gd name="T68" fmla="*/ 918246 w 3970"/>
              <a:gd name="T69" fmla="*/ 867913 h 40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70" h="4043">
                <a:moveTo>
                  <a:pt x="2765" y="2056"/>
                </a:moveTo>
                <a:cubicBezTo>
                  <a:pt x="2833" y="2655"/>
                  <a:pt x="1948" y="2832"/>
                  <a:pt x="1675" y="2859"/>
                </a:cubicBezTo>
                <a:cubicBezTo>
                  <a:pt x="1716" y="2437"/>
                  <a:pt x="1662" y="1729"/>
                  <a:pt x="2329" y="1729"/>
                </a:cubicBezTo>
                <a:cubicBezTo>
                  <a:pt x="2261" y="1688"/>
                  <a:pt x="2438" y="1293"/>
                  <a:pt x="2615" y="1089"/>
                </a:cubicBezTo>
                <a:cubicBezTo>
                  <a:pt x="2847" y="0"/>
                  <a:pt x="1975" y="340"/>
                  <a:pt x="1594" y="490"/>
                </a:cubicBezTo>
                <a:cubicBezTo>
                  <a:pt x="0" y="1661"/>
                  <a:pt x="1103" y="2873"/>
                  <a:pt x="1158" y="2941"/>
                </a:cubicBezTo>
                <a:cubicBezTo>
                  <a:pt x="2343" y="4043"/>
                  <a:pt x="3687" y="2235"/>
                  <a:pt x="3310" y="1661"/>
                </a:cubicBezTo>
                <a:cubicBezTo>
                  <a:pt x="3268" y="1686"/>
                  <a:pt x="2928" y="2042"/>
                  <a:pt x="2765" y="2056"/>
                </a:cubicBezTo>
                <a:close/>
                <a:moveTo>
                  <a:pt x="2098" y="667"/>
                </a:moveTo>
                <a:cubicBezTo>
                  <a:pt x="2239" y="667"/>
                  <a:pt x="2353" y="781"/>
                  <a:pt x="2353" y="922"/>
                </a:cubicBezTo>
                <a:cubicBezTo>
                  <a:pt x="2353" y="1063"/>
                  <a:pt x="2239" y="1178"/>
                  <a:pt x="2098" y="1178"/>
                </a:cubicBezTo>
                <a:cubicBezTo>
                  <a:pt x="1956" y="1178"/>
                  <a:pt x="1842" y="1063"/>
                  <a:pt x="1842" y="922"/>
                </a:cubicBezTo>
                <a:cubicBezTo>
                  <a:pt x="1842" y="781"/>
                  <a:pt x="1956" y="667"/>
                  <a:pt x="2098" y="667"/>
                </a:cubicBezTo>
                <a:close/>
                <a:moveTo>
                  <a:pt x="1280" y="2403"/>
                </a:moveTo>
                <a:cubicBezTo>
                  <a:pt x="1139" y="2403"/>
                  <a:pt x="1025" y="2289"/>
                  <a:pt x="1025" y="2148"/>
                </a:cubicBezTo>
                <a:cubicBezTo>
                  <a:pt x="1025" y="2007"/>
                  <a:pt x="1139" y="1893"/>
                  <a:pt x="1280" y="1893"/>
                </a:cubicBezTo>
                <a:cubicBezTo>
                  <a:pt x="1422" y="1893"/>
                  <a:pt x="1536" y="2007"/>
                  <a:pt x="1536" y="2148"/>
                </a:cubicBezTo>
                <a:cubicBezTo>
                  <a:pt x="1536" y="2289"/>
                  <a:pt x="1422" y="2403"/>
                  <a:pt x="1280" y="2403"/>
                </a:cubicBezTo>
                <a:close/>
                <a:moveTo>
                  <a:pt x="1485" y="1654"/>
                </a:moveTo>
                <a:cubicBezTo>
                  <a:pt x="1344" y="1654"/>
                  <a:pt x="1229" y="1540"/>
                  <a:pt x="1229" y="1399"/>
                </a:cubicBezTo>
                <a:cubicBezTo>
                  <a:pt x="1229" y="1258"/>
                  <a:pt x="1344" y="1144"/>
                  <a:pt x="1485" y="1144"/>
                </a:cubicBezTo>
                <a:cubicBezTo>
                  <a:pt x="1626" y="1144"/>
                  <a:pt x="1740" y="1258"/>
                  <a:pt x="1740" y="1399"/>
                </a:cubicBezTo>
                <a:cubicBezTo>
                  <a:pt x="1740" y="1540"/>
                  <a:pt x="1626" y="1654"/>
                  <a:pt x="1485" y="1654"/>
                </a:cubicBezTo>
                <a:close/>
                <a:moveTo>
                  <a:pt x="2461" y="1745"/>
                </a:moveTo>
                <a:cubicBezTo>
                  <a:pt x="2461" y="1743"/>
                  <a:pt x="2462" y="1741"/>
                  <a:pt x="2462" y="1739"/>
                </a:cubicBezTo>
                <a:cubicBezTo>
                  <a:pt x="2447" y="1728"/>
                  <a:pt x="2443" y="1728"/>
                  <a:pt x="2461" y="1745"/>
                </a:cubicBezTo>
                <a:close/>
                <a:moveTo>
                  <a:pt x="2722" y="1927"/>
                </a:moveTo>
                <a:cubicBezTo>
                  <a:pt x="3107" y="1768"/>
                  <a:pt x="3970" y="236"/>
                  <a:pt x="3970" y="236"/>
                </a:cubicBezTo>
                <a:cubicBezTo>
                  <a:pt x="3891" y="168"/>
                  <a:pt x="3891" y="168"/>
                  <a:pt x="3891" y="168"/>
                </a:cubicBezTo>
                <a:cubicBezTo>
                  <a:pt x="3891" y="168"/>
                  <a:pt x="2597" y="1292"/>
                  <a:pt x="2462" y="1739"/>
                </a:cubicBezTo>
                <a:cubicBezTo>
                  <a:pt x="2509" y="1771"/>
                  <a:pt x="2662" y="1893"/>
                  <a:pt x="2722" y="1927"/>
                </a:cubicBezTo>
                <a:close/>
                <a:moveTo>
                  <a:pt x="2063" y="1949"/>
                </a:moveTo>
                <a:cubicBezTo>
                  <a:pt x="1871" y="2097"/>
                  <a:pt x="1927" y="2539"/>
                  <a:pt x="1825" y="2698"/>
                </a:cubicBezTo>
                <a:cubicBezTo>
                  <a:pt x="2041" y="2539"/>
                  <a:pt x="2358" y="2585"/>
                  <a:pt x="2529" y="2301"/>
                </a:cubicBezTo>
                <a:cubicBezTo>
                  <a:pt x="2585" y="2142"/>
                  <a:pt x="2483" y="1745"/>
                  <a:pt x="2063" y="1949"/>
                </a:cubicBezTo>
                <a:close/>
              </a:path>
            </a:pathLst>
          </a:custGeom>
          <a:solidFill>
            <a:srgbClr val="FFFFFF"/>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18" name="矩形 17"/>
          <p:cNvSpPr/>
          <p:nvPr/>
        </p:nvSpPr>
        <p:spPr>
          <a:xfrm>
            <a:off x="75286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9" name="任意多边形 56"/>
          <p:cNvSpPr/>
          <p:nvPr/>
        </p:nvSpPr>
        <p:spPr>
          <a:xfrm flipV="1">
            <a:off x="409468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MH_Other_3"/>
          <p:cNvSpPr/>
          <p:nvPr>
            <p:custDataLst>
              <p:tags r:id="rId2"/>
            </p:custDataLst>
          </p:nvPr>
        </p:nvSpPr>
        <p:spPr>
          <a:xfrm>
            <a:off x="4209774" y="5503997"/>
            <a:ext cx="1052512" cy="1050925"/>
          </a:xfrm>
          <a:prstGeom prst="ellipse">
            <a:avLst/>
          </a:prstGeom>
          <a:solidFill>
            <a:schemeClr val="accent2"/>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21" name="矩形 20"/>
          <p:cNvSpPr/>
          <p:nvPr/>
        </p:nvSpPr>
        <p:spPr>
          <a:xfrm>
            <a:off x="347280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2" name="任意多边形 56"/>
          <p:cNvSpPr/>
          <p:nvPr/>
        </p:nvSpPr>
        <p:spPr>
          <a:xfrm flipV="1">
            <a:off x="681462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MH_Other_3"/>
          <p:cNvSpPr/>
          <p:nvPr>
            <p:custDataLst>
              <p:tags r:id="rId3"/>
            </p:custDataLst>
          </p:nvPr>
        </p:nvSpPr>
        <p:spPr>
          <a:xfrm>
            <a:off x="6929714" y="5503997"/>
            <a:ext cx="1052512" cy="1050925"/>
          </a:xfrm>
          <a:prstGeom prst="ellipse">
            <a:avLst/>
          </a:prstGeom>
          <a:solidFill>
            <a:schemeClr val="accent3"/>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24" name="矩形 23"/>
          <p:cNvSpPr/>
          <p:nvPr/>
        </p:nvSpPr>
        <p:spPr>
          <a:xfrm>
            <a:off x="619274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5" name="任意多边形 56"/>
          <p:cNvSpPr/>
          <p:nvPr/>
        </p:nvSpPr>
        <p:spPr>
          <a:xfrm flipV="1">
            <a:off x="953456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MH_Other_3"/>
          <p:cNvSpPr/>
          <p:nvPr>
            <p:custDataLst>
              <p:tags r:id="rId4"/>
            </p:custDataLst>
          </p:nvPr>
        </p:nvSpPr>
        <p:spPr>
          <a:xfrm>
            <a:off x="9649654" y="5503997"/>
            <a:ext cx="1052512" cy="1050925"/>
          </a:xfrm>
          <a:prstGeom prst="ellipse">
            <a:avLst/>
          </a:prstGeom>
          <a:solidFill>
            <a:schemeClr val="accent4"/>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27" name="矩形 26"/>
          <p:cNvSpPr/>
          <p:nvPr/>
        </p:nvSpPr>
        <p:spPr>
          <a:xfrm>
            <a:off x="891268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8" name="KSO_Shape"/>
          <p:cNvSpPr/>
          <p:nvPr/>
        </p:nvSpPr>
        <p:spPr bwMode="auto">
          <a:xfrm>
            <a:off x="4496221" y="5772061"/>
            <a:ext cx="479618" cy="514796"/>
          </a:xfrm>
          <a:custGeom>
            <a:avLst/>
            <a:gdLst>
              <a:gd name="T0" fmla="*/ 377250015 w 5554"/>
              <a:gd name="T1" fmla="*/ 549192827 h 5958"/>
              <a:gd name="T2" fmla="*/ 191127626 w 5554"/>
              <a:gd name="T3" fmla="*/ 554406798 h 5958"/>
              <a:gd name="T4" fmla="*/ 58124720 w 5554"/>
              <a:gd name="T5" fmla="*/ 433772465 h 5958"/>
              <a:gd name="T6" fmla="*/ 28602676 w 5554"/>
              <a:gd name="T7" fmla="*/ 242086556 h 5958"/>
              <a:gd name="T8" fmla="*/ 32382408 w 5554"/>
              <a:gd name="T9" fmla="*/ 166127958 h 5958"/>
              <a:gd name="T10" fmla="*/ 61496057 w 5554"/>
              <a:gd name="T11" fmla="*/ 258954982 h 5958"/>
              <a:gd name="T12" fmla="*/ 146997628 w 5554"/>
              <a:gd name="T13" fmla="*/ 372841881 h 5958"/>
              <a:gd name="T14" fmla="*/ 263860299 w 5554"/>
              <a:gd name="T15" fmla="*/ 471700765 h 5958"/>
              <a:gd name="T16" fmla="*/ 378986493 w 5554"/>
              <a:gd name="T17" fmla="*/ 528541898 h 5958"/>
              <a:gd name="T18" fmla="*/ 318205607 w 5554"/>
              <a:gd name="T19" fmla="*/ 139138540 h 5958"/>
              <a:gd name="T20" fmla="*/ 286640309 w 5554"/>
              <a:gd name="T21" fmla="*/ 173386334 h 5958"/>
              <a:gd name="T22" fmla="*/ 308399012 w 5554"/>
              <a:gd name="T23" fmla="*/ 191890541 h 5958"/>
              <a:gd name="T24" fmla="*/ 366217275 w 5554"/>
              <a:gd name="T25" fmla="*/ 171852870 h 5958"/>
              <a:gd name="T26" fmla="*/ 395739639 w 5554"/>
              <a:gd name="T27" fmla="*/ 66962125 h 5958"/>
              <a:gd name="T28" fmla="*/ 403605239 w 5554"/>
              <a:gd name="T29" fmla="*/ 94462805 h 5958"/>
              <a:gd name="T30" fmla="*/ 413309895 w 5554"/>
              <a:gd name="T31" fmla="*/ 67882331 h 5958"/>
              <a:gd name="T32" fmla="*/ 378067124 w 5554"/>
              <a:gd name="T33" fmla="*/ 24535748 h 5958"/>
              <a:gd name="T34" fmla="*/ 365502424 w 5554"/>
              <a:gd name="T35" fmla="*/ 204313 h 5958"/>
              <a:gd name="T36" fmla="*/ 338840424 w 5554"/>
              <a:gd name="T37" fmla="*/ 133208995 h 5958"/>
              <a:gd name="T38" fmla="*/ 363663688 w 5554"/>
              <a:gd name="T39" fmla="*/ 267951455 h 5958"/>
              <a:gd name="T40" fmla="*/ 346808283 w 5554"/>
              <a:gd name="T41" fmla="*/ 318863044 h 5958"/>
              <a:gd name="T42" fmla="*/ 405852690 w 5554"/>
              <a:gd name="T43" fmla="*/ 337673880 h 5958"/>
              <a:gd name="T44" fmla="*/ 474907891 w 5554"/>
              <a:gd name="T45" fmla="*/ 308946684 h 5958"/>
              <a:gd name="T46" fmla="*/ 500956659 w 5554"/>
              <a:gd name="T47" fmla="*/ 269689232 h 5958"/>
              <a:gd name="T48" fmla="*/ 548049279 w 5554"/>
              <a:gd name="T49" fmla="*/ 128506287 h 5958"/>
              <a:gd name="T50" fmla="*/ 551624494 w 5554"/>
              <a:gd name="T51" fmla="*/ 166843532 h 5958"/>
              <a:gd name="T52" fmla="*/ 566334386 w 5554"/>
              <a:gd name="T53" fmla="*/ 129733122 h 5958"/>
              <a:gd name="T54" fmla="*/ 518322718 w 5554"/>
              <a:gd name="T55" fmla="*/ 72176095 h 5958"/>
              <a:gd name="T56" fmla="*/ 497279186 w 5554"/>
              <a:gd name="T57" fmla="*/ 9814363 h 5958"/>
              <a:gd name="T58" fmla="*/ 468267796 w 5554"/>
              <a:gd name="T59" fmla="*/ 14108127 h 5958"/>
              <a:gd name="T60" fmla="*/ 421584210 w 5554"/>
              <a:gd name="T61" fmla="*/ 237997105 h 5958"/>
              <a:gd name="T62" fmla="*/ 153331267 w 5554"/>
              <a:gd name="T63" fmla="*/ 544285806 h 5958"/>
              <a:gd name="T64" fmla="*/ 26355544 w 5554"/>
              <a:gd name="T65" fmla="*/ 409849975 h 5958"/>
              <a:gd name="T66" fmla="*/ 408715 w 5554"/>
              <a:gd name="T67" fmla="*/ 393288497 h 5958"/>
              <a:gd name="T68" fmla="*/ 20124164 w 5554"/>
              <a:gd name="T69" fmla="*/ 459330735 h 5958"/>
              <a:gd name="T70" fmla="*/ 128303806 w 5554"/>
              <a:gd name="T71" fmla="*/ 570559650 h 5958"/>
              <a:gd name="T72" fmla="*/ 217789626 w 5554"/>
              <a:gd name="T73" fmla="*/ 608896896 h 5958"/>
              <a:gd name="T74" fmla="*/ 258241831 w 5554"/>
              <a:gd name="T75" fmla="*/ 594686453 h 5958"/>
              <a:gd name="T76" fmla="*/ 256607611 w 5554"/>
              <a:gd name="T77" fmla="*/ 360267218 h 5958"/>
              <a:gd name="T78" fmla="*/ 330770307 w 5554"/>
              <a:gd name="T79" fmla="*/ 387256636 h 5958"/>
              <a:gd name="T80" fmla="*/ 289602931 w 5554"/>
              <a:gd name="T81" fmla="*/ 310480149 h 5958"/>
              <a:gd name="T82" fmla="*/ 212375355 w 5554"/>
              <a:gd name="T83" fmla="*/ 266826936 h 5958"/>
              <a:gd name="T84" fmla="*/ 337410402 w 5554"/>
              <a:gd name="T85" fmla="*/ 213870302 h 5958"/>
              <a:gd name="T86" fmla="*/ 446305215 w 5554"/>
              <a:gd name="T87" fmla="*/ 352599897 h 5958"/>
              <a:gd name="T88" fmla="*/ 477768254 w 5554"/>
              <a:gd name="T89" fmla="*/ 439497377 h 5958"/>
              <a:gd name="T90" fmla="*/ 453353705 w 5554"/>
              <a:gd name="T91" fmla="*/ 473131913 h 5958"/>
              <a:gd name="T92" fmla="*/ 375921932 w 5554"/>
              <a:gd name="T93" fmla="*/ 460046309 h 5958"/>
              <a:gd name="T94" fmla="*/ 225348770 w 5554"/>
              <a:gd name="T95" fmla="*/ 360880796 h 5958"/>
              <a:gd name="T96" fmla="*/ 109814181 w 5554"/>
              <a:gd name="T97" fmla="*/ 216528285 h 5958"/>
              <a:gd name="T98" fmla="*/ 91732952 w 5554"/>
              <a:gd name="T99" fmla="*/ 142716410 h 5958"/>
              <a:gd name="T100" fmla="*/ 125034728 w 5554"/>
              <a:gd name="T101" fmla="*/ 117056143 h 5958"/>
              <a:gd name="T102" fmla="*/ 210434679 w 5554"/>
              <a:gd name="T103" fmla="*/ 139342852 h 5958"/>
              <a:gd name="T104" fmla="*/ 243838394 w 5554"/>
              <a:gd name="T105" fmla="*/ 134333515 h 5958"/>
              <a:gd name="T106" fmla="*/ 142707242 w 5554"/>
              <a:gd name="T107" fmla="*/ 96098585 h 5958"/>
              <a:gd name="T108" fmla="*/ 66092898 w 5554"/>
              <a:gd name="T109" fmla="*/ 115624995 h 5958"/>
              <a:gd name="T110" fmla="*/ 53323681 w 5554"/>
              <a:gd name="T111" fmla="*/ 189334554 h 5958"/>
              <a:gd name="T112" fmla="*/ 100007586 w 5554"/>
              <a:gd name="T113" fmla="*/ 287477865 h 5958"/>
              <a:gd name="T114" fmla="*/ 194907357 w 5554"/>
              <a:gd name="T115" fmla="*/ 394515332 h 5958"/>
              <a:gd name="T116" fmla="*/ 305742846 w 5554"/>
              <a:gd name="T117" fmla="*/ 475789897 h 5958"/>
              <a:gd name="T118" fmla="*/ 408406278 w 5554"/>
              <a:gd name="T119" fmla="*/ 514740720 h 5958"/>
              <a:gd name="T120" fmla="*/ 485020942 w 5554"/>
              <a:gd name="T121" fmla="*/ 495214310 h 5958"/>
              <a:gd name="T122" fmla="*/ 497892098 w 5554"/>
              <a:gd name="T123" fmla="*/ 421504431 h 5958"/>
              <a:gd name="T124" fmla="*/ 446305215 w 5554"/>
              <a:gd name="T125" fmla="*/ 352599897 h 595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554" h="5958">
                <a:moveTo>
                  <a:pt x="4328" y="5230"/>
                </a:moveTo>
                <a:lnTo>
                  <a:pt x="4328" y="5230"/>
                </a:lnTo>
                <a:lnTo>
                  <a:pt x="4304" y="5249"/>
                </a:lnTo>
                <a:lnTo>
                  <a:pt x="4279" y="5266"/>
                </a:lnTo>
                <a:lnTo>
                  <a:pt x="4254" y="5282"/>
                </a:lnTo>
                <a:lnTo>
                  <a:pt x="4227" y="5296"/>
                </a:lnTo>
                <a:lnTo>
                  <a:pt x="4200" y="5310"/>
                </a:lnTo>
                <a:lnTo>
                  <a:pt x="4171" y="5321"/>
                </a:lnTo>
                <a:lnTo>
                  <a:pt x="4142" y="5332"/>
                </a:lnTo>
                <a:lnTo>
                  <a:pt x="4112" y="5343"/>
                </a:lnTo>
                <a:lnTo>
                  <a:pt x="4081" y="5351"/>
                </a:lnTo>
                <a:lnTo>
                  <a:pt x="4050" y="5359"/>
                </a:lnTo>
                <a:lnTo>
                  <a:pt x="4018" y="5365"/>
                </a:lnTo>
                <a:lnTo>
                  <a:pt x="3985" y="5371"/>
                </a:lnTo>
                <a:lnTo>
                  <a:pt x="3950" y="5374"/>
                </a:lnTo>
                <a:lnTo>
                  <a:pt x="3916" y="5377"/>
                </a:lnTo>
                <a:lnTo>
                  <a:pt x="3879" y="5379"/>
                </a:lnTo>
                <a:lnTo>
                  <a:pt x="3844" y="5379"/>
                </a:lnTo>
                <a:lnTo>
                  <a:pt x="3807" y="5379"/>
                </a:lnTo>
                <a:lnTo>
                  <a:pt x="3769" y="5378"/>
                </a:lnTo>
                <a:lnTo>
                  <a:pt x="3732" y="5375"/>
                </a:lnTo>
                <a:lnTo>
                  <a:pt x="3693" y="5372"/>
                </a:lnTo>
                <a:lnTo>
                  <a:pt x="3653" y="5367"/>
                </a:lnTo>
                <a:lnTo>
                  <a:pt x="3614" y="5361"/>
                </a:lnTo>
                <a:lnTo>
                  <a:pt x="3573" y="5354"/>
                </a:lnTo>
                <a:lnTo>
                  <a:pt x="3531" y="5346"/>
                </a:lnTo>
                <a:lnTo>
                  <a:pt x="3490" y="5336"/>
                </a:lnTo>
                <a:lnTo>
                  <a:pt x="3447" y="5327"/>
                </a:lnTo>
                <a:lnTo>
                  <a:pt x="3405" y="5315"/>
                </a:lnTo>
                <a:lnTo>
                  <a:pt x="3362" y="5303"/>
                </a:lnTo>
                <a:lnTo>
                  <a:pt x="3318" y="5290"/>
                </a:lnTo>
                <a:lnTo>
                  <a:pt x="3274" y="5275"/>
                </a:lnTo>
                <a:lnTo>
                  <a:pt x="3230" y="5260"/>
                </a:lnTo>
                <a:lnTo>
                  <a:pt x="3185" y="5244"/>
                </a:lnTo>
                <a:lnTo>
                  <a:pt x="3120" y="5220"/>
                </a:lnTo>
                <a:lnTo>
                  <a:pt x="3056" y="5193"/>
                </a:lnTo>
                <a:lnTo>
                  <a:pt x="2150" y="5572"/>
                </a:lnTo>
                <a:lnTo>
                  <a:pt x="2096" y="5547"/>
                </a:lnTo>
                <a:lnTo>
                  <a:pt x="2040" y="5519"/>
                </a:lnTo>
                <a:lnTo>
                  <a:pt x="1984" y="5489"/>
                </a:lnTo>
                <a:lnTo>
                  <a:pt x="1927" y="5458"/>
                </a:lnTo>
                <a:lnTo>
                  <a:pt x="1871" y="5423"/>
                </a:lnTo>
                <a:lnTo>
                  <a:pt x="1812" y="5388"/>
                </a:lnTo>
                <a:lnTo>
                  <a:pt x="1752" y="5350"/>
                </a:lnTo>
                <a:lnTo>
                  <a:pt x="1692" y="5310"/>
                </a:lnTo>
                <a:lnTo>
                  <a:pt x="1629" y="5267"/>
                </a:lnTo>
                <a:lnTo>
                  <a:pt x="1566" y="5221"/>
                </a:lnTo>
                <a:lnTo>
                  <a:pt x="1501" y="5172"/>
                </a:lnTo>
                <a:lnTo>
                  <a:pt x="1435" y="5120"/>
                </a:lnTo>
                <a:lnTo>
                  <a:pt x="1367" y="5065"/>
                </a:lnTo>
                <a:lnTo>
                  <a:pt x="1298" y="5007"/>
                </a:lnTo>
                <a:lnTo>
                  <a:pt x="1226" y="4945"/>
                </a:lnTo>
                <a:lnTo>
                  <a:pt x="1153" y="4881"/>
                </a:lnTo>
                <a:lnTo>
                  <a:pt x="1094" y="4826"/>
                </a:lnTo>
                <a:lnTo>
                  <a:pt x="1034" y="4768"/>
                </a:lnTo>
                <a:lnTo>
                  <a:pt x="974" y="4707"/>
                </a:lnTo>
                <a:lnTo>
                  <a:pt x="913" y="4644"/>
                </a:lnTo>
                <a:lnTo>
                  <a:pt x="853" y="4580"/>
                </a:lnTo>
                <a:lnTo>
                  <a:pt x="793" y="4513"/>
                </a:lnTo>
                <a:lnTo>
                  <a:pt x="734" y="4446"/>
                </a:lnTo>
                <a:lnTo>
                  <a:pt x="677" y="4378"/>
                </a:lnTo>
                <a:lnTo>
                  <a:pt x="622" y="4311"/>
                </a:lnTo>
                <a:lnTo>
                  <a:pt x="569" y="4243"/>
                </a:lnTo>
                <a:lnTo>
                  <a:pt x="518" y="4177"/>
                </a:lnTo>
                <a:lnTo>
                  <a:pt x="471" y="4111"/>
                </a:lnTo>
                <a:lnTo>
                  <a:pt x="427" y="4048"/>
                </a:lnTo>
                <a:lnTo>
                  <a:pt x="386" y="3987"/>
                </a:lnTo>
                <a:lnTo>
                  <a:pt x="349" y="3928"/>
                </a:lnTo>
                <a:lnTo>
                  <a:pt x="317" y="3872"/>
                </a:lnTo>
                <a:lnTo>
                  <a:pt x="579" y="3022"/>
                </a:lnTo>
                <a:lnTo>
                  <a:pt x="538" y="2952"/>
                </a:lnTo>
                <a:lnTo>
                  <a:pt x="498" y="2884"/>
                </a:lnTo>
                <a:lnTo>
                  <a:pt x="462" y="2815"/>
                </a:lnTo>
                <a:lnTo>
                  <a:pt x="428" y="2747"/>
                </a:lnTo>
                <a:lnTo>
                  <a:pt x="407" y="2703"/>
                </a:lnTo>
                <a:lnTo>
                  <a:pt x="387" y="2661"/>
                </a:lnTo>
                <a:lnTo>
                  <a:pt x="369" y="2618"/>
                </a:lnTo>
                <a:lnTo>
                  <a:pt x="352" y="2575"/>
                </a:lnTo>
                <a:lnTo>
                  <a:pt x="334" y="2533"/>
                </a:lnTo>
                <a:lnTo>
                  <a:pt x="319" y="2491"/>
                </a:lnTo>
                <a:lnTo>
                  <a:pt x="304" y="2449"/>
                </a:lnTo>
                <a:lnTo>
                  <a:pt x="292" y="2409"/>
                </a:lnTo>
                <a:lnTo>
                  <a:pt x="280" y="2368"/>
                </a:lnTo>
                <a:lnTo>
                  <a:pt x="269" y="2328"/>
                </a:lnTo>
                <a:lnTo>
                  <a:pt x="258" y="2289"/>
                </a:lnTo>
                <a:lnTo>
                  <a:pt x="250" y="2249"/>
                </a:lnTo>
                <a:lnTo>
                  <a:pt x="242" y="2210"/>
                </a:lnTo>
                <a:lnTo>
                  <a:pt x="237" y="2173"/>
                </a:lnTo>
                <a:lnTo>
                  <a:pt x="231" y="2135"/>
                </a:lnTo>
                <a:lnTo>
                  <a:pt x="227" y="2099"/>
                </a:lnTo>
                <a:lnTo>
                  <a:pt x="225" y="2062"/>
                </a:lnTo>
                <a:lnTo>
                  <a:pt x="223" y="2027"/>
                </a:lnTo>
                <a:lnTo>
                  <a:pt x="223" y="1992"/>
                </a:lnTo>
                <a:lnTo>
                  <a:pt x="224" y="1957"/>
                </a:lnTo>
                <a:lnTo>
                  <a:pt x="226" y="1923"/>
                </a:lnTo>
                <a:lnTo>
                  <a:pt x="229" y="1890"/>
                </a:lnTo>
                <a:lnTo>
                  <a:pt x="234" y="1858"/>
                </a:lnTo>
                <a:lnTo>
                  <a:pt x="240" y="1825"/>
                </a:lnTo>
                <a:lnTo>
                  <a:pt x="248" y="1795"/>
                </a:lnTo>
                <a:lnTo>
                  <a:pt x="256" y="1764"/>
                </a:lnTo>
                <a:lnTo>
                  <a:pt x="266" y="1735"/>
                </a:lnTo>
                <a:lnTo>
                  <a:pt x="277" y="1706"/>
                </a:lnTo>
                <a:lnTo>
                  <a:pt x="288" y="1679"/>
                </a:lnTo>
                <a:lnTo>
                  <a:pt x="302" y="1652"/>
                </a:lnTo>
                <a:lnTo>
                  <a:pt x="317" y="1625"/>
                </a:lnTo>
                <a:lnTo>
                  <a:pt x="333" y="1600"/>
                </a:lnTo>
                <a:lnTo>
                  <a:pt x="330" y="1638"/>
                </a:lnTo>
                <a:lnTo>
                  <a:pt x="328" y="1679"/>
                </a:lnTo>
                <a:lnTo>
                  <a:pt x="329" y="1720"/>
                </a:lnTo>
                <a:lnTo>
                  <a:pt x="332" y="1763"/>
                </a:lnTo>
                <a:lnTo>
                  <a:pt x="337" y="1808"/>
                </a:lnTo>
                <a:lnTo>
                  <a:pt x="344" y="1855"/>
                </a:lnTo>
                <a:lnTo>
                  <a:pt x="354" y="1903"/>
                </a:lnTo>
                <a:lnTo>
                  <a:pt x="364" y="1952"/>
                </a:lnTo>
                <a:lnTo>
                  <a:pt x="378" y="2002"/>
                </a:lnTo>
                <a:lnTo>
                  <a:pt x="394" y="2055"/>
                </a:lnTo>
                <a:lnTo>
                  <a:pt x="412" y="2107"/>
                </a:lnTo>
                <a:lnTo>
                  <a:pt x="431" y="2162"/>
                </a:lnTo>
                <a:lnTo>
                  <a:pt x="452" y="2218"/>
                </a:lnTo>
                <a:lnTo>
                  <a:pt x="476" y="2274"/>
                </a:lnTo>
                <a:lnTo>
                  <a:pt x="502" y="2331"/>
                </a:lnTo>
                <a:lnTo>
                  <a:pt x="530" y="2389"/>
                </a:lnTo>
                <a:lnTo>
                  <a:pt x="552" y="2438"/>
                </a:lnTo>
                <a:lnTo>
                  <a:pt x="577" y="2485"/>
                </a:lnTo>
                <a:lnTo>
                  <a:pt x="602" y="2533"/>
                </a:lnTo>
                <a:lnTo>
                  <a:pt x="629" y="2581"/>
                </a:lnTo>
                <a:lnTo>
                  <a:pt x="657" y="2631"/>
                </a:lnTo>
                <a:lnTo>
                  <a:pt x="686" y="2679"/>
                </a:lnTo>
                <a:lnTo>
                  <a:pt x="716" y="2728"/>
                </a:lnTo>
                <a:lnTo>
                  <a:pt x="747" y="2779"/>
                </a:lnTo>
                <a:lnTo>
                  <a:pt x="779" y="2829"/>
                </a:lnTo>
                <a:lnTo>
                  <a:pt x="813" y="2878"/>
                </a:lnTo>
                <a:lnTo>
                  <a:pt x="848" y="2929"/>
                </a:lnTo>
                <a:lnTo>
                  <a:pt x="883" y="2980"/>
                </a:lnTo>
                <a:lnTo>
                  <a:pt x="920" y="3030"/>
                </a:lnTo>
                <a:lnTo>
                  <a:pt x="957" y="3082"/>
                </a:lnTo>
                <a:lnTo>
                  <a:pt x="996" y="3133"/>
                </a:lnTo>
                <a:lnTo>
                  <a:pt x="1035" y="3184"/>
                </a:lnTo>
                <a:lnTo>
                  <a:pt x="1076" y="3235"/>
                </a:lnTo>
                <a:lnTo>
                  <a:pt x="1118" y="3287"/>
                </a:lnTo>
                <a:lnTo>
                  <a:pt x="1161" y="3338"/>
                </a:lnTo>
                <a:lnTo>
                  <a:pt x="1205" y="3390"/>
                </a:lnTo>
                <a:lnTo>
                  <a:pt x="1250" y="3441"/>
                </a:lnTo>
                <a:lnTo>
                  <a:pt x="1295" y="3494"/>
                </a:lnTo>
                <a:lnTo>
                  <a:pt x="1342" y="3545"/>
                </a:lnTo>
                <a:lnTo>
                  <a:pt x="1389" y="3597"/>
                </a:lnTo>
                <a:lnTo>
                  <a:pt x="1439" y="3647"/>
                </a:lnTo>
                <a:lnTo>
                  <a:pt x="1488" y="3698"/>
                </a:lnTo>
                <a:lnTo>
                  <a:pt x="1538" y="3750"/>
                </a:lnTo>
                <a:lnTo>
                  <a:pt x="1590" y="3800"/>
                </a:lnTo>
                <a:lnTo>
                  <a:pt x="1641" y="3852"/>
                </a:lnTo>
                <a:lnTo>
                  <a:pt x="1695" y="3902"/>
                </a:lnTo>
                <a:lnTo>
                  <a:pt x="1748" y="3952"/>
                </a:lnTo>
                <a:lnTo>
                  <a:pt x="1803" y="4003"/>
                </a:lnTo>
                <a:lnTo>
                  <a:pt x="1859" y="4052"/>
                </a:lnTo>
                <a:lnTo>
                  <a:pt x="1915" y="4101"/>
                </a:lnTo>
                <a:lnTo>
                  <a:pt x="1970" y="4149"/>
                </a:lnTo>
                <a:lnTo>
                  <a:pt x="2026" y="4196"/>
                </a:lnTo>
                <a:lnTo>
                  <a:pt x="2082" y="4242"/>
                </a:lnTo>
                <a:lnTo>
                  <a:pt x="2137" y="4287"/>
                </a:lnTo>
                <a:lnTo>
                  <a:pt x="2193" y="4331"/>
                </a:lnTo>
                <a:lnTo>
                  <a:pt x="2249" y="4375"/>
                </a:lnTo>
                <a:lnTo>
                  <a:pt x="2305" y="4417"/>
                </a:lnTo>
                <a:lnTo>
                  <a:pt x="2360" y="4458"/>
                </a:lnTo>
                <a:lnTo>
                  <a:pt x="2416" y="4498"/>
                </a:lnTo>
                <a:lnTo>
                  <a:pt x="2472" y="4538"/>
                </a:lnTo>
                <a:lnTo>
                  <a:pt x="2528" y="4576"/>
                </a:lnTo>
                <a:lnTo>
                  <a:pt x="2583" y="4614"/>
                </a:lnTo>
                <a:lnTo>
                  <a:pt x="2638" y="4650"/>
                </a:lnTo>
                <a:lnTo>
                  <a:pt x="2694" y="4686"/>
                </a:lnTo>
                <a:lnTo>
                  <a:pt x="2749" y="4720"/>
                </a:lnTo>
                <a:lnTo>
                  <a:pt x="2803" y="4754"/>
                </a:lnTo>
                <a:lnTo>
                  <a:pt x="2858" y="4787"/>
                </a:lnTo>
                <a:lnTo>
                  <a:pt x="2911" y="4818"/>
                </a:lnTo>
                <a:lnTo>
                  <a:pt x="2966" y="4849"/>
                </a:lnTo>
                <a:lnTo>
                  <a:pt x="3020" y="4878"/>
                </a:lnTo>
                <a:lnTo>
                  <a:pt x="3073" y="4906"/>
                </a:lnTo>
                <a:lnTo>
                  <a:pt x="3126" y="4933"/>
                </a:lnTo>
                <a:lnTo>
                  <a:pt x="3178" y="4959"/>
                </a:lnTo>
                <a:lnTo>
                  <a:pt x="3231" y="4985"/>
                </a:lnTo>
                <a:lnTo>
                  <a:pt x="3282" y="5008"/>
                </a:lnTo>
                <a:lnTo>
                  <a:pt x="3334" y="5031"/>
                </a:lnTo>
                <a:lnTo>
                  <a:pt x="3384" y="5053"/>
                </a:lnTo>
                <a:lnTo>
                  <a:pt x="3435" y="5074"/>
                </a:lnTo>
                <a:lnTo>
                  <a:pt x="3485" y="5093"/>
                </a:lnTo>
                <a:lnTo>
                  <a:pt x="3534" y="5111"/>
                </a:lnTo>
                <a:lnTo>
                  <a:pt x="3593" y="5133"/>
                </a:lnTo>
                <a:lnTo>
                  <a:pt x="3652" y="5152"/>
                </a:lnTo>
                <a:lnTo>
                  <a:pt x="3710" y="5170"/>
                </a:lnTo>
                <a:lnTo>
                  <a:pt x="3766" y="5185"/>
                </a:lnTo>
                <a:lnTo>
                  <a:pt x="3822" y="5199"/>
                </a:lnTo>
                <a:lnTo>
                  <a:pt x="3875" y="5212"/>
                </a:lnTo>
                <a:lnTo>
                  <a:pt x="3928" y="5223"/>
                </a:lnTo>
                <a:lnTo>
                  <a:pt x="3978" y="5231"/>
                </a:lnTo>
                <a:lnTo>
                  <a:pt x="4027" y="5238"/>
                </a:lnTo>
                <a:lnTo>
                  <a:pt x="4076" y="5242"/>
                </a:lnTo>
                <a:lnTo>
                  <a:pt x="4122" y="5245"/>
                </a:lnTo>
                <a:lnTo>
                  <a:pt x="4167" y="5246"/>
                </a:lnTo>
                <a:lnTo>
                  <a:pt x="4210" y="5245"/>
                </a:lnTo>
                <a:lnTo>
                  <a:pt x="4250" y="5242"/>
                </a:lnTo>
                <a:lnTo>
                  <a:pt x="4290" y="5238"/>
                </a:lnTo>
                <a:lnTo>
                  <a:pt x="4328" y="5230"/>
                </a:lnTo>
                <a:close/>
                <a:moveTo>
                  <a:pt x="3247" y="1317"/>
                </a:moveTo>
                <a:lnTo>
                  <a:pt x="3247" y="1317"/>
                </a:lnTo>
                <a:lnTo>
                  <a:pt x="3223" y="1323"/>
                </a:lnTo>
                <a:lnTo>
                  <a:pt x="3202" y="1329"/>
                </a:lnTo>
                <a:lnTo>
                  <a:pt x="3179" y="1337"/>
                </a:lnTo>
                <a:lnTo>
                  <a:pt x="3158" y="1344"/>
                </a:lnTo>
                <a:lnTo>
                  <a:pt x="3137" y="1353"/>
                </a:lnTo>
                <a:lnTo>
                  <a:pt x="3115" y="1361"/>
                </a:lnTo>
                <a:lnTo>
                  <a:pt x="3075" y="1381"/>
                </a:lnTo>
                <a:lnTo>
                  <a:pt x="3037" y="1401"/>
                </a:lnTo>
                <a:lnTo>
                  <a:pt x="3000" y="1423"/>
                </a:lnTo>
                <a:lnTo>
                  <a:pt x="2966" y="1447"/>
                </a:lnTo>
                <a:lnTo>
                  <a:pt x="2950" y="1460"/>
                </a:lnTo>
                <a:lnTo>
                  <a:pt x="2935" y="1473"/>
                </a:lnTo>
                <a:lnTo>
                  <a:pt x="2921" y="1486"/>
                </a:lnTo>
                <a:lnTo>
                  <a:pt x="2907" y="1498"/>
                </a:lnTo>
                <a:lnTo>
                  <a:pt x="2893" y="1512"/>
                </a:lnTo>
                <a:lnTo>
                  <a:pt x="2881" y="1525"/>
                </a:lnTo>
                <a:lnTo>
                  <a:pt x="2870" y="1539"/>
                </a:lnTo>
                <a:lnTo>
                  <a:pt x="2859" y="1553"/>
                </a:lnTo>
                <a:lnTo>
                  <a:pt x="2849" y="1567"/>
                </a:lnTo>
                <a:lnTo>
                  <a:pt x="2841" y="1582"/>
                </a:lnTo>
                <a:lnTo>
                  <a:pt x="2833" y="1596"/>
                </a:lnTo>
                <a:lnTo>
                  <a:pt x="2826" y="1610"/>
                </a:lnTo>
                <a:lnTo>
                  <a:pt x="2820" y="1625"/>
                </a:lnTo>
                <a:lnTo>
                  <a:pt x="2815" y="1639"/>
                </a:lnTo>
                <a:lnTo>
                  <a:pt x="2812" y="1653"/>
                </a:lnTo>
                <a:lnTo>
                  <a:pt x="2809" y="1668"/>
                </a:lnTo>
                <a:lnTo>
                  <a:pt x="2806" y="1682"/>
                </a:lnTo>
                <a:lnTo>
                  <a:pt x="2806" y="1696"/>
                </a:lnTo>
                <a:lnTo>
                  <a:pt x="2806" y="1710"/>
                </a:lnTo>
                <a:lnTo>
                  <a:pt x="2809" y="1723"/>
                </a:lnTo>
                <a:lnTo>
                  <a:pt x="2812" y="1735"/>
                </a:lnTo>
                <a:lnTo>
                  <a:pt x="2815" y="1748"/>
                </a:lnTo>
                <a:lnTo>
                  <a:pt x="2820" y="1760"/>
                </a:lnTo>
                <a:lnTo>
                  <a:pt x="2826" y="1772"/>
                </a:lnTo>
                <a:lnTo>
                  <a:pt x="2833" y="1783"/>
                </a:lnTo>
                <a:lnTo>
                  <a:pt x="2841" y="1793"/>
                </a:lnTo>
                <a:lnTo>
                  <a:pt x="2849" y="1803"/>
                </a:lnTo>
                <a:lnTo>
                  <a:pt x="2859" y="1813"/>
                </a:lnTo>
                <a:lnTo>
                  <a:pt x="2870" y="1821"/>
                </a:lnTo>
                <a:lnTo>
                  <a:pt x="2881" y="1830"/>
                </a:lnTo>
                <a:lnTo>
                  <a:pt x="2893" y="1837"/>
                </a:lnTo>
                <a:lnTo>
                  <a:pt x="2907" y="1844"/>
                </a:lnTo>
                <a:lnTo>
                  <a:pt x="2921" y="1850"/>
                </a:lnTo>
                <a:lnTo>
                  <a:pt x="2935" y="1857"/>
                </a:lnTo>
                <a:lnTo>
                  <a:pt x="2950" y="1862"/>
                </a:lnTo>
                <a:lnTo>
                  <a:pt x="2966" y="1866"/>
                </a:lnTo>
                <a:lnTo>
                  <a:pt x="2983" y="1870"/>
                </a:lnTo>
                <a:lnTo>
                  <a:pt x="3000" y="1874"/>
                </a:lnTo>
                <a:lnTo>
                  <a:pt x="3019" y="1877"/>
                </a:lnTo>
                <a:lnTo>
                  <a:pt x="3037" y="1879"/>
                </a:lnTo>
                <a:lnTo>
                  <a:pt x="3055" y="1880"/>
                </a:lnTo>
                <a:lnTo>
                  <a:pt x="3075" y="1881"/>
                </a:lnTo>
                <a:lnTo>
                  <a:pt x="3095" y="1881"/>
                </a:lnTo>
                <a:lnTo>
                  <a:pt x="3115" y="1880"/>
                </a:lnTo>
                <a:lnTo>
                  <a:pt x="3137" y="1879"/>
                </a:lnTo>
                <a:lnTo>
                  <a:pt x="3158" y="1877"/>
                </a:lnTo>
                <a:lnTo>
                  <a:pt x="3179" y="1874"/>
                </a:lnTo>
                <a:lnTo>
                  <a:pt x="3202" y="1870"/>
                </a:lnTo>
                <a:lnTo>
                  <a:pt x="3223" y="1866"/>
                </a:lnTo>
                <a:lnTo>
                  <a:pt x="3247" y="1861"/>
                </a:lnTo>
                <a:lnTo>
                  <a:pt x="3287" y="1850"/>
                </a:lnTo>
                <a:lnTo>
                  <a:pt x="3326" y="1837"/>
                </a:lnTo>
                <a:lnTo>
                  <a:pt x="3364" y="1822"/>
                </a:lnTo>
                <a:lnTo>
                  <a:pt x="3401" y="1806"/>
                </a:lnTo>
                <a:lnTo>
                  <a:pt x="3437" y="1788"/>
                </a:lnTo>
                <a:lnTo>
                  <a:pt x="3470" y="1769"/>
                </a:lnTo>
                <a:lnTo>
                  <a:pt x="3502" y="1748"/>
                </a:lnTo>
                <a:lnTo>
                  <a:pt x="3532" y="1727"/>
                </a:lnTo>
                <a:lnTo>
                  <a:pt x="3560" y="1704"/>
                </a:lnTo>
                <a:lnTo>
                  <a:pt x="3585" y="1681"/>
                </a:lnTo>
                <a:lnTo>
                  <a:pt x="3608" y="1657"/>
                </a:lnTo>
                <a:lnTo>
                  <a:pt x="3629" y="1632"/>
                </a:lnTo>
                <a:lnTo>
                  <a:pt x="3646" y="1607"/>
                </a:lnTo>
                <a:lnTo>
                  <a:pt x="3653" y="1594"/>
                </a:lnTo>
                <a:lnTo>
                  <a:pt x="3661" y="1582"/>
                </a:lnTo>
                <a:lnTo>
                  <a:pt x="3667" y="1569"/>
                </a:lnTo>
                <a:lnTo>
                  <a:pt x="3673" y="1556"/>
                </a:lnTo>
                <a:lnTo>
                  <a:pt x="3677" y="1544"/>
                </a:lnTo>
                <a:lnTo>
                  <a:pt x="3681" y="1531"/>
                </a:lnTo>
                <a:lnTo>
                  <a:pt x="3686" y="1519"/>
                </a:lnTo>
                <a:lnTo>
                  <a:pt x="3691" y="1507"/>
                </a:lnTo>
                <a:lnTo>
                  <a:pt x="3693" y="1495"/>
                </a:lnTo>
                <a:lnTo>
                  <a:pt x="3694" y="1482"/>
                </a:lnTo>
                <a:lnTo>
                  <a:pt x="3694" y="638"/>
                </a:lnTo>
                <a:lnTo>
                  <a:pt x="3720" y="638"/>
                </a:lnTo>
                <a:lnTo>
                  <a:pt x="3748" y="639"/>
                </a:lnTo>
                <a:lnTo>
                  <a:pt x="3779" y="640"/>
                </a:lnTo>
                <a:lnTo>
                  <a:pt x="3811" y="643"/>
                </a:lnTo>
                <a:lnTo>
                  <a:pt x="3843" y="648"/>
                </a:lnTo>
                <a:lnTo>
                  <a:pt x="3874" y="655"/>
                </a:lnTo>
                <a:lnTo>
                  <a:pt x="3889" y="659"/>
                </a:lnTo>
                <a:lnTo>
                  <a:pt x="3903" y="664"/>
                </a:lnTo>
                <a:lnTo>
                  <a:pt x="3917" y="670"/>
                </a:lnTo>
                <a:lnTo>
                  <a:pt x="3930" y="676"/>
                </a:lnTo>
                <a:lnTo>
                  <a:pt x="3938" y="682"/>
                </a:lnTo>
                <a:lnTo>
                  <a:pt x="3946" y="687"/>
                </a:lnTo>
                <a:lnTo>
                  <a:pt x="3952" y="694"/>
                </a:lnTo>
                <a:lnTo>
                  <a:pt x="3958" y="702"/>
                </a:lnTo>
                <a:lnTo>
                  <a:pt x="3962" y="709"/>
                </a:lnTo>
                <a:lnTo>
                  <a:pt x="3966" y="719"/>
                </a:lnTo>
                <a:lnTo>
                  <a:pt x="3969" y="728"/>
                </a:lnTo>
                <a:lnTo>
                  <a:pt x="3973" y="737"/>
                </a:lnTo>
                <a:lnTo>
                  <a:pt x="3975" y="748"/>
                </a:lnTo>
                <a:lnTo>
                  <a:pt x="3976" y="759"/>
                </a:lnTo>
                <a:lnTo>
                  <a:pt x="3977" y="780"/>
                </a:lnTo>
                <a:lnTo>
                  <a:pt x="3977" y="802"/>
                </a:lnTo>
                <a:lnTo>
                  <a:pt x="3975" y="823"/>
                </a:lnTo>
                <a:lnTo>
                  <a:pt x="3972" y="845"/>
                </a:lnTo>
                <a:lnTo>
                  <a:pt x="3967" y="865"/>
                </a:lnTo>
                <a:lnTo>
                  <a:pt x="3959" y="900"/>
                </a:lnTo>
                <a:lnTo>
                  <a:pt x="3951" y="924"/>
                </a:lnTo>
                <a:lnTo>
                  <a:pt x="3948" y="932"/>
                </a:lnTo>
                <a:lnTo>
                  <a:pt x="3951" y="931"/>
                </a:lnTo>
                <a:lnTo>
                  <a:pt x="3962" y="926"/>
                </a:lnTo>
                <a:lnTo>
                  <a:pt x="3977" y="917"/>
                </a:lnTo>
                <a:lnTo>
                  <a:pt x="3986" y="912"/>
                </a:lnTo>
                <a:lnTo>
                  <a:pt x="3995" y="905"/>
                </a:lnTo>
                <a:lnTo>
                  <a:pt x="4005" y="896"/>
                </a:lnTo>
                <a:lnTo>
                  <a:pt x="4015" y="886"/>
                </a:lnTo>
                <a:lnTo>
                  <a:pt x="4024" y="875"/>
                </a:lnTo>
                <a:lnTo>
                  <a:pt x="4033" y="862"/>
                </a:lnTo>
                <a:lnTo>
                  <a:pt x="4041" y="847"/>
                </a:lnTo>
                <a:lnTo>
                  <a:pt x="4049" y="831"/>
                </a:lnTo>
                <a:lnTo>
                  <a:pt x="4056" y="813"/>
                </a:lnTo>
                <a:lnTo>
                  <a:pt x="4062" y="793"/>
                </a:lnTo>
                <a:lnTo>
                  <a:pt x="4065" y="773"/>
                </a:lnTo>
                <a:lnTo>
                  <a:pt x="4066" y="751"/>
                </a:lnTo>
                <a:lnTo>
                  <a:pt x="4065" y="730"/>
                </a:lnTo>
                <a:lnTo>
                  <a:pt x="4061" y="708"/>
                </a:lnTo>
                <a:lnTo>
                  <a:pt x="4054" y="687"/>
                </a:lnTo>
                <a:lnTo>
                  <a:pt x="4046" y="664"/>
                </a:lnTo>
                <a:lnTo>
                  <a:pt x="4034" y="642"/>
                </a:lnTo>
                <a:lnTo>
                  <a:pt x="4020" y="619"/>
                </a:lnTo>
                <a:lnTo>
                  <a:pt x="4005" y="596"/>
                </a:lnTo>
                <a:lnTo>
                  <a:pt x="3987" y="572"/>
                </a:lnTo>
                <a:lnTo>
                  <a:pt x="3965" y="549"/>
                </a:lnTo>
                <a:lnTo>
                  <a:pt x="3943" y="524"/>
                </a:lnTo>
                <a:lnTo>
                  <a:pt x="3918" y="499"/>
                </a:lnTo>
                <a:lnTo>
                  <a:pt x="3891" y="475"/>
                </a:lnTo>
                <a:lnTo>
                  <a:pt x="3862" y="449"/>
                </a:lnTo>
                <a:lnTo>
                  <a:pt x="3830" y="423"/>
                </a:lnTo>
                <a:lnTo>
                  <a:pt x="3816" y="410"/>
                </a:lnTo>
                <a:lnTo>
                  <a:pt x="3802" y="399"/>
                </a:lnTo>
                <a:lnTo>
                  <a:pt x="3790" y="386"/>
                </a:lnTo>
                <a:lnTo>
                  <a:pt x="3779" y="373"/>
                </a:lnTo>
                <a:lnTo>
                  <a:pt x="3768" y="360"/>
                </a:lnTo>
                <a:lnTo>
                  <a:pt x="3757" y="346"/>
                </a:lnTo>
                <a:lnTo>
                  <a:pt x="3749" y="333"/>
                </a:lnTo>
                <a:lnTo>
                  <a:pt x="3740" y="319"/>
                </a:lnTo>
                <a:lnTo>
                  <a:pt x="3724" y="292"/>
                </a:lnTo>
                <a:lnTo>
                  <a:pt x="3712" y="266"/>
                </a:lnTo>
                <a:lnTo>
                  <a:pt x="3701" y="240"/>
                </a:lnTo>
                <a:lnTo>
                  <a:pt x="3694" y="214"/>
                </a:lnTo>
                <a:lnTo>
                  <a:pt x="3694" y="96"/>
                </a:lnTo>
                <a:lnTo>
                  <a:pt x="3693" y="87"/>
                </a:lnTo>
                <a:lnTo>
                  <a:pt x="3692" y="77"/>
                </a:lnTo>
                <a:lnTo>
                  <a:pt x="3690" y="67"/>
                </a:lnTo>
                <a:lnTo>
                  <a:pt x="3686" y="59"/>
                </a:lnTo>
                <a:lnTo>
                  <a:pt x="3682" y="50"/>
                </a:lnTo>
                <a:lnTo>
                  <a:pt x="3677" y="43"/>
                </a:lnTo>
                <a:lnTo>
                  <a:pt x="3671" y="35"/>
                </a:lnTo>
                <a:lnTo>
                  <a:pt x="3665" y="29"/>
                </a:lnTo>
                <a:lnTo>
                  <a:pt x="3659" y="22"/>
                </a:lnTo>
                <a:lnTo>
                  <a:pt x="3651" y="17"/>
                </a:lnTo>
                <a:lnTo>
                  <a:pt x="3644" y="12"/>
                </a:lnTo>
                <a:lnTo>
                  <a:pt x="3635" y="8"/>
                </a:lnTo>
                <a:lnTo>
                  <a:pt x="3626" y="5"/>
                </a:lnTo>
                <a:lnTo>
                  <a:pt x="3617" y="2"/>
                </a:lnTo>
                <a:lnTo>
                  <a:pt x="3607" y="1"/>
                </a:lnTo>
                <a:lnTo>
                  <a:pt x="3598" y="0"/>
                </a:lnTo>
                <a:lnTo>
                  <a:pt x="3588" y="1"/>
                </a:lnTo>
                <a:lnTo>
                  <a:pt x="3578" y="2"/>
                </a:lnTo>
                <a:lnTo>
                  <a:pt x="3569" y="5"/>
                </a:lnTo>
                <a:lnTo>
                  <a:pt x="3560" y="8"/>
                </a:lnTo>
                <a:lnTo>
                  <a:pt x="3551" y="12"/>
                </a:lnTo>
                <a:lnTo>
                  <a:pt x="3544" y="17"/>
                </a:lnTo>
                <a:lnTo>
                  <a:pt x="3536" y="22"/>
                </a:lnTo>
                <a:lnTo>
                  <a:pt x="3529" y="29"/>
                </a:lnTo>
                <a:lnTo>
                  <a:pt x="3524" y="35"/>
                </a:lnTo>
                <a:lnTo>
                  <a:pt x="3517" y="43"/>
                </a:lnTo>
                <a:lnTo>
                  <a:pt x="3513" y="50"/>
                </a:lnTo>
                <a:lnTo>
                  <a:pt x="3509" y="59"/>
                </a:lnTo>
                <a:lnTo>
                  <a:pt x="3505" y="67"/>
                </a:lnTo>
                <a:lnTo>
                  <a:pt x="3503" y="77"/>
                </a:lnTo>
                <a:lnTo>
                  <a:pt x="3502" y="87"/>
                </a:lnTo>
                <a:lnTo>
                  <a:pt x="3501" y="96"/>
                </a:lnTo>
                <a:lnTo>
                  <a:pt x="3501" y="1306"/>
                </a:lnTo>
                <a:lnTo>
                  <a:pt x="3473" y="1301"/>
                </a:lnTo>
                <a:lnTo>
                  <a:pt x="3444" y="1298"/>
                </a:lnTo>
                <a:lnTo>
                  <a:pt x="3414" y="1297"/>
                </a:lnTo>
                <a:lnTo>
                  <a:pt x="3382" y="1298"/>
                </a:lnTo>
                <a:lnTo>
                  <a:pt x="3350" y="1300"/>
                </a:lnTo>
                <a:lnTo>
                  <a:pt x="3317" y="1303"/>
                </a:lnTo>
                <a:lnTo>
                  <a:pt x="3281" y="1310"/>
                </a:lnTo>
                <a:lnTo>
                  <a:pt x="3247" y="1317"/>
                </a:lnTo>
                <a:close/>
                <a:moveTo>
                  <a:pt x="4127" y="2328"/>
                </a:moveTo>
                <a:lnTo>
                  <a:pt x="4127" y="2328"/>
                </a:lnTo>
                <a:lnTo>
                  <a:pt x="4088" y="2339"/>
                </a:lnTo>
                <a:lnTo>
                  <a:pt x="4049" y="2350"/>
                </a:lnTo>
                <a:lnTo>
                  <a:pt x="4010" y="2363"/>
                </a:lnTo>
                <a:lnTo>
                  <a:pt x="3973" y="2375"/>
                </a:lnTo>
                <a:lnTo>
                  <a:pt x="3936" y="2389"/>
                </a:lnTo>
                <a:lnTo>
                  <a:pt x="3900" y="2405"/>
                </a:lnTo>
                <a:lnTo>
                  <a:pt x="3863" y="2422"/>
                </a:lnTo>
                <a:lnTo>
                  <a:pt x="3829" y="2438"/>
                </a:lnTo>
                <a:lnTo>
                  <a:pt x="3795" y="2456"/>
                </a:lnTo>
                <a:lnTo>
                  <a:pt x="3762" y="2474"/>
                </a:lnTo>
                <a:lnTo>
                  <a:pt x="3729" y="2493"/>
                </a:lnTo>
                <a:lnTo>
                  <a:pt x="3698" y="2513"/>
                </a:lnTo>
                <a:lnTo>
                  <a:pt x="3668" y="2534"/>
                </a:lnTo>
                <a:lnTo>
                  <a:pt x="3639" y="2554"/>
                </a:lnTo>
                <a:lnTo>
                  <a:pt x="3611" y="2576"/>
                </a:lnTo>
                <a:lnTo>
                  <a:pt x="3586" y="2598"/>
                </a:lnTo>
                <a:lnTo>
                  <a:pt x="3560" y="2621"/>
                </a:lnTo>
                <a:lnTo>
                  <a:pt x="3535" y="2645"/>
                </a:lnTo>
                <a:lnTo>
                  <a:pt x="3513" y="2667"/>
                </a:lnTo>
                <a:lnTo>
                  <a:pt x="3491" y="2692"/>
                </a:lnTo>
                <a:lnTo>
                  <a:pt x="3472" y="2715"/>
                </a:lnTo>
                <a:lnTo>
                  <a:pt x="3453" y="2740"/>
                </a:lnTo>
                <a:lnTo>
                  <a:pt x="3436" y="2764"/>
                </a:lnTo>
                <a:lnTo>
                  <a:pt x="3421" y="2788"/>
                </a:lnTo>
                <a:lnTo>
                  <a:pt x="3407" y="2814"/>
                </a:lnTo>
                <a:lnTo>
                  <a:pt x="3395" y="2839"/>
                </a:lnTo>
                <a:lnTo>
                  <a:pt x="3384" y="2863"/>
                </a:lnTo>
                <a:lnTo>
                  <a:pt x="3376" y="2888"/>
                </a:lnTo>
                <a:lnTo>
                  <a:pt x="3369" y="2914"/>
                </a:lnTo>
                <a:lnTo>
                  <a:pt x="3365" y="2938"/>
                </a:lnTo>
                <a:lnTo>
                  <a:pt x="3362" y="2963"/>
                </a:lnTo>
                <a:lnTo>
                  <a:pt x="3361" y="2988"/>
                </a:lnTo>
                <a:lnTo>
                  <a:pt x="3362" y="3011"/>
                </a:lnTo>
                <a:lnTo>
                  <a:pt x="3365" y="3035"/>
                </a:lnTo>
                <a:lnTo>
                  <a:pt x="3369" y="3057"/>
                </a:lnTo>
                <a:lnTo>
                  <a:pt x="3376" y="3079"/>
                </a:lnTo>
                <a:lnTo>
                  <a:pt x="3384" y="3100"/>
                </a:lnTo>
                <a:lnTo>
                  <a:pt x="3395" y="3119"/>
                </a:lnTo>
                <a:lnTo>
                  <a:pt x="3407" y="3139"/>
                </a:lnTo>
                <a:lnTo>
                  <a:pt x="3421" y="3157"/>
                </a:lnTo>
                <a:lnTo>
                  <a:pt x="3436" y="3174"/>
                </a:lnTo>
                <a:lnTo>
                  <a:pt x="3453" y="3190"/>
                </a:lnTo>
                <a:lnTo>
                  <a:pt x="3472" y="3206"/>
                </a:lnTo>
                <a:lnTo>
                  <a:pt x="3491" y="3220"/>
                </a:lnTo>
                <a:lnTo>
                  <a:pt x="3513" y="3233"/>
                </a:lnTo>
                <a:lnTo>
                  <a:pt x="3535" y="3246"/>
                </a:lnTo>
                <a:lnTo>
                  <a:pt x="3560" y="3257"/>
                </a:lnTo>
                <a:lnTo>
                  <a:pt x="3586" y="3267"/>
                </a:lnTo>
                <a:lnTo>
                  <a:pt x="3611" y="3277"/>
                </a:lnTo>
                <a:lnTo>
                  <a:pt x="3639" y="3285"/>
                </a:lnTo>
                <a:lnTo>
                  <a:pt x="3668" y="3292"/>
                </a:lnTo>
                <a:lnTo>
                  <a:pt x="3698" y="3297"/>
                </a:lnTo>
                <a:lnTo>
                  <a:pt x="3729" y="3303"/>
                </a:lnTo>
                <a:lnTo>
                  <a:pt x="3762" y="3306"/>
                </a:lnTo>
                <a:lnTo>
                  <a:pt x="3795" y="3308"/>
                </a:lnTo>
                <a:lnTo>
                  <a:pt x="3829" y="3309"/>
                </a:lnTo>
                <a:lnTo>
                  <a:pt x="3863" y="3310"/>
                </a:lnTo>
                <a:lnTo>
                  <a:pt x="3900" y="3308"/>
                </a:lnTo>
                <a:lnTo>
                  <a:pt x="3936" y="3306"/>
                </a:lnTo>
                <a:lnTo>
                  <a:pt x="3973" y="3303"/>
                </a:lnTo>
                <a:lnTo>
                  <a:pt x="4010" y="3297"/>
                </a:lnTo>
                <a:lnTo>
                  <a:pt x="4049" y="3291"/>
                </a:lnTo>
                <a:lnTo>
                  <a:pt x="4088" y="3283"/>
                </a:lnTo>
                <a:lnTo>
                  <a:pt x="4127" y="3275"/>
                </a:lnTo>
                <a:lnTo>
                  <a:pt x="4162" y="3265"/>
                </a:lnTo>
                <a:lnTo>
                  <a:pt x="4198" y="3256"/>
                </a:lnTo>
                <a:lnTo>
                  <a:pt x="4232" y="3245"/>
                </a:lnTo>
                <a:lnTo>
                  <a:pt x="4266" y="3233"/>
                </a:lnTo>
                <a:lnTo>
                  <a:pt x="4300" y="3221"/>
                </a:lnTo>
                <a:lnTo>
                  <a:pt x="4333" y="3207"/>
                </a:lnTo>
                <a:lnTo>
                  <a:pt x="4365" y="3194"/>
                </a:lnTo>
                <a:lnTo>
                  <a:pt x="4396" y="3179"/>
                </a:lnTo>
                <a:lnTo>
                  <a:pt x="4427" y="3164"/>
                </a:lnTo>
                <a:lnTo>
                  <a:pt x="4458" y="3148"/>
                </a:lnTo>
                <a:lnTo>
                  <a:pt x="4487" y="3132"/>
                </a:lnTo>
                <a:lnTo>
                  <a:pt x="4516" y="3115"/>
                </a:lnTo>
                <a:lnTo>
                  <a:pt x="4545" y="3097"/>
                </a:lnTo>
                <a:lnTo>
                  <a:pt x="4572" y="3080"/>
                </a:lnTo>
                <a:lnTo>
                  <a:pt x="4599" y="3060"/>
                </a:lnTo>
                <a:lnTo>
                  <a:pt x="4624" y="3042"/>
                </a:lnTo>
                <a:lnTo>
                  <a:pt x="4649" y="3022"/>
                </a:lnTo>
                <a:lnTo>
                  <a:pt x="4673" y="3003"/>
                </a:lnTo>
                <a:lnTo>
                  <a:pt x="4695" y="2982"/>
                </a:lnTo>
                <a:lnTo>
                  <a:pt x="4717" y="2962"/>
                </a:lnTo>
                <a:lnTo>
                  <a:pt x="4737" y="2940"/>
                </a:lnTo>
                <a:lnTo>
                  <a:pt x="4756" y="2920"/>
                </a:lnTo>
                <a:lnTo>
                  <a:pt x="4775" y="2899"/>
                </a:lnTo>
                <a:lnTo>
                  <a:pt x="4792" y="2877"/>
                </a:lnTo>
                <a:lnTo>
                  <a:pt x="4808" y="2855"/>
                </a:lnTo>
                <a:lnTo>
                  <a:pt x="4823" y="2833"/>
                </a:lnTo>
                <a:lnTo>
                  <a:pt x="4837" y="2811"/>
                </a:lnTo>
                <a:lnTo>
                  <a:pt x="4849" y="2788"/>
                </a:lnTo>
                <a:lnTo>
                  <a:pt x="4859" y="2767"/>
                </a:lnTo>
                <a:lnTo>
                  <a:pt x="4869" y="2744"/>
                </a:lnTo>
                <a:lnTo>
                  <a:pt x="4876" y="2722"/>
                </a:lnTo>
                <a:lnTo>
                  <a:pt x="4884" y="2699"/>
                </a:lnTo>
                <a:lnTo>
                  <a:pt x="4888" y="2690"/>
                </a:lnTo>
                <a:lnTo>
                  <a:pt x="4892" y="2680"/>
                </a:lnTo>
                <a:lnTo>
                  <a:pt x="4897" y="2670"/>
                </a:lnTo>
                <a:lnTo>
                  <a:pt x="4900" y="2660"/>
                </a:lnTo>
                <a:lnTo>
                  <a:pt x="4902" y="2649"/>
                </a:lnTo>
                <a:lnTo>
                  <a:pt x="4904" y="2638"/>
                </a:lnTo>
                <a:lnTo>
                  <a:pt x="4905" y="2627"/>
                </a:lnTo>
                <a:lnTo>
                  <a:pt x="4906" y="2616"/>
                </a:lnTo>
                <a:lnTo>
                  <a:pt x="4906" y="1145"/>
                </a:lnTo>
                <a:lnTo>
                  <a:pt x="4950" y="1145"/>
                </a:lnTo>
                <a:lnTo>
                  <a:pt x="5001" y="1147"/>
                </a:lnTo>
                <a:lnTo>
                  <a:pt x="5054" y="1150"/>
                </a:lnTo>
                <a:lnTo>
                  <a:pt x="5082" y="1152"/>
                </a:lnTo>
                <a:lnTo>
                  <a:pt x="5110" y="1155"/>
                </a:lnTo>
                <a:lnTo>
                  <a:pt x="5138" y="1160"/>
                </a:lnTo>
                <a:lnTo>
                  <a:pt x="5166" y="1164"/>
                </a:lnTo>
                <a:lnTo>
                  <a:pt x="5194" y="1169"/>
                </a:lnTo>
                <a:lnTo>
                  <a:pt x="5220" y="1176"/>
                </a:lnTo>
                <a:lnTo>
                  <a:pt x="5246" y="1183"/>
                </a:lnTo>
                <a:lnTo>
                  <a:pt x="5271" y="1192"/>
                </a:lnTo>
                <a:lnTo>
                  <a:pt x="5294" y="1202"/>
                </a:lnTo>
                <a:lnTo>
                  <a:pt x="5317" y="1212"/>
                </a:lnTo>
                <a:lnTo>
                  <a:pt x="5331" y="1221"/>
                </a:lnTo>
                <a:lnTo>
                  <a:pt x="5344" y="1232"/>
                </a:lnTo>
                <a:lnTo>
                  <a:pt x="5356" y="1243"/>
                </a:lnTo>
                <a:lnTo>
                  <a:pt x="5365" y="1257"/>
                </a:lnTo>
                <a:lnTo>
                  <a:pt x="5374" y="1271"/>
                </a:lnTo>
                <a:lnTo>
                  <a:pt x="5381" y="1286"/>
                </a:lnTo>
                <a:lnTo>
                  <a:pt x="5387" y="1302"/>
                </a:lnTo>
                <a:lnTo>
                  <a:pt x="5392" y="1319"/>
                </a:lnTo>
                <a:lnTo>
                  <a:pt x="5395" y="1338"/>
                </a:lnTo>
                <a:lnTo>
                  <a:pt x="5397" y="1356"/>
                </a:lnTo>
                <a:lnTo>
                  <a:pt x="5398" y="1374"/>
                </a:lnTo>
                <a:lnTo>
                  <a:pt x="5400" y="1392"/>
                </a:lnTo>
                <a:lnTo>
                  <a:pt x="5400" y="1412"/>
                </a:lnTo>
                <a:lnTo>
                  <a:pt x="5398" y="1431"/>
                </a:lnTo>
                <a:lnTo>
                  <a:pt x="5395" y="1470"/>
                </a:lnTo>
                <a:lnTo>
                  <a:pt x="5389" y="1506"/>
                </a:lnTo>
                <a:lnTo>
                  <a:pt x="5382" y="1541"/>
                </a:lnTo>
                <a:lnTo>
                  <a:pt x="5375" y="1574"/>
                </a:lnTo>
                <a:lnTo>
                  <a:pt x="5367" y="1601"/>
                </a:lnTo>
                <a:lnTo>
                  <a:pt x="5353" y="1643"/>
                </a:lnTo>
                <a:lnTo>
                  <a:pt x="5348" y="1659"/>
                </a:lnTo>
                <a:lnTo>
                  <a:pt x="5356" y="1656"/>
                </a:lnTo>
                <a:lnTo>
                  <a:pt x="5373" y="1649"/>
                </a:lnTo>
                <a:lnTo>
                  <a:pt x="5386" y="1641"/>
                </a:lnTo>
                <a:lnTo>
                  <a:pt x="5400" y="1632"/>
                </a:lnTo>
                <a:lnTo>
                  <a:pt x="5415" y="1623"/>
                </a:lnTo>
                <a:lnTo>
                  <a:pt x="5431" y="1610"/>
                </a:lnTo>
                <a:lnTo>
                  <a:pt x="5448" y="1595"/>
                </a:lnTo>
                <a:lnTo>
                  <a:pt x="5464" y="1578"/>
                </a:lnTo>
                <a:lnTo>
                  <a:pt x="5481" y="1557"/>
                </a:lnTo>
                <a:lnTo>
                  <a:pt x="5496" y="1535"/>
                </a:lnTo>
                <a:lnTo>
                  <a:pt x="5511" y="1510"/>
                </a:lnTo>
                <a:lnTo>
                  <a:pt x="5519" y="1496"/>
                </a:lnTo>
                <a:lnTo>
                  <a:pt x="5525" y="1482"/>
                </a:lnTo>
                <a:lnTo>
                  <a:pt x="5531" y="1466"/>
                </a:lnTo>
                <a:lnTo>
                  <a:pt x="5537" y="1451"/>
                </a:lnTo>
                <a:lnTo>
                  <a:pt x="5542" y="1434"/>
                </a:lnTo>
                <a:lnTo>
                  <a:pt x="5546" y="1417"/>
                </a:lnTo>
                <a:lnTo>
                  <a:pt x="5550" y="1399"/>
                </a:lnTo>
                <a:lnTo>
                  <a:pt x="5553" y="1381"/>
                </a:lnTo>
                <a:lnTo>
                  <a:pt x="5554" y="1362"/>
                </a:lnTo>
                <a:lnTo>
                  <a:pt x="5554" y="1344"/>
                </a:lnTo>
                <a:lnTo>
                  <a:pt x="5554" y="1325"/>
                </a:lnTo>
                <a:lnTo>
                  <a:pt x="5552" y="1307"/>
                </a:lnTo>
                <a:lnTo>
                  <a:pt x="5549" y="1288"/>
                </a:lnTo>
                <a:lnTo>
                  <a:pt x="5544" y="1269"/>
                </a:lnTo>
                <a:lnTo>
                  <a:pt x="5540" y="1250"/>
                </a:lnTo>
                <a:lnTo>
                  <a:pt x="5534" y="1230"/>
                </a:lnTo>
                <a:lnTo>
                  <a:pt x="5526" y="1211"/>
                </a:lnTo>
                <a:lnTo>
                  <a:pt x="5517" y="1192"/>
                </a:lnTo>
                <a:lnTo>
                  <a:pt x="5509" y="1173"/>
                </a:lnTo>
                <a:lnTo>
                  <a:pt x="5498" y="1153"/>
                </a:lnTo>
                <a:lnTo>
                  <a:pt x="5487" y="1133"/>
                </a:lnTo>
                <a:lnTo>
                  <a:pt x="5475" y="1114"/>
                </a:lnTo>
                <a:lnTo>
                  <a:pt x="5461" y="1093"/>
                </a:lnTo>
                <a:lnTo>
                  <a:pt x="5447" y="1073"/>
                </a:lnTo>
                <a:lnTo>
                  <a:pt x="5432" y="1053"/>
                </a:lnTo>
                <a:lnTo>
                  <a:pt x="5415" y="1032"/>
                </a:lnTo>
                <a:lnTo>
                  <a:pt x="5379" y="990"/>
                </a:lnTo>
                <a:lnTo>
                  <a:pt x="5339" y="947"/>
                </a:lnTo>
                <a:lnTo>
                  <a:pt x="5297" y="905"/>
                </a:lnTo>
                <a:lnTo>
                  <a:pt x="5249" y="861"/>
                </a:lnTo>
                <a:lnTo>
                  <a:pt x="5198" y="817"/>
                </a:lnTo>
                <a:lnTo>
                  <a:pt x="5144" y="772"/>
                </a:lnTo>
                <a:lnTo>
                  <a:pt x="5119" y="750"/>
                </a:lnTo>
                <a:lnTo>
                  <a:pt x="5096" y="729"/>
                </a:lnTo>
                <a:lnTo>
                  <a:pt x="5074" y="706"/>
                </a:lnTo>
                <a:lnTo>
                  <a:pt x="5053" y="684"/>
                </a:lnTo>
                <a:lnTo>
                  <a:pt x="5035" y="661"/>
                </a:lnTo>
                <a:lnTo>
                  <a:pt x="5017" y="639"/>
                </a:lnTo>
                <a:lnTo>
                  <a:pt x="5001" y="615"/>
                </a:lnTo>
                <a:lnTo>
                  <a:pt x="4986" y="592"/>
                </a:lnTo>
                <a:lnTo>
                  <a:pt x="4972" y="568"/>
                </a:lnTo>
                <a:lnTo>
                  <a:pt x="4960" y="545"/>
                </a:lnTo>
                <a:lnTo>
                  <a:pt x="4948" y="522"/>
                </a:lnTo>
                <a:lnTo>
                  <a:pt x="4937" y="498"/>
                </a:lnTo>
                <a:lnTo>
                  <a:pt x="4929" y="476"/>
                </a:lnTo>
                <a:lnTo>
                  <a:pt x="4920" y="453"/>
                </a:lnTo>
                <a:lnTo>
                  <a:pt x="4913" y="431"/>
                </a:lnTo>
                <a:lnTo>
                  <a:pt x="4906" y="408"/>
                </a:lnTo>
                <a:lnTo>
                  <a:pt x="4906" y="203"/>
                </a:lnTo>
                <a:lnTo>
                  <a:pt x="4905" y="186"/>
                </a:lnTo>
                <a:lnTo>
                  <a:pt x="4902" y="169"/>
                </a:lnTo>
                <a:lnTo>
                  <a:pt x="4898" y="153"/>
                </a:lnTo>
                <a:lnTo>
                  <a:pt x="4892" y="138"/>
                </a:lnTo>
                <a:lnTo>
                  <a:pt x="4886" y="123"/>
                </a:lnTo>
                <a:lnTo>
                  <a:pt x="4877" y="109"/>
                </a:lnTo>
                <a:lnTo>
                  <a:pt x="4868" y="96"/>
                </a:lnTo>
                <a:lnTo>
                  <a:pt x="4857" y="84"/>
                </a:lnTo>
                <a:lnTo>
                  <a:pt x="4845" y="74"/>
                </a:lnTo>
                <a:lnTo>
                  <a:pt x="4832" y="64"/>
                </a:lnTo>
                <a:lnTo>
                  <a:pt x="4819" y="55"/>
                </a:lnTo>
                <a:lnTo>
                  <a:pt x="4803" y="49"/>
                </a:lnTo>
                <a:lnTo>
                  <a:pt x="4788" y="43"/>
                </a:lnTo>
                <a:lnTo>
                  <a:pt x="4772" y="39"/>
                </a:lnTo>
                <a:lnTo>
                  <a:pt x="4755" y="36"/>
                </a:lnTo>
                <a:lnTo>
                  <a:pt x="4738" y="35"/>
                </a:lnTo>
                <a:lnTo>
                  <a:pt x="4721" y="36"/>
                </a:lnTo>
                <a:lnTo>
                  <a:pt x="4705" y="39"/>
                </a:lnTo>
                <a:lnTo>
                  <a:pt x="4689" y="43"/>
                </a:lnTo>
                <a:lnTo>
                  <a:pt x="4673" y="49"/>
                </a:lnTo>
                <a:lnTo>
                  <a:pt x="4659" y="55"/>
                </a:lnTo>
                <a:lnTo>
                  <a:pt x="4645" y="64"/>
                </a:lnTo>
                <a:lnTo>
                  <a:pt x="4632" y="74"/>
                </a:lnTo>
                <a:lnTo>
                  <a:pt x="4620" y="84"/>
                </a:lnTo>
                <a:lnTo>
                  <a:pt x="4609" y="96"/>
                </a:lnTo>
                <a:lnTo>
                  <a:pt x="4600" y="109"/>
                </a:lnTo>
                <a:lnTo>
                  <a:pt x="4591" y="123"/>
                </a:lnTo>
                <a:lnTo>
                  <a:pt x="4584" y="138"/>
                </a:lnTo>
                <a:lnTo>
                  <a:pt x="4578" y="153"/>
                </a:lnTo>
                <a:lnTo>
                  <a:pt x="4574" y="169"/>
                </a:lnTo>
                <a:lnTo>
                  <a:pt x="4572" y="186"/>
                </a:lnTo>
                <a:lnTo>
                  <a:pt x="4571" y="203"/>
                </a:lnTo>
                <a:lnTo>
                  <a:pt x="4571" y="2308"/>
                </a:lnTo>
                <a:lnTo>
                  <a:pt x="4547" y="2304"/>
                </a:lnTo>
                <a:lnTo>
                  <a:pt x="4523" y="2300"/>
                </a:lnTo>
                <a:lnTo>
                  <a:pt x="4498" y="2297"/>
                </a:lnTo>
                <a:lnTo>
                  <a:pt x="4472" y="2295"/>
                </a:lnTo>
                <a:lnTo>
                  <a:pt x="4445" y="2294"/>
                </a:lnTo>
                <a:lnTo>
                  <a:pt x="4419" y="2293"/>
                </a:lnTo>
                <a:lnTo>
                  <a:pt x="4392" y="2293"/>
                </a:lnTo>
                <a:lnTo>
                  <a:pt x="4364" y="2294"/>
                </a:lnTo>
                <a:lnTo>
                  <a:pt x="4336" y="2296"/>
                </a:lnTo>
                <a:lnTo>
                  <a:pt x="4307" y="2298"/>
                </a:lnTo>
                <a:lnTo>
                  <a:pt x="4278" y="2301"/>
                </a:lnTo>
                <a:lnTo>
                  <a:pt x="4249" y="2305"/>
                </a:lnTo>
                <a:lnTo>
                  <a:pt x="4219" y="2310"/>
                </a:lnTo>
                <a:lnTo>
                  <a:pt x="4189" y="2315"/>
                </a:lnTo>
                <a:lnTo>
                  <a:pt x="4158" y="2322"/>
                </a:lnTo>
                <a:lnTo>
                  <a:pt x="4127" y="2328"/>
                </a:lnTo>
                <a:close/>
                <a:moveTo>
                  <a:pt x="2528" y="5817"/>
                </a:moveTo>
                <a:lnTo>
                  <a:pt x="2528" y="5817"/>
                </a:lnTo>
                <a:lnTo>
                  <a:pt x="2492" y="5811"/>
                </a:lnTo>
                <a:lnTo>
                  <a:pt x="2454" y="5805"/>
                </a:lnTo>
                <a:lnTo>
                  <a:pt x="2412" y="5795"/>
                </a:lnTo>
                <a:lnTo>
                  <a:pt x="2368" y="5782"/>
                </a:lnTo>
                <a:lnTo>
                  <a:pt x="2322" y="5769"/>
                </a:lnTo>
                <a:lnTo>
                  <a:pt x="2274" y="5751"/>
                </a:lnTo>
                <a:lnTo>
                  <a:pt x="2223" y="5733"/>
                </a:lnTo>
                <a:lnTo>
                  <a:pt x="2171" y="5712"/>
                </a:lnTo>
                <a:lnTo>
                  <a:pt x="2109" y="5685"/>
                </a:lnTo>
                <a:lnTo>
                  <a:pt x="2045" y="5656"/>
                </a:lnTo>
                <a:lnTo>
                  <a:pt x="1981" y="5623"/>
                </a:lnTo>
                <a:lnTo>
                  <a:pt x="1916" y="5588"/>
                </a:lnTo>
                <a:lnTo>
                  <a:pt x="1848" y="5551"/>
                </a:lnTo>
                <a:lnTo>
                  <a:pt x="1781" y="5510"/>
                </a:lnTo>
                <a:lnTo>
                  <a:pt x="1711" y="5467"/>
                </a:lnTo>
                <a:lnTo>
                  <a:pt x="1641" y="5422"/>
                </a:lnTo>
                <a:lnTo>
                  <a:pt x="1571" y="5374"/>
                </a:lnTo>
                <a:lnTo>
                  <a:pt x="1501" y="5324"/>
                </a:lnTo>
                <a:lnTo>
                  <a:pt x="1429" y="5271"/>
                </a:lnTo>
                <a:lnTo>
                  <a:pt x="1357" y="5215"/>
                </a:lnTo>
                <a:lnTo>
                  <a:pt x="1285" y="5159"/>
                </a:lnTo>
                <a:lnTo>
                  <a:pt x="1213" y="5098"/>
                </a:lnTo>
                <a:lnTo>
                  <a:pt x="1142" y="5036"/>
                </a:lnTo>
                <a:lnTo>
                  <a:pt x="1070" y="4973"/>
                </a:lnTo>
                <a:lnTo>
                  <a:pt x="999" y="4908"/>
                </a:lnTo>
                <a:lnTo>
                  <a:pt x="930" y="4842"/>
                </a:lnTo>
                <a:lnTo>
                  <a:pt x="864" y="4776"/>
                </a:lnTo>
                <a:lnTo>
                  <a:pt x="800" y="4710"/>
                </a:lnTo>
                <a:lnTo>
                  <a:pt x="737" y="4645"/>
                </a:lnTo>
                <a:lnTo>
                  <a:pt x="679" y="4579"/>
                </a:lnTo>
                <a:lnTo>
                  <a:pt x="621" y="4513"/>
                </a:lnTo>
                <a:lnTo>
                  <a:pt x="566" y="4448"/>
                </a:lnTo>
                <a:lnTo>
                  <a:pt x="514" y="4383"/>
                </a:lnTo>
                <a:lnTo>
                  <a:pt x="465" y="4319"/>
                </a:lnTo>
                <a:lnTo>
                  <a:pt x="418" y="4255"/>
                </a:lnTo>
                <a:lnTo>
                  <a:pt x="374" y="4193"/>
                </a:lnTo>
                <a:lnTo>
                  <a:pt x="332" y="4130"/>
                </a:lnTo>
                <a:lnTo>
                  <a:pt x="294" y="4069"/>
                </a:lnTo>
                <a:lnTo>
                  <a:pt x="258" y="4009"/>
                </a:lnTo>
                <a:lnTo>
                  <a:pt x="225" y="3950"/>
                </a:lnTo>
                <a:lnTo>
                  <a:pt x="203" y="3906"/>
                </a:lnTo>
                <a:lnTo>
                  <a:pt x="182" y="3863"/>
                </a:lnTo>
                <a:lnTo>
                  <a:pt x="163" y="3823"/>
                </a:lnTo>
                <a:lnTo>
                  <a:pt x="145" y="3783"/>
                </a:lnTo>
                <a:lnTo>
                  <a:pt x="130" y="3746"/>
                </a:lnTo>
                <a:lnTo>
                  <a:pt x="116" y="3709"/>
                </a:lnTo>
                <a:lnTo>
                  <a:pt x="104" y="3675"/>
                </a:lnTo>
                <a:lnTo>
                  <a:pt x="95" y="3642"/>
                </a:lnTo>
                <a:lnTo>
                  <a:pt x="81" y="3657"/>
                </a:lnTo>
                <a:lnTo>
                  <a:pt x="70" y="3674"/>
                </a:lnTo>
                <a:lnTo>
                  <a:pt x="59" y="3691"/>
                </a:lnTo>
                <a:lnTo>
                  <a:pt x="48" y="3708"/>
                </a:lnTo>
                <a:lnTo>
                  <a:pt x="39" y="3726"/>
                </a:lnTo>
                <a:lnTo>
                  <a:pt x="31" y="3746"/>
                </a:lnTo>
                <a:lnTo>
                  <a:pt x="24" y="3765"/>
                </a:lnTo>
                <a:lnTo>
                  <a:pt x="17" y="3784"/>
                </a:lnTo>
                <a:lnTo>
                  <a:pt x="12" y="3805"/>
                </a:lnTo>
                <a:lnTo>
                  <a:pt x="7" y="3826"/>
                </a:lnTo>
                <a:lnTo>
                  <a:pt x="4" y="3847"/>
                </a:lnTo>
                <a:lnTo>
                  <a:pt x="2" y="3869"/>
                </a:lnTo>
                <a:lnTo>
                  <a:pt x="0" y="3891"/>
                </a:lnTo>
                <a:lnTo>
                  <a:pt x="0" y="3915"/>
                </a:lnTo>
                <a:lnTo>
                  <a:pt x="0" y="3937"/>
                </a:lnTo>
                <a:lnTo>
                  <a:pt x="1" y="3962"/>
                </a:lnTo>
                <a:lnTo>
                  <a:pt x="3" y="3986"/>
                </a:lnTo>
                <a:lnTo>
                  <a:pt x="6" y="4010"/>
                </a:lnTo>
                <a:lnTo>
                  <a:pt x="11" y="4035"/>
                </a:lnTo>
                <a:lnTo>
                  <a:pt x="15" y="4061"/>
                </a:lnTo>
                <a:lnTo>
                  <a:pt x="21" y="4086"/>
                </a:lnTo>
                <a:lnTo>
                  <a:pt x="28" y="4112"/>
                </a:lnTo>
                <a:lnTo>
                  <a:pt x="35" y="4139"/>
                </a:lnTo>
                <a:lnTo>
                  <a:pt x="44" y="4166"/>
                </a:lnTo>
                <a:lnTo>
                  <a:pt x="52" y="4193"/>
                </a:lnTo>
                <a:lnTo>
                  <a:pt x="62" y="4220"/>
                </a:lnTo>
                <a:lnTo>
                  <a:pt x="74" y="4248"/>
                </a:lnTo>
                <a:lnTo>
                  <a:pt x="85" y="4276"/>
                </a:lnTo>
                <a:lnTo>
                  <a:pt x="111" y="4333"/>
                </a:lnTo>
                <a:lnTo>
                  <a:pt x="140" y="4391"/>
                </a:lnTo>
                <a:lnTo>
                  <a:pt x="167" y="4441"/>
                </a:lnTo>
                <a:lnTo>
                  <a:pt x="197" y="4493"/>
                </a:lnTo>
                <a:lnTo>
                  <a:pt x="229" y="4544"/>
                </a:lnTo>
                <a:lnTo>
                  <a:pt x="265" y="4598"/>
                </a:lnTo>
                <a:lnTo>
                  <a:pt x="301" y="4651"/>
                </a:lnTo>
                <a:lnTo>
                  <a:pt x="340" y="4705"/>
                </a:lnTo>
                <a:lnTo>
                  <a:pt x="382" y="4759"/>
                </a:lnTo>
                <a:lnTo>
                  <a:pt x="424" y="4813"/>
                </a:lnTo>
                <a:lnTo>
                  <a:pt x="469" y="4869"/>
                </a:lnTo>
                <a:lnTo>
                  <a:pt x="517" y="4924"/>
                </a:lnTo>
                <a:lnTo>
                  <a:pt x="566" y="4978"/>
                </a:lnTo>
                <a:lnTo>
                  <a:pt x="617" y="5033"/>
                </a:lnTo>
                <a:lnTo>
                  <a:pt x="670" y="5088"/>
                </a:lnTo>
                <a:lnTo>
                  <a:pt x="725" y="5142"/>
                </a:lnTo>
                <a:lnTo>
                  <a:pt x="781" y="5197"/>
                </a:lnTo>
                <a:lnTo>
                  <a:pt x="839" y="5251"/>
                </a:lnTo>
                <a:lnTo>
                  <a:pt x="899" y="5303"/>
                </a:lnTo>
                <a:lnTo>
                  <a:pt x="958" y="5354"/>
                </a:lnTo>
                <a:lnTo>
                  <a:pt x="1018" y="5403"/>
                </a:lnTo>
                <a:lnTo>
                  <a:pt x="1077" y="5450"/>
                </a:lnTo>
                <a:lnTo>
                  <a:pt x="1137" y="5496"/>
                </a:lnTo>
                <a:lnTo>
                  <a:pt x="1196" y="5539"/>
                </a:lnTo>
                <a:lnTo>
                  <a:pt x="1256" y="5581"/>
                </a:lnTo>
                <a:lnTo>
                  <a:pt x="1315" y="5621"/>
                </a:lnTo>
                <a:lnTo>
                  <a:pt x="1373" y="5658"/>
                </a:lnTo>
                <a:lnTo>
                  <a:pt x="1432" y="5693"/>
                </a:lnTo>
                <a:lnTo>
                  <a:pt x="1489" y="5727"/>
                </a:lnTo>
                <a:lnTo>
                  <a:pt x="1546" y="5759"/>
                </a:lnTo>
                <a:lnTo>
                  <a:pt x="1601" y="5788"/>
                </a:lnTo>
                <a:lnTo>
                  <a:pt x="1657" y="5815"/>
                </a:lnTo>
                <a:lnTo>
                  <a:pt x="1711" y="5839"/>
                </a:lnTo>
                <a:lnTo>
                  <a:pt x="1764" y="5862"/>
                </a:lnTo>
                <a:lnTo>
                  <a:pt x="1824" y="5885"/>
                </a:lnTo>
                <a:lnTo>
                  <a:pt x="1854" y="5896"/>
                </a:lnTo>
                <a:lnTo>
                  <a:pt x="1884" y="5906"/>
                </a:lnTo>
                <a:lnTo>
                  <a:pt x="1913" y="5914"/>
                </a:lnTo>
                <a:lnTo>
                  <a:pt x="1942" y="5923"/>
                </a:lnTo>
                <a:lnTo>
                  <a:pt x="1970" y="5929"/>
                </a:lnTo>
                <a:lnTo>
                  <a:pt x="1998" y="5936"/>
                </a:lnTo>
                <a:lnTo>
                  <a:pt x="2026" y="5942"/>
                </a:lnTo>
                <a:lnTo>
                  <a:pt x="2054" y="5946"/>
                </a:lnTo>
                <a:lnTo>
                  <a:pt x="2081" y="5951"/>
                </a:lnTo>
                <a:lnTo>
                  <a:pt x="2106" y="5954"/>
                </a:lnTo>
                <a:lnTo>
                  <a:pt x="2132" y="5956"/>
                </a:lnTo>
                <a:lnTo>
                  <a:pt x="2158" y="5957"/>
                </a:lnTo>
                <a:lnTo>
                  <a:pt x="2182" y="5958"/>
                </a:lnTo>
                <a:lnTo>
                  <a:pt x="2207" y="5957"/>
                </a:lnTo>
                <a:lnTo>
                  <a:pt x="2231" y="5956"/>
                </a:lnTo>
                <a:lnTo>
                  <a:pt x="2254" y="5954"/>
                </a:lnTo>
                <a:lnTo>
                  <a:pt x="2277" y="5951"/>
                </a:lnTo>
                <a:lnTo>
                  <a:pt x="2299" y="5948"/>
                </a:lnTo>
                <a:lnTo>
                  <a:pt x="2321" y="5942"/>
                </a:lnTo>
                <a:lnTo>
                  <a:pt x="2342" y="5937"/>
                </a:lnTo>
                <a:lnTo>
                  <a:pt x="2363" y="5930"/>
                </a:lnTo>
                <a:lnTo>
                  <a:pt x="2382" y="5923"/>
                </a:lnTo>
                <a:lnTo>
                  <a:pt x="2401" y="5914"/>
                </a:lnTo>
                <a:lnTo>
                  <a:pt x="2420" y="5906"/>
                </a:lnTo>
                <a:lnTo>
                  <a:pt x="2438" y="5895"/>
                </a:lnTo>
                <a:lnTo>
                  <a:pt x="2455" y="5884"/>
                </a:lnTo>
                <a:lnTo>
                  <a:pt x="2472" y="5871"/>
                </a:lnTo>
                <a:lnTo>
                  <a:pt x="2487" y="5859"/>
                </a:lnTo>
                <a:lnTo>
                  <a:pt x="2502" y="5845"/>
                </a:lnTo>
                <a:lnTo>
                  <a:pt x="2517" y="5830"/>
                </a:lnTo>
                <a:lnTo>
                  <a:pt x="2528" y="5817"/>
                </a:lnTo>
                <a:close/>
                <a:moveTo>
                  <a:pt x="1640" y="2625"/>
                </a:moveTo>
                <a:lnTo>
                  <a:pt x="1640" y="2625"/>
                </a:lnTo>
                <a:lnTo>
                  <a:pt x="1678" y="2672"/>
                </a:lnTo>
                <a:lnTo>
                  <a:pt x="1715" y="2720"/>
                </a:lnTo>
                <a:lnTo>
                  <a:pt x="1755" y="2767"/>
                </a:lnTo>
                <a:lnTo>
                  <a:pt x="1794" y="2814"/>
                </a:lnTo>
                <a:lnTo>
                  <a:pt x="1835" y="2861"/>
                </a:lnTo>
                <a:lnTo>
                  <a:pt x="1877" y="2908"/>
                </a:lnTo>
                <a:lnTo>
                  <a:pt x="1920" y="2955"/>
                </a:lnTo>
                <a:lnTo>
                  <a:pt x="1964" y="3003"/>
                </a:lnTo>
                <a:lnTo>
                  <a:pt x="2009" y="3050"/>
                </a:lnTo>
                <a:lnTo>
                  <a:pt x="2054" y="3097"/>
                </a:lnTo>
                <a:lnTo>
                  <a:pt x="2101" y="3144"/>
                </a:lnTo>
                <a:lnTo>
                  <a:pt x="2148" y="3191"/>
                </a:lnTo>
                <a:lnTo>
                  <a:pt x="2195" y="3238"/>
                </a:lnTo>
                <a:lnTo>
                  <a:pt x="2245" y="3285"/>
                </a:lnTo>
                <a:lnTo>
                  <a:pt x="2294" y="3332"/>
                </a:lnTo>
                <a:lnTo>
                  <a:pt x="2345" y="3378"/>
                </a:lnTo>
                <a:lnTo>
                  <a:pt x="2400" y="3427"/>
                </a:lnTo>
                <a:lnTo>
                  <a:pt x="2456" y="3476"/>
                </a:lnTo>
                <a:lnTo>
                  <a:pt x="2512" y="3524"/>
                </a:lnTo>
                <a:lnTo>
                  <a:pt x="2567" y="3571"/>
                </a:lnTo>
                <a:lnTo>
                  <a:pt x="2623" y="3616"/>
                </a:lnTo>
                <a:lnTo>
                  <a:pt x="2680" y="3661"/>
                </a:lnTo>
                <a:lnTo>
                  <a:pt x="2736" y="3705"/>
                </a:lnTo>
                <a:lnTo>
                  <a:pt x="2791" y="3747"/>
                </a:lnTo>
                <a:lnTo>
                  <a:pt x="2847" y="3788"/>
                </a:lnTo>
                <a:lnTo>
                  <a:pt x="2903" y="3829"/>
                </a:lnTo>
                <a:lnTo>
                  <a:pt x="2959" y="3869"/>
                </a:lnTo>
                <a:lnTo>
                  <a:pt x="3013" y="3906"/>
                </a:lnTo>
                <a:lnTo>
                  <a:pt x="3069" y="3944"/>
                </a:lnTo>
                <a:lnTo>
                  <a:pt x="3124" y="3980"/>
                </a:lnTo>
                <a:lnTo>
                  <a:pt x="3179" y="4015"/>
                </a:lnTo>
                <a:lnTo>
                  <a:pt x="3233" y="4049"/>
                </a:lnTo>
                <a:lnTo>
                  <a:pt x="3238" y="4018"/>
                </a:lnTo>
                <a:lnTo>
                  <a:pt x="3243" y="3987"/>
                </a:lnTo>
                <a:lnTo>
                  <a:pt x="3245" y="3955"/>
                </a:lnTo>
                <a:lnTo>
                  <a:pt x="3247" y="3922"/>
                </a:lnTo>
                <a:lnTo>
                  <a:pt x="3246" y="3889"/>
                </a:lnTo>
                <a:lnTo>
                  <a:pt x="3245" y="3856"/>
                </a:lnTo>
                <a:lnTo>
                  <a:pt x="3243" y="3823"/>
                </a:lnTo>
                <a:lnTo>
                  <a:pt x="3238" y="3788"/>
                </a:lnTo>
                <a:lnTo>
                  <a:pt x="3233" y="3754"/>
                </a:lnTo>
                <a:lnTo>
                  <a:pt x="3227" y="3720"/>
                </a:lnTo>
                <a:lnTo>
                  <a:pt x="3218" y="3686"/>
                </a:lnTo>
                <a:lnTo>
                  <a:pt x="3209" y="3651"/>
                </a:lnTo>
                <a:lnTo>
                  <a:pt x="3199" y="3616"/>
                </a:lnTo>
                <a:lnTo>
                  <a:pt x="3187" y="3580"/>
                </a:lnTo>
                <a:lnTo>
                  <a:pt x="3174" y="3546"/>
                </a:lnTo>
                <a:lnTo>
                  <a:pt x="3159" y="3511"/>
                </a:lnTo>
                <a:lnTo>
                  <a:pt x="3144" y="3475"/>
                </a:lnTo>
                <a:lnTo>
                  <a:pt x="3127" y="3440"/>
                </a:lnTo>
                <a:lnTo>
                  <a:pt x="3110" y="3406"/>
                </a:lnTo>
                <a:lnTo>
                  <a:pt x="3090" y="3370"/>
                </a:lnTo>
                <a:lnTo>
                  <a:pt x="3070" y="3336"/>
                </a:lnTo>
                <a:lnTo>
                  <a:pt x="3049" y="3302"/>
                </a:lnTo>
                <a:lnTo>
                  <a:pt x="3026" y="3267"/>
                </a:lnTo>
                <a:lnTo>
                  <a:pt x="3003" y="3233"/>
                </a:lnTo>
                <a:lnTo>
                  <a:pt x="2977" y="3199"/>
                </a:lnTo>
                <a:lnTo>
                  <a:pt x="2951" y="3166"/>
                </a:lnTo>
                <a:lnTo>
                  <a:pt x="2923" y="3133"/>
                </a:lnTo>
                <a:lnTo>
                  <a:pt x="2895" y="3100"/>
                </a:lnTo>
                <a:lnTo>
                  <a:pt x="2865" y="3068"/>
                </a:lnTo>
                <a:lnTo>
                  <a:pt x="2835" y="3037"/>
                </a:lnTo>
                <a:lnTo>
                  <a:pt x="2803" y="3006"/>
                </a:lnTo>
                <a:lnTo>
                  <a:pt x="2770" y="2975"/>
                </a:lnTo>
                <a:lnTo>
                  <a:pt x="2737" y="2945"/>
                </a:lnTo>
                <a:lnTo>
                  <a:pt x="2701" y="2916"/>
                </a:lnTo>
                <a:lnTo>
                  <a:pt x="2666" y="2888"/>
                </a:lnTo>
                <a:lnTo>
                  <a:pt x="2631" y="2861"/>
                </a:lnTo>
                <a:lnTo>
                  <a:pt x="2595" y="2836"/>
                </a:lnTo>
                <a:lnTo>
                  <a:pt x="2559" y="2812"/>
                </a:lnTo>
                <a:lnTo>
                  <a:pt x="2522" y="2788"/>
                </a:lnTo>
                <a:lnTo>
                  <a:pt x="2486" y="2767"/>
                </a:lnTo>
                <a:lnTo>
                  <a:pt x="2449" y="2746"/>
                </a:lnTo>
                <a:lnTo>
                  <a:pt x="2412" y="2727"/>
                </a:lnTo>
                <a:lnTo>
                  <a:pt x="2375" y="2709"/>
                </a:lnTo>
                <a:lnTo>
                  <a:pt x="2338" y="2693"/>
                </a:lnTo>
                <a:lnTo>
                  <a:pt x="2300" y="2677"/>
                </a:lnTo>
                <a:lnTo>
                  <a:pt x="2264" y="2663"/>
                </a:lnTo>
                <a:lnTo>
                  <a:pt x="2226" y="2649"/>
                </a:lnTo>
                <a:lnTo>
                  <a:pt x="2189" y="2637"/>
                </a:lnTo>
                <a:lnTo>
                  <a:pt x="2152" y="2627"/>
                </a:lnTo>
                <a:lnTo>
                  <a:pt x="2115" y="2618"/>
                </a:lnTo>
                <a:lnTo>
                  <a:pt x="2079" y="2610"/>
                </a:lnTo>
                <a:lnTo>
                  <a:pt x="2042" y="2603"/>
                </a:lnTo>
                <a:lnTo>
                  <a:pt x="2007" y="2597"/>
                </a:lnTo>
                <a:lnTo>
                  <a:pt x="1970" y="2594"/>
                </a:lnTo>
                <a:lnTo>
                  <a:pt x="1935" y="2591"/>
                </a:lnTo>
                <a:lnTo>
                  <a:pt x="1901" y="2590"/>
                </a:lnTo>
                <a:lnTo>
                  <a:pt x="1866" y="2589"/>
                </a:lnTo>
                <a:lnTo>
                  <a:pt x="1832" y="2590"/>
                </a:lnTo>
                <a:lnTo>
                  <a:pt x="1799" y="2593"/>
                </a:lnTo>
                <a:lnTo>
                  <a:pt x="1765" y="2596"/>
                </a:lnTo>
                <a:lnTo>
                  <a:pt x="1733" y="2602"/>
                </a:lnTo>
                <a:lnTo>
                  <a:pt x="1701" y="2608"/>
                </a:lnTo>
                <a:lnTo>
                  <a:pt x="1670" y="2616"/>
                </a:lnTo>
                <a:lnTo>
                  <a:pt x="1640" y="2625"/>
                </a:lnTo>
                <a:close/>
                <a:moveTo>
                  <a:pt x="3487" y="2116"/>
                </a:moveTo>
                <a:lnTo>
                  <a:pt x="3487" y="2116"/>
                </a:lnTo>
                <a:lnTo>
                  <a:pt x="3421" y="2056"/>
                </a:lnTo>
                <a:lnTo>
                  <a:pt x="3391" y="2067"/>
                </a:lnTo>
                <a:lnTo>
                  <a:pt x="3361" y="2076"/>
                </a:lnTo>
                <a:lnTo>
                  <a:pt x="3332" y="2085"/>
                </a:lnTo>
                <a:lnTo>
                  <a:pt x="3303" y="2092"/>
                </a:lnTo>
                <a:lnTo>
                  <a:pt x="3276" y="2098"/>
                </a:lnTo>
                <a:lnTo>
                  <a:pt x="3249" y="2103"/>
                </a:lnTo>
                <a:lnTo>
                  <a:pt x="3221" y="2107"/>
                </a:lnTo>
                <a:lnTo>
                  <a:pt x="3193" y="2112"/>
                </a:lnTo>
                <a:lnTo>
                  <a:pt x="3277" y="2184"/>
                </a:lnTo>
                <a:lnTo>
                  <a:pt x="3360" y="2258"/>
                </a:lnTo>
                <a:lnTo>
                  <a:pt x="3423" y="2315"/>
                </a:lnTo>
                <a:lnTo>
                  <a:pt x="3485" y="2374"/>
                </a:lnTo>
                <a:lnTo>
                  <a:pt x="3525" y="2345"/>
                </a:lnTo>
                <a:lnTo>
                  <a:pt x="3565" y="2318"/>
                </a:lnTo>
                <a:lnTo>
                  <a:pt x="3607" y="2292"/>
                </a:lnTo>
                <a:lnTo>
                  <a:pt x="3649" y="2267"/>
                </a:lnTo>
                <a:lnTo>
                  <a:pt x="3570" y="2191"/>
                </a:lnTo>
                <a:lnTo>
                  <a:pt x="3487" y="2116"/>
                </a:lnTo>
                <a:close/>
                <a:moveTo>
                  <a:pt x="4369" y="3449"/>
                </a:moveTo>
                <a:lnTo>
                  <a:pt x="4369" y="3449"/>
                </a:lnTo>
                <a:lnTo>
                  <a:pt x="4403" y="3504"/>
                </a:lnTo>
                <a:lnTo>
                  <a:pt x="4434" y="3560"/>
                </a:lnTo>
                <a:lnTo>
                  <a:pt x="4463" y="3615"/>
                </a:lnTo>
                <a:lnTo>
                  <a:pt x="4490" y="3668"/>
                </a:lnTo>
                <a:lnTo>
                  <a:pt x="4526" y="3741"/>
                </a:lnTo>
                <a:lnTo>
                  <a:pt x="4557" y="3813"/>
                </a:lnTo>
                <a:lnTo>
                  <a:pt x="4586" y="3882"/>
                </a:lnTo>
                <a:lnTo>
                  <a:pt x="4598" y="3916"/>
                </a:lnTo>
                <a:lnTo>
                  <a:pt x="4609" y="3949"/>
                </a:lnTo>
                <a:lnTo>
                  <a:pt x="4621" y="3981"/>
                </a:lnTo>
                <a:lnTo>
                  <a:pt x="4631" y="4014"/>
                </a:lnTo>
                <a:lnTo>
                  <a:pt x="4639" y="4045"/>
                </a:lnTo>
                <a:lnTo>
                  <a:pt x="4648" y="4076"/>
                </a:lnTo>
                <a:lnTo>
                  <a:pt x="4654" y="4106"/>
                </a:lnTo>
                <a:lnTo>
                  <a:pt x="4661" y="4136"/>
                </a:lnTo>
                <a:lnTo>
                  <a:pt x="4666" y="4165"/>
                </a:lnTo>
                <a:lnTo>
                  <a:pt x="4671" y="4193"/>
                </a:lnTo>
                <a:lnTo>
                  <a:pt x="4674" y="4220"/>
                </a:lnTo>
                <a:lnTo>
                  <a:pt x="4676" y="4247"/>
                </a:lnTo>
                <a:lnTo>
                  <a:pt x="4677" y="4273"/>
                </a:lnTo>
                <a:lnTo>
                  <a:pt x="4677" y="4299"/>
                </a:lnTo>
                <a:lnTo>
                  <a:pt x="4677" y="4323"/>
                </a:lnTo>
                <a:lnTo>
                  <a:pt x="4675" y="4347"/>
                </a:lnTo>
                <a:lnTo>
                  <a:pt x="4672" y="4369"/>
                </a:lnTo>
                <a:lnTo>
                  <a:pt x="4668" y="4392"/>
                </a:lnTo>
                <a:lnTo>
                  <a:pt x="4663" y="4413"/>
                </a:lnTo>
                <a:lnTo>
                  <a:pt x="4657" y="4434"/>
                </a:lnTo>
                <a:lnTo>
                  <a:pt x="4650" y="4453"/>
                </a:lnTo>
                <a:lnTo>
                  <a:pt x="4642" y="4472"/>
                </a:lnTo>
                <a:lnTo>
                  <a:pt x="4632" y="4490"/>
                </a:lnTo>
                <a:lnTo>
                  <a:pt x="4622" y="4507"/>
                </a:lnTo>
                <a:lnTo>
                  <a:pt x="4611" y="4523"/>
                </a:lnTo>
                <a:lnTo>
                  <a:pt x="4598" y="4538"/>
                </a:lnTo>
                <a:lnTo>
                  <a:pt x="4585" y="4552"/>
                </a:lnTo>
                <a:lnTo>
                  <a:pt x="4570" y="4565"/>
                </a:lnTo>
                <a:lnTo>
                  <a:pt x="4554" y="4576"/>
                </a:lnTo>
                <a:lnTo>
                  <a:pt x="4537" y="4587"/>
                </a:lnTo>
                <a:lnTo>
                  <a:pt x="4519" y="4598"/>
                </a:lnTo>
                <a:lnTo>
                  <a:pt x="4500" y="4606"/>
                </a:lnTo>
                <a:lnTo>
                  <a:pt x="4481" y="4615"/>
                </a:lnTo>
                <a:lnTo>
                  <a:pt x="4459" y="4621"/>
                </a:lnTo>
                <a:lnTo>
                  <a:pt x="4438" y="4628"/>
                </a:lnTo>
                <a:lnTo>
                  <a:pt x="4415" y="4633"/>
                </a:lnTo>
                <a:lnTo>
                  <a:pt x="4392" y="4637"/>
                </a:lnTo>
                <a:lnTo>
                  <a:pt x="4368" y="4641"/>
                </a:lnTo>
                <a:lnTo>
                  <a:pt x="4343" y="4643"/>
                </a:lnTo>
                <a:lnTo>
                  <a:pt x="4317" y="4644"/>
                </a:lnTo>
                <a:lnTo>
                  <a:pt x="4290" y="4644"/>
                </a:lnTo>
                <a:lnTo>
                  <a:pt x="4262" y="4644"/>
                </a:lnTo>
                <a:lnTo>
                  <a:pt x="4233" y="4643"/>
                </a:lnTo>
                <a:lnTo>
                  <a:pt x="4204" y="4641"/>
                </a:lnTo>
                <a:lnTo>
                  <a:pt x="4174" y="4637"/>
                </a:lnTo>
                <a:lnTo>
                  <a:pt x="4143" y="4633"/>
                </a:lnTo>
                <a:lnTo>
                  <a:pt x="4112" y="4628"/>
                </a:lnTo>
                <a:lnTo>
                  <a:pt x="4080" y="4622"/>
                </a:lnTo>
                <a:lnTo>
                  <a:pt x="4047" y="4615"/>
                </a:lnTo>
                <a:lnTo>
                  <a:pt x="4013" y="4607"/>
                </a:lnTo>
                <a:lnTo>
                  <a:pt x="3979" y="4599"/>
                </a:lnTo>
                <a:lnTo>
                  <a:pt x="3944" y="4590"/>
                </a:lnTo>
                <a:lnTo>
                  <a:pt x="3873" y="4569"/>
                </a:lnTo>
                <a:lnTo>
                  <a:pt x="3799" y="4544"/>
                </a:lnTo>
                <a:lnTo>
                  <a:pt x="3723" y="4516"/>
                </a:lnTo>
                <a:lnTo>
                  <a:pt x="3680" y="4500"/>
                </a:lnTo>
                <a:lnTo>
                  <a:pt x="3636" y="4482"/>
                </a:lnTo>
                <a:lnTo>
                  <a:pt x="3592" y="4464"/>
                </a:lnTo>
                <a:lnTo>
                  <a:pt x="3548" y="4443"/>
                </a:lnTo>
                <a:lnTo>
                  <a:pt x="3503" y="4423"/>
                </a:lnTo>
                <a:lnTo>
                  <a:pt x="3458" y="4402"/>
                </a:lnTo>
                <a:lnTo>
                  <a:pt x="3413" y="4379"/>
                </a:lnTo>
                <a:lnTo>
                  <a:pt x="3367" y="4356"/>
                </a:lnTo>
                <a:lnTo>
                  <a:pt x="3321" y="4331"/>
                </a:lnTo>
                <a:lnTo>
                  <a:pt x="3274" y="4305"/>
                </a:lnTo>
                <a:lnTo>
                  <a:pt x="3227" y="4279"/>
                </a:lnTo>
                <a:lnTo>
                  <a:pt x="3179" y="4253"/>
                </a:lnTo>
                <a:lnTo>
                  <a:pt x="3085" y="4195"/>
                </a:lnTo>
                <a:lnTo>
                  <a:pt x="2989" y="4135"/>
                </a:lnTo>
                <a:lnTo>
                  <a:pt x="2892" y="4070"/>
                </a:lnTo>
                <a:lnTo>
                  <a:pt x="2795" y="4003"/>
                </a:lnTo>
                <a:lnTo>
                  <a:pt x="2696" y="3932"/>
                </a:lnTo>
                <a:lnTo>
                  <a:pt x="2598" y="3858"/>
                </a:lnTo>
                <a:lnTo>
                  <a:pt x="2500" y="3781"/>
                </a:lnTo>
                <a:lnTo>
                  <a:pt x="2402" y="3701"/>
                </a:lnTo>
                <a:lnTo>
                  <a:pt x="2304" y="3617"/>
                </a:lnTo>
                <a:lnTo>
                  <a:pt x="2206" y="3530"/>
                </a:lnTo>
                <a:lnTo>
                  <a:pt x="2111" y="3442"/>
                </a:lnTo>
                <a:lnTo>
                  <a:pt x="2017" y="3352"/>
                </a:lnTo>
                <a:lnTo>
                  <a:pt x="1928" y="3263"/>
                </a:lnTo>
                <a:lnTo>
                  <a:pt x="1842" y="3173"/>
                </a:lnTo>
                <a:lnTo>
                  <a:pt x="1758" y="3082"/>
                </a:lnTo>
                <a:lnTo>
                  <a:pt x="1678" y="2992"/>
                </a:lnTo>
                <a:lnTo>
                  <a:pt x="1601" y="2902"/>
                </a:lnTo>
                <a:lnTo>
                  <a:pt x="1528" y="2812"/>
                </a:lnTo>
                <a:lnTo>
                  <a:pt x="1458" y="2722"/>
                </a:lnTo>
                <a:lnTo>
                  <a:pt x="1392" y="2633"/>
                </a:lnTo>
                <a:lnTo>
                  <a:pt x="1360" y="2589"/>
                </a:lnTo>
                <a:lnTo>
                  <a:pt x="1329" y="2545"/>
                </a:lnTo>
                <a:lnTo>
                  <a:pt x="1300" y="2501"/>
                </a:lnTo>
                <a:lnTo>
                  <a:pt x="1271" y="2457"/>
                </a:lnTo>
                <a:lnTo>
                  <a:pt x="1243" y="2414"/>
                </a:lnTo>
                <a:lnTo>
                  <a:pt x="1217" y="2370"/>
                </a:lnTo>
                <a:lnTo>
                  <a:pt x="1190" y="2328"/>
                </a:lnTo>
                <a:lnTo>
                  <a:pt x="1165" y="2285"/>
                </a:lnTo>
                <a:lnTo>
                  <a:pt x="1142" y="2244"/>
                </a:lnTo>
                <a:lnTo>
                  <a:pt x="1118" y="2201"/>
                </a:lnTo>
                <a:lnTo>
                  <a:pt x="1097" y="2160"/>
                </a:lnTo>
                <a:lnTo>
                  <a:pt x="1075" y="2118"/>
                </a:lnTo>
                <a:lnTo>
                  <a:pt x="1041" y="2045"/>
                </a:lnTo>
                <a:lnTo>
                  <a:pt x="1009" y="1974"/>
                </a:lnTo>
                <a:lnTo>
                  <a:pt x="981" y="1906"/>
                </a:lnTo>
                <a:lnTo>
                  <a:pt x="968" y="1872"/>
                </a:lnTo>
                <a:lnTo>
                  <a:pt x="956" y="1838"/>
                </a:lnTo>
                <a:lnTo>
                  <a:pt x="945" y="1806"/>
                </a:lnTo>
                <a:lnTo>
                  <a:pt x="936" y="1774"/>
                </a:lnTo>
                <a:lnTo>
                  <a:pt x="926" y="1743"/>
                </a:lnTo>
                <a:lnTo>
                  <a:pt x="919" y="1712"/>
                </a:lnTo>
                <a:lnTo>
                  <a:pt x="911" y="1682"/>
                </a:lnTo>
                <a:lnTo>
                  <a:pt x="905" y="1652"/>
                </a:lnTo>
                <a:lnTo>
                  <a:pt x="900" y="1623"/>
                </a:lnTo>
                <a:lnTo>
                  <a:pt x="896" y="1595"/>
                </a:lnTo>
                <a:lnTo>
                  <a:pt x="893" y="1567"/>
                </a:lnTo>
                <a:lnTo>
                  <a:pt x="891" y="1540"/>
                </a:lnTo>
                <a:lnTo>
                  <a:pt x="889" y="1515"/>
                </a:lnTo>
                <a:lnTo>
                  <a:pt x="889" y="1489"/>
                </a:lnTo>
                <a:lnTo>
                  <a:pt x="890" y="1464"/>
                </a:lnTo>
                <a:lnTo>
                  <a:pt x="892" y="1441"/>
                </a:lnTo>
                <a:lnTo>
                  <a:pt x="894" y="1418"/>
                </a:lnTo>
                <a:lnTo>
                  <a:pt x="898" y="1396"/>
                </a:lnTo>
                <a:lnTo>
                  <a:pt x="904" y="1374"/>
                </a:lnTo>
                <a:lnTo>
                  <a:pt x="909" y="1354"/>
                </a:lnTo>
                <a:lnTo>
                  <a:pt x="916" y="1334"/>
                </a:lnTo>
                <a:lnTo>
                  <a:pt x="925" y="1315"/>
                </a:lnTo>
                <a:lnTo>
                  <a:pt x="934" y="1298"/>
                </a:lnTo>
                <a:lnTo>
                  <a:pt x="944" y="1281"/>
                </a:lnTo>
                <a:lnTo>
                  <a:pt x="956" y="1265"/>
                </a:lnTo>
                <a:lnTo>
                  <a:pt x="968" y="1250"/>
                </a:lnTo>
                <a:lnTo>
                  <a:pt x="982" y="1236"/>
                </a:lnTo>
                <a:lnTo>
                  <a:pt x="997" y="1223"/>
                </a:lnTo>
                <a:lnTo>
                  <a:pt x="1013" y="1211"/>
                </a:lnTo>
                <a:lnTo>
                  <a:pt x="1029" y="1199"/>
                </a:lnTo>
                <a:lnTo>
                  <a:pt x="1047" y="1190"/>
                </a:lnTo>
                <a:lnTo>
                  <a:pt x="1065" y="1181"/>
                </a:lnTo>
                <a:lnTo>
                  <a:pt x="1086" y="1173"/>
                </a:lnTo>
                <a:lnTo>
                  <a:pt x="1106" y="1165"/>
                </a:lnTo>
                <a:lnTo>
                  <a:pt x="1128" y="1160"/>
                </a:lnTo>
                <a:lnTo>
                  <a:pt x="1150" y="1154"/>
                </a:lnTo>
                <a:lnTo>
                  <a:pt x="1174" y="1150"/>
                </a:lnTo>
                <a:lnTo>
                  <a:pt x="1198" y="1147"/>
                </a:lnTo>
                <a:lnTo>
                  <a:pt x="1224" y="1145"/>
                </a:lnTo>
                <a:lnTo>
                  <a:pt x="1250" y="1144"/>
                </a:lnTo>
                <a:lnTo>
                  <a:pt x="1277" y="1143"/>
                </a:lnTo>
                <a:lnTo>
                  <a:pt x="1305" y="1144"/>
                </a:lnTo>
                <a:lnTo>
                  <a:pt x="1332" y="1145"/>
                </a:lnTo>
                <a:lnTo>
                  <a:pt x="1362" y="1147"/>
                </a:lnTo>
                <a:lnTo>
                  <a:pt x="1392" y="1150"/>
                </a:lnTo>
                <a:lnTo>
                  <a:pt x="1424" y="1154"/>
                </a:lnTo>
                <a:lnTo>
                  <a:pt x="1455" y="1160"/>
                </a:lnTo>
                <a:lnTo>
                  <a:pt x="1487" y="1165"/>
                </a:lnTo>
                <a:lnTo>
                  <a:pt x="1520" y="1172"/>
                </a:lnTo>
                <a:lnTo>
                  <a:pt x="1553" y="1180"/>
                </a:lnTo>
                <a:lnTo>
                  <a:pt x="1588" y="1188"/>
                </a:lnTo>
                <a:lnTo>
                  <a:pt x="1622" y="1197"/>
                </a:lnTo>
                <a:lnTo>
                  <a:pt x="1694" y="1219"/>
                </a:lnTo>
                <a:lnTo>
                  <a:pt x="1768" y="1243"/>
                </a:lnTo>
                <a:lnTo>
                  <a:pt x="1844" y="1271"/>
                </a:lnTo>
                <a:lnTo>
                  <a:pt x="1886" y="1287"/>
                </a:lnTo>
                <a:lnTo>
                  <a:pt x="1928" y="1304"/>
                </a:lnTo>
                <a:lnTo>
                  <a:pt x="1972" y="1324"/>
                </a:lnTo>
                <a:lnTo>
                  <a:pt x="2016" y="1343"/>
                </a:lnTo>
                <a:lnTo>
                  <a:pt x="2060" y="1363"/>
                </a:lnTo>
                <a:lnTo>
                  <a:pt x="2105" y="1385"/>
                </a:lnTo>
                <a:lnTo>
                  <a:pt x="2150" y="1407"/>
                </a:lnTo>
                <a:lnTo>
                  <a:pt x="2196" y="1430"/>
                </a:lnTo>
                <a:lnTo>
                  <a:pt x="2241" y="1455"/>
                </a:lnTo>
                <a:lnTo>
                  <a:pt x="2289" y="1479"/>
                </a:lnTo>
                <a:lnTo>
                  <a:pt x="2381" y="1532"/>
                </a:lnTo>
                <a:lnTo>
                  <a:pt x="2475" y="1589"/>
                </a:lnTo>
                <a:lnTo>
                  <a:pt x="2571" y="1649"/>
                </a:lnTo>
                <a:lnTo>
                  <a:pt x="2574" y="1623"/>
                </a:lnTo>
                <a:lnTo>
                  <a:pt x="2579" y="1598"/>
                </a:lnTo>
                <a:lnTo>
                  <a:pt x="2586" y="1575"/>
                </a:lnTo>
                <a:lnTo>
                  <a:pt x="2592" y="1551"/>
                </a:lnTo>
                <a:lnTo>
                  <a:pt x="2602" y="1527"/>
                </a:lnTo>
                <a:lnTo>
                  <a:pt x="2611" y="1505"/>
                </a:lnTo>
                <a:lnTo>
                  <a:pt x="2622" y="1483"/>
                </a:lnTo>
                <a:lnTo>
                  <a:pt x="2634" y="1461"/>
                </a:lnTo>
                <a:lnTo>
                  <a:pt x="2535" y="1400"/>
                </a:lnTo>
                <a:lnTo>
                  <a:pt x="2485" y="1370"/>
                </a:lnTo>
                <a:lnTo>
                  <a:pt x="2437" y="1341"/>
                </a:lnTo>
                <a:lnTo>
                  <a:pt x="2387" y="1314"/>
                </a:lnTo>
                <a:lnTo>
                  <a:pt x="2339" y="1286"/>
                </a:lnTo>
                <a:lnTo>
                  <a:pt x="2290" y="1260"/>
                </a:lnTo>
                <a:lnTo>
                  <a:pt x="2243" y="1236"/>
                </a:lnTo>
                <a:lnTo>
                  <a:pt x="2194" y="1211"/>
                </a:lnTo>
                <a:lnTo>
                  <a:pt x="2147" y="1189"/>
                </a:lnTo>
                <a:lnTo>
                  <a:pt x="2100" y="1166"/>
                </a:lnTo>
                <a:lnTo>
                  <a:pt x="2053" y="1145"/>
                </a:lnTo>
                <a:lnTo>
                  <a:pt x="2007" y="1124"/>
                </a:lnTo>
                <a:lnTo>
                  <a:pt x="1961" y="1105"/>
                </a:lnTo>
                <a:lnTo>
                  <a:pt x="1916" y="1086"/>
                </a:lnTo>
                <a:lnTo>
                  <a:pt x="1871" y="1069"/>
                </a:lnTo>
                <a:lnTo>
                  <a:pt x="1821" y="1050"/>
                </a:lnTo>
                <a:lnTo>
                  <a:pt x="1771" y="1033"/>
                </a:lnTo>
                <a:lnTo>
                  <a:pt x="1723" y="1017"/>
                </a:lnTo>
                <a:lnTo>
                  <a:pt x="1674" y="1002"/>
                </a:lnTo>
                <a:lnTo>
                  <a:pt x="1626" y="988"/>
                </a:lnTo>
                <a:lnTo>
                  <a:pt x="1579" y="976"/>
                </a:lnTo>
                <a:lnTo>
                  <a:pt x="1533" y="965"/>
                </a:lnTo>
                <a:lnTo>
                  <a:pt x="1487" y="955"/>
                </a:lnTo>
                <a:lnTo>
                  <a:pt x="1442" y="947"/>
                </a:lnTo>
                <a:lnTo>
                  <a:pt x="1397" y="940"/>
                </a:lnTo>
                <a:lnTo>
                  <a:pt x="1354" y="935"/>
                </a:lnTo>
                <a:lnTo>
                  <a:pt x="1311" y="929"/>
                </a:lnTo>
                <a:lnTo>
                  <a:pt x="1268" y="926"/>
                </a:lnTo>
                <a:lnTo>
                  <a:pt x="1227" y="925"/>
                </a:lnTo>
                <a:lnTo>
                  <a:pt x="1187" y="924"/>
                </a:lnTo>
                <a:lnTo>
                  <a:pt x="1147" y="925"/>
                </a:lnTo>
                <a:lnTo>
                  <a:pt x="1108" y="927"/>
                </a:lnTo>
                <a:lnTo>
                  <a:pt x="1071" y="931"/>
                </a:lnTo>
                <a:lnTo>
                  <a:pt x="1033" y="936"/>
                </a:lnTo>
                <a:lnTo>
                  <a:pt x="997" y="942"/>
                </a:lnTo>
                <a:lnTo>
                  <a:pt x="963" y="950"/>
                </a:lnTo>
                <a:lnTo>
                  <a:pt x="928" y="959"/>
                </a:lnTo>
                <a:lnTo>
                  <a:pt x="895" y="970"/>
                </a:lnTo>
                <a:lnTo>
                  <a:pt x="863" y="982"/>
                </a:lnTo>
                <a:lnTo>
                  <a:pt x="833" y="996"/>
                </a:lnTo>
                <a:lnTo>
                  <a:pt x="803" y="1011"/>
                </a:lnTo>
                <a:lnTo>
                  <a:pt x="774" y="1027"/>
                </a:lnTo>
                <a:lnTo>
                  <a:pt x="746" y="1045"/>
                </a:lnTo>
                <a:lnTo>
                  <a:pt x="719" y="1064"/>
                </a:lnTo>
                <a:lnTo>
                  <a:pt x="695" y="1085"/>
                </a:lnTo>
                <a:lnTo>
                  <a:pt x="670" y="1107"/>
                </a:lnTo>
                <a:lnTo>
                  <a:pt x="647" y="1131"/>
                </a:lnTo>
                <a:lnTo>
                  <a:pt x="626" y="1155"/>
                </a:lnTo>
                <a:lnTo>
                  <a:pt x="607" y="1182"/>
                </a:lnTo>
                <a:lnTo>
                  <a:pt x="588" y="1209"/>
                </a:lnTo>
                <a:lnTo>
                  <a:pt x="571" y="1237"/>
                </a:lnTo>
                <a:lnTo>
                  <a:pt x="556" y="1267"/>
                </a:lnTo>
                <a:lnTo>
                  <a:pt x="543" y="1297"/>
                </a:lnTo>
                <a:lnTo>
                  <a:pt x="532" y="1328"/>
                </a:lnTo>
                <a:lnTo>
                  <a:pt x="521" y="1360"/>
                </a:lnTo>
                <a:lnTo>
                  <a:pt x="512" y="1393"/>
                </a:lnTo>
                <a:lnTo>
                  <a:pt x="505" y="1427"/>
                </a:lnTo>
                <a:lnTo>
                  <a:pt x="499" y="1462"/>
                </a:lnTo>
                <a:lnTo>
                  <a:pt x="495" y="1497"/>
                </a:lnTo>
                <a:lnTo>
                  <a:pt x="492" y="1534"/>
                </a:lnTo>
                <a:lnTo>
                  <a:pt x="491" y="1571"/>
                </a:lnTo>
                <a:lnTo>
                  <a:pt x="491" y="1609"/>
                </a:lnTo>
                <a:lnTo>
                  <a:pt x="492" y="1648"/>
                </a:lnTo>
                <a:lnTo>
                  <a:pt x="495" y="1687"/>
                </a:lnTo>
                <a:lnTo>
                  <a:pt x="499" y="1728"/>
                </a:lnTo>
                <a:lnTo>
                  <a:pt x="506" y="1769"/>
                </a:lnTo>
                <a:lnTo>
                  <a:pt x="513" y="1810"/>
                </a:lnTo>
                <a:lnTo>
                  <a:pt x="522" y="1852"/>
                </a:lnTo>
                <a:lnTo>
                  <a:pt x="532" y="1895"/>
                </a:lnTo>
                <a:lnTo>
                  <a:pt x="543" y="1939"/>
                </a:lnTo>
                <a:lnTo>
                  <a:pt x="556" y="1983"/>
                </a:lnTo>
                <a:lnTo>
                  <a:pt x="570" y="2028"/>
                </a:lnTo>
                <a:lnTo>
                  <a:pt x="586" y="2073"/>
                </a:lnTo>
                <a:lnTo>
                  <a:pt x="602" y="2118"/>
                </a:lnTo>
                <a:lnTo>
                  <a:pt x="621" y="2165"/>
                </a:lnTo>
                <a:lnTo>
                  <a:pt x="640" y="2211"/>
                </a:lnTo>
                <a:lnTo>
                  <a:pt x="661" y="2259"/>
                </a:lnTo>
                <a:lnTo>
                  <a:pt x="683" y="2306"/>
                </a:lnTo>
                <a:lnTo>
                  <a:pt x="706" y="2354"/>
                </a:lnTo>
                <a:lnTo>
                  <a:pt x="729" y="2398"/>
                </a:lnTo>
                <a:lnTo>
                  <a:pt x="752" y="2443"/>
                </a:lnTo>
                <a:lnTo>
                  <a:pt x="777" y="2488"/>
                </a:lnTo>
                <a:lnTo>
                  <a:pt x="803" y="2533"/>
                </a:lnTo>
                <a:lnTo>
                  <a:pt x="830" y="2579"/>
                </a:lnTo>
                <a:lnTo>
                  <a:pt x="858" y="2625"/>
                </a:lnTo>
                <a:lnTo>
                  <a:pt x="886" y="2671"/>
                </a:lnTo>
                <a:lnTo>
                  <a:pt x="916" y="2717"/>
                </a:lnTo>
                <a:lnTo>
                  <a:pt x="948" y="2765"/>
                </a:lnTo>
                <a:lnTo>
                  <a:pt x="979" y="2812"/>
                </a:lnTo>
                <a:lnTo>
                  <a:pt x="1012" y="2859"/>
                </a:lnTo>
                <a:lnTo>
                  <a:pt x="1045" y="2906"/>
                </a:lnTo>
                <a:lnTo>
                  <a:pt x="1081" y="2953"/>
                </a:lnTo>
                <a:lnTo>
                  <a:pt x="1116" y="3002"/>
                </a:lnTo>
                <a:lnTo>
                  <a:pt x="1152" y="3049"/>
                </a:lnTo>
                <a:lnTo>
                  <a:pt x="1190" y="3097"/>
                </a:lnTo>
                <a:lnTo>
                  <a:pt x="1228" y="3145"/>
                </a:lnTo>
                <a:lnTo>
                  <a:pt x="1268" y="3193"/>
                </a:lnTo>
                <a:lnTo>
                  <a:pt x="1308" y="3241"/>
                </a:lnTo>
                <a:lnTo>
                  <a:pt x="1350" y="3289"/>
                </a:lnTo>
                <a:lnTo>
                  <a:pt x="1391" y="3337"/>
                </a:lnTo>
                <a:lnTo>
                  <a:pt x="1434" y="3385"/>
                </a:lnTo>
                <a:lnTo>
                  <a:pt x="1478" y="3434"/>
                </a:lnTo>
                <a:lnTo>
                  <a:pt x="1522" y="3481"/>
                </a:lnTo>
                <a:lnTo>
                  <a:pt x="1568" y="3529"/>
                </a:lnTo>
                <a:lnTo>
                  <a:pt x="1614" y="3577"/>
                </a:lnTo>
                <a:lnTo>
                  <a:pt x="1662" y="3624"/>
                </a:lnTo>
                <a:lnTo>
                  <a:pt x="1709" y="3672"/>
                </a:lnTo>
                <a:lnTo>
                  <a:pt x="1758" y="3719"/>
                </a:lnTo>
                <a:lnTo>
                  <a:pt x="1807" y="3766"/>
                </a:lnTo>
                <a:lnTo>
                  <a:pt x="1858" y="3813"/>
                </a:lnTo>
                <a:lnTo>
                  <a:pt x="1908" y="3859"/>
                </a:lnTo>
                <a:lnTo>
                  <a:pt x="1960" y="3905"/>
                </a:lnTo>
                <a:lnTo>
                  <a:pt x="2011" y="3951"/>
                </a:lnTo>
                <a:lnTo>
                  <a:pt x="2064" y="3995"/>
                </a:lnTo>
                <a:lnTo>
                  <a:pt x="2115" y="4039"/>
                </a:lnTo>
                <a:lnTo>
                  <a:pt x="2166" y="4082"/>
                </a:lnTo>
                <a:lnTo>
                  <a:pt x="2219" y="4125"/>
                </a:lnTo>
                <a:lnTo>
                  <a:pt x="2270" y="4166"/>
                </a:lnTo>
                <a:lnTo>
                  <a:pt x="2323" y="4207"/>
                </a:lnTo>
                <a:lnTo>
                  <a:pt x="2375" y="4246"/>
                </a:lnTo>
                <a:lnTo>
                  <a:pt x="2427" y="4285"/>
                </a:lnTo>
                <a:lnTo>
                  <a:pt x="2479" y="4322"/>
                </a:lnTo>
                <a:lnTo>
                  <a:pt x="2531" y="4360"/>
                </a:lnTo>
                <a:lnTo>
                  <a:pt x="2583" y="4396"/>
                </a:lnTo>
                <a:lnTo>
                  <a:pt x="2635" y="4432"/>
                </a:lnTo>
                <a:lnTo>
                  <a:pt x="2686" y="4466"/>
                </a:lnTo>
                <a:lnTo>
                  <a:pt x="2738" y="4499"/>
                </a:lnTo>
                <a:lnTo>
                  <a:pt x="2789" y="4532"/>
                </a:lnTo>
                <a:lnTo>
                  <a:pt x="2841" y="4564"/>
                </a:lnTo>
                <a:lnTo>
                  <a:pt x="2891" y="4595"/>
                </a:lnTo>
                <a:lnTo>
                  <a:pt x="2943" y="4625"/>
                </a:lnTo>
                <a:lnTo>
                  <a:pt x="2993" y="4654"/>
                </a:lnTo>
                <a:lnTo>
                  <a:pt x="3042" y="4681"/>
                </a:lnTo>
                <a:lnTo>
                  <a:pt x="3093" y="4708"/>
                </a:lnTo>
                <a:lnTo>
                  <a:pt x="3142" y="4734"/>
                </a:lnTo>
                <a:lnTo>
                  <a:pt x="3191" y="4760"/>
                </a:lnTo>
                <a:lnTo>
                  <a:pt x="3241" y="4783"/>
                </a:lnTo>
                <a:lnTo>
                  <a:pt x="3289" y="4807"/>
                </a:lnTo>
                <a:lnTo>
                  <a:pt x="3337" y="4828"/>
                </a:lnTo>
                <a:lnTo>
                  <a:pt x="3384" y="4850"/>
                </a:lnTo>
                <a:lnTo>
                  <a:pt x="3431" y="4870"/>
                </a:lnTo>
                <a:lnTo>
                  <a:pt x="3479" y="4889"/>
                </a:lnTo>
                <a:lnTo>
                  <a:pt x="3525" y="4907"/>
                </a:lnTo>
                <a:lnTo>
                  <a:pt x="3575" y="4926"/>
                </a:lnTo>
                <a:lnTo>
                  <a:pt x="3624" y="4943"/>
                </a:lnTo>
                <a:lnTo>
                  <a:pt x="3674" y="4959"/>
                </a:lnTo>
                <a:lnTo>
                  <a:pt x="3722" y="4974"/>
                </a:lnTo>
                <a:lnTo>
                  <a:pt x="3769" y="4987"/>
                </a:lnTo>
                <a:lnTo>
                  <a:pt x="3816" y="5000"/>
                </a:lnTo>
                <a:lnTo>
                  <a:pt x="3863" y="5011"/>
                </a:lnTo>
                <a:lnTo>
                  <a:pt x="3908" y="5020"/>
                </a:lnTo>
                <a:lnTo>
                  <a:pt x="3954" y="5029"/>
                </a:lnTo>
                <a:lnTo>
                  <a:pt x="3998" y="5035"/>
                </a:lnTo>
                <a:lnTo>
                  <a:pt x="4042" y="5042"/>
                </a:lnTo>
                <a:lnTo>
                  <a:pt x="4085" y="5046"/>
                </a:lnTo>
                <a:lnTo>
                  <a:pt x="4127" y="5049"/>
                </a:lnTo>
                <a:lnTo>
                  <a:pt x="4169" y="5051"/>
                </a:lnTo>
                <a:lnTo>
                  <a:pt x="4209" y="5051"/>
                </a:lnTo>
                <a:lnTo>
                  <a:pt x="4248" y="5050"/>
                </a:lnTo>
                <a:lnTo>
                  <a:pt x="4288" y="5048"/>
                </a:lnTo>
                <a:lnTo>
                  <a:pt x="4325" y="5045"/>
                </a:lnTo>
                <a:lnTo>
                  <a:pt x="4362" y="5040"/>
                </a:lnTo>
                <a:lnTo>
                  <a:pt x="4398" y="5033"/>
                </a:lnTo>
                <a:lnTo>
                  <a:pt x="4434" y="5026"/>
                </a:lnTo>
                <a:lnTo>
                  <a:pt x="4467" y="5016"/>
                </a:lnTo>
                <a:lnTo>
                  <a:pt x="4500" y="5005"/>
                </a:lnTo>
                <a:lnTo>
                  <a:pt x="4532" y="4993"/>
                </a:lnTo>
                <a:lnTo>
                  <a:pt x="4563" y="4981"/>
                </a:lnTo>
                <a:lnTo>
                  <a:pt x="4593" y="4966"/>
                </a:lnTo>
                <a:lnTo>
                  <a:pt x="4621" y="4948"/>
                </a:lnTo>
                <a:lnTo>
                  <a:pt x="4649" y="4931"/>
                </a:lnTo>
                <a:lnTo>
                  <a:pt x="4676" y="4912"/>
                </a:lnTo>
                <a:lnTo>
                  <a:pt x="4701" y="4891"/>
                </a:lnTo>
                <a:lnTo>
                  <a:pt x="4725" y="4869"/>
                </a:lnTo>
                <a:lnTo>
                  <a:pt x="4748" y="4844"/>
                </a:lnTo>
                <a:lnTo>
                  <a:pt x="4769" y="4820"/>
                </a:lnTo>
                <a:lnTo>
                  <a:pt x="4790" y="4794"/>
                </a:lnTo>
                <a:lnTo>
                  <a:pt x="4808" y="4766"/>
                </a:lnTo>
                <a:lnTo>
                  <a:pt x="4824" y="4738"/>
                </a:lnTo>
                <a:lnTo>
                  <a:pt x="4839" y="4709"/>
                </a:lnTo>
                <a:lnTo>
                  <a:pt x="4853" y="4679"/>
                </a:lnTo>
                <a:lnTo>
                  <a:pt x="4865" y="4647"/>
                </a:lnTo>
                <a:lnTo>
                  <a:pt x="4874" y="4616"/>
                </a:lnTo>
                <a:lnTo>
                  <a:pt x="4884" y="4583"/>
                </a:lnTo>
                <a:lnTo>
                  <a:pt x="4891" y="4549"/>
                </a:lnTo>
                <a:lnTo>
                  <a:pt x="4897" y="4514"/>
                </a:lnTo>
                <a:lnTo>
                  <a:pt x="4901" y="4478"/>
                </a:lnTo>
                <a:lnTo>
                  <a:pt x="4904" y="4441"/>
                </a:lnTo>
                <a:lnTo>
                  <a:pt x="4905" y="4405"/>
                </a:lnTo>
                <a:lnTo>
                  <a:pt x="4905" y="4366"/>
                </a:lnTo>
                <a:lnTo>
                  <a:pt x="4903" y="4328"/>
                </a:lnTo>
                <a:lnTo>
                  <a:pt x="4900" y="4288"/>
                </a:lnTo>
                <a:lnTo>
                  <a:pt x="4896" y="4248"/>
                </a:lnTo>
                <a:lnTo>
                  <a:pt x="4890" y="4207"/>
                </a:lnTo>
                <a:lnTo>
                  <a:pt x="4883" y="4165"/>
                </a:lnTo>
                <a:lnTo>
                  <a:pt x="4874" y="4123"/>
                </a:lnTo>
                <a:lnTo>
                  <a:pt x="4864" y="4080"/>
                </a:lnTo>
                <a:lnTo>
                  <a:pt x="4853" y="4036"/>
                </a:lnTo>
                <a:lnTo>
                  <a:pt x="4840" y="3992"/>
                </a:lnTo>
                <a:lnTo>
                  <a:pt x="4825" y="3948"/>
                </a:lnTo>
                <a:lnTo>
                  <a:pt x="4810" y="3903"/>
                </a:lnTo>
                <a:lnTo>
                  <a:pt x="4793" y="3857"/>
                </a:lnTo>
                <a:lnTo>
                  <a:pt x="4775" y="3811"/>
                </a:lnTo>
                <a:lnTo>
                  <a:pt x="4755" y="3764"/>
                </a:lnTo>
                <a:lnTo>
                  <a:pt x="4735" y="3717"/>
                </a:lnTo>
                <a:lnTo>
                  <a:pt x="4712" y="3669"/>
                </a:lnTo>
                <a:lnTo>
                  <a:pt x="4689" y="3621"/>
                </a:lnTo>
                <a:lnTo>
                  <a:pt x="4658" y="3559"/>
                </a:lnTo>
                <a:lnTo>
                  <a:pt x="4623" y="3497"/>
                </a:lnTo>
                <a:lnTo>
                  <a:pt x="4587" y="3432"/>
                </a:lnTo>
                <a:lnTo>
                  <a:pt x="4549" y="3368"/>
                </a:lnTo>
                <a:lnTo>
                  <a:pt x="4504" y="3391"/>
                </a:lnTo>
                <a:lnTo>
                  <a:pt x="4459" y="3411"/>
                </a:lnTo>
                <a:lnTo>
                  <a:pt x="4414" y="3430"/>
                </a:lnTo>
                <a:lnTo>
                  <a:pt x="4369" y="3449"/>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29" name="KSO_Shape"/>
          <p:cNvSpPr/>
          <p:nvPr/>
        </p:nvSpPr>
        <p:spPr bwMode="auto">
          <a:xfrm>
            <a:off x="7205137" y="5827539"/>
            <a:ext cx="501666" cy="403841"/>
          </a:xfrm>
          <a:custGeom>
            <a:avLst/>
            <a:gdLst>
              <a:gd name="T0" fmla="*/ 913166 w 4940"/>
              <a:gd name="T1" fmla="*/ 216832 h 3973"/>
              <a:gd name="T2" fmla="*/ 832184 w 4940"/>
              <a:gd name="T3" fmla="*/ 139667 h 3973"/>
              <a:gd name="T4" fmla="*/ 750431 w 4940"/>
              <a:gd name="T5" fmla="*/ 81408 h 3973"/>
              <a:gd name="T6" fmla="*/ 668293 w 4940"/>
              <a:gd name="T7" fmla="*/ 40897 h 3973"/>
              <a:gd name="T8" fmla="*/ 586925 w 4940"/>
              <a:gd name="T9" fmla="*/ 14661 h 3973"/>
              <a:gd name="T10" fmla="*/ 506715 w 4940"/>
              <a:gd name="T11" fmla="*/ 2315 h 3973"/>
              <a:gd name="T12" fmla="*/ 429203 w 4940"/>
              <a:gd name="T13" fmla="*/ 772 h 3973"/>
              <a:gd name="T14" fmla="*/ 354777 w 4940"/>
              <a:gd name="T15" fmla="*/ 8102 h 3973"/>
              <a:gd name="T16" fmla="*/ 285364 w 4940"/>
              <a:gd name="T17" fmla="*/ 22763 h 3973"/>
              <a:gd name="T18" fmla="*/ 220965 w 4940"/>
              <a:gd name="T19" fmla="*/ 42826 h 3973"/>
              <a:gd name="T20" fmla="*/ 136898 w 4940"/>
              <a:gd name="T21" fmla="*/ 77164 h 3973"/>
              <a:gd name="T22" fmla="*/ 52060 w 4940"/>
              <a:gd name="T23" fmla="*/ 123077 h 3973"/>
              <a:gd name="T24" fmla="*/ 0 w 4940"/>
              <a:gd name="T25" fmla="*/ 158573 h 3973"/>
              <a:gd name="T26" fmla="*/ 23523 w 4940"/>
              <a:gd name="T27" fmla="*/ 1411336 h 3973"/>
              <a:gd name="T28" fmla="*/ 90237 w 4940"/>
              <a:gd name="T29" fmla="*/ 1371211 h 3973"/>
              <a:gd name="T30" fmla="*/ 191271 w 4940"/>
              <a:gd name="T31" fmla="*/ 1323755 h 3973"/>
              <a:gd name="T32" fmla="*/ 252200 w 4940"/>
              <a:gd name="T33" fmla="*/ 1302149 h 3973"/>
              <a:gd name="T34" fmla="*/ 319300 w 4940"/>
              <a:gd name="T35" fmla="*/ 1284787 h 3973"/>
              <a:gd name="T36" fmla="*/ 391798 w 4940"/>
              <a:gd name="T37" fmla="*/ 1273212 h 3973"/>
              <a:gd name="T38" fmla="*/ 467381 w 4940"/>
              <a:gd name="T39" fmla="*/ 1270511 h 3973"/>
              <a:gd name="T40" fmla="*/ 546434 w 4940"/>
              <a:gd name="T41" fmla="*/ 1277070 h 3973"/>
              <a:gd name="T42" fmla="*/ 627802 w 4940"/>
              <a:gd name="T43" fmla="*/ 1295975 h 3973"/>
              <a:gd name="T44" fmla="*/ 709555 w 4940"/>
              <a:gd name="T45" fmla="*/ 1329156 h 3973"/>
              <a:gd name="T46" fmla="*/ 791693 w 4940"/>
              <a:gd name="T47" fmla="*/ 1378155 h 3973"/>
              <a:gd name="T48" fmla="*/ 873061 w 4940"/>
              <a:gd name="T49" fmla="*/ 1445288 h 3973"/>
              <a:gd name="T50" fmla="*/ 952500 w 4940"/>
              <a:gd name="T51" fmla="*/ 1532870 h 3973"/>
              <a:gd name="T52" fmla="*/ 1011887 w 4940"/>
              <a:gd name="T53" fmla="*/ 1465351 h 3973"/>
              <a:gd name="T54" fmla="*/ 1092868 w 4940"/>
              <a:gd name="T55" fmla="*/ 1393588 h 3973"/>
              <a:gd name="T56" fmla="*/ 1175007 w 4940"/>
              <a:gd name="T57" fmla="*/ 1339959 h 3973"/>
              <a:gd name="T58" fmla="*/ 1256760 w 4940"/>
              <a:gd name="T59" fmla="*/ 1302920 h 3973"/>
              <a:gd name="T60" fmla="*/ 1338128 w 4940"/>
              <a:gd name="T61" fmla="*/ 1280928 h 3973"/>
              <a:gd name="T62" fmla="*/ 1417952 w 4940"/>
              <a:gd name="T63" fmla="*/ 1270897 h 3973"/>
              <a:gd name="T64" fmla="*/ 1494692 w 4940"/>
              <a:gd name="T65" fmla="*/ 1271669 h 3973"/>
              <a:gd name="T66" fmla="*/ 1567962 w 4940"/>
              <a:gd name="T67" fmla="*/ 1281314 h 3973"/>
              <a:gd name="T68" fmla="*/ 1635832 w 4940"/>
              <a:gd name="T69" fmla="*/ 1297519 h 3973"/>
              <a:gd name="T70" fmla="*/ 1698689 w 4940"/>
              <a:gd name="T71" fmla="*/ 1318353 h 3973"/>
              <a:gd name="T72" fmla="*/ 1792397 w 4940"/>
              <a:gd name="T73" fmla="*/ 1359250 h 3973"/>
              <a:gd name="T74" fmla="*/ 1868365 w 4940"/>
              <a:gd name="T75" fmla="*/ 1402848 h 3973"/>
              <a:gd name="T76" fmla="*/ 1905000 w 4940"/>
              <a:gd name="T77" fmla="*/ 158573 h 3973"/>
              <a:gd name="T78" fmla="*/ 1868365 w 4940"/>
              <a:gd name="T79" fmla="*/ 133109 h 3973"/>
              <a:gd name="T80" fmla="*/ 1792397 w 4940"/>
              <a:gd name="T81" fmla="*/ 89511 h 3973"/>
              <a:gd name="T82" fmla="*/ 1698689 w 4940"/>
              <a:gd name="T83" fmla="*/ 47842 h 3973"/>
              <a:gd name="T84" fmla="*/ 1635832 w 4940"/>
              <a:gd name="T85" fmla="*/ 27393 h 3973"/>
              <a:gd name="T86" fmla="*/ 1567962 w 4940"/>
              <a:gd name="T87" fmla="*/ 11575 h 3973"/>
              <a:gd name="T88" fmla="*/ 1494692 w 4940"/>
              <a:gd name="T89" fmla="*/ 1929 h 3973"/>
              <a:gd name="T90" fmla="*/ 1417952 w 4940"/>
              <a:gd name="T91" fmla="*/ 1157 h 3973"/>
              <a:gd name="T92" fmla="*/ 1338128 w 4940"/>
              <a:gd name="T93" fmla="*/ 10417 h 3973"/>
              <a:gd name="T94" fmla="*/ 1256760 w 4940"/>
              <a:gd name="T95" fmla="*/ 33181 h 3973"/>
              <a:gd name="T96" fmla="*/ 1175007 w 4940"/>
              <a:gd name="T97" fmla="*/ 70220 h 3973"/>
              <a:gd name="T98" fmla="*/ 1092868 w 4940"/>
              <a:gd name="T99" fmla="*/ 123463 h 3973"/>
              <a:gd name="T100" fmla="*/ 1011887 w 4940"/>
              <a:gd name="T101" fmla="*/ 195612 h 3973"/>
              <a:gd name="T102" fmla="*/ 952500 w 4940"/>
              <a:gd name="T103" fmla="*/ 262745 h 397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4940" h="3973">
                <a:moveTo>
                  <a:pt x="2470" y="681"/>
                </a:moveTo>
                <a:lnTo>
                  <a:pt x="2470" y="681"/>
                </a:lnTo>
                <a:lnTo>
                  <a:pt x="2419" y="619"/>
                </a:lnTo>
                <a:lnTo>
                  <a:pt x="2368" y="562"/>
                </a:lnTo>
                <a:lnTo>
                  <a:pt x="2315" y="507"/>
                </a:lnTo>
                <a:lnTo>
                  <a:pt x="2264" y="455"/>
                </a:lnTo>
                <a:lnTo>
                  <a:pt x="2211" y="407"/>
                </a:lnTo>
                <a:lnTo>
                  <a:pt x="2158" y="362"/>
                </a:lnTo>
                <a:lnTo>
                  <a:pt x="2106" y="320"/>
                </a:lnTo>
                <a:lnTo>
                  <a:pt x="2053" y="281"/>
                </a:lnTo>
                <a:lnTo>
                  <a:pt x="2000" y="244"/>
                </a:lnTo>
                <a:lnTo>
                  <a:pt x="1946" y="211"/>
                </a:lnTo>
                <a:lnTo>
                  <a:pt x="1894" y="182"/>
                </a:lnTo>
                <a:lnTo>
                  <a:pt x="1840" y="154"/>
                </a:lnTo>
                <a:lnTo>
                  <a:pt x="1787" y="128"/>
                </a:lnTo>
                <a:lnTo>
                  <a:pt x="1733" y="106"/>
                </a:lnTo>
                <a:lnTo>
                  <a:pt x="1680" y="86"/>
                </a:lnTo>
                <a:lnTo>
                  <a:pt x="1628" y="68"/>
                </a:lnTo>
                <a:lnTo>
                  <a:pt x="1575" y="52"/>
                </a:lnTo>
                <a:lnTo>
                  <a:pt x="1522" y="38"/>
                </a:lnTo>
                <a:lnTo>
                  <a:pt x="1469" y="27"/>
                </a:lnTo>
                <a:lnTo>
                  <a:pt x="1417" y="19"/>
                </a:lnTo>
                <a:lnTo>
                  <a:pt x="1365" y="11"/>
                </a:lnTo>
                <a:lnTo>
                  <a:pt x="1314" y="6"/>
                </a:lnTo>
                <a:lnTo>
                  <a:pt x="1264" y="3"/>
                </a:lnTo>
                <a:lnTo>
                  <a:pt x="1212" y="0"/>
                </a:lnTo>
                <a:lnTo>
                  <a:pt x="1163" y="0"/>
                </a:lnTo>
                <a:lnTo>
                  <a:pt x="1113" y="2"/>
                </a:lnTo>
                <a:lnTo>
                  <a:pt x="1064" y="5"/>
                </a:lnTo>
                <a:lnTo>
                  <a:pt x="1016" y="9"/>
                </a:lnTo>
                <a:lnTo>
                  <a:pt x="968" y="15"/>
                </a:lnTo>
                <a:lnTo>
                  <a:pt x="920" y="21"/>
                </a:lnTo>
                <a:lnTo>
                  <a:pt x="875" y="30"/>
                </a:lnTo>
                <a:lnTo>
                  <a:pt x="828" y="38"/>
                </a:lnTo>
                <a:lnTo>
                  <a:pt x="784" y="48"/>
                </a:lnTo>
                <a:lnTo>
                  <a:pt x="740" y="59"/>
                </a:lnTo>
                <a:lnTo>
                  <a:pt x="697" y="71"/>
                </a:lnTo>
                <a:lnTo>
                  <a:pt x="654" y="84"/>
                </a:lnTo>
                <a:lnTo>
                  <a:pt x="614" y="96"/>
                </a:lnTo>
                <a:lnTo>
                  <a:pt x="573" y="111"/>
                </a:lnTo>
                <a:lnTo>
                  <a:pt x="534" y="124"/>
                </a:lnTo>
                <a:lnTo>
                  <a:pt x="496" y="139"/>
                </a:lnTo>
                <a:lnTo>
                  <a:pt x="423" y="169"/>
                </a:lnTo>
                <a:lnTo>
                  <a:pt x="355" y="200"/>
                </a:lnTo>
                <a:lnTo>
                  <a:pt x="292" y="232"/>
                </a:lnTo>
                <a:lnTo>
                  <a:pt x="234" y="263"/>
                </a:lnTo>
                <a:lnTo>
                  <a:pt x="181" y="292"/>
                </a:lnTo>
                <a:lnTo>
                  <a:pt x="135" y="319"/>
                </a:lnTo>
                <a:lnTo>
                  <a:pt x="95" y="345"/>
                </a:lnTo>
                <a:lnTo>
                  <a:pt x="61" y="367"/>
                </a:lnTo>
                <a:lnTo>
                  <a:pt x="16" y="399"/>
                </a:lnTo>
                <a:lnTo>
                  <a:pt x="0" y="411"/>
                </a:lnTo>
                <a:lnTo>
                  <a:pt x="0" y="3702"/>
                </a:lnTo>
                <a:lnTo>
                  <a:pt x="16" y="3690"/>
                </a:lnTo>
                <a:lnTo>
                  <a:pt x="61" y="3658"/>
                </a:lnTo>
                <a:lnTo>
                  <a:pt x="95" y="3636"/>
                </a:lnTo>
                <a:lnTo>
                  <a:pt x="135" y="3612"/>
                </a:lnTo>
                <a:lnTo>
                  <a:pt x="181" y="3583"/>
                </a:lnTo>
                <a:lnTo>
                  <a:pt x="234" y="3554"/>
                </a:lnTo>
                <a:lnTo>
                  <a:pt x="292" y="3523"/>
                </a:lnTo>
                <a:lnTo>
                  <a:pt x="355" y="3493"/>
                </a:lnTo>
                <a:lnTo>
                  <a:pt x="423" y="3461"/>
                </a:lnTo>
                <a:lnTo>
                  <a:pt x="496" y="3431"/>
                </a:lnTo>
                <a:lnTo>
                  <a:pt x="534" y="3417"/>
                </a:lnTo>
                <a:lnTo>
                  <a:pt x="573" y="3402"/>
                </a:lnTo>
                <a:lnTo>
                  <a:pt x="614" y="3388"/>
                </a:lnTo>
                <a:lnTo>
                  <a:pt x="654" y="3375"/>
                </a:lnTo>
                <a:lnTo>
                  <a:pt x="697" y="3363"/>
                </a:lnTo>
                <a:lnTo>
                  <a:pt x="740" y="3350"/>
                </a:lnTo>
                <a:lnTo>
                  <a:pt x="784" y="3339"/>
                </a:lnTo>
                <a:lnTo>
                  <a:pt x="828" y="3330"/>
                </a:lnTo>
                <a:lnTo>
                  <a:pt x="875" y="3321"/>
                </a:lnTo>
                <a:lnTo>
                  <a:pt x="920" y="3312"/>
                </a:lnTo>
                <a:lnTo>
                  <a:pt x="968" y="3306"/>
                </a:lnTo>
                <a:lnTo>
                  <a:pt x="1016" y="3300"/>
                </a:lnTo>
                <a:lnTo>
                  <a:pt x="1064" y="3296"/>
                </a:lnTo>
                <a:lnTo>
                  <a:pt x="1113" y="3294"/>
                </a:lnTo>
                <a:lnTo>
                  <a:pt x="1163" y="3292"/>
                </a:lnTo>
                <a:lnTo>
                  <a:pt x="1212" y="3293"/>
                </a:lnTo>
                <a:lnTo>
                  <a:pt x="1264" y="3294"/>
                </a:lnTo>
                <a:lnTo>
                  <a:pt x="1314" y="3298"/>
                </a:lnTo>
                <a:lnTo>
                  <a:pt x="1365" y="3303"/>
                </a:lnTo>
                <a:lnTo>
                  <a:pt x="1417" y="3310"/>
                </a:lnTo>
                <a:lnTo>
                  <a:pt x="1469" y="3320"/>
                </a:lnTo>
                <a:lnTo>
                  <a:pt x="1522" y="3331"/>
                </a:lnTo>
                <a:lnTo>
                  <a:pt x="1575" y="3344"/>
                </a:lnTo>
                <a:lnTo>
                  <a:pt x="1628" y="3359"/>
                </a:lnTo>
                <a:lnTo>
                  <a:pt x="1680" y="3377"/>
                </a:lnTo>
                <a:lnTo>
                  <a:pt x="1733" y="3397"/>
                </a:lnTo>
                <a:lnTo>
                  <a:pt x="1787" y="3420"/>
                </a:lnTo>
                <a:lnTo>
                  <a:pt x="1840" y="3445"/>
                </a:lnTo>
                <a:lnTo>
                  <a:pt x="1894" y="3473"/>
                </a:lnTo>
                <a:lnTo>
                  <a:pt x="1946" y="3504"/>
                </a:lnTo>
                <a:lnTo>
                  <a:pt x="2000" y="3537"/>
                </a:lnTo>
                <a:lnTo>
                  <a:pt x="2053" y="3572"/>
                </a:lnTo>
                <a:lnTo>
                  <a:pt x="2106" y="3612"/>
                </a:lnTo>
                <a:lnTo>
                  <a:pt x="2158" y="3653"/>
                </a:lnTo>
                <a:lnTo>
                  <a:pt x="2211" y="3699"/>
                </a:lnTo>
                <a:lnTo>
                  <a:pt x="2264" y="3746"/>
                </a:lnTo>
                <a:lnTo>
                  <a:pt x="2315" y="3798"/>
                </a:lnTo>
                <a:lnTo>
                  <a:pt x="2368" y="3853"/>
                </a:lnTo>
                <a:lnTo>
                  <a:pt x="2419" y="3911"/>
                </a:lnTo>
                <a:lnTo>
                  <a:pt x="2470" y="3973"/>
                </a:lnTo>
                <a:lnTo>
                  <a:pt x="2521" y="3911"/>
                </a:lnTo>
                <a:lnTo>
                  <a:pt x="2573" y="3853"/>
                </a:lnTo>
                <a:lnTo>
                  <a:pt x="2624" y="3798"/>
                </a:lnTo>
                <a:lnTo>
                  <a:pt x="2676" y="3746"/>
                </a:lnTo>
                <a:lnTo>
                  <a:pt x="2728" y="3699"/>
                </a:lnTo>
                <a:lnTo>
                  <a:pt x="2781" y="3653"/>
                </a:lnTo>
                <a:lnTo>
                  <a:pt x="2834" y="3612"/>
                </a:lnTo>
                <a:lnTo>
                  <a:pt x="2886" y="3572"/>
                </a:lnTo>
                <a:lnTo>
                  <a:pt x="2940" y="3537"/>
                </a:lnTo>
                <a:lnTo>
                  <a:pt x="2993" y="3504"/>
                </a:lnTo>
                <a:lnTo>
                  <a:pt x="3047" y="3473"/>
                </a:lnTo>
                <a:lnTo>
                  <a:pt x="3100" y="3445"/>
                </a:lnTo>
                <a:lnTo>
                  <a:pt x="3154" y="3420"/>
                </a:lnTo>
                <a:lnTo>
                  <a:pt x="3206" y="3397"/>
                </a:lnTo>
                <a:lnTo>
                  <a:pt x="3259" y="3377"/>
                </a:lnTo>
                <a:lnTo>
                  <a:pt x="3313" y="3359"/>
                </a:lnTo>
                <a:lnTo>
                  <a:pt x="3366" y="3344"/>
                </a:lnTo>
                <a:lnTo>
                  <a:pt x="3418" y="3331"/>
                </a:lnTo>
                <a:lnTo>
                  <a:pt x="3470" y="3320"/>
                </a:lnTo>
                <a:lnTo>
                  <a:pt x="3523" y="3310"/>
                </a:lnTo>
                <a:lnTo>
                  <a:pt x="3574" y="3303"/>
                </a:lnTo>
                <a:lnTo>
                  <a:pt x="3626" y="3298"/>
                </a:lnTo>
                <a:lnTo>
                  <a:pt x="3677" y="3294"/>
                </a:lnTo>
                <a:lnTo>
                  <a:pt x="3727" y="3293"/>
                </a:lnTo>
                <a:lnTo>
                  <a:pt x="3778" y="3292"/>
                </a:lnTo>
                <a:lnTo>
                  <a:pt x="3827" y="3294"/>
                </a:lnTo>
                <a:lnTo>
                  <a:pt x="3876" y="3296"/>
                </a:lnTo>
                <a:lnTo>
                  <a:pt x="3925" y="3300"/>
                </a:lnTo>
                <a:lnTo>
                  <a:pt x="3973" y="3306"/>
                </a:lnTo>
                <a:lnTo>
                  <a:pt x="4019" y="3312"/>
                </a:lnTo>
                <a:lnTo>
                  <a:pt x="4066" y="3321"/>
                </a:lnTo>
                <a:lnTo>
                  <a:pt x="4111" y="3330"/>
                </a:lnTo>
                <a:lnTo>
                  <a:pt x="4155" y="3339"/>
                </a:lnTo>
                <a:lnTo>
                  <a:pt x="4199" y="3350"/>
                </a:lnTo>
                <a:lnTo>
                  <a:pt x="4242" y="3363"/>
                </a:lnTo>
                <a:lnTo>
                  <a:pt x="4285" y="3375"/>
                </a:lnTo>
                <a:lnTo>
                  <a:pt x="4327" y="3388"/>
                </a:lnTo>
                <a:lnTo>
                  <a:pt x="4366" y="3402"/>
                </a:lnTo>
                <a:lnTo>
                  <a:pt x="4405" y="3417"/>
                </a:lnTo>
                <a:lnTo>
                  <a:pt x="4444" y="3431"/>
                </a:lnTo>
                <a:lnTo>
                  <a:pt x="4517" y="3461"/>
                </a:lnTo>
                <a:lnTo>
                  <a:pt x="4585" y="3493"/>
                </a:lnTo>
                <a:lnTo>
                  <a:pt x="4648" y="3523"/>
                </a:lnTo>
                <a:lnTo>
                  <a:pt x="4707" y="3554"/>
                </a:lnTo>
                <a:lnTo>
                  <a:pt x="4758" y="3583"/>
                </a:lnTo>
                <a:lnTo>
                  <a:pt x="4805" y="3612"/>
                </a:lnTo>
                <a:lnTo>
                  <a:pt x="4845" y="3636"/>
                </a:lnTo>
                <a:lnTo>
                  <a:pt x="4878" y="3658"/>
                </a:lnTo>
                <a:lnTo>
                  <a:pt x="4924" y="3690"/>
                </a:lnTo>
                <a:lnTo>
                  <a:pt x="4940" y="3702"/>
                </a:lnTo>
                <a:lnTo>
                  <a:pt x="4940" y="411"/>
                </a:lnTo>
                <a:lnTo>
                  <a:pt x="4924" y="399"/>
                </a:lnTo>
                <a:lnTo>
                  <a:pt x="4878" y="367"/>
                </a:lnTo>
                <a:lnTo>
                  <a:pt x="4845" y="345"/>
                </a:lnTo>
                <a:lnTo>
                  <a:pt x="4805" y="319"/>
                </a:lnTo>
                <a:lnTo>
                  <a:pt x="4758" y="292"/>
                </a:lnTo>
                <a:lnTo>
                  <a:pt x="4707" y="263"/>
                </a:lnTo>
                <a:lnTo>
                  <a:pt x="4648" y="232"/>
                </a:lnTo>
                <a:lnTo>
                  <a:pt x="4585" y="200"/>
                </a:lnTo>
                <a:lnTo>
                  <a:pt x="4517" y="169"/>
                </a:lnTo>
                <a:lnTo>
                  <a:pt x="4444" y="139"/>
                </a:lnTo>
                <a:lnTo>
                  <a:pt x="4405" y="124"/>
                </a:lnTo>
                <a:lnTo>
                  <a:pt x="4366" y="111"/>
                </a:lnTo>
                <a:lnTo>
                  <a:pt x="4327" y="96"/>
                </a:lnTo>
                <a:lnTo>
                  <a:pt x="4285" y="84"/>
                </a:lnTo>
                <a:lnTo>
                  <a:pt x="4242" y="71"/>
                </a:lnTo>
                <a:lnTo>
                  <a:pt x="4199" y="59"/>
                </a:lnTo>
                <a:lnTo>
                  <a:pt x="4155" y="48"/>
                </a:lnTo>
                <a:lnTo>
                  <a:pt x="4111" y="38"/>
                </a:lnTo>
                <a:lnTo>
                  <a:pt x="4066" y="30"/>
                </a:lnTo>
                <a:lnTo>
                  <a:pt x="4019" y="21"/>
                </a:lnTo>
                <a:lnTo>
                  <a:pt x="3973" y="15"/>
                </a:lnTo>
                <a:lnTo>
                  <a:pt x="3925" y="9"/>
                </a:lnTo>
                <a:lnTo>
                  <a:pt x="3876" y="5"/>
                </a:lnTo>
                <a:lnTo>
                  <a:pt x="3827" y="2"/>
                </a:lnTo>
                <a:lnTo>
                  <a:pt x="3778" y="0"/>
                </a:lnTo>
                <a:lnTo>
                  <a:pt x="3727" y="0"/>
                </a:lnTo>
                <a:lnTo>
                  <a:pt x="3677" y="3"/>
                </a:lnTo>
                <a:lnTo>
                  <a:pt x="3626" y="6"/>
                </a:lnTo>
                <a:lnTo>
                  <a:pt x="3574" y="11"/>
                </a:lnTo>
                <a:lnTo>
                  <a:pt x="3523" y="19"/>
                </a:lnTo>
                <a:lnTo>
                  <a:pt x="3470" y="27"/>
                </a:lnTo>
                <a:lnTo>
                  <a:pt x="3418" y="38"/>
                </a:lnTo>
                <a:lnTo>
                  <a:pt x="3366" y="52"/>
                </a:lnTo>
                <a:lnTo>
                  <a:pt x="3313" y="68"/>
                </a:lnTo>
                <a:lnTo>
                  <a:pt x="3259" y="86"/>
                </a:lnTo>
                <a:lnTo>
                  <a:pt x="3206" y="106"/>
                </a:lnTo>
                <a:lnTo>
                  <a:pt x="3154" y="128"/>
                </a:lnTo>
                <a:lnTo>
                  <a:pt x="3100" y="154"/>
                </a:lnTo>
                <a:lnTo>
                  <a:pt x="3047" y="182"/>
                </a:lnTo>
                <a:lnTo>
                  <a:pt x="2993" y="211"/>
                </a:lnTo>
                <a:lnTo>
                  <a:pt x="2940" y="244"/>
                </a:lnTo>
                <a:lnTo>
                  <a:pt x="2886" y="281"/>
                </a:lnTo>
                <a:lnTo>
                  <a:pt x="2834" y="320"/>
                </a:lnTo>
                <a:lnTo>
                  <a:pt x="2781" y="362"/>
                </a:lnTo>
                <a:lnTo>
                  <a:pt x="2728" y="407"/>
                </a:lnTo>
                <a:lnTo>
                  <a:pt x="2676" y="455"/>
                </a:lnTo>
                <a:lnTo>
                  <a:pt x="2624" y="507"/>
                </a:lnTo>
                <a:lnTo>
                  <a:pt x="2573" y="562"/>
                </a:lnTo>
                <a:lnTo>
                  <a:pt x="2521" y="619"/>
                </a:lnTo>
                <a:lnTo>
                  <a:pt x="2470" y="681"/>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30" name="KSO_Shape"/>
          <p:cNvSpPr/>
          <p:nvPr/>
        </p:nvSpPr>
        <p:spPr bwMode="auto">
          <a:xfrm>
            <a:off x="9901538" y="5792585"/>
            <a:ext cx="548745" cy="473749"/>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FFFFFF"/>
          </a:solidFill>
          <a:ln>
            <a:noFill/>
          </a:ln>
        </p:spPr>
        <p:txBody>
          <a:bodyPr anchor="ctr" anchorCtr="1"/>
          <a:lstStyle/>
          <a:p>
            <a:endParaRPr lang="zh-CN" altLang="en-US" dirty="0">
              <a:ea typeface="宋体" panose="02010600030101010101" pitchFamily="2" charset="-122"/>
            </a:endParaRP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9" name="圆角矩形 85"/>
          <p:cNvSpPr/>
          <p:nvPr/>
        </p:nvSpPr>
        <p:spPr>
          <a:xfrm>
            <a:off x="2236773" y="3570771"/>
            <a:ext cx="2689254" cy="44202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0" name="矩形 29"/>
          <p:cNvSpPr/>
          <p:nvPr/>
        </p:nvSpPr>
        <p:spPr>
          <a:xfrm>
            <a:off x="2236773" y="239989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6" name="圆角矩形 85"/>
          <p:cNvSpPr/>
          <p:nvPr/>
        </p:nvSpPr>
        <p:spPr>
          <a:xfrm>
            <a:off x="7265973" y="3570771"/>
            <a:ext cx="2689254" cy="442021"/>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7" name="矩形 36"/>
          <p:cNvSpPr/>
          <p:nvPr/>
        </p:nvSpPr>
        <p:spPr>
          <a:xfrm>
            <a:off x="7265973" y="239989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grpSp>
        <p:nvGrpSpPr>
          <p:cNvPr id="19" name="Group 4"/>
          <p:cNvGrpSpPr>
            <a:grpSpLocks noChangeAspect="1"/>
          </p:cNvGrpSpPr>
          <p:nvPr/>
        </p:nvGrpSpPr>
        <p:grpSpPr bwMode="auto">
          <a:xfrm>
            <a:off x="5387908" y="2705166"/>
            <a:ext cx="1416185" cy="3175687"/>
            <a:chOff x="815" y="1510"/>
            <a:chExt cx="891" cy="1998"/>
          </a:xfrm>
          <a:solidFill>
            <a:schemeClr val="tx1"/>
          </a:solidFill>
        </p:grpSpPr>
        <p:sp>
          <p:nvSpPr>
            <p:cNvPr id="21" name="Freeform 5"/>
            <p:cNvSpPr>
              <a:spLocks noEditPoints="1"/>
            </p:cNvSpPr>
            <p:nvPr/>
          </p:nvSpPr>
          <p:spPr bwMode="auto">
            <a:xfrm>
              <a:off x="815" y="1510"/>
              <a:ext cx="891" cy="1998"/>
            </a:xfrm>
            <a:custGeom>
              <a:avLst/>
              <a:gdLst>
                <a:gd name="T0" fmla="*/ 350 w 374"/>
                <a:gd name="T1" fmla="*/ 345 h 843"/>
                <a:gd name="T2" fmla="*/ 300 w 374"/>
                <a:gd name="T3" fmla="*/ 220 h 843"/>
                <a:gd name="T4" fmla="*/ 214 w 374"/>
                <a:gd name="T5" fmla="*/ 65 h 843"/>
                <a:gd name="T6" fmla="*/ 153 w 374"/>
                <a:gd name="T7" fmla="*/ 7 h 843"/>
                <a:gd name="T8" fmla="*/ 61 w 374"/>
                <a:gd name="T9" fmla="*/ 237 h 843"/>
                <a:gd name="T10" fmla="*/ 70 w 374"/>
                <a:gd name="T11" fmla="*/ 384 h 843"/>
                <a:gd name="T12" fmla="*/ 32 w 374"/>
                <a:gd name="T13" fmla="*/ 324 h 843"/>
                <a:gd name="T14" fmla="*/ 11 w 374"/>
                <a:gd name="T15" fmla="*/ 334 h 843"/>
                <a:gd name="T16" fmla="*/ 75 w 374"/>
                <a:gd name="T17" fmla="*/ 473 h 843"/>
                <a:gd name="T18" fmla="*/ 103 w 374"/>
                <a:gd name="T19" fmla="*/ 731 h 843"/>
                <a:gd name="T20" fmla="*/ 70 w 374"/>
                <a:gd name="T21" fmla="*/ 830 h 843"/>
                <a:gd name="T22" fmla="*/ 106 w 374"/>
                <a:gd name="T23" fmla="*/ 834 h 843"/>
                <a:gd name="T24" fmla="*/ 107 w 374"/>
                <a:gd name="T25" fmla="*/ 830 h 843"/>
                <a:gd name="T26" fmla="*/ 187 w 374"/>
                <a:gd name="T27" fmla="*/ 759 h 843"/>
                <a:gd name="T28" fmla="*/ 306 w 374"/>
                <a:gd name="T29" fmla="*/ 830 h 843"/>
                <a:gd name="T30" fmla="*/ 334 w 374"/>
                <a:gd name="T31" fmla="*/ 837 h 843"/>
                <a:gd name="T32" fmla="*/ 315 w 374"/>
                <a:gd name="T33" fmla="*/ 821 h 843"/>
                <a:gd name="T34" fmla="*/ 316 w 374"/>
                <a:gd name="T35" fmla="*/ 691 h 843"/>
                <a:gd name="T36" fmla="*/ 305 w 374"/>
                <a:gd name="T37" fmla="*/ 456 h 843"/>
                <a:gd name="T38" fmla="*/ 355 w 374"/>
                <a:gd name="T39" fmla="*/ 351 h 843"/>
                <a:gd name="T40" fmla="*/ 8 w 374"/>
                <a:gd name="T41" fmla="*/ 318 h 843"/>
                <a:gd name="T42" fmla="*/ 14 w 374"/>
                <a:gd name="T43" fmla="*/ 329 h 843"/>
                <a:gd name="T44" fmla="*/ 77 w 374"/>
                <a:gd name="T45" fmla="*/ 831 h 843"/>
                <a:gd name="T46" fmla="*/ 93 w 374"/>
                <a:gd name="T47" fmla="*/ 833 h 843"/>
                <a:gd name="T48" fmla="*/ 326 w 374"/>
                <a:gd name="T49" fmla="*/ 832 h 843"/>
                <a:gd name="T50" fmla="*/ 110 w 374"/>
                <a:gd name="T51" fmla="*/ 138 h 843"/>
                <a:gd name="T52" fmla="*/ 217 w 374"/>
                <a:gd name="T53" fmla="*/ 86 h 843"/>
                <a:gd name="T54" fmla="*/ 288 w 374"/>
                <a:gd name="T55" fmla="*/ 218 h 843"/>
                <a:gd name="T56" fmla="*/ 210 w 374"/>
                <a:gd name="T57" fmla="*/ 240 h 843"/>
                <a:gd name="T58" fmla="*/ 155 w 374"/>
                <a:gd name="T59" fmla="*/ 241 h 843"/>
                <a:gd name="T60" fmla="*/ 126 w 374"/>
                <a:gd name="T61" fmla="*/ 226 h 843"/>
                <a:gd name="T62" fmla="*/ 68 w 374"/>
                <a:gd name="T63" fmla="*/ 234 h 843"/>
                <a:gd name="T64" fmla="*/ 126 w 374"/>
                <a:gd name="T65" fmla="*/ 735 h 843"/>
                <a:gd name="T66" fmla="*/ 196 w 374"/>
                <a:gd name="T67" fmla="*/ 705 h 843"/>
                <a:gd name="T68" fmla="*/ 309 w 374"/>
                <a:gd name="T69" fmla="*/ 685 h 843"/>
                <a:gd name="T70" fmla="*/ 303 w 374"/>
                <a:gd name="T71" fmla="*/ 699 h 843"/>
                <a:gd name="T72" fmla="*/ 90 w 374"/>
                <a:gd name="T73" fmla="*/ 687 h 843"/>
                <a:gd name="T74" fmla="*/ 308 w 374"/>
                <a:gd name="T75" fmla="*/ 686 h 843"/>
                <a:gd name="T76" fmla="*/ 199 w 374"/>
                <a:gd name="T77" fmla="*/ 679 h 843"/>
                <a:gd name="T78" fmla="*/ 68 w 374"/>
                <a:gd name="T79" fmla="*/ 244 h 843"/>
                <a:gd name="T80" fmla="*/ 184 w 374"/>
                <a:gd name="T81" fmla="*/ 233 h 843"/>
                <a:gd name="T82" fmla="*/ 297 w 374"/>
                <a:gd name="T83" fmla="*/ 459 h 843"/>
                <a:gd name="T84" fmla="*/ 355 w 374"/>
                <a:gd name="T85" fmla="*/ 343 h 843"/>
                <a:gd name="T86" fmla="*/ 339 w 374"/>
                <a:gd name="T87" fmla="*/ 334 h 8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74" h="843">
                  <a:moveTo>
                    <a:pt x="345" y="314"/>
                  </a:moveTo>
                  <a:cubicBezTo>
                    <a:pt x="336" y="316"/>
                    <a:pt x="329" y="325"/>
                    <a:pt x="332" y="334"/>
                  </a:cubicBezTo>
                  <a:cubicBezTo>
                    <a:pt x="334" y="342"/>
                    <a:pt x="342" y="347"/>
                    <a:pt x="350" y="345"/>
                  </a:cubicBezTo>
                  <a:cubicBezTo>
                    <a:pt x="347" y="356"/>
                    <a:pt x="344" y="366"/>
                    <a:pt x="336" y="374"/>
                  </a:cubicBezTo>
                  <a:cubicBezTo>
                    <a:pt x="328" y="383"/>
                    <a:pt x="316" y="387"/>
                    <a:pt x="303" y="384"/>
                  </a:cubicBezTo>
                  <a:cubicBezTo>
                    <a:pt x="302" y="329"/>
                    <a:pt x="301" y="275"/>
                    <a:pt x="300" y="220"/>
                  </a:cubicBezTo>
                  <a:cubicBezTo>
                    <a:pt x="300" y="219"/>
                    <a:pt x="299" y="218"/>
                    <a:pt x="299" y="218"/>
                  </a:cubicBezTo>
                  <a:cubicBezTo>
                    <a:pt x="299" y="217"/>
                    <a:pt x="299" y="217"/>
                    <a:pt x="299" y="216"/>
                  </a:cubicBezTo>
                  <a:cubicBezTo>
                    <a:pt x="273" y="165"/>
                    <a:pt x="243" y="115"/>
                    <a:pt x="214" y="65"/>
                  </a:cubicBezTo>
                  <a:cubicBezTo>
                    <a:pt x="207" y="53"/>
                    <a:pt x="200" y="41"/>
                    <a:pt x="193" y="29"/>
                  </a:cubicBezTo>
                  <a:cubicBezTo>
                    <a:pt x="189" y="21"/>
                    <a:pt x="184" y="12"/>
                    <a:pt x="177" y="7"/>
                  </a:cubicBezTo>
                  <a:cubicBezTo>
                    <a:pt x="170" y="1"/>
                    <a:pt x="158" y="0"/>
                    <a:pt x="153" y="7"/>
                  </a:cubicBezTo>
                  <a:cubicBezTo>
                    <a:pt x="152" y="8"/>
                    <a:pt x="151" y="8"/>
                    <a:pt x="151" y="9"/>
                  </a:cubicBezTo>
                  <a:cubicBezTo>
                    <a:pt x="134" y="47"/>
                    <a:pt x="120" y="87"/>
                    <a:pt x="105" y="126"/>
                  </a:cubicBezTo>
                  <a:cubicBezTo>
                    <a:pt x="91" y="163"/>
                    <a:pt x="73" y="200"/>
                    <a:pt x="61" y="237"/>
                  </a:cubicBezTo>
                  <a:cubicBezTo>
                    <a:pt x="61" y="238"/>
                    <a:pt x="61" y="238"/>
                    <a:pt x="61" y="239"/>
                  </a:cubicBezTo>
                  <a:cubicBezTo>
                    <a:pt x="61" y="239"/>
                    <a:pt x="60" y="240"/>
                    <a:pt x="61" y="241"/>
                  </a:cubicBezTo>
                  <a:cubicBezTo>
                    <a:pt x="64" y="288"/>
                    <a:pt x="67" y="336"/>
                    <a:pt x="70" y="384"/>
                  </a:cubicBezTo>
                  <a:cubicBezTo>
                    <a:pt x="57" y="382"/>
                    <a:pt x="45" y="381"/>
                    <a:pt x="34" y="371"/>
                  </a:cubicBezTo>
                  <a:cubicBezTo>
                    <a:pt x="23" y="361"/>
                    <a:pt x="20" y="347"/>
                    <a:pt x="16" y="333"/>
                  </a:cubicBezTo>
                  <a:cubicBezTo>
                    <a:pt x="22" y="336"/>
                    <a:pt x="29" y="330"/>
                    <a:pt x="32" y="324"/>
                  </a:cubicBezTo>
                  <a:cubicBezTo>
                    <a:pt x="35" y="314"/>
                    <a:pt x="31" y="304"/>
                    <a:pt x="21" y="302"/>
                  </a:cubicBezTo>
                  <a:cubicBezTo>
                    <a:pt x="11" y="300"/>
                    <a:pt x="3" y="308"/>
                    <a:pt x="2" y="317"/>
                  </a:cubicBezTo>
                  <a:cubicBezTo>
                    <a:pt x="0" y="323"/>
                    <a:pt x="4" y="333"/>
                    <a:pt x="11" y="334"/>
                  </a:cubicBezTo>
                  <a:cubicBezTo>
                    <a:pt x="11" y="351"/>
                    <a:pt x="19" y="369"/>
                    <a:pt x="33" y="380"/>
                  </a:cubicBezTo>
                  <a:cubicBezTo>
                    <a:pt x="43" y="388"/>
                    <a:pt x="58" y="394"/>
                    <a:pt x="70" y="390"/>
                  </a:cubicBezTo>
                  <a:cubicBezTo>
                    <a:pt x="72" y="417"/>
                    <a:pt x="74" y="445"/>
                    <a:pt x="75" y="473"/>
                  </a:cubicBezTo>
                  <a:cubicBezTo>
                    <a:pt x="79" y="550"/>
                    <a:pt x="79" y="628"/>
                    <a:pt x="86" y="705"/>
                  </a:cubicBezTo>
                  <a:cubicBezTo>
                    <a:pt x="86" y="706"/>
                    <a:pt x="87" y="706"/>
                    <a:pt x="88" y="707"/>
                  </a:cubicBezTo>
                  <a:cubicBezTo>
                    <a:pt x="90" y="716"/>
                    <a:pt x="95" y="724"/>
                    <a:pt x="103" y="731"/>
                  </a:cubicBezTo>
                  <a:cubicBezTo>
                    <a:pt x="107" y="734"/>
                    <a:pt x="112" y="737"/>
                    <a:pt x="116" y="739"/>
                  </a:cubicBezTo>
                  <a:cubicBezTo>
                    <a:pt x="88" y="749"/>
                    <a:pt x="87" y="800"/>
                    <a:pt x="99" y="826"/>
                  </a:cubicBezTo>
                  <a:cubicBezTo>
                    <a:pt x="88" y="821"/>
                    <a:pt x="73" y="819"/>
                    <a:pt x="70" y="830"/>
                  </a:cubicBezTo>
                  <a:cubicBezTo>
                    <a:pt x="69" y="836"/>
                    <a:pt x="74" y="841"/>
                    <a:pt x="79" y="842"/>
                  </a:cubicBezTo>
                  <a:cubicBezTo>
                    <a:pt x="84" y="843"/>
                    <a:pt x="88" y="841"/>
                    <a:pt x="92" y="840"/>
                  </a:cubicBezTo>
                  <a:cubicBezTo>
                    <a:pt x="97" y="838"/>
                    <a:pt x="102" y="837"/>
                    <a:pt x="106" y="834"/>
                  </a:cubicBezTo>
                  <a:cubicBezTo>
                    <a:pt x="107" y="834"/>
                    <a:pt x="107" y="834"/>
                    <a:pt x="107" y="833"/>
                  </a:cubicBezTo>
                  <a:cubicBezTo>
                    <a:pt x="107" y="833"/>
                    <a:pt x="107" y="833"/>
                    <a:pt x="107" y="833"/>
                  </a:cubicBezTo>
                  <a:cubicBezTo>
                    <a:pt x="108" y="832"/>
                    <a:pt x="108" y="831"/>
                    <a:pt x="107" y="830"/>
                  </a:cubicBezTo>
                  <a:cubicBezTo>
                    <a:pt x="107" y="830"/>
                    <a:pt x="107" y="830"/>
                    <a:pt x="107" y="830"/>
                  </a:cubicBezTo>
                  <a:cubicBezTo>
                    <a:pt x="96" y="798"/>
                    <a:pt x="98" y="768"/>
                    <a:pt x="121" y="742"/>
                  </a:cubicBezTo>
                  <a:cubicBezTo>
                    <a:pt x="141" y="752"/>
                    <a:pt x="165" y="758"/>
                    <a:pt x="187" y="759"/>
                  </a:cubicBezTo>
                  <a:cubicBezTo>
                    <a:pt x="217" y="762"/>
                    <a:pt x="254" y="754"/>
                    <a:pt x="281" y="735"/>
                  </a:cubicBezTo>
                  <a:cubicBezTo>
                    <a:pt x="293" y="738"/>
                    <a:pt x="304" y="770"/>
                    <a:pt x="306" y="779"/>
                  </a:cubicBezTo>
                  <a:cubicBezTo>
                    <a:pt x="311" y="796"/>
                    <a:pt x="310" y="813"/>
                    <a:pt x="306" y="830"/>
                  </a:cubicBezTo>
                  <a:cubicBezTo>
                    <a:pt x="305" y="832"/>
                    <a:pt x="307" y="834"/>
                    <a:pt x="309" y="834"/>
                  </a:cubicBezTo>
                  <a:cubicBezTo>
                    <a:pt x="310" y="835"/>
                    <a:pt x="310" y="835"/>
                    <a:pt x="311" y="835"/>
                  </a:cubicBezTo>
                  <a:cubicBezTo>
                    <a:pt x="318" y="839"/>
                    <a:pt x="326" y="839"/>
                    <a:pt x="334" y="837"/>
                  </a:cubicBezTo>
                  <a:cubicBezTo>
                    <a:pt x="340" y="835"/>
                    <a:pt x="349" y="829"/>
                    <a:pt x="347" y="821"/>
                  </a:cubicBezTo>
                  <a:cubicBezTo>
                    <a:pt x="344" y="814"/>
                    <a:pt x="335" y="812"/>
                    <a:pt x="328" y="814"/>
                  </a:cubicBezTo>
                  <a:cubicBezTo>
                    <a:pt x="324" y="815"/>
                    <a:pt x="319" y="818"/>
                    <a:pt x="315" y="821"/>
                  </a:cubicBezTo>
                  <a:cubicBezTo>
                    <a:pt x="319" y="801"/>
                    <a:pt x="317" y="780"/>
                    <a:pt x="309" y="762"/>
                  </a:cubicBezTo>
                  <a:cubicBezTo>
                    <a:pt x="306" y="756"/>
                    <a:pt x="296" y="736"/>
                    <a:pt x="286" y="731"/>
                  </a:cubicBezTo>
                  <a:cubicBezTo>
                    <a:pt x="300" y="721"/>
                    <a:pt x="310" y="707"/>
                    <a:pt x="316" y="691"/>
                  </a:cubicBezTo>
                  <a:cubicBezTo>
                    <a:pt x="316" y="689"/>
                    <a:pt x="315" y="688"/>
                    <a:pt x="314" y="687"/>
                  </a:cubicBezTo>
                  <a:cubicBezTo>
                    <a:pt x="316" y="650"/>
                    <a:pt x="312" y="611"/>
                    <a:pt x="310" y="574"/>
                  </a:cubicBezTo>
                  <a:cubicBezTo>
                    <a:pt x="308" y="534"/>
                    <a:pt x="307" y="495"/>
                    <a:pt x="305" y="456"/>
                  </a:cubicBezTo>
                  <a:cubicBezTo>
                    <a:pt x="305" y="433"/>
                    <a:pt x="304" y="410"/>
                    <a:pt x="303" y="387"/>
                  </a:cubicBezTo>
                  <a:cubicBezTo>
                    <a:pt x="328" y="399"/>
                    <a:pt x="351" y="375"/>
                    <a:pt x="355" y="351"/>
                  </a:cubicBezTo>
                  <a:cubicBezTo>
                    <a:pt x="355" y="351"/>
                    <a:pt x="355" y="351"/>
                    <a:pt x="355" y="351"/>
                  </a:cubicBezTo>
                  <a:cubicBezTo>
                    <a:pt x="374" y="345"/>
                    <a:pt x="364" y="311"/>
                    <a:pt x="345" y="314"/>
                  </a:cubicBezTo>
                  <a:close/>
                  <a:moveTo>
                    <a:pt x="14" y="329"/>
                  </a:moveTo>
                  <a:cubicBezTo>
                    <a:pt x="10" y="327"/>
                    <a:pt x="7" y="323"/>
                    <a:pt x="8" y="318"/>
                  </a:cubicBezTo>
                  <a:cubicBezTo>
                    <a:pt x="9" y="313"/>
                    <a:pt x="13" y="309"/>
                    <a:pt x="18" y="308"/>
                  </a:cubicBezTo>
                  <a:cubicBezTo>
                    <a:pt x="35" y="308"/>
                    <a:pt x="25" y="334"/>
                    <a:pt x="16" y="329"/>
                  </a:cubicBezTo>
                  <a:cubicBezTo>
                    <a:pt x="15" y="328"/>
                    <a:pt x="15" y="328"/>
                    <a:pt x="14" y="329"/>
                  </a:cubicBezTo>
                  <a:close/>
                  <a:moveTo>
                    <a:pt x="93" y="833"/>
                  </a:moveTo>
                  <a:cubicBezTo>
                    <a:pt x="91" y="834"/>
                    <a:pt x="89" y="834"/>
                    <a:pt x="86" y="835"/>
                  </a:cubicBezTo>
                  <a:cubicBezTo>
                    <a:pt x="86" y="835"/>
                    <a:pt x="74" y="837"/>
                    <a:pt x="77" y="831"/>
                  </a:cubicBezTo>
                  <a:cubicBezTo>
                    <a:pt x="79" y="828"/>
                    <a:pt x="88" y="829"/>
                    <a:pt x="91" y="829"/>
                  </a:cubicBezTo>
                  <a:cubicBezTo>
                    <a:pt x="94" y="829"/>
                    <a:pt x="97" y="830"/>
                    <a:pt x="100" y="831"/>
                  </a:cubicBezTo>
                  <a:cubicBezTo>
                    <a:pt x="98" y="832"/>
                    <a:pt x="95" y="832"/>
                    <a:pt x="93" y="833"/>
                  </a:cubicBezTo>
                  <a:close/>
                  <a:moveTo>
                    <a:pt x="324" y="823"/>
                  </a:moveTo>
                  <a:cubicBezTo>
                    <a:pt x="328" y="821"/>
                    <a:pt x="339" y="817"/>
                    <a:pt x="339" y="824"/>
                  </a:cubicBezTo>
                  <a:cubicBezTo>
                    <a:pt x="339" y="829"/>
                    <a:pt x="331" y="832"/>
                    <a:pt x="326" y="832"/>
                  </a:cubicBezTo>
                  <a:cubicBezTo>
                    <a:pt x="322" y="833"/>
                    <a:pt x="319" y="832"/>
                    <a:pt x="315" y="832"/>
                  </a:cubicBezTo>
                  <a:cubicBezTo>
                    <a:pt x="318" y="828"/>
                    <a:pt x="320" y="825"/>
                    <a:pt x="324" y="823"/>
                  </a:cubicBezTo>
                  <a:close/>
                  <a:moveTo>
                    <a:pt x="110" y="138"/>
                  </a:moveTo>
                  <a:cubicBezTo>
                    <a:pt x="116" y="123"/>
                    <a:pt x="122" y="108"/>
                    <a:pt x="128" y="93"/>
                  </a:cubicBezTo>
                  <a:cubicBezTo>
                    <a:pt x="128" y="94"/>
                    <a:pt x="129" y="94"/>
                    <a:pt x="129" y="95"/>
                  </a:cubicBezTo>
                  <a:cubicBezTo>
                    <a:pt x="155" y="112"/>
                    <a:pt x="195" y="107"/>
                    <a:pt x="217" y="86"/>
                  </a:cubicBezTo>
                  <a:cubicBezTo>
                    <a:pt x="222" y="94"/>
                    <a:pt x="227" y="102"/>
                    <a:pt x="231" y="111"/>
                  </a:cubicBezTo>
                  <a:cubicBezTo>
                    <a:pt x="252" y="145"/>
                    <a:pt x="271" y="182"/>
                    <a:pt x="291" y="217"/>
                  </a:cubicBezTo>
                  <a:cubicBezTo>
                    <a:pt x="290" y="216"/>
                    <a:pt x="289" y="217"/>
                    <a:pt x="288" y="218"/>
                  </a:cubicBezTo>
                  <a:cubicBezTo>
                    <a:pt x="277" y="237"/>
                    <a:pt x="257" y="236"/>
                    <a:pt x="242" y="222"/>
                  </a:cubicBezTo>
                  <a:cubicBezTo>
                    <a:pt x="241" y="220"/>
                    <a:pt x="238" y="220"/>
                    <a:pt x="236" y="222"/>
                  </a:cubicBezTo>
                  <a:cubicBezTo>
                    <a:pt x="229" y="231"/>
                    <a:pt x="223" y="240"/>
                    <a:pt x="210" y="240"/>
                  </a:cubicBezTo>
                  <a:cubicBezTo>
                    <a:pt x="199" y="240"/>
                    <a:pt x="191" y="233"/>
                    <a:pt x="185" y="225"/>
                  </a:cubicBezTo>
                  <a:cubicBezTo>
                    <a:pt x="184" y="222"/>
                    <a:pt x="180" y="221"/>
                    <a:pt x="179" y="224"/>
                  </a:cubicBezTo>
                  <a:cubicBezTo>
                    <a:pt x="175" y="236"/>
                    <a:pt x="167" y="241"/>
                    <a:pt x="155" y="241"/>
                  </a:cubicBezTo>
                  <a:cubicBezTo>
                    <a:pt x="145" y="241"/>
                    <a:pt x="134" y="238"/>
                    <a:pt x="132" y="227"/>
                  </a:cubicBezTo>
                  <a:cubicBezTo>
                    <a:pt x="131" y="225"/>
                    <a:pt x="130" y="225"/>
                    <a:pt x="129" y="226"/>
                  </a:cubicBezTo>
                  <a:cubicBezTo>
                    <a:pt x="128" y="225"/>
                    <a:pt x="127" y="225"/>
                    <a:pt x="126" y="226"/>
                  </a:cubicBezTo>
                  <a:cubicBezTo>
                    <a:pt x="118" y="233"/>
                    <a:pt x="114" y="242"/>
                    <a:pt x="102" y="245"/>
                  </a:cubicBezTo>
                  <a:cubicBezTo>
                    <a:pt x="96" y="247"/>
                    <a:pt x="89" y="246"/>
                    <a:pt x="83" y="244"/>
                  </a:cubicBezTo>
                  <a:cubicBezTo>
                    <a:pt x="79" y="243"/>
                    <a:pt x="70" y="239"/>
                    <a:pt x="68" y="234"/>
                  </a:cubicBezTo>
                  <a:cubicBezTo>
                    <a:pt x="88" y="206"/>
                    <a:pt x="98" y="169"/>
                    <a:pt x="110" y="138"/>
                  </a:cubicBezTo>
                  <a:close/>
                  <a:moveTo>
                    <a:pt x="198" y="753"/>
                  </a:moveTo>
                  <a:cubicBezTo>
                    <a:pt x="174" y="753"/>
                    <a:pt x="149" y="746"/>
                    <a:pt x="126" y="735"/>
                  </a:cubicBezTo>
                  <a:cubicBezTo>
                    <a:pt x="112" y="729"/>
                    <a:pt x="99" y="721"/>
                    <a:pt x="94" y="705"/>
                  </a:cubicBezTo>
                  <a:cubicBezTo>
                    <a:pt x="93" y="704"/>
                    <a:pt x="93" y="702"/>
                    <a:pt x="92" y="700"/>
                  </a:cubicBezTo>
                  <a:cubicBezTo>
                    <a:pt x="127" y="704"/>
                    <a:pt x="162" y="704"/>
                    <a:pt x="196" y="705"/>
                  </a:cubicBezTo>
                  <a:cubicBezTo>
                    <a:pt x="231" y="705"/>
                    <a:pt x="266" y="707"/>
                    <a:pt x="300" y="704"/>
                  </a:cubicBezTo>
                  <a:cubicBezTo>
                    <a:pt x="277" y="736"/>
                    <a:pt x="238" y="753"/>
                    <a:pt x="198" y="753"/>
                  </a:cubicBezTo>
                  <a:close/>
                  <a:moveTo>
                    <a:pt x="309" y="685"/>
                  </a:moveTo>
                  <a:cubicBezTo>
                    <a:pt x="309" y="687"/>
                    <a:pt x="309" y="688"/>
                    <a:pt x="309" y="689"/>
                  </a:cubicBezTo>
                  <a:cubicBezTo>
                    <a:pt x="308" y="693"/>
                    <a:pt x="306" y="696"/>
                    <a:pt x="304" y="699"/>
                  </a:cubicBezTo>
                  <a:cubicBezTo>
                    <a:pt x="303" y="699"/>
                    <a:pt x="303" y="699"/>
                    <a:pt x="303" y="699"/>
                  </a:cubicBezTo>
                  <a:cubicBezTo>
                    <a:pt x="267" y="698"/>
                    <a:pt x="232" y="699"/>
                    <a:pt x="196" y="699"/>
                  </a:cubicBezTo>
                  <a:cubicBezTo>
                    <a:pt x="161" y="698"/>
                    <a:pt x="126" y="696"/>
                    <a:pt x="91" y="696"/>
                  </a:cubicBezTo>
                  <a:cubicBezTo>
                    <a:pt x="91" y="693"/>
                    <a:pt x="91" y="690"/>
                    <a:pt x="90" y="687"/>
                  </a:cubicBezTo>
                  <a:cubicBezTo>
                    <a:pt x="90" y="686"/>
                    <a:pt x="90" y="684"/>
                    <a:pt x="90" y="683"/>
                  </a:cubicBezTo>
                  <a:cubicBezTo>
                    <a:pt x="126" y="687"/>
                    <a:pt x="163" y="685"/>
                    <a:pt x="199" y="685"/>
                  </a:cubicBezTo>
                  <a:cubicBezTo>
                    <a:pt x="235" y="685"/>
                    <a:pt x="272" y="685"/>
                    <a:pt x="308" y="686"/>
                  </a:cubicBezTo>
                  <a:cubicBezTo>
                    <a:pt x="308" y="686"/>
                    <a:pt x="309" y="685"/>
                    <a:pt x="309" y="685"/>
                  </a:cubicBezTo>
                  <a:close/>
                  <a:moveTo>
                    <a:pt x="308" y="679"/>
                  </a:moveTo>
                  <a:cubicBezTo>
                    <a:pt x="271" y="679"/>
                    <a:pt x="235" y="679"/>
                    <a:pt x="199" y="679"/>
                  </a:cubicBezTo>
                  <a:cubicBezTo>
                    <a:pt x="163" y="679"/>
                    <a:pt x="126" y="677"/>
                    <a:pt x="90" y="680"/>
                  </a:cubicBezTo>
                  <a:cubicBezTo>
                    <a:pt x="91" y="611"/>
                    <a:pt x="86" y="541"/>
                    <a:pt x="82" y="473"/>
                  </a:cubicBezTo>
                  <a:cubicBezTo>
                    <a:pt x="79" y="396"/>
                    <a:pt x="74" y="320"/>
                    <a:pt x="68" y="244"/>
                  </a:cubicBezTo>
                  <a:cubicBezTo>
                    <a:pt x="76" y="251"/>
                    <a:pt x="90" y="254"/>
                    <a:pt x="96" y="254"/>
                  </a:cubicBezTo>
                  <a:cubicBezTo>
                    <a:pt x="108" y="253"/>
                    <a:pt x="123" y="246"/>
                    <a:pt x="128" y="235"/>
                  </a:cubicBezTo>
                  <a:cubicBezTo>
                    <a:pt x="134" y="255"/>
                    <a:pt x="177" y="254"/>
                    <a:pt x="184" y="233"/>
                  </a:cubicBezTo>
                  <a:cubicBezTo>
                    <a:pt x="195" y="254"/>
                    <a:pt x="233" y="252"/>
                    <a:pt x="241" y="230"/>
                  </a:cubicBezTo>
                  <a:cubicBezTo>
                    <a:pt x="252" y="247"/>
                    <a:pt x="280" y="244"/>
                    <a:pt x="291" y="226"/>
                  </a:cubicBezTo>
                  <a:cubicBezTo>
                    <a:pt x="292" y="304"/>
                    <a:pt x="294" y="381"/>
                    <a:pt x="297" y="459"/>
                  </a:cubicBezTo>
                  <a:cubicBezTo>
                    <a:pt x="299" y="498"/>
                    <a:pt x="300" y="538"/>
                    <a:pt x="302" y="577"/>
                  </a:cubicBezTo>
                  <a:cubicBezTo>
                    <a:pt x="304" y="610"/>
                    <a:pt x="303" y="645"/>
                    <a:pt x="308" y="679"/>
                  </a:cubicBezTo>
                  <a:close/>
                  <a:moveTo>
                    <a:pt x="355" y="343"/>
                  </a:moveTo>
                  <a:cubicBezTo>
                    <a:pt x="355" y="342"/>
                    <a:pt x="354" y="342"/>
                    <a:pt x="354" y="341"/>
                  </a:cubicBezTo>
                  <a:cubicBezTo>
                    <a:pt x="353" y="341"/>
                    <a:pt x="353" y="340"/>
                    <a:pt x="352" y="341"/>
                  </a:cubicBezTo>
                  <a:cubicBezTo>
                    <a:pt x="347" y="341"/>
                    <a:pt x="341" y="339"/>
                    <a:pt x="339" y="334"/>
                  </a:cubicBezTo>
                  <a:cubicBezTo>
                    <a:pt x="336" y="329"/>
                    <a:pt x="340" y="321"/>
                    <a:pt x="347" y="320"/>
                  </a:cubicBezTo>
                  <a:cubicBezTo>
                    <a:pt x="357" y="320"/>
                    <a:pt x="363" y="337"/>
                    <a:pt x="355" y="343"/>
                  </a:cubicBezTo>
                  <a:close/>
                </a:path>
              </a:pathLst>
            </a:custGeom>
            <a:grpFill/>
            <a:ln w="9525">
              <a:solidFill>
                <a:schemeClr val="tx1"/>
              </a:solidFill>
              <a:round/>
            </a:ln>
          </p:spPr>
          <p:txBody>
            <a:bodyPr vert="horz" wrap="square" lIns="91440" tIns="45720" rIns="91440" bIns="45720" numCol="1" anchor="t" anchorCtr="0" compatLnSpc="1"/>
            <a:lstStyle/>
            <a:p>
              <a:endParaRPr lang="zh-CN" altLang="en-US"/>
            </a:p>
          </p:txBody>
        </p:sp>
        <p:sp>
          <p:nvSpPr>
            <p:cNvPr id="22" name="Freeform 6"/>
            <p:cNvSpPr/>
            <p:nvPr/>
          </p:nvSpPr>
          <p:spPr bwMode="auto">
            <a:xfrm>
              <a:off x="1037" y="2486"/>
              <a:ext cx="107" cy="81"/>
            </a:xfrm>
            <a:custGeom>
              <a:avLst/>
              <a:gdLst>
                <a:gd name="T0" fmla="*/ 17 w 45"/>
                <a:gd name="T1" fmla="*/ 4 h 34"/>
                <a:gd name="T2" fmla="*/ 9 w 45"/>
                <a:gd name="T3" fmla="*/ 32 h 34"/>
                <a:gd name="T4" fmla="*/ 13 w 45"/>
                <a:gd name="T5" fmla="*/ 29 h 34"/>
                <a:gd name="T6" fmla="*/ 20 w 45"/>
                <a:gd name="T7" fmla="*/ 13 h 34"/>
                <a:gd name="T8" fmla="*/ 30 w 45"/>
                <a:gd name="T9" fmla="*/ 15 h 34"/>
                <a:gd name="T10" fmla="*/ 34 w 45"/>
                <a:gd name="T11" fmla="*/ 23 h 34"/>
                <a:gd name="T12" fmla="*/ 43 w 45"/>
                <a:gd name="T13" fmla="*/ 22 h 34"/>
                <a:gd name="T14" fmla="*/ 17 w 45"/>
                <a:gd name="T15" fmla="*/ 4 h 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 h="34">
                  <a:moveTo>
                    <a:pt x="17" y="4"/>
                  </a:moveTo>
                  <a:cubicBezTo>
                    <a:pt x="6" y="7"/>
                    <a:pt x="0" y="23"/>
                    <a:pt x="9" y="32"/>
                  </a:cubicBezTo>
                  <a:cubicBezTo>
                    <a:pt x="11" y="34"/>
                    <a:pt x="14" y="32"/>
                    <a:pt x="13" y="29"/>
                  </a:cubicBezTo>
                  <a:cubicBezTo>
                    <a:pt x="12" y="23"/>
                    <a:pt x="13" y="15"/>
                    <a:pt x="20" y="13"/>
                  </a:cubicBezTo>
                  <a:cubicBezTo>
                    <a:pt x="24" y="12"/>
                    <a:pt x="27" y="13"/>
                    <a:pt x="30" y="15"/>
                  </a:cubicBezTo>
                  <a:cubicBezTo>
                    <a:pt x="32" y="17"/>
                    <a:pt x="33" y="20"/>
                    <a:pt x="34" y="23"/>
                  </a:cubicBezTo>
                  <a:cubicBezTo>
                    <a:pt x="36" y="27"/>
                    <a:pt x="42" y="26"/>
                    <a:pt x="43" y="22"/>
                  </a:cubicBezTo>
                  <a:cubicBezTo>
                    <a:pt x="45" y="9"/>
                    <a:pt x="28" y="0"/>
                    <a:pt x="17" y="4"/>
                  </a:cubicBezTo>
                  <a:close/>
                </a:path>
              </a:pathLst>
            </a:custGeom>
            <a:grpFill/>
            <a:ln w="9525">
              <a:solidFill>
                <a:schemeClr val="tx1"/>
              </a:solidFill>
              <a:round/>
            </a:ln>
          </p:spPr>
          <p:txBody>
            <a:bodyPr vert="horz" wrap="square" lIns="91440" tIns="45720" rIns="91440" bIns="45720" numCol="1" anchor="t" anchorCtr="0" compatLnSpc="1"/>
            <a:lstStyle/>
            <a:p>
              <a:endParaRPr lang="zh-CN" altLang="en-US"/>
            </a:p>
          </p:txBody>
        </p:sp>
        <p:sp>
          <p:nvSpPr>
            <p:cNvPr id="23" name="Freeform 7"/>
            <p:cNvSpPr/>
            <p:nvPr/>
          </p:nvSpPr>
          <p:spPr bwMode="auto">
            <a:xfrm>
              <a:off x="1342" y="2479"/>
              <a:ext cx="93" cy="73"/>
            </a:xfrm>
            <a:custGeom>
              <a:avLst/>
              <a:gdLst>
                <a:gd name="T0" fmla="*/ 22 w 39"/>
                <a:gd name="T1" fmla="*/ 2 h 31"/>
                <a:gd name="T2" fmla="*/ 2 w 39"/>
                <a:gd name="T3" fmla="*/ 27 h 31"/>
                <a:gd name="T4" fmla="*/ 7 w 39"/>
                <a:gd name="T5" fmla="*/ 27 h 31"/>
                <a:gd name="T6" fmla="*/ 19 w 39"/>
                <a:gd name="T7" fmla="*/ 11 h 31"/>
                <a:gd name="T8" fmla="*/ 25 w 39"/>
                <a:gd name="T9" fmla="*/ 21 h 31"/>
                <a:gd name="T10" fmla="*/ 33 w 39"/>
                <a:gd name="T11" fmla="*/ 26 h 31"/>
                <a:gd name="T12" fmla="*/ 22 w 39"/>
                <a:gd name="T13" fmla="*/ 2 h 31"/>
              </a:gdLst>
              <a:ahLst/>
              <a:cxnLst>
                <a:cxn ang="0">
                  <a:pos x="T0" y="T1"/>
                </a:cxn>
                <a:cxn ang="0">
                  <a:pos x="T2" y="T3"/>
                </a:cxn>
                <a:cxn ang="0">
                  <a:pos x="T4" y="T5"/>
                </a:cxn>
                <a:cxn ang="0">
                  <a:pos x="T6" y="T7"/>
                </a:cxn>
                <a:cxn ang="0">
                  <a:pos x="T8" y="T9"/>
                </a:cxn>
                <a:cxn ang="0">
                  <a:pos x="T10" y="T11"/>
                </a:cxn>
                <a:cxn ang="0">
                  <a:pos x="T12" y="T13"/>
                </a:cxn>
              </a:cxnLst>
              <a:rect l="0" t="0" r="r" b="b"/>
              <a:pathLst>
                <a:path w="39" h="31">
                  <a:moveTo>
                    <a:pt x="22" y="2"/>
                  </a:moveTo>
                  <a:cubicBezTo>
                    <a:pt x="8" y="0"/>
                    <a:pt x="0" y="15"/>
                    <a:pt x="2" y="27"/>
                  </a:cubicBezTo>
                  <a:cubicBezTo>
                    <a:pt x="2" y="30"/>
                    <a:pt x="6" y="29"/>
                    <a:pt x="7" y="27"/>
                  </a:cubicBezTo>
                  <a:cubicBezTo>
                    <a:pt x="9" y="21"/>
                    <a:pt x="11" y="12"/>
                    <a:pt x="19" y="11"/>
                  </a:cubicBezTo>
                  <a:cubicBezTo>
                    <a:pt x="24" y="10"/>
                    <a:pt x="27" y="17"/>
                    <a:pt x="25" y="21"/>
                  </a:cubicBezTo>
                  <a:cubicBezTo>
                    <a:pt x="23" y="27"/>
                    <a:pt x="30" y="31"/>
                    <a:pt x="33" y="26"/>
                  </a:cubicBezTo>
                  <a:cubicBezTo>
                    <a:pt x="39" y="17"/>
                    <a:pt x="32" y="3"/>
                    <a:pt x="22" y="2"/>
                  </a:cubicBezTo>
                  <a:close/>
                </a:path>
              </a:pathLst>
            </a:custGeom>
            <a:grpFill/>
            <a:ln w="9525">
              <a:solidFill>
                <a:schemeClr val="tx1"/>
              </a:solidFill>
              <a:round/>
            </a:ln>
          </p:spPr>
          <p:txBody>
            <a:bodyPr vert="horz" wrap="square" lIns="91440" tIns="45720" rIns="91440" bIns="45720" numCol="1" anchor="t" anchorCtr="0" compatLnSpc="1"/>
            <a:lstStyle/>
            <a:p>
              <a:endParaRPr lang="zh-CN" altLang="en-US"/>
            </a:p>
          </p:txBody>
        </p:sp>
        <p:sp>
          <p:nvSpPr>
            <p:cNvPr id="24" name="Freeform 8"/>
            <p:cNvSpPr/>
            <p:nvPr/>
          </p:nvSpPr>
          <p:spPr bwMode="auto">
            <a:xfrm>
              <a:off x="1220" y="2571"/>
              <a:ext cx="50" cy="50"/>
            </a:xfrm>
            <a:custGeom>
              <a:avLst/>
              <a:gdLst>
                <a:gd name="T0" fmla="*/ 17 w 21"/>
                <a:gd name="T1" fmla="*/ 4 h 21"/>
                <a:gd name="T2" fmla="*/ 1 w 21"/>
                <a:gd name="T3" fmla="*/ 6 h 21"/>
                <a:gd name="T4" fmla="*/ 2 w 21"/>
                <a:gd name="T5" fmla="*/ 8 h 21"/>
                <a:gd name="T6" fmla="*/ 12 w 21"/>
                <a:gd name="T7" fmla="*/ 8 h 21"/>
                <a:gd name="T8" fmla="*/ 11 w 21"/>
                <a:gd name="T9" fmla="*/ 18 h 21"/>
                <a:gd name="T10" fmla="*/ 13 w 21"/>
                <a:gd name="T11" fmla="*/ 21 h 21"/>
                <a:gd name="T12" fmla="*/ 17 w 21"/>
                <a:gd name="T13" fmla="*/ 4 h 21"/>
              </a:gdLst>
              <a:ahLst/>
              <a:cxnLst>
                <a:cxn ang="0">
                  <a:pos x="T0" y="T1"/>
                </a:cxn>
                <a:cxn ang="0">
                  <a:pos x="T2" y="T3"/>
                </a:cxn>
                <a:cxn ang="0">
                  <a:pos x="T4" y="T5"/>
                </a:cxn>
                <a:cxn ang="0">
                  <a:pos x="T6" y="T7"/>
                </a:cxn>
                <a:cxn ang="0">
                  <a:pos x="T8" y="T9"/>
                </a:cxn>
                <a:cxn ang="0">
                  <a:pos x="T10" y="T11"/>
                </a:cxn>
                <a:cxn ang="0">
                  <a:pos x="T12" y="T13"/>
                </a:cxn>
              </a:cxnLst>
              <a:rect l="0" t="0" r="r" b="b"/>
              <a:pathLst>
                <a:path w="21" h="21">
                  <a:moveTo>
                    <a:pt x="17" y="4"/>
                  </a:moveTo>
                  <a:cubicBezTo>
                    <a:pt x="12" y="0"/>
                    <a:pt x="3" y="0"/>
                    <a:pt x="1" y="6"/>
                  </a:cubicBezTo>
                  <a:cubicBezTo>
                    <a:pt x="0" y="7"/>
                    <a:pt x="1" y="9"/>
                    <a:pt x="2" y="8"/>
                  </a:cubicBezTo>
                  <a:cubicBezTo>
                    <a:pt x="5" y="6"/>
                    <a:pt x="10" y="5"/>
                    <a:pt x="12" y="8"/>
                  </a:cubicBezTo>
                  <a:cubicBezTo>
                    <a:pt x="15" y="11"/>
                    <a:pt x="12" y="14"/>
                    <a:pt x="11" y="18"/>
                  </a:cubicBezTo>
                  <a:cubicBezTo>
                    <a:pt x="10" y="19"/>
                    <a:pt x="12" y="21"/>
                    <a:pt x="13" y="21"/>
                  </a:cubicBezTo>
                  <a:cubicBezTo>
                    <a:pt x="21" y="20"/>
                    <a:pt x="21" y="8"/>
                    <a:pt x="17" y="4"/>
                  </a:cubicBezTo>
                  <a:close/>
                </a:path>
              </a:pathLst>
            </a:custGeom>
            <a:grpFill/>
            <a:ln w="9525">
              <a:solidFill>
                <a:schemeClr val="tx1"/>
              </a:solidFill>
              <a:round/>
            </a:ln>
          </p:spPr>
          <p:txBody>
            <a:bodyPr vert="horz" wrap="square" lIns="91440" tIns="45720" rIns="91440" bIns="45720" numCol="1" anchor="t" anchorCtr="0" compatLnSpc="1"/>
            <a:lstStyle/>
            <a:p>
              <a:endParaRPr lang="zh-CN" altLang="en-US"/>
            </a:p>
          </p:txBody>
        </p:sp>
        <p:sp>
          <p:nvSpPr>
            <p:cNvPr id="25" name="Freeform 9"/>
            <p:cNvSpPr/>
            <p:nvPr/>
          </p:nvSpPr>
          <p:spPr bwMode="auto">
            <a:xfrm>
              <a:off x="1120" y="2640"/>
              <a:ext cx="258" cy="142"/>
            </a:xfrm>
            <a:custGeom>
              <a:avLst/>
              <a:gdLst>
                <a:gd name="T0" fmla="*/ 100 w 108"/>
                <a:gd name="T1" fmla="*/ 4 h 60"/>
                <a:gd name="T2" fmla="*/ 50 w 108"/>
                <a:gd name="T3" fmla="*/ 16 h 60"/>
                <a:gd name="T4" fmla="*/ 24 w 108"/>
                <a:gd name="T5" fmla="*/ 12 h 60"/>
                <a:gd name="T6" fmla="*/ 4 w 108"/>
                <a:gd name="T7" fmla="*/ 7 h 60"/>
                <a:gd name="T8" fmla="*/ 4 w 108"/>
                <a:gd name="T9" fmla="*/ 7 h 60"/>
                <a:gd name="T10" fmla="*/ 0 w 108"/>
                <a:gd name="T11" fmla="*/ 8 h 60"/>
                <a:gd name="T12" fmla="*/ 108 w 108"/>
                <a:gd name="T13" fmla="*/ 6 h 60"/>
                <a:gd name="T14" fmla="*/ 100 w 108"/>
                <a:gd name="T15" fmla="*/ 4 h 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8" h="60">
                  <a:moveTo>
                    <a:pt x="100" y="4"/>
                  </a:moveTo>
                  <a:cubicBezTo>
                    <a:pt x="83" y="10"/>
                    <a:pt x="69" y="17"/>
                    <a:pt x="50" y="16"/>
                  </a:cubicBezTo>
                  <a:cubicBezTo>
                    <a:pt x="41" y="16"/>
                    <a:pt x="32" y="15"/>
                    <a:pt x="24" y="12"/>
                  </a:cubicBezTo>
                  <a:cubicBezTo>
                    <a:pt x="17" y="10"/>
                    <a:pt x="11" y="7"/>
                    <a:pt x="4" y="7"/>
                  </a:cubicBezTo>
                  <a:cubicBezTo>
                    <a:pt x="4" y="7"/>
                    <a:pt x="4" y="7"/>
                    <a:pt x="4" y="7"/>
                  </a:cubicBezTo>
                  <a:cubicBezTo>
                    <a:pt x="3" y="5"/>
                    <a:pt x="0" y="6"/>
                    <a:pt x="0" y="8"/>
                  </a:cubicBezTo>
                  <a:cubicBezTo>
                    <a:pt x="5" y="60"/>
                    <a:pt x="105" y="58"/>
                    <a:pt x="108" y="6"/>
                  </a:cubicBezTo>
                  <a:cubicBezTo>
                    <a:pt x="108" y="1"/>
                    <a:pt x="102" y="0"/>
                    <a:pt x="100" y="4"/>
                  </a:cubicBezTo>
                  <a:close/>
                </a:path>
              </a:pathLst>
            </a:custGeom>
            <a:grpFill/>
            <a:ln w="9525">
              <a:solidFill>
                <a:schemeClr val="tx1"/>
              </a:solidFill>
              <a:round/>
            </a:ln>
          </p:spPr>
          <p:txBody>
            <a:bodyPr vert="horz" wrap="square" lIns="91440" tIns="45720" rIns="91440" bIns="45720" numCol="1" anchor="t" anchorCtr="0" compatLnSpc="1"/>
            <a:lstStyle/>
            <a:p>
              <a:endParaRPr lang="zh-CN" altLang="en-US"/>
            </a:p>
          </p:txBody>
        </p:sp>
      </p:grpSp>
      <p:sp>
        <p:nvSpPr>
          <p:cNvPr id="26" name="圆角矩形 85"/>
          <p:cNvSpPr/>
          <p:nvPr/>
        </p:nvSpPr>
        <p:spPr>
          <a:xfrm>
            <a:off x="2236773" y="5698339"/>
            <a:ext cx="2689254" cy="442021"/>
          </a:xfrm>
          <a:prstGeom prst="roundRect">
            <a:avLst>
              <a:gd name="adj"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8" name="矩形 37"/>
          <p:cNvSpPr/>
          <p:nvPr/>
        </p:nvSpPr>
        <p:spPr>
          <a:xfrm>
            <a:off x="2236773" y="4527460"/>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9" name="圆角矩形 85"/>
          <p:cNvSpPr/>
          <p:nvPr/>
        </p:nvSpPr>
        <p:spPr>
          <a:xfrm>
            <a:off x="7265973" y="5698339"/>
            <a:ext cx="2689254" cy="442021"/>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40" name="矩形 39"/>
          <p:cNvSpPr/>
          <p:nvPr/>
        </p:nvSpPr>
        <p:spPr>
          <a:xfrm>
            <a:off x="7265973" y="4527460"/>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32" name="任意多边形: 形状 31"/>
          <p:cNvSpPr/>
          <p:nvPr/>
        </p:nvSpPr>
        <p:spPr>
          <a:xfrm rot="10472742" flipV="1">
            <a:off x="2439829" y="4666657"/>
            <a:ext cx="1308769" cy="98541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33" name="任意多边形: 形状 32"/>
          <p:cNvSpPr/>
          <p:nvPr/>
        </p:nvSpPr>
        <p:spPr>
          <a:xfrm>
            <a:off x="792163" y="4510328"/>
            <a:ext cx="2368726" cy="1298076"/>
          </a:xfrm>
          <a:custGeom>
            <a:avLst/>
            <a:gdLst>
              <a:gd name="connsiteX0" fmla="*/ 0 w 2368726"/>
              <a:gd name="connsiteY0" fmla="*/ 0 h 1298076"/>
              <a:gd name="connsiteX1" fmla="*/ 1498600 w 2368726"/>
              <a:gd name="connsiteY1" fmla="*/ 0 h 1298076"/>
              <a:gd name="connsiteX2" fmla="*/ 1572642 w 2368726"/>
              <a:gd name="connsiteY2" fmla="*/ 74042 h 1298076"/>
              <a:gd name="connsiteX3" fmla="*/ 74042 w 2368726"/>
              <a:gd name="connsiteY3" fmla="*/ 74042 h 1298076"/>
              <a:gd name="connsiteX4" fmla="*/ 74042 w 2368726"/>
              <a:gd name="connsiteY4" fmla="*/ 1224034 h 1298076"/>
              <a:gd name="connsiteX5" fmla="*/ 2118825 w 2368726"/>
              <a:gd name="connsiteY5" fmla="*/ 1224034 h 1298076"/>
              <a:gd name="connsiteX6" fmla="*/ 2118825 w 2368726"/>
              <a:gd name="connsiteY6" fmla="*/ 859651 h 1298076"/>
              <a:gd name="connsiteX7" fmla="*/ 2111343 w 2368726"/>
              <a:gd name="connsiteY7" fmla="*/ 858897 h 1298076"/>
              <a:gd name="connsiteX8" fmla="*/ 1940302 w 2368726"/>
              <a:gd name="connsiteY8" fmla="*/ 649037 h 1298076"/>
              <a:gd name="connsiteX9" fmla="*/ 2154514 w 2368726"/>
              <a:gd name="connsiteY9" fmla="*/ 434825 h 1298076"/>
              <a:gd name="connsiteX10" fmla="*/ 2368726 w 2368726"/>
              <a:gd name="connsiteY10" fmla="*/ 649037 h 1298076"/>
              <a:gd name="connsiteX11" fmla="*/ 2197685 w 2368726"/>
              <a:gd name="connsiteY11" fmla="*/ 858897 h 1298076"/>
              <a:gd name="connsiteX12" fmla="*/ 2192867 w 2368726"/>
              <a:gd name="connsiteY12" fmla="*/ 859383 h 1298076"/>
              <a:gd name="connsiteX13" fmla="*/ 2192867 w 2368726"/>
              <a:gd name="connsiteY13" fmla="*/ 1298076 h 1298076"/>
              <a:gd name="connsiteX14" fmla="*/ 0 w 2368726"/>
              <a:gd name="connsiteY14" fmla="*/ 1298076 h 1298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68726" h="1298076">
                <a:moveTo>
                  <a:pt x="0" y="0"/>
                </a:moveTo>
                <a:lnTo>
                  <a:pt x="1498600" y="0"/>
                </a:lnTo>
                <a:lnTo>
                  <a:pt x="1572642" y="74042"/>
                </a:lnTo>
                <a:lnTo>
                  <a:pt x="74042" y="74042"/>
                </a:lnTo>
                <a:lnTo>
                  <a:pt x="74042" y="1224034"/>
                </a:lnTo>
                <a:lnTo>
                  <a:pt x="2118825" y="1224034"/>
                </a:lnTo>
                <a:lnTo>
                  <a:pt x="2118825" y="859651"/>
                </a:lnTo>
                <a:lnTo>
                  <a:pt x="2111343" y="858897"/>
                </a:lnTo>
                <a:cubicBezTo>
                  <a:pt x="2013730" y="838923"/>
                  <a:pt x="1940302" y="752555"/>
                  <a:pt x="1940302" y="649037"/>
                </a:cubicBezTo>
                <a:cubicBezTo>
                  <a:pt x="1940302" y="530731"/>
                  <a:pt x="2036208" y="434825"/>
                  <a:pt x="2154514" y="434825"/>
                </a:cubicBezTo>
                <a:cubicBezTo>
                  <a:pt x="2272820" y="434825"/>
                  <a:pt x="2368726" y="530731"/>
                  <a:pt x="2368726" y="649037"/>
                </a:cubicBezTo>
                <a:cubicBezTo>
                  <a:pt x="2368726" y="752555"/>
                  <a:pt x="2295298" y="838923"/>
                  <a:pt x="2197685" y="858897"/>
                </a:cubicBezTo>
                <a:lnTo>
                  <a:pt x="2192867" y="859383"/>
                </a:lnTo>
                <a:lnTo>
                  <a:pt x="2192867" y="1298076"/>
                </a:lnTo>
                <a:lnTo>
                  <a:pt x="0" y="1298076"/>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819459" y="4873804"/>
            <a:ext cx="1603796" cy="646331"/>
          </a:xfrm>
          <a:prstGeom prst="rect">
            <a:avLst/>
          </a:prstGeom>
          <a:noFill/>
        </p:spPr>
        <p:txBody>
          <a:bodyPr wrap="square" rtlCol="0">
            <a:spAutoFit/>
          </a:bodyPr>
          <a:lstStyle/>
          <a:p>
            <a:pPr algn="r"/>
            <a:r>
              <a:rPr lang="en-US" altLang="zh-CN" sz="3600" b="1" dirty="0">
                <a:latin typeface="+mj-ea"/>
                <a:ea typeface="+mj-ea"/>
              </a:rPr>
              <a:t>1600</a:t>
            </a:r>
            <a:r>
              <a:rPr lang="zh-CN" altLang="en-US" sz="1800" b="1" dirty="0">
                <a:latin typeface="+mj-ea"/>
                <a:ea typeface="+mj-ea"/>
              </a:rPr>
              <a:t>万</a:t>
            </a:r>
            <a:endParaRPr lang="en-US" altLang="zh-CN" sz="1800" b="1" dirty="0">
              <a:latin typeface="+mj-ea"/>
              <a:ea typeface="+mj-ea"/>
            </a:endParaRPr>
          </a:p>
        </p:txBody>
      </p:sp>
      <p:sp>
        <p:nvSpPr>
          <p:cNvPr id="35" name="矩形 34"/>
          <p:cNvSpPr/>
          <p:nvPr/>
        </p:nvSpPr>
        <p:spPr>
          <a:xfrm>
            <a:off x="3237392" y="5712043"/>
            <a:ext cx="1110152" cy="483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en-US" altLang="zh-CN" dirty="0">
                <a:solidFill>
                  <a:schemeClr val="tx1"/>
                </a:solidFill>
                <a:latin typeface="+mn-ea"/>
              </a:rPr>
              <a:t>10</a:t>
            </a:r>
            <a:r>
              <a:rPr lang="zh-CN" altLang="en-US" dirty="0">
                <a:solidFill>
                  <a:schemeClr val="tx1"/>
                </a:solidFill>
                <a:latin typeface="+mn-ea"/>
              </a:rPr>
              <a:t>月</a:t>
            </a:r>
            <a:endParaRPr lang="zh-CN" altLang="zh-CN" dirty="0">
              <a:solidFill>
                <a:schemeClr val="tx1"/>
              </a:solidFill>
              <a:latin typeface="+mn-ea"/>
            </a:endParaRPr>
          </a:p>
        </p:txBody>
      </p:sp>
      <p:sp>
        <p:nvSpPr>
          <p:cNvPr id="36" name="任意多边形: 形状 35"/>
          <p:cNvSpPr/>
          <p:nvPr/>
        </p:nvSpPr>
        <p:spPr>
          <a:xfrm rot="10472742" flipV="1">
            <a:off x="6071713" y="4666657"/>
            <a:ext cx="1308769" cy="98541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accent2"/>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37" name="任意多边形: 形状 36"/>
          <p:cNvSpPr/>
          <p:nvPr/>
        </p:nvSpPr>
        <p:spPr>
          <a:xfrm>
            <a:off x="4424047" y="4510328"/>
            <a:ext cx="2368726" cy="1298076"/>
          </a:xfrm>
          <a:custGeom>
            <a:avLst/>
            <a:gdLst>
              <a:gd name="connsiteX0" fmla="*/ 0 w 2368726"/>
              <a:gd name="connsiteY0" fmla="*/ 0 h 1298076"/>
              <a:gd name="connsiteX1" fmla="*/ 1498600 w 2368726"/>
              <a:gd name="connsiteY1" fmla="*/ 0 h 1298076"/>
              <a:gd name="connsiteX2" fmla="*/ 1572642 w 2368726"/>
              <a:gd name="connsiteY2" fmla="*/ 74042 h 1298076"/>
              <a:gd name="connsiteX3" fmla="*/ 74042 w 2368726"/>
              <a:gd name="connsiteY3" fmla="*/ 74042 h 1298076"/>
              <a:gd name="connsiteX4" fmla="*/ 74042 w 2368726"/>
              <a:gd name="connsiteY4" fmla="*/ 1224034 h 1298076"/>
              <a:gd name="connsiteX5" fmla="*/ 2118825 w 2368726"/>
              <a:gd name="connsiteY5" fmla="*/ 1224034 h 1298076"/>
              <a:gd name="connsiteX6" fmla="*/ 2118825 w 2368726"/>
              <a:gd name="connsiteY6" fmla="*/ 859651 h 1298076"/>
              <a:gd name="connsiteX7" fmla="*/ 2111343 w 2368726"/>
              <a:gd name="connsiteY7" fmla="*/ 858897 h 1298076"/>
              <a:gd name="connsiteX8" fmla="*/ 1940302 w 2368726"/>
              <a:gd name="connsiteY8" fmla="*/ 649037 h 1298076"/>
              <a:gd name="connsiteX9" fmla="*/ 2154514 w 2368726"/>
              <a:gd name="connsiteY9" fmla="*/ 434825 h 1298076"/>
              <a:gd name="connsiteX10" fmla="*/ 2368726 w 2368726"/>
              <a:gd name="connsiteY10" fmla="*/ 649037 h 1298076"/>
              <a:gd name="connsiteX11" fmla="*/ 2197685 w 2368726"/>
              <a:gd name="connsiteY11" fmla="*/ 858897 h 1298076"/>
              <a:gd name="connsiteX12" fmla="*/ 2192867 w 2368726"/>
              <a:gd name="connsiteY12" fmla="*/ 859383 h 1298076"/>
              <a:gd name="connsiteX13" fmla="*/ 2192867 w 2368726"/>
              <a:gd name="connsiteY13" fmla="*/ 1298076 h 1298076"/>
              <a:gd name="connsiteX14" fmla="*/ 0 w 2368726"/>
              <a:gd name="connsiteY14" fmla="*/ 1298076 h 1298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68726" h="1298076">
                <a:moveTo>
                  <a:pt x="0" y="0"/>
                </a:moveTo>
                <a:lnTo>
                  <a:pt x="1498600" y="0"/>
                </a:lnTo>
                <a:lnTo>
                  <a:pt x="1572642" y="74042"/>
                </a:lnTo>
                <a:lnTo>
                  <a:pt x="74042" y="74042"/>
                </a:lnTo>
                <a:lnTo>
                  <a:pt x="74042" y="1224034"/>
                </a:lnTo>
                <a:lnTo>
                  <a:pt x="2118825" y="1224034"/>
                </a:lnTo>
                <a:lnTo>
                  <a:pt x="2118825" y="859651"/>
                </a:lnTo>
                <a:lnTo>
                  <a:pt x="2111343" y="858897"/>
                </a:lnTo>
                <a:cubicBezTo>
                  <a:pt x="2013730" y="838923"/>
                  <a:pt x="1940302" y="752555"/>
                  <a:pt x="1940302" y="649037"/>
                </a:cubicBezTo>
                <a:cubicBezTo>
                  <a:pt x="1940302" y="530731"/>
                  <a:pt x="2036208" y="434825"/>
                  <a:pt x="2154514" y="434825"/>
                </a:cubicBezTo>
                <a:cubicBezTo>
                  <a:pt x="2272820" y="434825"/>
                  <a:pt x="2368726" y="530731"/>
                  <a:pt x="2368726" y="649037"/>
                </a:cubicBezTo>
                <a:cubicBezTo>
                  <a:pt x="2368726" y="752555"/>
                  <a:pt x="2295298" y="838923"/>
                  <a:pt x="2197685" y="858897"/>
                </a:cubicBezTo>
                <a:lnTo>
                  <a:pt x="2192867" y="859383"/>
                </a:lnTo>
                <a:lnTo>
                  <a:pt x="2192867" y="1298076"/>
                </a:lnTo>
                <a:lnTo>
                  <a:pt x="0" y="129807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文本框 37"/>
          <p:cNvSpPr txBox="1"/>
          <p:nvPr/>
        </p:nvSpPr>
        <p:spPr>
          <a:xfrm>
            <a:off x="4451343" y="4873804"/>
            <a:ext cx="1603796" cy="646331"/>
          </a:xfrm>
          <a:prstGeom prst="rect">
            <a:avLst/>
          </a:prstGeom>
          <a:noFill/>
        </p:spPr>
        <p:txBody>
          <a:bodyPr wrap="square" rtlCol="0">
            <a:spAutoFit/>
          </a:bodyPr>
          <a:lstStyle/>
          <a:p>
            <a:pPr algn="r"/>
            <a:r>
              <a:rPr lang="en-US" altLang="zh-CN" sz="3600" b="1" dirty="0">
                <a:latin typeface="+mj-ea"/>
                <a:ea typeface="+mj-ea"/>
              </a:rPr>
              <a:t>2300</a:t>
            </a:r>
            <a:r>
              <a:rPr lang="zh-CN" altLang="en-US" sz="1800" b="1" dirty="0">
                <a:latin typeface="+mj-ea"/>
                <a:ea typeface="+mj-ea"/>
              </a:rPr>
              <a:t>万</a:t>
            </a:r>
            <a:endParaRPr lang="en-US" altLang="zh-CN" sz="1800" b="1" dirty="0">
              <a:latin typeface="+mj-ea"/>
              <a:ea typeface="+mj-ea"/>
            </a:endParaRPr>
          </a:p>
        </p:txBody>
      </p:sp>
      <p:sp>
        <p:nvSpPr>
          <p:cNvPr id="39" name="矩形 38"/>
          <p:cNvSpPr/>
          <p:nvPr/>
        </p:nvSpPr>
        <p:spPr>
          <a:xfrm>
            <a:off x="6869276" y="5712043"/>
            <a:ext cx="1110152" cy="483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en-US" altLang="zh-CN" dirty="0">
                <a:solidFill>
                  <a:schemeClr val="tx1"/>
                </a:solidFill>
                <a:latin typeface="+mn-ea"/>
              </a:rPr>
              <a:t>11</a:t>
            </a:r>
            <a:r>
              <a:rPr lang="zh-CN" altLang="en-US" dirty="0">
                <a:solidFill>
                  <a:schemeClr val="tx1"/>
                </a:solidFill>
                <a:latin typeface="+mn-ea"/>
              </a:rPr>
              <a:t>月</a:t>
            </a:r>
            <a:endParaRPr lang="zh-CN" altLang="zh-CN" dirty="0">
              <a:solidFill>
                <a:schemeClr val="tx1"/>
              </a:solidFill>
              <a:latin typeface="+mn-ea"/>
            </a:endParaRPr>
          </a:p>
        </p:txBody>
      </p:sp>
      <p:sp>
        <p:nvSpPr>
          <p:cNvPr id="40" name="任意多边形: 形状 39"/>
          <p:cNvSpPr/>
          <p:nvPr/>
        </p:nvSpPr>
        <p:spPr>
          <a:xfrm rot="10472742" flipV="1">
            <a:off x="9703597" y="4666657"/>
            <a:ext cx="1308769" cy="98541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accent3"/>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41" name="任意多边形: 形状 40"/>
          <p:cNvSpPr/>
          <p:nvPr/>
        </p:nvSpPr>
        <p:spPr>
          <a:xfrm>
            <a:off x="8055931" y="4510328"/>
            <a:ext cx="2368726" cy="1298076"/>
          </a:xfrm>
          <a:custGeom>
            <a:avLst/>
            <a:gdLst>
              <a:gd name="connsiteX0" fmla="*/ 0 w 2368726"/>
              <a:gd name="connsiteY0" fmla="*/ 0 h 1298076"/>
              <a:gd name="connsiteX1" fmla="*/ 1498600 w 2368726"/>
              <a:gd name="connsiteY1" fmla="*/ 0 h 1298076"/>
              <a:gd name="connsiteX2" fmla="*/ 1572642 w 2368726"/>
              <a:gd name="connsiteY2" fmla="*/ 74042 h 1298076"/>
              <a:gd name="connsiteX3" fmla="*/ 74042 w 2368726"/>
              <a:gd name="connsiteY3" fmla="*/ 74042 h 1298076"/>
              <a:gd name="connsiteX4" fmla="*/ 74042 w 2368726"/>
              <a:gd name="connsiteY4" fmla="*/ 1224034 h 1298076"/>
              <a:gd name="connsiteX5" fmla="*/ 2118825 w 2368726"/>
              <a:gd name="connsiteY5" fmla="*/ 1224034 h 1298076"/>
              <a:gd name="connsiteX6" fmla="*/ 2118825 w 2368726"/>
              <a:gd name="connsiteY6" fmla="*/ 859651 h 1298076"/>
              <a:gd name="connsiteX7" fmla="*/ 2111343 w 2368726"/>
              <a:gd name="connsiteY7" fmla="*/ 858897 h 1298076"/>
              <a:gd name="connsiteX8" fmla="*/ 1940302 w 2368726"/>
              <a:gd name="connsiteY8" fmla="*/ 649037 h 1298076"/>
              <a:gd name="connsiteX9" fmla="*/ 2154514 w 2368726"/>
              <a:gd name="connsiteY9" fmla="*/ 434825 h 1298076"/>
              <a:gd name="connsiteX10" fmla="*/ 2368726 w 2368726"/>
              <a:gd name="connsiteY10" fmla="*/ 649037 h 1298076"/>
              <a:gd name="connsiteX11" fmla="*/ 2197685 w 2368726"/>
              <a:gd name="connsiteY11" fmla="*/ 858897 h 1298076"/>
              <a:gd name="connsiteX12" fmla="*/ 2192867 w 2368726"/>
              <a:gd name="connsiteY12" fmla="*/ 859383 h 1298076"/>
              <a:gd name="connsiteX13" fmla="*/ 2192867 w 2368726"/>
              <a:gd name="connsiteY13" fmla="*/ 1298076 h 1298076"/>
              <a:gd name="connsiteX14" fmla="*/ 0 w 2368726"/>
              <a:gd name="connsiteY14" fmla="*/ 1298076 h 1298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68726" h="1298076">
                <a:moveTo>
                  <a:pt x="0" y="0"/>
                </a:moveTo>
                <a:lnTo>
                  <a:pt x="1498600" y="0"/>
                </a:lnTo>
                <a:lnTo>
                  <a:pt x="1572642" y="74042"/>
                </a:lnTo>
                <a:lnTo>
                  <a:pt x="74042" y="74042"/>
                </a:lnTo>
                <a:lnTo>
                  <a:pt x="74042" y="1224034"/>
                </a:lnTo>
                <a:lnTo>
                  <a:pt x="2118825" y="1224034"/>
                </a:lnTo>
                <a:lnTo>
                  <a:pt x="2118825" y="859651"/>
                </a:lnTo>
                <a:lnTo>
                  <a:pt x="2111343" y="858897"/>
                </a:lnTo>
                <a:cubicBezTo>
                  <a:pt x="2013730" y="838923"/>
                  <a:pt x="1940302" y="752555"/>
                  <a:pt x="1940302" y="649037"/>
                </a:cubicBezTo>
                <a:cubicBezTo>
                  <a:pt x="1940302" y="530731"/>
                  <a:pt x="2036208" y="434825"/>
                  <a:pt x="2154514" y="434825"/>
                </a:cubicBezTo>
                <a:cubicBezTo>
                  <a:pt x="2272820" y="434825"/>
                  <a:pt x="2368726" y="530731"/>
                  <a:pt x="2368726" y="649037"/>
                </a:cubicBezTo>
                <a:cubicBezTo>
                  <a:pt x="2368726" y="752555"/>
                  <a:pt x="2295298" y="838923"/>
                  <a:pt x="2197685" y="858897"/>
                </a:cubicBezTo>
                <a:lnTo>
                  <a:pt x="2192867" y="859383"/>
                </a:lnTo>
                <a:lnTo>
                  <a:pt x="2192867" y="1298076"/>
                </a:lnTo>
                <a:lnTo>
                  <a:pt x="0" y="1298076"/>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文本框 41"/>
          <p:cNvSpPr txBox="1"/>
          <p:nvPr/>
        </p:nvSpPr>
        <p:spPr>
          <a:xfrm>
            <a:off x="8083227" y="4873804"/>
            <a:ext cx="1603796" cy="646331"/>
          </a:xfrm>
          <a:prstGeom prst="rect">
            <a:avLst/>
          </a:prstGeom>
          <a:noFill/>
        </p:spPr>
        <p:txBody>
          <a:bodyPr wrap="square" rtlCol="0">
            <a:spAutoFit/>
          </a:bodyPr>
          <a:lstStyle/>
          <a:p>
            <a:pPr algn="r"/>
            <a:r>
              <a:rPr lang="en-US" altLang="zh-CN" sz="3600" b="1" dirty="0">
                <a:latin typeface="+mj-ea"/>
                <a:ea typeface="+mj-ea"/>
              </a:rPr>
              <a:t>4500</a:t>
            </a:r>
            <a:r>
              <a:rPr lang="zh-CN" altLang="en-US" sz="1800" b="1" dirty="0">
                <a:latin typeface="+mj-ea"/>
                <a:ea typeface="+mj-ea"/>
              </a:rPr>
              <a:t>万</a:t>
            </a:r>
            <a:endParaRPr lang="en-US" altLang="zh-CN" sz="1800" b="1" dirty="0">
              <a:latin typeface="+mj-ea"/>
              <a:ea typeface="+mj-ea"/>
            </a:endParaRPr>
          </a:p>
        </p:txBody>
      </p:sp>
      <p:sp>
        <p:nvSpPr>
          <p:cNvPr id="43" name="矩形 42"/>
          <p:cNvSpPr/>
          <p:nvPr/>
        </p:nvSpPr>
        <p:spPr>
          <a:xfrm>
            <a:off x="10501160" y="5712043"/>
            <a:ext cx="1110152" cy="483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en-US" altLang="zh-CN" dirty="0">
                <a:solidFill>
                  <a:schemeClr val="tx1"/>
                </a:solidFill>
                <a:latin typeface="+mn-ea"/>
              </a:rPr>
              <a:t>12</a:t>
            </a:r>
            <a:r>
              <a:rPr lang="zh-CN" altLang="en-US" dirty="0">
                <a:solidFill>
                  <a:schemeClr val="tx1"/>
                </a:solidFill>
                <a:latin typeface="+mn-ea"/>
              </a:rPr>
              <a:t>月</a:t>
            </a:r>
            <a:endParaRPr lang="zh-CN" altLang="zh-CN" dirty="0">
              <a:solidFill>
                <a:schemeClr val="tx1"/>
              </a:solidFill>
              <a:latin typeface="+mn-ea"/>
            </a:endParaRPr>
          </a:p>
        </p:txBody>
      </p:sp>
      <p:cxnSp>
        <p:nvCxnSpPr>
          <p:cNvPr id="44" name="直接连接符 43"/>
          <p:cNvCxnSpPr/>
          <p:nvPr/>
        </p:nvCxnSpPr>
        <p:spPr>
          <a:xfrm>
            <a:off x="660000" y="4071885"/>
            <a:ext cx="10872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5" name="矩形 44"/>
          <p:cNvSpPr/>
          <p:nvPr/>
        </p:nvSpPr>
        <p:spPr>
          <a:xfrm>
            <a:off x="1136129" y="1773200"/>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6" name="矩形 45"/>
          <p:cNvSpPr/>
          <p:nvPr/>
        </p:nvSpPr>
        <p:spPr>
          <a:xfrm>
            <a:off x="1136129" y="2857439"/>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22566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谢</a:t>
            </a:r>
            <a:endParaRPr lang="zh-CN" altLang="en-US" sz="4000" dirty="0">
              <a:solidFill>
                <a:srgbClr val="FEFDFE"/>
              </a:solidFill>
            </a:endParaRPr>
          </a:p>
        </p:txBody>
      </p:sp>
      <p:sp>
        <p:nvSpPr>
          <p:cNvPr id="4" name="椭圆 3"/>
          <p:cNvSpPr/>
          <p:nvPr/>
        </p:nvSpPr>
        <p:spPr>
          <a:xfrm>
            <a:off x="43521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谢</a:t>
            </a:r>
            <a:endParaRPr lang="zh-CN" altLang="en-US" sz="4000" dirty="0">
              <a:solidFill>
                <a:srgbClr val="FEFDFE"/>
              </a:solidFill>
            </a:endParaRPr>
          </a:p>
        </p:txBody>
      </p:sp>
      <p:sp>
        <p:nvSpPr>
          <p:cNvPr id="5" name="椭圆 4"/>
          <p:cNvSpPr/>
          <p:nvPr/>
        </p:nvSpPr>
        <p:spPr>
          <a:xfrm>
            <a:off x="64476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观</a:t>
            </a:r>
            <a:endParaRPr lang="zh-CN" altLang="en-US" sz="4000" dirty="0">
              <a:solidFill>
                <a:srgbClr val="FEFDFE"/>
              </a:solidFill>
            </a:endParaRPr>
          </a:p>
        </p:txBody>
      </p:sp>
      <p:sp>
        <p:nvSpPr>
          <p:cNvPr id="6" name="椭圆 5"/>
          <p:cNvSpPr/>
          <p:nvPr/>
        </p:nvSpPr>
        <p:spPr>
          <a:xfrm>
            <a:off x="85431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看</a:t>
            </a:r>
            <a:endParaRPr lang="zh-CN" altLang="en-US" sz="4000" dirty="0">
              <a:solidFill>
                <a:srgbClr val="FEFDFE"/>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请输入第一章</a:t>
            </a:r>
            <a:br>
              <a:rPr lang="en-US" altLang="zh-CN" dirty="0"/>
            </a:br>
            <a:r>
              <a:rPr lang="zh-CN" altLang="en-US" dirty="0"/>
              <a:t>的大标题</a:t>
            </a:r>
            <a:endParaRPr lang="zh-CN" altLang="en-US" dirty="0"/>
          </a:p>
        </p:txBody>
      </p:sp>
      <p:sp>
        <p:nvSpPr>
          <p:cNvPr id="9219" name="文本占位符 2"/>
          <p:cNvSpPr>
            <a:spLocks noGrp="1"/>
          </p:cNvSpPr>
          <p:nvPr>
            <p:ph type="body" idx="1"/>
          </p:nvPr>
        </p:nvSpPr>
        <p:spPr/>
        <p:txBody>
          <a:bodyPr/>
          <a:lstStyle/>
          <a:p>
            <a:r>
              <a:rPr lang="zh-CN" altLang="en-US"/>
              <a:t>请输入第一章的小标题</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43" name="圆角矩形 38"/>
          <p:cNvSpPr/>
          <p:nvPr/>
        </p:nvSpPr>
        <p:spPr>
          <a:xfrm>
            <a:off x="817532" y="4810403"/>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50" name="椭圆 5"/>
          <p:cNvSpPr/>
          <p:nvPr/>
        </p:nvSpPr>
        <p:spPr>
          <a:xfrm>
            <a:off x="2085366" y="1916327"/>
            <a:ext cx="2395538" cy="2163763"/>
          </a:xfrm>
          <a:custGeom>
            <a:avLst/>
            <a:gdLst/>
            <a:ahLst/>
            <a:cxnLst/>
            <a:rect l="l" t="t" r="r" b="b"/>
            <a:pathLst>
              <a:path w="2532508" h="2287660">
                <a:moveTo>
                  <a:pt x="1266254" y="0"/>
                </a:moveTo>
                <a:cubicBezTo>
                  <a:pt x="1965587" y="0"/>
                  <a:pt x="2532508" y="566921"/>
                  <a:pt x="2532508" y="1266254"/>
                </a:cubicBezTo>
                <a:cubicBezTo>
                  <a:pt x="2532508" y="1686211"/>
                  <a:pt x="2328070" y="2058418"/>
                  <a:pt x="2012465" y="2287660"/>
                </a:cubicBezTo>
                <a:lnTo>
                  <a:pt x="1774621" y="1877585"/>
                </a:lnTo>
                <a:cubicBezTo>
                  <a:pt x="1952954" y="1733884"/>
                  <a:pt x="2064978" y="1513151"/>
                  <a:pt x="2064978" y="1266254"/>
                </a:cubicBezTo>
                <a:cubicBezTo>
                  <a:pt x="2064978" y="825131"/>
                  <a:pt x="1707377" y="467530"/>
                  <a:pt x="1266254" y="467530"/>
                </a:cubicBezTo>
                <a:cubicBezTo>
                  <a:pt x="825131" y="467530"/>
                  <a:pt x="467530" y="825131"/>
                  <a:pt x="467530" y="1266254"/>
                </a:cubicBezTo>
                <a:cubicBezTo>
                  <a:pt x="467530" y="1513151"/>
                  <a:pt x="579554" y="1733884"/>
                  <a:pt x="757887" y="1877585"/>
                </a:cubicBezTo>
                <a:lnTo>
                  <a:pt x="520044" y="2287660"/>
                </a:lnTo>
                <a:cubicBezTo>
                  <a:pt x="204439" y="2058418"/>
                  <a:pt x="0" y="1686211"/>
                  <a:pt x="0" y="1266254"/>
                </a:cubicBezTo>
                <a:cubicBezTo>
                  <a:pt x="0" y="566921"/>
                  <a:pt x="566921" y="0"/>
                  <a:pt x="1266254"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solidFill>
                <a:schemeClr val="tx1"/>
              </a:solidFill>
            </a:endParaRPr>
          </a:p>
        </p:txBody>
      </p:sp>
      <p:sp>
        <p:nvSpPr>
          <p:cNvPr id="51" name="矩形 50"/>
          <p:cNvSpPr/>
          <p:nvPr/>
        </p:nvSpPr>
        <p:spPr>
          <a:xfrm>
            <a:off x="1780614" y="4236341"/>
            <a:ext cx="3005042" cy="47448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FFFFF"/>
                </a:solidFill>
                <a:latin typeface="+mj-ea"/>
                <a:ea typeface="+mj-ea"/>
              </a:rPr>
              <a:t>请输入文本请输入文本</a:t>
            </a:r>
            <a:endParaRPr lang="zh-CN" altLang="zh-CN" sz="1800" dirty="0">
              <a:solidFill>
                <a:srgbClr val="FFFFFF"/>
              </a:solidFill>
              <a:latin typeface="+mj-ea"/>
              <a:ea typeface="+mj-ea"/>
            </a:endParaRPr>
          </a:p>
        </p:txBody>
      </p:sp>
      <p:sp>
        <p:nvSpPr>
          <p:cNvPr id="52" name="KSO_Shape"/>
          <p:cNvSpPr/>
          <p:nvPr/>
        </p:nvSpPr>
        <p:spPr bwMode="auto">
          <a:xfrm>
            <a:off x="2988055" y="2855919"/>
            <a:ext cx="590161" cy="475080"/>
          </a:xfrm>
          <a:custGeom>
            <a:avLst/>
            <a:gdLst>
              <a:gd name="T0" fmla="*/ 913166 w 4940"/>
              <a:gd name="T1" fmla="*/ 216832 h 3973"/>
              <a:gd name="T2" fmla="*/ 832184 w 4940"/>
              <a:gd name="T3" fmla="*/ 139667 h 3973"/>
              <a:gd name="T4" fmla="*/ 750431 w 4940"/>
              <a:gd name="T5" fmla="*/ 81408 h 3973"/>
              <a:gd name="T6" fmla="*/ 668293 w 4940"/>
              <a:gd name="T7" fmla="*/ 40897 h 3973"/>
              <a:gd name="T8" fmla="*/ 586925 w 4940"/>
              <a:gd name="T9" fmla="*/ 14661 h 3973"/>
              <a:gd name="T10" fmla="*/ 506715 w 4940"/>
              <a:gd name="T11" fmla="*/ 2315 h 3973"/>
              <a:gd name="T12" fmla="*/ 429203 w 4940"/>
              <a:gd name="T13" fmla="*/ 772 h 3973"/>
              <a:gd name="T14" fmla="*/ 354777 w 4940"/>
              <a:gd name="T15" fmla="*/ 8102 h 3973"/>
              <a:gd name="T16" fmla="*/ 285364 w 4940"/>
              <a:gd name="T17" fmla="*/ 22763 h 3973"/>
              <a:gd name="T18" fmla="*/ 220965 w 4940"/>
              <a:gd name="T19" fmla="*/ 42826 h 3973"/>
              <a:gd name="T20" fmla="*/ 136898 w 4940"/>
              <a:gd name="T21" fmla="*/ 77164 h 3973"/>
              <a:gd name="T22" fmla="*/ 52060 w 4940"/>
              <a:gd name="T23" fmla="*/ 123077 h 3973"/>
              <a:gd name="T24" fmla="*/ 0 w 4940"/>
              <a:gd name="T25" fmla="*/ 158573 h 3973"/>
              <a:gd name="T26" fmla="*/ 23523 w 4940"/>
              <a:gd name="T27" fmla="*/ 1411336 h 3973"/>
              <a:gd name="T28" fmla="*/ 90237 w 4940"/>
              <a:gd name="T29" fmla="*/ 1371211 h 3973"/>
              <a:gd name="T30" fmla="*/ 191271 w 4940"/>
              <a:gd name="T31" fmla="*/ 1323755 h 3973"/>
              <a:gd name="T32" fmla="*/ 252200 w 4940"/>
              <a:gd name="T33" fmla="*/ 1302149 h 3973"/>
              <a:gd name="T34" fmla="*/ 319300 w 4940"/>
              <a:gd name="T35" fmla="*/ 1284787 h 3973"/>
              <a:gd name="T36" fmla="*/ 391798 w 4940"/>
              <a:gd name="T37" fmla="*/ 1273212 h 3973"/>
              <a:gd name="T38" fmla="*/ 467381 w 4940"/>
              <a:gd name="T39" fmla="*/ 1270511 h 3973"/>
              <a:gd name="T40" fmla="*/ 546434 w 4940"/>
              <a:gd name="T41" fmla="*/ 1277070 h 3973"/>
              <a:gd name="T42" fmla="*/ 627802 w 4940"/>
              <a:gd name="T43" fmla="*/ 1295975 h 3973"/>
              <a:gd name="T44" fmla="*/ 709555 w 4940"/>
              <a:gd name="T45" fmla="*/ 1329156 h 3973"/>
              <a:gd name="T46" fmla="*/ 791693 w 4940"/>
              <a:gd name="T47" fmla="*/ 1378155 h 3973"/>
              <a:gd name="T48" fmla="*/ 873061 w 4940"/>
              <a:gd name="T49" fmla="*/ 1445288 h 3973"/>
              <a:gd name="T50" fmla="*/ 952500 w 4940"/>
              <a:gd name="T51" fmla="*/ 1532870 h 3973"/>
              <a:gd name="T52" fmla="*/ 1011887 w 4940"/>
              <a:gd name="T53" fmla="*/ 1465351 h 3973"/>
              <a:gd name="T54" fmla="*/ 1092868 w 4940"/>
              <a:gd name="T55" fmla="*/ 1393588 h 3973"/>
              <a:gd name="T56" fmla="*/ 1175007 w 4940"/>
              <a:gd name="T57" fmla="*/ 1339959 h 3973"/>
              <a:gd name="T58" fmla="*/ 1256760 w 4940"/>
              <a:gd name="T59" fmla="*/ 1302920 h 3973"/>
              <a:gd name="T60" fmla="*/ 1338128 w 4940"/>
              <a:gd name="T61" fmla="*/ 1280928 h 3973"/>
              <a:gd name="T62" fmla="*/ 1417952 w 4940"/>
              <a:gd name="T63" fmla="*/ 1270897 h 3973"/>
              <a:gd name="T64" fmla="*/ 1494692 w 4940"/>
              <a:gd name="T65" fmla="*/ 1271669 h 3973"/>
              <a:gd name="T66" fmla="*/ 1567962 w 4940"/>
              <a:gd name="T67" fmla="*/ 1281314 h 3973"/>
              <a:gd name="T68" fmla="*/ 1635832 w 4940"/>
              <a:gd name="T69" fmla="*/ 1297519 h 3973"/>
              <a:gd name="T70" fmla="*/ 1698689 w 4940"/>
              <a:gd name="T71" fmla="*/ 1318353 h 3973"/>
              <a:gd name="T72" fmla="*/ 1792397 w 4940"/>
              <a:gd name="T73" fmla="*/ 1359250 h 3973"/>
              <a:gd name="T74" fmla="*/ 1868365 w 4940"/>
              <a:gd name="T75" fmla="*/ 1402848 h 3973"/>
              <a:gd name="T76" fmla="*/ 1905000 w 4940"/>
              <a:gd name="T77" fmla="*/ 158573 h 3973"/>
              <a:gd name="T78" fmla="*/ 1868365 w 4940"/>
              <a:gd name="T79" fmla="*/ 133109 h 3973"/>
              <a:gd name="T80" fmla="*/ 1792397 w 4940"/>
              <a:gd name="T81" fmla="*/ 89511 h 3973"/>
              <a:gd name="T82" fmla="*/ 1698689 w 4940"/>
              <a:gd name="T83" fmla="*/ 47842 h 3973"/>
              <a:gd name="T84" fmla="*/ 1635832 w 4940"/>
              <a:gd name="T85" fmla="*/ 27393 h 3973"/>
              <a:gd name="T86" fmla="*/ 1567962 w 4940"/>
              <a:gd name="T87" fmla="*/ 11575 h 3973"/>
              <a:gd name="T88" fmla="*/ 1494692 w 4940"/>
              <a:gd name="T89" fmla="*/ 1929 h 3973"/>
              <a:gd name="T90" fmla="*/ 1417952 w 4940"/>
              <a:gd name="T91" fmla="*/ 1157 h 3973"/>
              <a:gd name="T92" fmla="*/ 1338128 w 4940"/>
              <a:gd name="T93" fmla="*/ 10417 h 3973"/>
              <a:gd name="T94" fmla="*/ 1256760 w 4940"/>
              <a:gd name="T95" fmla="*/ 33181 h 3973"/>
              <a:gd name="T96" fmla="*/ 1175007 w 4940"/>
              <a:gd name="T97" fmla="*/ 70220 h 3973"/>
              <a:gd name="T98" fmla="*/ 1092868 w 4940"/>
              <a:gd name="T99" fmla="*/ 123463 h 3973"/>
              <a:gd name="T100" fmla="*/ 1011887 w 4940"/>
              <a:gd name="T101" fmla="*/ 195612 h 3973"/>
              <a:gd name="T102" fmla="*/ 952500 w 4940"/>
              <a:gd name="T103" fmla="*/ 262745 h 397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4940" h="3973">
                <a:moveTo>
                  <a:pt x="2470" y="681"/>
                </a:moveTo>
                <a:lnTo>
                  <a:pt x="2470" y="681"/>
                </a:lnTo>
                <a:lnTo>
                  <a:pt x="2419" y="619"/>
                </a:lnTo>
                <a:lnTo>
                  <a:pt x="2368" y="562"/>
                </a:lnTo>
                <a:lnTo>
                  <a:pt x="2315" y="507"/>
                </a:lnTo>
                <a:lnTo>
                  <a:pt x="2264" y="455"/>
                </a:lnTo>
                <a:lnTo>
                  <a:pt x="2211" y="407"/>
                </a:lnTo>
                <a:lnTo>
                  <a:pt x="2158" y="362"/>
                </a:lnTo>
                <a:lnTo>
                  <a:pt x="2106" y="320"/>
                </a:lnTo>
                <a:lnTo>
                  <a:pt x="2053" y="281"/>
                </a:lnTo>
                <a:lnTo>
                  <a:pt x="2000" y="244"/>
                </a:lnTo>
                <a:lnTo>
                  <a:pt x="1946" y="211"/>
                </a:lnTo>
                <a:lnTo>
                  <a:pt x="1894" y="182"/>
                </a:lnTo>
                <a:lnTo>
                  <a:pt x="1840" y="154"/>
                </a:lnTo>
                <a:lnTo>
                  <a:pt x="1787" y="128"/>
                </a:lnTo>
                <a:lnTo>
                  <a:pt x="1733" y="106"/>
                </a:lnTo>
                <a:lnTo>
                  <a:pt x="1680" y="86"/>
                </a:lnTo>
                <a:lnTo>
                  <a:pt x="1628" y="68"/>
                </a:lnTo>
                <a:lnTo>
                  <a:pt x="1575" y="52"/>
                </a:lnTo>
                <a:lnTo>
                  <a:pt x="1522" y="38"/>
                </a:lnTo>
                <a:lnTo>
                  <a:pt x="1469" y="27"/>
                </a:lnTo>
                <a:lnTo>
                  <a:pt x="1417" y="19"/>
                </a:lnTo>
                <a:lnTo>
                  <a:pt x="1365" y="11"/>
                </a:lnTo>
                <a:lnTo>
                  <a:pt x="1314" y="6"/>
                </a:lnTo>
                <a:lnTo>
                  <a:pt x="1264" y="3"/>
                </a:lnTo>
                <a:lnTo>
                  <a:pt x="1212" y="0"/>
                </a:lnTo>
                <a:lnTo>
                  <a:pt x="1163" y="0"/>
                </a:lnTo>
                <a:lnTo>
                  <a:pt x="1113" y="2"/>
                </a:lnTo>
                <a:lnTo>
                  <a:pt x="1064" y="5"/>
                </a:lnTo>
                <a:lnTo>
                  <a:pt x="1016" y="9"/>
                </a:lnTo>
                <a:lnTo>
                  <a:pt x="968" y="15"/>
                </a:lnTo>
                <a:lnTo>
                  <a:pt x="920" y="21"/>
                </a:lnTo>
                <a:lnTo>
                  <a:pt x="875" y="30"/>
                </a:lnTo>
                <a:lnTo>
                  <a:pt x="828" y="38"/>
                </a:lnTo>
                <a:lnTo>
                  <a:pt x="784" y="48"/>
                </a:lnTo>
                <a:lnTo>
                  <a:pt x="740" y="59"/>
                </a:lnTo>
                <a:lnTo>
                  <a:pt x="697" y="71"/>
                </a:lnTo>
                <a:lnTo>
                  <a:pt x="654" y="84"/>
                </a:lnTo>
                <a:lnTo>
                  <a:pt x="614" y="96"/>
                </a:lnTo>
                <a:lnTo>
                  <a:pt x="573" y="111"/>
                </a:lnTo>
                <a:lnTo>
                  <a:pt x="534" y="124"/>
                </a:lnTo>
                <a:lnTo>
                  <a:pt x="496" y="139"/>
                </a:lnTo>
                <a:lnTo>
                  <a:pt x="423" y="169"/>
                </a:lnTo>
                <a:lnTo>
                  <a:pt x="355" y="200"/>
                </a:lnTo>
                <a:lnTo>
                  <a:pt x="292" y="232"/>
                </a:lnTo>
                <a:lnTo>
                  <a:pt x="234" y="263"/>
                </a:lnTo>
                <a:lnTo>
                  <a:pt x="181" y="292"/>
                </a:lnTo>
                <a:lnTo>
                  <a:pt x="135" y="319"/>
                </a:lnTo>
                <a:lnTo>
                  <a:pt x="95" y="345"/>
                </a:lnTo>
                <a:lnTo>
                  <a:pt x="61" y="367"/>
                </a:lnTo>
                <a:lnTo>
                  <a:pt x="16" y="399"/>
                </a:lnTo>
                <a:lnTo>
                  <a:pt x="0" y="411"/>
                </a:lnTo>
                <a:lnTo>
                  <a:pt x="0" y="3702"/>
                </a:lnTo>
                <a:lnTo>
                  <a:pt x="16" y="3690"/>
                </a:lnTo>
                <a:lnTo>
                  <a:pt x="61" y="3658"/>
                </a:lnTo>
                <a:lnTo>
                  <a:pt x="95" y="3636"/>
                </a:lnTo>
                <a:lnTo>
                  <a:pt x="135" y="3612"/>
                </a:lnTo>
                <a:lnTo>
                  <a:pt x="181" y="3583"/>
                </a:lnTo>
                <a:lnTo>
                  <a:pt x="234" y="3554"/>
                </a:lnTo>
                <a:lnTo>
                  <a:pt x="292" y="3523"/>
                </a:lnTo>
                <a:lnTo>
                  <a:pt x="355" y="3493"/>
                </a:lnTo>
                <a:lnTo>
                  <a:pt x="423" y="3461"/>
                </a:lnTo>
                <a:lnTo>
                  <a:pt x="496" y="3431"/>
                </a:lnTo>
                <a:lnTo>
                  <a:pt x="534" y="3417"/>
                </a:lnTo>
                <a:lnTo>
                  <a:pt x="573" y="3402"/>
                </a:lnTo>
                <a:lnTo>
                  <a:pt x="614" y="3388"/>
                </a:lnTo>
                <a:lnTo>
                  <a:pt x="654" y="3375"/>
                </a:lnTo>
                <a:lnTo>
                  <a:pt x="697" y="3363"/>
                </a:lnTo>
                <a:lnTo>
                  <a:pt x="740" y="3350"/>
                </a:lnTo>
                <a:lnTo>
                  <a:pt x="784" y="3339"/>
                </a:lnTo>
                <a:lnTo>
                  <a:pt x="828" y="3330"/>
                </a:lnTo>
                <a:lnTo>
                  <a:pt x="875" y="3321"/>
                </a:lnTo>
                <a:lnTo>
                  <a:pt x="920" y="3312"/>
                </a:lnTo>
                <a:lnTo>
                  <a:pt x="968" y="3306"/>
                </a:lnTo>
                <a:lnTo>
                  <a:pt x="1016" y="3300"/>
                </a:lnTo>
                <a:lnTo>
                  <a:pt x="1064" y="3296"/>
                </a:lnTo>
                <a:lnTo>
                  <a:pt x="1113" y="3294"/>
                </a:lnTo>
                <a:lnTo>
                  <a:pt x="1163" y="3292"/>
                </a:lnTo>
                <a:lnTo>
                  <a:pt x="1212" y="3293"/>
                </a:lnTo>
                <a:lnTo>
                  <a:pt x="1264" y="3294"/>
                </a:lnTo>
                <a:lnTo>
                  <a:pt x="1314" y="3298"/>
                </a:lnTo>
                <a:lnTo>
                  <a:pt x="1365" y="3303"/>
                </a:lnTo>
                <a:lnTo>
                  <a:pt x="1417" y="3310"/>
                </a:lnTo>
                <a:lnTo>
                  <a:pt x="1469" y="3320"/>
                </a:lnTo>
                <a:lnTo>
                  <a:pt x="1522" y="3331"/>
                </a:lnTo>
                <a:lnTo>
                  <a:pt x="1575" y="3344"/>
                </a:lnTo>
                <a:lnTo>
                  <a:pt x="1628" y="3359"/>
                </a:lnTo>
                <a:lnTo>
                  <a:pt x="1680" y="3377"/>
                </a:lnTo>
                <a:lnTo>
                  <a:pt x="1733" y="3397"/>
                </a:lnTo>
                <a:lnTo>
                  <a:pt x="1787" y="3420"/>
                </a:lnTo>
                <a:lnTo>
                  <a:pt x="1840" y="3445"/>
                </a:lnTo>
                <a:lnTo>
                  <a:pt x="1894" y="3473"/>
                </a:lnTo>
                <a:lnTo>
                  <a:pt x="1946" y="3504"/>
                </a:lnTo>
                <a:lnTo>
                  <a:pt x="2000" y="3537"/>
                </a:lnTo>
                <a:lnTo>
                  <a:pt x="2053" y="3572"/>
                </a:lnTo>
                <a:lnTo>
                  <a:pt x="2106" y="3612"/>
                </a:lnTo>
                <a:lnTo>
                  <a:pt x="2158" y="3653"/>
                </a:lnTo>
                <a:lnTo>
                  <a:pt x="2211" y="3699"/>
                </a:lnTo>
                <a:lnTo>
                  <a:pt x="2264" y="3746"/>
                </a:lnTo>
                <a:lnTo>
                  <a:pt x="2315" y="3798"/>
                </a:lnTo>
                <a:lnTo>
                  <a:pt x="2368" y="3853"/>
                </a:lnTo>
                <a:lnTo>
                  <a:pt x="2419" y="3911"/>
                </a:lnTo>
                <a:lnTo>
                  <a:pt x="2470" y="3973"/>
                </a:lnTo>
                <a:lnTo>
                  <a:pt x="2521" y="3911"/>
                </a:lnTo>
                <a:lnTo>
                  <a:pt x="2573" y="3853"/>
                </a:lnTo>
                <a:lnTo>
                  <a:pt x="2624" y="3798"/>
                </a:lnTo>
                <a:lnTo>
                  <a:pt x="2676" y="3746"/>
                </a:lnTo>
                <a:lnTo>
                  <a:pt x="2728" y="3699"/>
                </a:lnTo>
                <a:lnTo>
                  <a:pt x="2781" y="3653"/>
                </a:lnTo>
                <a:lnTo>
                  <a:pt x="2834" y="3612"/>
                </a:lnTo>
                <a:lnTo>
                  <a:pt x="2886" y="3572"/>
                </a:lnTo>
                <a:lnTo>
                  <a:pt x="2940" y="3537"/>
                </a:lnTo>
                <a:lnTo>
                  <a:pt x="2993" y="3504"/>
                </a:lnTo>
                <a:lnTo>
                  <a:pt x="3047" y="3473"/>
                </a:lnTo>
                <a:lnTo>
                  <a:pt x="3100" y="3445"/>
                </a:lnTo>
                <a:lnTo>
                  <a:pt x="3154" y="3420"/>
                </a:lnTo>
                <a:lnTo>
                  <a:pt x="3206" y="3397"/>
                </a:lnTo>
                <a:lnTo>
                  <a:pt x="3259" y="3377"/>
                </a:lnTo>
                <a:lnTo>
                  <a:pt x="3313" y="3359"/>
                </a:lnTo>
                <a:lnTo>
                  <a:pt x="3366" y="3344"/>
                </a:lnTo>
                <a:lnTo>
                  <a:pt x="3418" y="3331"/>
                </a:lnTo>
                <a:lnTo>
                  <a:pt x="3470" y="3320"/>
                </a:lnTo>
                <a:lnTo>
                  <a:pt x="3523" y="3310"/>
                </a:lnTo>
                <a:lnTo>
                  <a:pt x="3574" y="3303"/>
                </a:lnTo>
                <a:lnTo>
                  <a:pt x="3626" y="3298"/>
                </a:lnTo>
                <a:lnTo>
                  <a:pt x="3677" y="3294"/>
                </a:lnTo>
                <a:lnTo>
                  <a:pt x="3727" y="3293"/>
                </a:lnTo>
                <a:lnTo>
                  <a:pt x="3778" y="3292"/>
                </a:lnTo>
                <a:lnTo>
                  <a:pt x="3827" y="3294"/>
                </a:lnTo>
                <a:lnTo>
                  <a:pt x="3876" y="3296"/>
                </a:lnTo>
                <a:lnTo>
                  <a:pt x="3925" y="3300"/>
                </a:lnTo>
                <a:lnTo>
                  <a:pt x="3973" y="3306"/>
                </a:lnTo>
                <a:lnTo>
                  <a:pt x="4019" y="3312"/>
                </a:lnTo>
                <a:lnTo>
                  <a:pt x="4066" y="3321"/>
                </a:lnTo>
                <a:lnTo>
                  <a:pt x="4111" y="3330"/>
                </a:lnTo>
                <a:lnTo>
                  <a:pt x="4155" y="3339"/>
                </a:lnTo>
                <a:lnTo>
                  <a:pt x="4199" y="3350"/>
                </a:lnTo>
                <a:lnTo>
                  <a:pt x="4242" y="3363"/>
                </a:lnTo>
                <a:lnTo>
                  <a:pt x="4285" y="3375"/>
                </a:lnTo>
                <a:lnTo>
                  <a:pt x="4327" y="3388"/>
                </a:lnTo>
                <a:lnTo>
                  <a:pt x="4366" y="3402"/>
                </a:lnTo>
                <a:lnTo>
                  <a:pt x="4405" y="3417"/>
                </a:lnTo>
                <a:lnTo>
                  <a:pt x="4444" y="3431"/>
                </a:lnTo>
                <a:lnTo>
                  <a:pt x="4517" y="3461"/>
                </a:lnTo>
                <a:lnTo>
                  <a:pt x="4585" y="3493"/>
                </a:lnTo>
                <a:lnTo>
                  <a:pt x="4648" y="3523"/>
                </a:lnTo>
                <a:lnTo>
                  <a:pt x="4707" y="3554"/>
                </a:lnTo>
                <a:lnTo>
                  <a:pt x="4758" y="3583"/>
                </a:lnTo>
                <a:lnTo>
                  <a:pt x="4805" y="3612"/>
                </a:lnTo>
                <a:lnTo>
                  <a:pt x="4845" y="3636"/>
                </a:lnTo>
                <a:lnTo>
                  <a:pt x="4878" y="3658"/>
                </a:lnTo>
                <a:lnTo>
                  <a:pt x="4924" y="3690"/>
                </a:lnTo>
                <a:lnTo>
                  <a:pt x="4940" y="3702"/>
                </a:lnTo>
                <a:lnTo>
                  <a:pt x="4940" y="411"/>
                </a:lnTo>
                <a:lnTo>
                  <a:pt x="4924" y="399"/>
                </a:lnTo>
                <a:lnTo>
                  <a:pt x="4878" y="367"/>
                </a:lnTo>
                <a:lnTo>
                  <a:pt x="4845" y="345"/>
                </a:lnTo>
                <a:lnTo>
                  <a:pt x="4805" y="319"/>
                </a:lnTo>
                <a:lnTo>
                  <a:pt x="4758" y="292"/>
                </a:lnTo>
                <a:lnTo>
                  <a:pt x="4707" y="263"/>
                </a:lnTo>
                <a:lnTo>
                  <a:pt x="4648" y="232"/>
                </a:lnTo>
                <a:lnTo>
                  <a:pt x="4585" y="200"/>
                </a:lnTo>
                <a:lnTo>
                  <a:pt x="4517" y="169"/>
                </a:lnTo>
                <a:lnTo>
                  <a:pt x="4444" y="139"/>
                </a:lnTo>
                <a:lnTo>
                  <a:pt x="4405" y="124"/>
                </a:lnTo>
                <a:lnTo>
                  <a:pt x="4366" y="111"/>
                </a:lnTo>
                <a:lnTo>
                  <a:pt x="4327" y="96"/>
                </a:lnTo>
                <a:lnTo>
                  <a:pt x="4285" y="84"/>
                </a:lnTo>
                <a:lnTo>
                  <a:pt x="4242" y="71"/>
                </a:lnTo>
                <a:lnTo>
                  <a:pt x="4199" y="59"/>
                </a:lnTo>
                <a:lnTo>
                  <a:pt x="4155" y="48"/>
                </a:lnTo>
                <a:lnTo>
                  <a:pt x="4111" y="38"/>
                </a:lnTo>
                <a:lnTo>
                  <a:pt x="4066" y="30"/>
                </a:lnTo>
                <a:lnTo>
                  <a:pt x="4019" y="21"/>
                </a:lnTo>
                <a:lnTo>
                  <a:pt x="3973" y="15"/>
                </a:lnTo>
                <a:lnTo>
                  <a:pt x="3925" y="9"/>
                </a:lnTo>
                <a:lnTo>
                  <a:pt x="3876" y="5"/>
                </a:lnTo>
                <a:lnTo>
                  <a:pt x="3827" y="2"/>
                </a:lnTo>
                <a:lnTo>
                  <a:pt x="3778" y="0"/>
                </a:lnTo>
                <a:lnTo>
                  <a:pt x="3727" y="0"/>
                </a:lnTo>
                <a:lnTo>
                  <a:pt x="3677" y="3"/>
                </a:lnTo>
                <a:lnTo>
                  <a:pt x="3626" y="6"/>
                </a:lnTo>
                <a:lnTo>
                  <a:pt x="3574" y="11"/>
                </a:lnTo>
                <a:lnTo>
                  <a:pt x="3523" y="19"/>
                </a:lnTo>
                <a:lnTo>
                  <a:pt x="3470" y="27"/>
                </a:lnTo>
                <a:lnTo>
                  <a:pt x="3418" y="38"/>
                </a:lnTo>
                <a:lnTo>
                  <a:pt x="3366" y="52"/>
                </a:lnTo>
                <a:lnTo>
                  <a:pt x="3313" y="68"/>
                </a:lnTo>
                <a:lnTo>
                  <a:pt x="3259" y="86"/>
                </a:lnTo>
                <a:lnTo>
                  <a:pt x="3206" y="106"/>
                </a:lnTo>
                <a:lnTo>
                  <a:pt x="3154" y="128"/>
                </a:lnTo>
                <a:lnTo>
                  <a:pt x="3100" y="154"/>
                </a:lnTo>
                <a:lnTo>
                  <a:pt x="3047" y="182"/>
                </a:lnTo>
                <a:lnTo>
                  <a:pt x="2993" y="211"/>
                </a:lnTo>
                <a:lnTo>
                  <a:pt x="2940" y="244"/>
                </a:lnTo>
                <a:lnTo>
                  <a:pt x="2886" y="281"/>
                </a:lnTo>
                <a:lnTo>
                  <a:pt x="2834" y="320"/>
                </a:lnTo>
                <a:lnTo>
                  <a:pt x="2781" y="362"/>
                </a:lnTo>
                <a:lnTo>
                  <a:pt x="2728" y="407"/>
                </a:lnTo>
                <a:lnTo>
                  <a:pt x="2676" y="455"/>
                </a:lnTo>
                <a:lnTo>
                  <a:pt x="2624" y="507"/>
                </a:lnTo>
                <a:lnTo>
                  <a:pt x="2573" y="562"/>
                </a:lnTo>
                <a:lnTo>
                  <a:pt x="2521" y="619"/>
                </a:lnTo>
                <a:lnTo>
                  <a:pt x="2470" y="681"/>
                </a:lnTo>
                <a:close/>
              </a:path>
            </a:pathLst>
          </a:custGeom>
          <a:solidFill>
            <a:schemeClr val="accent1"/>
          </a:solidFill>
          <a:ln>
            <a:noFill/>
          </a:ln>
        </p:spPr>
        <p:txBody>
          <a:bodyPr/>
          <a:lstStyle/>
          <a:p>
            <a:endParaRPr lang="zh-CN" altLang="en-US"/>
          </a:p>
        </p:txBody>
      </p:sp>
      <p:sp>
        <p:nvSpPr>
          <p:cNvPr id="53" name="圆角矩形 27"/>
          <p:cNvSpPr/>
          <p:nvPr/>
        </p:nvSpPr>
        <p:spPr>
          <a:xfrm>
            <a:off x="6443263" y="4810403"/>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54" name="椭圆 5"/>
          <p:cNvSpPr/>
          <p:nvPr/>
        </p:nvSpPr>
        <p:spPr>
          <a:xfrm>
            <a:off x="7711097" y="1916327"/>
            <a:ext cx="2395538" cy="2163763"/>
          </a:xfrm>
          <a:custGeom>
            <a:avLst/>
            <a:gdLst/>
            <a:ahLst/>
            <a:cxnLst/>
            <a:rect l="l" t="t" r="r" b="b"/>
            <a:pathLst>
              <a:path w="2532508" h="2287660">
                <a:moveTo>
                  <a:pt x="1266254" y="0"/>
                </a:moveTo>
                <a:cubicBezTo>
                  <a:pt x="1965587" y="0"/>
                  <a:pt x="2532508" y="566921"/>
                  <a:pt x="2532508" y="1266254"/>
                </a:cubicBezTo>
                <a:cubicBezTo>
                  <a:pt x="2532508" y="1686211"/>
                  <a:pt x="2328070" y="2058418"/>
                  <a:pt x="2012465" y="2287660"/>
                </a:cubicBezTo>
                <a:lnTo>
                  <a:pt x="1774621" y="1877585"/>
                </a:lnTo>
                <a:cubicBezTo>
                  <a:pt x="1952954" y="1733884"/>
                  <a:pt x="2064978" y="1513151"/>
                  <a:pt x="2064978" y="1266254"/>
                </a:cubicBezTo>
                <a:cubicBezTo>
                  <a:pt x="2064978" y="825131"/>
                  <a:pt x="1707377" y="467530"/>
                  <a:pt x="1266254" y="467530"/>
                </a:cubicBezTo>
                <a:cubicBezTo>
                  <a:pt x="825131" y="467530"/>
                  <a:pt x="467530" y="825131"/>
                  <a:pt x="467530" y="1266254"/>
                </a:cubicBezTo>
                <a:cubicBezTo>
                  <a:pt x="467530" y="1513151"/>
                  <a:pt x="579554" y="1733884"/>
                  <a:pt x="757887" y="1877585"/>
                </a:cubicBezTo>
                <a:lnTo>
                  <a:pt x="520044" y="2287660"/>
                </a:lnTo>
                <a:cubicBezTo>
                  <a:pt x="204439" y="2058418"/>
                  <a:pt x="0" y="1686211"/>
                  <a:pt x="0" y="1266254"/>
                </a:cubicBezTo>
                <a:cubicBezTo>
                  <a:pt x="0" y="566921"/>
                  <a:pt x="566921" y="0"/>
                  <a:pt x="1266254" y="0"/>
                </a:cubicBezTo>
                <a:close/>
              </a:path>
            </a:pathLst>
          </a:cu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solidFill>
                <a:schemeClr val="tx1"/>
              </a:solidFill>
            </a:endParaRPr>
          </a:p>
        </p:txBody>
      </p:sp>
      <p:sp>
        <p:nvSpPr>
          <p:cNvPr id="69" name="矩形 68"/>
          <p:cNvSpPr/>
          <p:nvPr/>
        </p:nvSpPr>
        <p:spPr>
          <a:xfrm>
            <a:off x="7406345" y="4236341"/>
            <a:ext cx="3005042" cy="47448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FFFFF"/>
                </a:solidFill>
                <a:latin typeface="+mj-ea"/>
                <a:ea typeface="+mj-ea"/>
              </a:rPr>
              <a:t>请输入文本请输入文本</a:t>
            </a:r>
            <a:endParaRPr lang="zh-CN" altLang="zh-CN" sz="1800" dirty="0">
              <a:solidFill>
                <a:srgbClr val="FFFFFF"/>
              </a:solidFill>
              <a:latin typeface="+mj-ea"/>
              <a:ea typeface="+mj-ea"/>
            </a:endParaRPr>
          </a:p>
        </p:txBody>
      </p:sp>
      <p:sp>
        <p:nvSpPr>
          <p:cNvPr id="70" name="KSO_Shape"/>
          <p:cNvSpPr/>
          <p:nvPr/>
        </p:nvSpPr>
        <p:spPr bwMode="auto">
          <a:xfrm>
            <a:off x="8613786" y="2919854"/>
            <a:ext cx="590161" cy="347211"/>
          </a:xfrm>
          <a:custGeom>
            <a:avLst/>
            <a:gdLst>
              <a:gd name="T0" fmla="*/ 1905000 w 6649"/>
              <a:gd name="T1" fmla="*/ 302090 h 3908"/>
              <a:gd name="T2" fmla="*/ 952357 w 6649"/>
              <a:gd name="T3" fmla="*/ 0 h 3908"/>
              <a:gd name="T4" fmla="*/ 0 w 6649"/>
              <a:gd name="T5" fmla="*/ 302090 h 3908"/>
              <a:gd name="T6" fmla="*/ 488785 w 6649"/>
              <a:gd name="T7" fmla="*/ 456861 h 3908"/>
              <a:gd name="T8" fmla="*/ 400540 w 6649"/>
              <a:gd name="T9" fmla="*/ 923753 h 3908"/>
              <a:gd name="T10" fmla="*/ 952357 w 6649"/>
              <a:gd name="T11" fmla="*/ 1120083 h 3908"/>
              <a:gd name="T12" fmla="*/ 1504460 w 6649"/>
              <a:gd name="T13" fmla="*/ 923753 h 3908"/>
              <a:gd name="T14" fmla="*/ 1416215 w 6649"/>
              <a:gd name="T15" fmla="*/ 456861 h 3908"/>
              <a:gd name="T16" fmla="*/ 1905000 w 6649"/>
              <a:gd name="T17" fmla="*/ 302090 h 390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649" h="3908">
                <a:moveTo>
                  <a:pt x="6649" y="1054"/>
                </a:moveTo>
                <a:lnTo>
                  <a:pt x="3324" y="0"/>
                </a:lnTo>
                <a:lnTo>
                  <a:pt x="0" y="1054"/>
                </a:lnTo>
                <a:lnTo>
                  <a:pt x="1706" y="1594"/>
                </a:lnTo>
                <a:lnTo>
                  <a:pt x="1398" y="3223"/>
                </a:lnTo>
                <a:lnTo>
                  <a:pt x="3324" y="3908"/>
                </a:lnTo>
                <a:lnTo>
                  <a:pt x="5251" y="3223"/>
                </a:lnTo>
                <a:lnTo>
                  <a:pt x="4943" y="1594"/>
                </a:lnTo>
                <a:lnTo>
                  <a:pt x="6649" y="1054"/>
                </a:lnTo>
                <a:close/>
              </a:path>
            </a:pathLst>
          </a:custGeom>
          <a:solidFill>
            <a:schemeClr val="accent2"/>
          </a:solidFill>
          <a:ln>
            <a:noFill/>
          </a:ln>
        </p:spPr>
        <p:txBody>
          <a:bodyPr/>
          <a:lstStyle/>
          <a:p>
            <a:endParaRPr lang="zh-C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grpSp>
        <p:nvGrpSpPr>
          <p:cNvPr id="13" name="组合 12"/>
          <p:cNvGrpSpPr/>
          <p:nvPr/>
        </p:nvGrpSpPr>
        <p:grpSpPr>
          <a:xfrm>
            <a:off x="2653566" y="3560486"/>
            <a:ext cx="1408467" cy="2272755"/>
            <a:chOff x="1039813" y="1706563"/>
            <a:chExt cx="838199" cy="1352550"/>
          </a:xfrm>
          <a:solidFill>
            <a:schemeClr val="accent1"/>
          </a:solidFill>
        </p:grpSpPr>
        <p:sp>
          <p:nvSpPr>
            <p:cNvPr id="14" name="Freeform 44"/>
            <p:cNvSpPr/>
            <p:nvPr/>
          </p:nvSpPr>
          <p:spPr bwMode="auto">
            <a:xfrm>
              <a:off x="1212849" y="1768475"/>
              <a:ext cx="636588" cy="787400"/>
            </a:xfrm>
            <a:custGeom>
              <a:avLst/>
              <a:gdLst>
                <a:gd name="T0" fmla="*/ 99 w 184"/>
                <a:gd name="T1" fmla="*/ 207 h 227"/>
                <a:gd name="T2" fmla="*/ 88 w 184"/>
                <a:gd name="T3" fmla="*/ 204 h 227"/>
                <a:gd name="T4" fmla="*/ 71 w 184"/>
                <a:gd name="T5" fmla="*/ 200 h 227"/>
                <a:gd name="T6" fmla="*/ 43 w 184"/>
                <a:gd name="T7" fmla="*/ 184 h 227"/>
                <a:gd name="T8" fmla="*/ 9 w 184"/>
                <a:gd name="T9" fmla="*/ 136 h 227"/>
                <a:gd name="T10" fmla="*/ 6 w 184"/>
                <a:gd name="T11" fmla="*/ 69 h 227"/>
                <a:gd name="T12" fmla="*/ 32 w 184"/>
                <a:gd name="T13" fmla="*/ 23 h 227"/>
                <a:gd name="T14" fmla="*/ 83 w 184"/>
                <a:gd name="T15" fmla="*/ 4 h 227"/>
                <a:gd name="T16" fmla="*/ 107 w 184"/>
                <a:gd name="T17" fmla="*/ 2 h 227"/>
                <a:gd name="T18" fmla="*/ 137 w 184"/>
                <a:gd name="T19" fmla="*/ 13 h 227"/>
                <a:gd name="T20" fmla="*/ 156 w 184"/>
                <a:gd name="T21" fmla="*/ 25 h 227"/>
                <a:gd name="T22" fmla="*/ 168 w 184"/>
                <a:gd name="T23" fmla="*/ 47 h 227"/>
                <a:gd name="T24" fmla="*/ 170 w 184"/>
                <a:gd name="T25" fmla="*/ 144 h 227"/>
                <a:gd name="T26" fmla="*/ 137 w 184"/>
                <a:gd name="T27" fmla="*/ 184 h 227"/>
                <a:gd name="T28" fmla="*/ 119 w 184"/>
                <a:gd name="T29" fmla="*/ 198 h 227"/>
                <a:gd name="T30" fmla="*/ 106 w 184"/>
                <a:gd name="T31" fmla="*/ 204 h 227"/>
                <a:gd name="T32" fmla="*/ 120 w 184"/>
                <a:gd name="T33" fmla="*/ 219 h 227"/>
                <a:gd name="T34" fmla="*/ 95 w 184"/>
                <a:gd name="T35" fmla="*/ 227 h 227"/>
                <a:gd name="T36" fmla="*/ 99 w 184"/>
                <a:gd name="T37" fmla="*/ 208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227">
                  <a:moveTo>
                    <a:pt x="99" y="207"/>
                  </a:moveTo>
                  <a:cubicBezTo>
                    <a:pt x="95" y="206"/>
                    <a:pt x="92" y="206"/>
                    <a:pt x="88" y="204"/>
                  </a:cubicBezTo>
                  <a:cubicBezTo>
                    <a:pt x="82" y="203"/>
                    <a:pt x="77" y="202"/>
                    <a:pt x="71" y="200"/>
                  </a:cubicBezTo>
                  <a:cubicBezTo>
                    <a:pt x="61" y="197"/>
                    <a:pt x="51" y="191"/>
                    <a:pt x="43" y="184"/>
                  </a:cubicBezTo>
                  <a:cubicBezTo>
                    <a:pt x="28" y="172"/>
                    <a:pt x="16" y="153"/>
                    <a:pt x="9" y="136"/>
                  </a:cubicBezTo>
                  <a:cubicBezTo>
                    <a:pt x="1" y="117"/>
                    <a:pt x="0" y="88"/>
                    <a:pt x="6" y="69"/>
                  </a:cubicBezTo>
                  <a:cubicBezTo>
                    <a:pt x="12" y="52"/>
                    <a:pt x="19" y="36"/>
                    <a:pt x="32" y="23"/>
                  </a:cubicBezTo>
                  <a:cubicBezTo>
                    <a:pt x="46" y="11"/>
                    <a:pt x="65" y="7"/>
                    <a:pt x="83" y="4"/>
                  </a:cubicBezTo>
                  <a:cubicBezTo>
                    <a:pt x="92" y="2"/>
                    <a:pt x="98" y="0"/>
                    <a:pt x="107" y="2"/>
                  </a:cubicBezTo>
                  <a:cubicBezTo>
                    <a:pt x="118" y="4"/>
                    <a:pt x="128" y="7"/>
                    <a:pt x="137" y="13"/>
                  </a:cubicBezTo>
                  <a:cubicBezTo>
                    <a:pt x="144" y="17"/>
                    <a:pt x="151" y="19"/>
                    <a:pt x="156" y="25"/>
                  </a:cubicBezTo>
                  <a:cubicBezTo>
                    <a:pt x="161" y="32"/>
                    <a:pt x="165" y="40"/>
                    <a:pt x="168" y="47"/>
                  </a:cubicBezTo>
                  <a:cubicBezTo>
                    <a:pt x="179" y="75"/>
                    <a:pt x="184" y="116"/>
                    <a:pt x="170" y="144"/>
                  </a:cubicBezTo>
                  <a:cubicBezTo>
                    <a:pt x="162" y="159"/>
                    <a:pt x="150" y="173"/>
                    <a:pt x="137" y="184"/>
                  </a:cubicBezTo>
                  <a:cubicBezTo>
                    <a:pt x="132" y="189"/>
                    <a:pt x="126" y="195"/>
                    <a:pt x="119" y="198"/>
                  </a:cubicBezTo>
                  <a:cubicBezTo>
                    <a:pt x="115" y="200"/>
                    <a:pt x="109" y="200"/>
                    <a:pt x="106" y="204"/>
                  </a:cubicBezTo>
                  <a:cubicBezTo>
                    <a:pt x="111" y="208"/>
                    <a:pt x="116" y="214"/>
                    <a:pt x="120" y="219"/>
                  </a:cubicBezTo>
                  <a:cubicBezTo>
                    <a:pt x="115" y="223"/>
                    <a:pt x="101" y="226"/>
                    <a:pt x="95" y="227"/>
                  </a:cubicBezTo>
                  <a:cubicBezTo>
                    <a:pt x="94" y="220"/>
                    <a:pt x="99" y="215"/>
                    <a:pt x="99" y="208"/>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 name="Freeform 244"/>
            <p:cNvSpPr/>
            <p:nvPr/>
          </p:nvSpPr>
          <p:spPr bwMode="auto">
            <a:xfrm>
              <a:off x="1166812" y="1706563"/>
              <a:ext cx="711200" cy="855663"/>
            </a:xfrm>
            <a:custGeom>
              <a:avLst/>
              <a:gdLst>
                <a:gd name="T0" fmla="*/ 188 w 205"/>
                <a:gd name="T1" fmla="*/ 138 h 247"/>
                <a:gd name="T2" fmla="*/ 149 w 205"/>
                <a:gd name="T3" fmla="*/ 199 h 247"/>
                <a:gd name="T4" fmla="*/ 72 w 205"/>
                <a:gd name="T5" fmla="*/ 210 h 247"/>
                <a:gd name="T6" fmla="*/ 26 w 205"/>
                <a:gd name="T7" fmla="*/ 82 h 247"/>
                <a:gd name="T8" fmla="*/ 143 w 205"/>
                <a:gd name="T9" fmla="*/ 28 h 247"/>
                <a:gd name="T10" fmla="*/ 188 w 205"/>
                <a:gd name="T11" fmla="*/ 138 h 247"/>
                <a:gd name="T12" fmla="*/ 194 w 205"/>
                <a:gd name="T13" fmla="*/ 139 h 247"/>
                <a:gd name="T14" fmla="*/ 141 w 205"/>
                <a:gd name="T15" fmla="*/ 21 h 247"/>
                <a:gd name="T16" fmla="*/ 22 w 205"/>
                <a:gd name="T17" fmla="*/ 75 h 247"/>
                <a:gd name="T18" fmla="*/ 74 w 205"/>
                <a:gd name="T19" fmla="*/ 218 h 247"/>
                <a:gd name="T20" fmla="*/ 194 w 205"/>
                <a:gd name="T21" fmla="*/ 139 h 247"/>
                <a:gd name="T22" fmla="*/ 188 w 205"/>
                <a:gd name="T23" fmla="*/ 138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5" h="247">
                  <a:moveTo>
                    <a:pt x="188" y="138"/>
                  </a:moveTo>
                  <a:cubicBezTo>
                    <a:pt x="182" y="162"/>
                    <a:pt x="168" y="182"/>
                    <a:pt x="149" y="199"/>
                  </a:cubicBezTo>
                  <a:cubicBezTo>
                    <a:pt x="125" y="222"/>
                    <a:pt x="101" y="225"/>
                    <a:pt x="72" y="210"/>
                  </a:cubicBezTo>
                  <a:cubicBezTo>
                    <a:pt x="26" y="186"/>
                    <a:pt x="10" y="129"/>
                    <a:pt x="26" y="82"/>
                  </a:cubicBezTo>
                  <a:cubicBezTo>
                    <a:pt x="42" y="34"/>
                    <a:pt x="96" y="7"/>
                    <a:pt x="143" y="28"/>
                  </a:cubicBezTo>
                  <a:cubicBezTo>
                    <a:pt x="184" y="47"/>
                    <a:pt x="198" y="97"/>
                    <a:pt x="188" y="138"/>
                  </a:cubicBezTo>
                  <a:cubicBezTo>
                    <a:pt x="188" y="142"/>
                    <a:pt x="193" y="143"/>
                    <a:pt x="194" y="139"/>
                  </a:cubicBezTo>
                  <a:cubicBezTo>
                    <a:pt x="205" y="92"/>
                    <a:pt x="187" y="42"/>
                    <a:pt x="141" y="21"/>
                  </a:cubicBezTo>
                  <a:cubicBezTo>
                    <a:pt x="94" y="0"/>
                    <a:pt x="40" y="30"/>
                    <a:pt x="22" y="75"/>
                  </a:cubicBezTo>
                  <a:cubicBezTo>
                    <a:pt x="0" y="130"/>
                    <a:pt x="22" y="191"/>
                    <a:pt x="74" y="218"/>
                  </a:cubicBezTo>
                  <a:cubicBezTo>
                    <a:pt x="129" y="247"/>
                    <a:pt x="180" y="188"/>
                    <a:pt x="194" y="139"/>
                  </a:cubicBezTo>
                  <a:cubicBezTo>
                    <a:pt x="195" y="136"/>
                    <a:pt x="189" y="134"/>
                    <a:pt x="188" y="13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 name="Freeform 245"/>
            <p:cNvSpPr/>
            <p:nvPr/>
          </p:nvSpPr>
          <p:spPr bwMode="auto">
            <a:xfrm>
              <a:off x="1520824" y="2462213"/>
              <a:ext cx="120650" cy="100013"/>
            </a:xfrm>
            <a:custGeom>
              <a:avLst/>
              <a:gdLst>
                <a:gd name="T0" fmla="*/ 8 w 35"/>
                <a:gd name="T1" fmla="*/ 6 h 29"/>
                <a:gd name="T2" fmla="*/ 1 w 35"/>
                <a:gd name="T3" fmla="*/ 26 h 29"/>
                <a:gd name="T4" fmla="*/ 4 w 35"/>
                <a:gd name="T5" fmla="*/ 29 h 29"/>
                <a:gd name="T6" fmla="*/ 33 w 35"/>
                <a:gd name="T7" fmla="*/ 24 h 29"/>
                <a:gd name="T8" fmla="*/ 34 w 35"/>
                <a:gd name="T9" fmla="*/ 20 h 29"/>
                <a:gd name="T10" fmla="*/ 17 w 35"/>
                <a:gd name="T11" fmla="*/ 2 h 29"/>
                <a:gd name="T12" fmla="*/ 14 w 35"/>
                <a:gd name="T13" fmla="*/ 7 h 29"/>
                <a:gd name="T14" fmla="*/ 29 w 35"/>
                <a:gd name="T15" fmla="*/ 23 h 29"/>
                <a:gd name="T16" fmla="*/ 31 w 35"/>
                <a:gd name="T17" fmla="*/ 18 h 29"/>
                <a:gd name="T18" fmla="*/ 4 w 35"/>
                <a:gd name="T19" fmla="*/ 23 h 29"/>
                <a:gd name="T20" fmla="*/ 7 w 35"/>
                <a:gd name="T21" fmla="*/ 26 h 29"/>
                <a:gd name="T22" fmla="*/ 13 w 35"/>
                <a:gd name="T23" fmla="*/ 8 h 29"/>
                <a:gd name="T24" fmla="*/ 8 w 35"/>
                <a:gd name="T25" fmla="*/ 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29">
                  <a:moveTo>
                    <a:pt x="8" y="6"/>
                  </a:moveTo>
                  <a:cubicBezTo>
                    <a:pt x="5" y="13"/>
                    <a:pt x="2" y="19"/>
                    <a:pt x="1" y="26"/>
                  </a:cubicBezTo>
                  <a:cubicBezTo>
                    <a:pt x="0" y="27"/>
                    <a:pt x="2" y="29"/>
                    <a:pt x="4" y="29"/>
                  </a:cubicBezTo>
                  <a:cubicBezTo>
                    <a:pt x="13" y="28"/>
                    <a:pt x="23" y="28"/>
                    <a:pt x="33" y="24"/>
                  </a:cubicBezTo>
                  <a:cubicBezTo>
                    <a:pt x="34" y="23"/>
                    <a:pt x="35" y="22"/>
                    <a:pt x="34" y="20"/>
                  </a:cubicBezTo>
                  <a:cubicBezTo>
                    <a:pt x="30" y="13"/>
                    <a:pt x="24" y="7"/>
                    <a:pt x="17" y="2"/>
                  </a:cubicBezTo>
                  <a:cubicBezTo>
                    <a:pt x="14" y="0"/>
                    <a:pt x="11" y="5"/>
                    <a:pt x="14" y="7"/>
                  </a:cubicBezTo>
                  <a:cubicBezTo>
                    <a:pt x="20" y="11"/>
                    <a:pt x="26" y="16"/>
                    <a:pt x="29" y="23"/>
                  </a:cubicBezTo>
                  <a:cubicBezTo>
                    <a:pt x="30" y="21"/>
                    <a:pt x="30" y="20"/>
                    <a:pt x="31" y="18"/>
                  </a:cubicBezTo>
                  <a:cubicBezTo>
                    <a:pt x="22" y="22"/>
                    <a:pt x="13" y="22"/>
                    <a:pt x="4" y="23"/>
                  </a:cubicBezTo>
                  <a:cubicBezTo>
                    <a:pt x="5" y="24"/>
                    <a:pt x="6" y="25"/>
                    <a:pt x="7" y="26"/>
                  </a:cubicBezTo>
                  <a:cubicBezTo>
                    <a:pt x="7" y="19"/>
                    <a:pt x="11" y="14"/>
                    <a:pt x="13" y="8"/>
                  </a:cubicBezTo>
                  <a:cubicBezTo>
                    <a:pt x="15" y="4"/>
                    <a:pt x="9" y="2"/>
                    <a:pt x="8"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 name="Freeform 246"/>
            <p:cNvSpPr/>
            <p:nvPr/>
          </p:nvSpPr>
          <p:spPr bwMode="auto">
            <a:xfrm>
              <a:off x="1568451" y="2538413"/>
              <a:ext cx="236538" cy="520700"/>
            </a:xfrm>
            <a:custGeom>
              <a:avLst/>
              <a:gdLst>
                <a:gd name="T0" fmla="*/ 63 w 68"/>
                <a:gd name="T1" fmla="*/ 139 h 150"/>
                <a:gd name="T2" fmla="*/ 47 w 68"/>
                <a:gd name="T3" fmla="*/ 105 h 150"/>
                <a:gd name="T4" fmla="*/ 36 w 68"/>
                <a:gd name="T5" fmla="*/ 87 h 150"/>
                <a:gd name="T6" fmla="*/ 18 w 68"/>
                <a:gd name="T7" fmla="*/ 79 h 150"/>
                <a:gd name="T8" fmla="*/ 10 w 68"/>
                <a:gd name="T9" fmla="*/ 46 h 150"/>
                <a:gd name="T10" fmla="*/ 12 w 68"/>
                <a:gd name="T11" fmla="*/ 4 h 150"/>
                <a:gd name="T12" fmla="*/ 6 w 68"/>
                <a:gd name="T13" fmla="*/ 6 h 150"/>
                <a:gd name="T14" fmla="*/ 4 w 68"/>
                <a:gd name="T15" fmla="*/ 44 h 150"/>
                <a:gd name="T16" fmla="*/ 1 w 68"/>
                <a:gd name="T17" fmla="*/ 65 h 150"/>
                <a:gd name="T18" fmla="*/ 25 w 68"/>
                <a:gd name="T19" fmla="*/ 88 h 150"/>
                <a:gd name="T20" fmla="*/ 40 w 68"/>
                <a:gd name="T21" fmla="*/ 140 h 150"/>
                <a:gd name="T22" fmla="*/ 64 w 68"/>
                <a:gd name="T23" fmla="*/ 145 h 150"/>
                <a:gd name="T24" fmla="*/ 63 w 68"/>
                <a:gd name="T25" fmla="*/ 13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8" h="150">
                  <a:moveTo>
                    <a:pt x="63" y="139"/>
                  </a:moveTo>
                  <a:cubicBezTo>
                    <a:pt x="36" y="149"/>
                    <a:pt x="46" y="118"/>
                    <a:pt x="47" y="105"/>
                  </a:cubicBezTo>
                  <a:cubicBezTo>
                    <a:pt x="47" y="97"/>
                    <a:pt x="42" y="91"/>
                    <a:pt x="36" y="87"/>
                  </a:cubicBezTo>
                  <a:cubicBezTo>
                    <a:pt x="31" y="83"/>
                    <a:pt x="24" y="82"/>
                    <a:pt x="18" y="79"/>
                  </a:cubicBezTo>
                  <a:cubicBezTo>
                    <a:pt x="4" y="72"/>
                    <a:pt x="6" y="58"/>
                    <a:pt x="10" y="46"/>
                  </a:cubicBezTo>
                  <a:cubicBezTo>
                    <a:pt x="15" y="31"/>
                    <a:pt x="16" y="20"/>
                    <a:pt x="12" y="4"/>
                  </a:cubicBezTo>
                  <a:cubicBezTo>
                    <a:pt x="11" y="0"/>
                    <a:pt x="5" y="2"/>
                    <a:pt x="6" y="6"/>
                  </a:cubicBezTo>
                  <a:cubicBezTo>
                    <a:pt x="10" y="20"/>
                    <a:pt x="9" y="31"/>
                    <a:pt x="4" y="44"/>
                  </a:cubicBezTo>
                  <a:cubicBezTo>
                    <a:pt x="2" y="51"/>
                    <a:pt x="0" y="58"/>
                    <a:pt x="1" y="65"/>
                  </a:cubicBezTo>
                  <a:cubicBezTo>
                    <a:pt x="3" y="78"/>
                    <a:pt x="13" y="84"/>
                    <a:pt x="25" y="88"/>
                  </a:cubicBezTo>
                  <a:cubicBezTo>
                    <a:pt x="51" y="99"/>
                    <a:pt x="33" y="121"/>
                    <a:pt x="40" y="140"/>
                  </a:cubicBezTo>
                  <a:cubicBezTo>
                    <a:pt x="44" y="150"/>
                    <a:pt x="56" y="148"/>
                    <a:pt x="64" y="145"/>
                  </a:cubicBezTo>
                  <a:cubicBezTo>
                    <a:pt x="68" y="143"/>
                    <a:pt x="66" y="138"/>
                    <a:pt x="63" y="1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 name="Freeform 325"/>
            <p:cNvSpPr/>
            <p:nvPr/>
          </p:nvSpPr>
          <p:spPr bwMode="auto">
            <a:xfrm>
              <a:off x="1039813" y="1706563"/>
              <a:ext cx="134938" cy="120650"/>
            </a:xfrm>
            <a:custGeom>
              <a:avLst/>
              <a:gdLst>
                <a:gd name="T0" fmla="*/ 7 w 39"/>
                <a:gd name="T1" fmla="*/ 14 h 35"/>
                <a:gd name="T2" fmla="*/ 25 w 39"/>
                <a:gd name="T3" fmla="*/ 29 h 35"/>
                <a:gd name="T4" fmla="*/ 36 w 39"/>
                <a:gd name="T5" fmla="*/ 23 h 35"/>
                <a:gd name="T6" fmla="*/ 13 w 39"/>
                <a:gd name="T7" fmla="*/ 3 h 35"/>
                <a:gd name="T8" fmla="*/ 7 w 39"/>
                <a:gd name="T9" fmla="*/ 14 h 35"/>
                <a:gd name="T10" fmla="*/ 25 w 39"/>
                <a:gd name="T11" fmla="*/ 29 h 35"/>
                <a:gd name="T12" fmla="*/ 36 w 39"/>
                <a:gd name="T13" fmla="*/ 23 h 35"/>
                <a:gd name="T14" fmla="*/ 13 w 39"/>
                <a:gd name="T15" fmla="*/ 3 h 35"/>
                <a:gd name="T16" fmla="*/ 7 w 39"/>
                <a:gd name="T17" fmla="*/ 1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5">
                  <a:moveTo>
                    <a:pt x="7" y="14"/>
                  </a:moveTo>
                  <a:cubicBezTo>
                    <a:pt x="14" y="17"/>
                    <a:pt x="21" y="21"/>
                    <a:pt x="25" y="29"/>
                  </a:cubicBezTo>
                  <a:cubicBezTo>
                    <a:pt x="29" y="35"/>
                    <a:pt x="39" y="29"/>
                    <a:pt x="36" y="23"/>
                  </a:cubicBezTo>
                  <a:cubicBezTo>
                    <a:pt x="31" y="13"/>
                    <a:pt x="22" y="8"/>
                    <a:pt x="13" y="3"/>
                  </a:cubicBezTo>
                  <a:cubicBezTo>
                    <a:pt x="6" y="0"/>
                    <a:pt x="0" y="10"/>
                    <a:pt x="7" y="14"/>
                  </a:cubicBezTo>
                  <a:cubicBezTo>
                    <a:pt x="14" y="17"/>
                    <a:pt x="21" y="21"/>
                    <a:pt x="25" y="29"/>
                  </a:cubicBezTo>
                  <a:cubicBezTo>
                    <a:pt x="29" y="35"/>
                    <a:pt x="39" y="29"/>
                    <a:pt x="36" y="23"/>
                  </a:cubicBezTo>
                  <a:cubicBezTo>
                    <a:pt x="31" y="13"/>
                    <a:pt x="22" y="8"/>
                    <a:pt x="13" y="3"/>
                  </a:cubicBezTo>
                  <a:cubicBezTo>
                    <a:pt x="6" y="0"/>
                    <a:pt x="0" y="10"/>
                    <a:pt x="7"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19" name="矩形 18"/>
          <p:cNvSpPr/>
          <p:nvPr/>
        </p:nvSpPr>
        <p:spPr>
          <a:xfrm>
            <a:off x="2880308" y="5666149"/>
            <a:ext cx="1215269" cy="711554"/>
          </a:xfrm>
          <a:prstGeom prst="rect">
            <a:avLst/>
          </a:prstGeom>
          <a:solidFill>
            <a:schemeClr val="accent1"/>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zh-CN" altLang="en-US" sz="1800" dirty="0"/>
              <a:t>语文</a:t>
            </a:r>
            <a:endParaRPr lang="zh-CN" altLang="en-US" sz="1800" dirty="0"/>
          </a:p>
        </p:txBody>
      </p:sp>
      <p:sp>
        <p:nvSpPr>
          <p:cNvPr id="30" name="矩形 29"/>
          <p:cNvSpPr/>
          <p:nvPr/>
        </p:nvSpPr>
        <p:spPr>
          <a:xfrm>
            <a:off x="461909" y="4449440"/>
            <a:ext cx="2467717" cy="1928263"/>
          </a:xfrm>
          <a:prstGeom prst="rect">
            <a:avLst/>
          </a:prstGeom>
          <a:solidFill>
            <a:srgbClr val="FFFFFF"/>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3" name="文本框 32"/>
          <p:cNvSpPr txBox="1"/>
          <p:nvPr/>
        </p:nvSpPr>
        <p:spPr>
          <a:xfrm>
            <a:off x="2987869" y="3956441"/>
            <a:ext cx="995001" cy="523220"/>
          </a:xfrm>
          <a:prstGeom prst="rect">
            <a:avLst/>
          </a:prstGeom>
          <a:noFill/>
        </p:spPr>
        <p:txBody>
          <a:bodyPr wrap="square" rtlCol="0">
            <a:spAutoFit/>
          </a:bodyPr>
          <a:lstStyle/>
          <a:p>
            <a:pPr algn="ctr"/>
            <a:r>
              <a:rPr lang="en-US" altLang="zh-CN" sz="2800" b="1" dirty="0">
                <a:solidFill>
                  <a:srgbClr val="F9FCFB"/>
                </a:solidFill>
                <a:latin typeface="+mj-ea"/>
                <a:ea typeface="+mj-ea"/>
              </a:rPr>
              <a:t>72</a:t>
            </a:r>
            <a:r>
              <a:rPr lang="en-US" altLang="zh-CN" sz="1800" b="1" dirty="0">
                <a:solidFill>
                  <a:srgbClr val="F9FCFB"/>
                </a:solidFill>
                <a:latin typeface="+mj-ea"/>
                <a:ea typeface="+mj-ea"/>
              </a:rPr>
              <a:t>%</a:t>
            </a:r>
            <a:endParaRPr lang="zh-CN" altLang="en-US" sz="2800" b="1" dirty="0">
              <a:solidFill>
                <a:srgbClr val="F9FCFB"/>
              </a:solidFill>
              <a:latin typeface="+mj-ea"/>
              <a:ea typeface="+mj-ea"/>
            </a:endParaRPr>
          </a:p>
        </p:txBody>
      </p:sp>
      <p:grpSp>
        <p:nvGrpSpPr>
          <p:cNvPr id="70" name="组合 69"/>
          <p:cNvGrpSpPr/>
          <p:nvPr/>
        </p:nvGrpSpPr>
        <p:grpSpPr>
          <a:xfrm>
            <a:off x="6470823" y="3560486"/>
            <a:ext cx="1408467" cy="2272755"/>
            <a:chOff x="1039813" y="1706563"/>
            <a:chExt cx="838199" cy="1352550"/>
          </a:xfrm>
          <a:solidFill>
            <a:schemeClr val="accent2"/>
          </a:solidFill>
        </p:grpSpPr>
        <p:sp>
          <p:nvSpPr>
            <p:cNvPr id="71" name="Freeform 44"/>
            <p:cNvSpPr/>
            <p:nvPr/>
          </p:nvSpPr>
          <p:spPr bwMode="auto">
            <a:xfrm>
              <a:off x="1212849" y="1768475"/>
              <a:ext cx="636588" cy="787400"/>
            </a:xfrm>
            <a:custGeom>
              <a:avLst/>
              <a:gdLst>
                <a:gd name="T0" fmla="*/ 99 w 184"/>
                <a:gd name="T1" fmla="*/ 207 h 227"/>
                <a:gd name="T2" fmla="*/ 88 w 184"/>
                <a:gd name="T3" fmla="*/ 204 h 227"/>
                <a:gd name="T4" fmla="*/ 71 w 184"/>
                <a:gd name="T5" fmla="*/ 200 h 227"/>
                <a:gd name="T6" fmla="*/ 43 w 184"/>
                <a:gd name="T7" fmla="*/ 184 h 227"/>
                <a:gd name="T8" fmla="*/ 9 w 184"/>
                <a:gd name="T9" fmla="*/ 136 h 227"/>
                <a:gd name="T10" fmla="*/ 6 w 184"/>
                <a:gd name="T11" fmla="*/ 69 h 227"/>
                <a:gd name="T12" fmla="*/ 32 w 184"/>
                <a:gd name="T13" fmla="*/ 23 h 227"/>
                <a:gd name="T14" fmla="*/ 83 w 184"/>
                <a:gd name="T15" fmla="*/ 4 h 227"/>
                <a:gd name="T16" fmla="*/ 107 w 184"/>
                <a:gd name="T17" fmla="*/ 2 h 227"/>
                <a:gd name="T18" fmla="*/ 137 w 184"/>
                <a:gd name="T19" fmla="*/ 13 h 227"/>
                <a:gd name="T20" fmla="*/ 156 w 184"/>
                <a:gd name="T21" fmla="*/ 25 h 227"/>
                <a:gd name="T22" fmla="*/ 168 w 184"/>
                <a:gd name="T23" fmla="*/ 47 h 227"/>
                <a:gd name="T24" fmla="*/ 170 w 184"/>
                <a:gd name="T25" fmla="*/ 144 h 227"/>
                <a:gd name="T26" fmla="*/ 137 w 184"/>
                <a:gd name="T27" fmla="*/ 184 h 227"/>
                <a:gd name="T28" fmla="*/ 119 w 184"/>
                <a:gd name="T29" fmla="*/ 198 h 227"/>
                <a:gd name="T30" fmla="*/ 106 w 184"/>
                <a:gd name="T31" fmla="*/ 204 h 227"/>
                <a:gd name="T32" fmla="*/ 120 w 184"/>
                <a:gd name="T33" fmla="*/ 219 h 227"/>
                <a:gd name="T34" fmla="*/ 95 w 184"/>
                <a:gd name="T35" fmla="*/ 227 h 227"/>
                <a:gd name="T36" fmla="*/ 99 w 184"/>
                <a:gd name="T37" fmla="*/ 208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227">
                  <a:moveTo>
                    <a:pt x="99" y="207"/>
                  </a:moveTo>
                  <a:cubicBezTo>
                    <a:pt x="95" y="206"/>
                    <a:pt x="92" y="206"/>
                    <a:pt x="88" y="204"/>
                  </a:cubicBezTo>
                  <a:cubicBezTo>
                    <a:pt x="82" y="203"/>
                    <a:pt x="77" y="202"/>
                    <a:pt x="71" y="200"/>
                  </a:cubicBezTo>
                  <a:cubicBezTo>
                    <a:pt x="61" y="197"/>
                    <a:pt x="51" y="191"/>
                    <a:pt x="43" y="184"/>
                  </a:cubicBezTo>
                  <a:cubicBezTo>
                    <a:pt x="28" y="172"/>
                    <a:pt x="16" y="153"/>
                    <a:pt x="9" y="136"/>
                  </a:cubicBezTo>
                  <a:cubicBezTo>
                    <a:pt x="1" y="117"/>
                    <a:pt x="0" y="88"/>
                    <a:pt x="6" y="69"/>
                  </a:cubicBezTo>
                  <a:cubicBezTo>
                    <a:pt x="12" y="52"/>
                    <a:pt x="19" y="36"/>
                    <a:pt x="32" y="23"/>
                  </a:cubicBezTo>
                  <a:cubicBezTo>
                    <a:pt x="46" y="11"/>
                    <a:pt x="65" y="7"/>
                    <a:pt x="83" y="4"/>
                  </a:cubicBezTo>
                  <a:cubicBezTo>
                    <a:pt x="92" y="2"/>
                    <a:pt x="98" y="0"/>
                    <a:pt x="107" y="2"/>
                  </a:cubicBezTo>
                  <a:cubicBezTo>
                    <a:pt x="118" y="4"/>
                    <a:pt x="128" y="7"/>
                    <a:pt x="137" y="13"/>
                  </a:cubicBezTo>
                  <a:cubicBezTo>
                    <a:pt x="144" y="17"/>
                    <a:pt x="151" y="19"/>
                    <a:pt x="156" y="25"/>
                  </a:cubicBezTo>
                  <a:cubicBezTo>
                    <a:pt x="161" y="32"/>
                    <a:pt x="165" y="40"/>
                    <a:pt x="168" y="47"/>
                  </a:cubicBezTo>
                  <a:cubicBezTo>
                    <a:pt x="179" y="75"/>
                    <a:pt x="184" y="116"/>
                    <a:pt x="170" y="144"/>
                  </a:cubicBezTo>
                  <a:cubicBezTo>
                    <a:pt x="162" y="159"/>
                    <a:pt x="150" y="173"/>
                    <a:pt x="137" y="184"/>
                  </a:cubicBezTo>
                  <a:cubicBezTo>
                    <a:pt x="132" y="189"/>
                    <a:pt x="126" y="195"/>
                    <a:pt x="119" y="198"/>
                  </a:cubicBezTo>
                  <a:cubicBezTo>
                    <a:pt x="115" y="200"/>
                    <a:pt x="109" y="200"/>
                    <a:pt x="106" y="204"/>
                  </a:cubicBezTo>
                  <a:cubicBezTo>
                    <a:pt x="111" y="208"/>
                    <a:pt x="116" y="214"/>
                    <a:pt x="120" y="219"/>
                  </a:cubicBezTo>
                  <a:cubicBezTo>
                    <a:pt x="115" y="223"/>
                    <a:pt x="101" y="226"/>
                    <a:pt x="95" y="227"/>
                  </a:cubicBezTo>
                  <a:cubicBezTo>
                    <a:pt x="94" y="220"/>
                    <a:pt x="99" y="215"/>
                    <a:pt x="99" y="208"/>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2" name="Freeform 244"/>
            <p:cNvSpPr/>
            <p:nvPr/>
          </p:nvSpPr>
          <p:spPr bwMode="auto">
            <a:xfrm>
              <a:off x="1166812" y="1706563"/>
              <a:ext cx="711200" cy="855663"/>
            </a:xfrm>
            <a:custGeom>
              <a:avLst/>
              <a:gdLst>
                <a:gd name="T0" fmla="*/ 188 w 205"/>
                <a:gd name="T1" fmla="*/ 138 h 247"/>
                <a:gd name="T2" fmla="*/ 149 w 205"/>
                <a:gd name="T3" fmla="*/ 199 h 247"/>
                <a:gd name="T4" fmla="*/ 72 w 205"/>
                <a:gd name="T5" fmla="*/ 210 h 247"/>
                <a:gd name="T6" fmla="*/ 26 w 205"/>
                <a:gd name="T7" fmla="*/ 82 h 247"/>
                <a:gd name="T8" fmla="*/ 143 w 205"/>
                <a:gd name="T9" fmla="*/ 28 h 247"/>
                <a:gd name="T10" fmla="*/ 188 w 205"/>
                <a:gd name="T11" fmla="*/ 138 h 247"/>
                <a:gd name="T12" fmla="*/ 194 w 205"/>
                <a:gd name="T13" fmla="*/ 139 h 247"/>
                <a:gd name="T14" fmla="*/ 141 w 205"/>
                <a:gd name="T15" fmla="*/ 21 h 247"/>
                <a:gd name="T16" fmla="*/ 22 w 205"/>
                <a:gd name="T17" fmla="*/ 75 h 247"/>
                <a:gd name="T18" fmla="*/ 74 w 205"/>
                <a:gd name="T19" fmla="*/ 218 h 247"/>
                <a:gd name="T20" fmla="*/ 194 w 205"/>
                <a:gd name="T21" fmla="*/ 139 h 247"/>
                <a:gd name="T22" fmla="*/ 188 w 205"/>
                <a:gd name="T23" fmla="*/ 138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5" h="247">
                  <a:moveTo>
                    <a:pt x="188" y="138"/>
                  </a:moveTo>
                  <a:cubicBezTo>
                    <a:pt x="182" y="162"/>
                    <a:pt x="168" y="182"/>
                    <a:pt x="149" y="199"/>
                  </a:cubicBezTo>
                  <a:cubicBezTo>
                    <a:pt x="125" y="222"/>
                    <a:pt x="101" y="225"/>
                    <a:pt x="72" y="210"/>
                  </a:cubicBezTo>
                  <a:cubicBezTo>
                    <a:pt x="26" y="186"/>
                    <a:pt x="10" y="129"/>
                    <a:pt x="26" y="82"/>
                  </a:cubicBezTo>
                  <a:cubicBezTo>
                    <a:pt x="42" y="34"/>
                    <a:pt x="96" y="7"/>
                    <a:pt x="143" y="28"/>
                  </a:cubicBezTo>
                  <a:cubicBezTo>
                    <a:pt x="184" y="47"/>
                    <a:pt x="198" y="97"/>
                    <a:pt x="188" y="138"/>
                  </a:cubicBezTo>
                  <a:cubicBezTo>
                    <a:pt x="188" y="142"/>
                    <a:pt x="193" y="143"/>
                    <a:pt x="194" y="139"/>
                  </a:cubicBezTo>
                  <a:cubicBezTo>
                    <a:pt x="205" y="92"/>
                    <a:pt x="187" y="42"/>
                    <a:pt x="141" y="21"/>
                  </a:cubicBezTo>
                  <a:cubicBezTo>
                    <a:pt x="94" y="0"/>
                    <a:pt x="40" y="30"/>
                    <a:pt x="22" y="75"/>
                  </a:cubicBezTo>
                  <a:cubicBezTo>
                    <a:pt x="0" y="130"/>
                    <a:pt x="22" y="191"/>
                    <a:pt x="74" y="218"/>
                  </a:cubicBezTo>
                  <a:cubicBezTo>
                    <a:pt x="129" y="247"/>
                    <a:pt x="180" y="188"/>
                    <a:pt x="194" y="139"/>
                  </a:cubicBezTo>
                  <a:cubicBezTo>
                    <a:pt x="195" y="136"/>
                    <a:pt x="189" y="134"/>
                    <a:pt x="188" y="13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3" name="Freeform 245"/>
            <p:cNvSpPr/>
            <p:nvPr/>
          </p:nvSpPr>
          <p:spPr bwMode="auto">
            <a:xfrm>
              <a:off x="1520824" y="2462213"/>
              <a:ext cx="120650" cy="100013"/>
            </a:xfrm>
            <a:custGeom>
              <a:avLst/>
              <a:gdLst>
                <a:gd name="T0" fmla="*/ 8 w 35"/>
                <a:gd name="T1" fmla="*/ 6 h 29"/>
                <a:gd name="T2" fmla="*/ 1 w 35"/>
                <a:gd name="T3" fmla="*/ 26 h 29"/>
                <a:gd name="T4" fmla="*/ 4 w 35"/>
                <a:gd name="T5" fmla="*/ 29 h 29"/>
                <a:gd name="T6" fmla="*/ 33 w 35"/>
                <a:gd name="T7" fmla="*/ 24 h 29"/>
                <a:gd name="T8" fmla="*/ 34 w 35"/>
                <a:gd name="T9" fmla="*/ 20 h 29"/>
                <a:gd name="T10" fmla="*/ 17 w 35"/>
                <a:gd name="T11" fmla="*/ 2 h 29"/>
                <a:gd name="T12" fmla="*/ 14 w 35"/>
                <a:gd name="T13" fmla="*/ 7 h 29"/>
                <a:gd name="T14" fmla="*/ 29 w 35"/>
                <a:gd name="T15" fmla="*/ 23 h 29"/>
                <a:gd name="T16" fmla="*/ 31 w 35"/>
                <a:gd name="T17" fmla="*/ 18 h 29"/>
                <a:gd name="T18" fmla="*/ 4 w 35"/>
                <a:gd name="T19" fmla="*/ 23 h 29"/>
                <a:gd name="T20" fmla="*/ 7 w 35"/>
                <a:gd name="T21" fmla="*/ 26 h 29"/>
                <a:gd name="T22" fmla="*/ 13 w 35"/>
                <a:gd name="T23" fmla="*/ 8 h 29"/>
                <a:gd name="T24" fmla="*/ 8 w 35"/>
                <a:gd name="T25" fmla="*/ 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29">
                  <a:moveTo>
                    <a:pt x="8" y="6"/>
                  </a:moveTo>
                  <a:cubicBezTo>
                    <a:pt x="5" y="13"/>
                    <a:pt x="2" y="19"/>
                    <a:pt x="1" y="26"/>
                  </a:cubicBezTo>
                  <a:cubicBezTo>
                    <a:pt x="0" y="27"/>
                    <a:pt x="2" y="29"/>
                    <a:pt x="4" y="29"/>
                  </a:cubicBezTo>
                  <a:cubicBezTo>
                    <a:pt x="13" y="28"/>
                    <a:pt x="23" y="28"/>
                    <a:pt x="33" y="24"/>
                  </a:cubicBezTo>
                  <a:cubicBezTo>
                    <a:pt x="34" y="23"/>
                    <a:pt x="35" y="22"/>
                    <a:pt x="34" y="20"/>
                  </a:cubicBezTo>
                  <a:cubicBezTo>
                    <a:pt x="30" y="13"/>
                    <a:pt x="24" y="7"/>
                    <a:pt x="17" y="2"/>
                  </a:cubicBezTo>
                  <a:cubicBezTo>
                    <a:pt x="14" y="0"/>
                    <a:pt x="11" y="5"/>
                    <a:pt x="14" y="7"/>
                  </a:cubicBezTo>
                  <a:cubicBezTo>
                    <a:pt x="20" y="11"/>
                    <a:pt x="26" y="16"/>
                    <a:pt x="29" y="23"/>
                  </a:cubicBezTo>
                  <a:cubicBezTo>
                    <a:pt x="30" y="21"/>
                    <a:pt x="30" y="20"/>
                    <a:pt x="31" y="18"/>
                  </a:cubicBezTo>
                  <a:cubicBezTo>
                    <a:pt x="22" y="22"/>
                    <a:pt x="13" y="22"/>
                    <a:pt x="4" y="23"/>
                  </a:cubicBezTo>
                  <a:cubicBezTo>
                    <a:pt x="5" y="24"/>
                    <a:pt x="6" y="25"/>
                    <a:pt x="7" y="26"/>
                  </a:cubicBezTo>
                  <a:cubicBezTo>
                    <a:pt x="7" y="19"/>
                    <a:pt x="11" y="14"/>
                    <a:pt x="13" y="8"/>
                  </a:cubicBezTo>
                  <a:cubicBezTo>
                    <a:pt x="15" y="4"/>
                    <a:pt x="9" y="2"/>
                    <a:pt x="8"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4" name="Freeform 246"/>
            <p:cNvSpPr/>
            <p:nvPr/>
          </p:nvSpPr>
          <p:spPr bwMode="auto">
            <a:xfrm>
              <a:off x="1568451" y="2538413"/>
              <a:ext cx="236538" cy="520700"/>
            </a:xfrm>
            <a:custGeom>
              <a:avLst/>
              <a:gdLst>
                <a:gd name="T0" fmla="*/ 63 w 68"/>
                <a:gd name="T1" fmla="*/ 139 h 150"/>
                <a:gd name="T2" fmla="*/ 47 w 68"/>
                <a:gd name="T3" fmla="*/ 105 h 150"/>
                <a:gd name="T4" fmla="*/ 36 w 68"/>
                <a:gd name="T5" fmla="*/ 87 h 150"/>
                <a:gd name="T6" fmla="*/ 18 w 68"/>
                <a:gd name="T7" fmla="*/ 79 h 150"/>
                <a:gd name="T8" fmla="*/ 10 w 68"/>
                <a:gd name="T9" fmla="*/ 46 h 150"/>
                <a:gd name="T10" fmla="*/ 12 w 68"/>
                <a:gd name="T11" fmla="*/ 4 h 150"/>
                <a:gd name="T12" fmla="*/ 6 w 68"/>
                <a:gd name="T13" fmla="*/ 6 h 150"/>
                <a:gd name="T14" fmla="*/ 4 w 68"/>
                <a:gd name="T15" fmla="*/ 44 h 150"/>
                <a:gd name="T16" fmla="*/ 1 w 68"/>
                <a:gd name="T17" fmla="*/ 65 h 150"/>
                <a:gd name="T18" fmla="*/ 25 w 68"/>
                <a:gd name="T19" fmla="*/ 88 h 150"/>
                <a:gd name="T20" fmla="*/ 40 w 68"/>
                <a:gd name="T21" fmla="*/ 140 h 150"/>
                <a:gd name="T22" fmla="*/ 64 w 68"/>
                <a:gd name="T23" fmla="*/ 145 h 150"/>
                <a:gd name="T24" fmla="*/ 63 w 68"/>
                <a:gd name="T25" fmla="*/ 13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8" h="150">
                  <a:moveTo>
                    <a:pt x="63" y="139"/>
                  </a:moveTo>
                  <a:cubicBezTo>
                    <a:pt x="36" y="149"/>
                    <a:pt x="46" y="118"/>
                    <a:pt x="47" y="105"/>
                  </a:cubicBezTo>
                  <a:cubicBezTo>
                    <a:pt x="47" y="97"/>
                    <a:pt x="42" y="91"/>
                    <a:pt x="36" y="87"/>
                  </a:cubicBezTo>
                  <a:cubicBezTo>
                    <a:pt x="31" y="83"/>
                    <a:pt x="24" y="82"/>
                    <a:pt x="18" y="79"/>
                  </a:cubicBezTo>
                  <a:cubicBezTo>
                    <a:pt x="4" y="72"/>
                    <a:pt x="6" y="58"/>
                    <a:pt x="10" y="46"/>
                  </a:cubicBezTo>
                  <a:cubicBezTo>
                    <a:pt x="15" y="31"/>
                    <a:pt x="16" y="20"/>
                    <a:pt x="12" y="4"/>
                  </a:cubicBezTo>
                  <a:cubicBezTo>
                    <a:pt x="11" y="0"/>
                    <a:pt x="5" y="2"/>
                    <a:pt x="6" y="6"/>
                  </a:cubicBezTo>
                  <a:cubicBezTo>
                    <a:pt x="10" y="20"/>
                    <a:pt x="9" y="31"/>
                    <a:pt x="4" y="44"/>
                  </a:cubicBezTo>
                  <a:cubicBezTo>
                    <a:pt x="2" y="51"/>
                    <a:pt x="0" y="58"/>
                    <a:pt x="1" y="65"/>
                  </a:cubicBezTo>
                  <a:cubicBezTo>
                    <a:pt x="3" y="78"/>
                    <a:pt x="13" y="84"/>
                    <a:pt x="25" y="88"/>
                  </a:cubicBezTo>
                  <a:cubicBezTo>
                    <a:pt x="51" y="99"/>
                    <a:pt x="33" y="121"/>
                    <a:pt x="40" y="140"/>
                  </a:cubicBezTo>
                  <a:cubicBezTo>
                    <a:pt x="44" y="150"/>
                    <a:pt x="56" y="148"/>
                    <a:pt x="64" y="145"/>
                  </a:cubicBezTo>
                  <a:cubicBezTo>
                    <a:pt x="68" y="143"/>
                    <a:pt x="66" y="138"/>
                    <a:pt x="63" y="1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5" name="Freeform 325"/>
            <p:cNvSpPr/>
            <p:nvPr/>
          </p:nvSpPr>
          <p:spPr bwMode="auto">
            <a:xfrm>
              <a:off x="1039813" y="1706563"/>
              <a:ext cx="134938" cy="120650"/>
            </a:xfrm>
            <a:custGeom>
              <a:avLst/>
              <a:gdLst>
                <a:gd name="T0" fmla="*/ 7 w 39"/>
                <a:gd name="T1" fmla="*/ 14 h 35"/>
                <a:gd name="T2" fmla="*/ 25 w 39"/>
                <a:gd name="T3" fmla="*/ 29 h 35"/>
                <a:gd name="T4" fmla="*/ 36 w 39"/>
                <a:gd name="T5" fmla="*/ 23 h 35"/>
                <a:gd name="T6" fmla="*/ 13 w 39"/>
                <a:gd name="T7" fmla="*/ 3 h 35"/>
                <a:gd name="T8" fmla="*/ 7 w 39"/>
                <a:gd name="T9" fmla="*/ 14 h 35"/>
                <a:gd name="T10" fmla="*/ 25 w 39"/>
                <a:gd name="T11" fmla="*/ 29 h 35"/>
                <a:gd name="T12" fmla="*/ 36 w 39"/>
                <a:gd name="T13" fmla="*/ 23 h 35"/>
                <a:gd name="T14" fmla="*/ 13 w 39"/>
                <a:gd name="T15" fmla="*/ 3 h 35"/>
                <a:gd name="T16" fmla="*/ 7 w 39"/>
                <a:gd name="T17" fmla="*/ 1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5">
                  <a:moveTo>
                    <a:pt x="7" y="14"/>
                  </a:moveTo>
                  <a:cubicBezTo>
                    <a:pt x="14" y="17"/>
                    <a:pt x="21" y="21"/>
                    <a:pt x="25" y="29"/>
                  </a:cubicBezTo>
                  <a:cubicBezTo>
                    <a:pt x="29" y="35"/>
                    <a:pt x="39" y="29"/>
                    <a:pt x="36" y="23"/>
                  </a:cubicBezTo>
                  <a:cubicBezTo>
                    <a:pt x="31" y="13"/>
                    <a:pt x="22" y="8"/>
                    <a:pt x="13" y="3"/>
                  </a:cubicBezTo>
                  <a:cubicBezTo>
                    <a:pt x="6" y="0"/>
                    <a:pt x="0" y="10"/>
                    <a:pt x="7" y="14"/>
                  </a:cubicBezTo>
                  <a:cubicBezTo>
                    <a:pt x="14" y="17"/>
                    <a:pt x="21" y="21"/>
                    <a:pt x="25" y="29"/>
                  </a:cubicBezTo>
                  <a:cubicBezTo>
                    <a:pt x="29" y="35"/>
                    <a:pt x="39" y="29"/>
                    <a:pt x="36" y="23"/>
                  </a:cubicBezTo>
                  <a:cubicBezTo>
                    <a:pt x="31" y="13"/>
                    <a:pt x="22" y="8"/>
                    <a:pt x="13" y="3"/>
                  </a:cubicBezTo>
                  <a:cubicBezTo>
                    <a:pt x="6" y="0"/>
                    <a:pt x="0" y="10"/>
                    <a:pt x="7"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76" name="矩形 75"/>
          <p:cNvSpPr/>
          <p:nvPr/>
        </p:nvSpPr>
        <p:spPr>
          <a:xfrm>
            <a:off x="6697565" y="5666149"/>
            <a:ext cx="1215269" cy="711554"/>
          </a:xfrm>
          <a:prstGeom prst="rect">
            <a:avLst/>
          </a:prstGeom>
          <a:solidFill>
            <a:schemeClr val="accent2"/>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zh-CN" altLang="en-US" sz="1800" dirty="0"/>
              <a:t>数学</a:t>
            </a:r>
            <a:endParaRPr lang="zh-CN" altLang="en-US" sz="1800" dirty="0"/>
          </a:p>
        </p:txBody>
      </p:sp>
      <p:sp>
        <p:nvSpPr>
          <p:cNvPr id="77" name="矩形 76"/>
          <p:cNvSpPr/>
          <p:nvPr/>
        </p:nvSpPr>
        <p:spPr>
          <a:xfrm>
            <a:off x="4279166" y="4449440"/>
            <a:ext cx="2467717" cy="1928263"/>
          </a:xfrm>
          <a:prstGeom prst="rect">
            <a:avLst/>
          </a:prstGeom>
          <a:solidFill>
            <a:srgbClr val="FFFFFF"/>
          </a:solidFill>
          <a:ln w="3175">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78" name="文本框 77"/>
          <p:cNvSpPr txBox="1"/>
          <p:nvPr/>
        </p:nvSpPr>
        <p:spPr>
          <a:xfrm>
            <a:off x="6805126" y="3956441"/>
            <a:ext cx="995001" cy="523220"/>
          </a:xfrm>
          <a:prstGeom prst="rect">
            <a:avLst/>
          </a:prstGeom>
          <a:noFill/>
        </p:spPr>
        <p:txBody>
          <a:bodyPr wrap="square" rtlCol="0">
            <a:spAutoFit/>
          </a:bodyPr>
          <a:lstStyle/>
          <a:p>
            <a:pPr algn="ctr"/>
            <a:r>
              <a:rPr lang="en-US" altLang="zh-CN" sz="2800" b="1" dirty="0">
                <a:solidFill>
                  <a:srgbClr val="F9FCFB"/>
                </a:solidFill>
                <a:latin typeface="+mj-ea"/>
                <a:ea typeface="+mj-ea"/>
              </a:rPr>
              <a:t>95</a:t>
            </a:r>
            <a:r>
              <a:rPr lang="en-US" altLang="zh-CN" sz="1800" b="1" dirty="0">
                <a:solidFill>
                  <a:srgbClr val="F9FCFB"/>
                </a:solidFill>
                <a:latin typeface="+mj-ea"/>
                <a:ea typeface="+mj-ea"/>
              </a:rPr>
              <a:t>%</a:t>
            </a:r>
            <a:endParaRPr lang="zh-CN" altLang="en-US" sz="2800" b="1" dirty="0">
              <a:solidFill>
                <a:srgbClr val="F9FCFB"/>
              </a:solidFill>
              <a:latin typeface="+mj-ea"/>
              <a:ea typeface="+mj-ea"/>
            </a:endParaRPr>
          </a:p>
        </p:txBody>
      </p:sp>
      <p:grpSp>
        <p:nvGrpSpPr>
          <p:cNvPr id="79" name="组合 78"/>
          <p:cNvGrpSpPr/>
          <p:nvPr/>
        </p:nvGrpSpPr>
        <p:grpSpPr>
          <a:xfrm>
            <a:off x="10288080" y="3560486"/>
            <a:ext cx="1408467" cy="2272755"/>
            <a:chOff x="1039813" y="1706563"/>
            <a:chExt cx="838199" cy="1352550"/>
          </a:xfrm>
          <a:solidFill>
            <a:schemeClr val="accent3"/>
          </a:solidFill>
        </p:grpSpPr>
        <p:sp>
          <p:nvSpPr>
            <p:cNvPr id="80" name="Freeform 44"/>
            <p:cNvSpPr/>
            <p:nvPr/>
          </p:nvSpPr>
          <p:spPr bwMode="auto">
            <a:xfrm>
              <a:off x="1212849" y="1768475"/>
              <a:ext cx="636588" cy="787400"/>
            </a:xfrm>
            <a:custGeom>
              <a:avLst/>
              <a:gdLst>
                <a:gd name="T0" fmla="*/ 99 w 184"/>
                <a:gd name="T1" fmla="*/ 207 h 227"/>
                <a:gd name="T2" fmla="*/ 88 w 184"/>
                <a:gd name="T3" fmla="*/ 204 h 227"/>
                <a:gd name="T4" fmla="*/ 71 w 184"/>
                <a:gd name="T5" fmla="*/ 200 h 227"/>
                <a:gd name="T6" fmla="*/ 43 w 184"/>
                <a:gd name="T7" fmla="*/ 184 h 227"/>
                <a:gd name="T8" fmla="*/ 9 w 184"/>
                <a:gd name="T9" fmla="*/ 136 h 227"/>
                <a:gd name="T10" fmla="*/ 6 w 184"/>
                <a:gd name="T11" fmla="*/ 69 h 227"/>
                <a:gd name="T12" fmla="*/ 32 w 184"/>
                <a:gd name="T13" fmla="*/ 23 h 227"/>
                <a:gd name="T14" fmla="*/ 83 w 184"/>
                <a:gd name="T15" fmla="*/ 4 h 227"/>
                <a:gd name="T16" fmla="*/ 107 w 184"/>
                <a:gd name="T17" fmla="*/ 2 h 227"/>
                <a:gd name="T18" fmla="*/ 137 w 184"/>
                <a:gd name="T19" fmla="*/ 13 h 227"/>
                <a:gd name="T20" fmla="*/ 156 w 184"/>
                <a:gd name="T21" fmla="*/ 25 h 227"/>
                <a:gd name="T22" fmla="*/ 168 w 184"/>
                <a:gd name="T23" fmla="*/ 47 h 227"/>
                <a:gd name="T24" fmla="*/ 170 w 184"/>
                <a:gd name="T25" fmla="*/ 144 h 227"/>
                <a:gd name="T26" fmla="*/ 137 w 184"/>
                <a:gd name="T27" fmla="*/ 184 h 227"/>
                <a:gd name="T28" fmla="*/ 119 w 184"/>
                <a:gd name="T29" fmla="*/ 198 h 227"/>
                <a:gd name="T30" fmla="*/ 106 w 184"/>
                <a:gd name="T31" fmla="*/ 204 h 227"/>
                <a:gd name="T32" fmla="*/ 120 w 184"/>
                <a:gd name="T33" fmla="*/ 219 h 227"/>
                <a:gd name="T34" fmla="*/ 95 w 184"/>
                <a:gd name="T35" fmla="*/ 227 h 227"/>
                <a:gd name="T36" fmla="*/ 99 w 184"/>
                <a:gd name="T37" fmla="*/ 208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227">
                  <a:moveTo>
                    <a:pt x="99" y="207"/>
                  </a:moveTo>
                  <a:cubicBezTo>
                    <a:pt x="95" y="206"/>
                    <a:pt x="92" y="206"/>
                    <a:pt x="88" y="204"/>
                  </a:cubicBezTo>
                  <a:cubicBezTo>
                    <a:pt x="82" y="203"/>
                    <a:pt x="77" y="202"/>
                    <a:pt x="71" y="200"/>
                  </a:cubicBezTo>
                  <a:cubicBezTo>
                    <a:pt x="61" y="197"/>
                    <a:pt x="51" y="191"/>
                    <a:pt x="43" y="184"/>
                  </a:cubicBezTo>
                  <a:cubicBezTo>
                    <a:pt x="28" y="172"/>
                    <a:pt x="16" y="153"/>
                    <a:pt x="9" y="136"/>
                  </a:cubicBezTo>
                  <a:cubicBezTo>
                    <a:pt x="1" y="117"/>
                    <a:pt x="0" y="88"/>
                    <a:pt x="6" y="69"/>
                  </a:cubicBezTo>
                  <a:cubicBezTo>
                    <a:pt x="12" y="52"/>
                    <a:pt x="19" y="36"/>
                    <a:pt x="32" y="23"/>
                  </a:cubicBezTo>
                  <a:cubicBezTo>
                    <a:pt x="46" y="11"/>
                    <a:pt x="65" y="7"/>
                    <a:pt x="83" y="4"/>
                  </a:cubicBezTo>
                  <a:cubicBezTo>
                    <a:pt x="92" y="2"/>
                    <a:pt x="98" y="0"/>
                    <a:pt x="107" y="2"/>
                  </a:cubicBezTo>
                  <a:cubicBezTo>
                    <a:pt x="118" y="4"/>
                    <a:pt x="128" y="7"/>
                    <a:pt x="137" y="13"/>
                  </a:cubicBezTo>
                  <a:cubicBezTo>
                    <a:pt x="144" y="17"/>
                    <a:pt x="151" y="19"/>
                    <a:pt x="156" y="25"/>
                  </a:cubicBezTo>
                  <a:cubicBezTo>
                    <a:pt x="161" y="32"/>
                    <a:pt x="165" y="40"/>
                    <a:pt x="168" y="47"/>
                  </a:cubicBezTo>
                  <a:cubicBezTo>
                    <a:pt x="179" y="75"/>
                    <a:pt x="184" y="116"/>
                    <a:pt x="170" y="144"/>
                  </a:cubicBezTo>
                  <a:cubicBezTo>
                    <a:pt x="162" y="159"/>
                    <a:pt x="150" y="173"/>
                    <a:pt x="137" y="184"/>
                  </a:cubicBezTo>
                  <a:cubicBezTo>
                    <a:pt x="132" y="189"/>
                    <a:pt x="126" y="195"/>
                    <a:pt x="119" y="198"/>
                  </a:cubicBezTo>
                  <a:cubicBezTo>
                    <a:pt x="115" y="200"/>
                    <a:pt x="109" y="200"/>
                    <a:pt x="106" y="204"/>
                  </a:cubicBezTo>
                  <a:cubicBezTo>
                    <a:pt x="111" y="208"/>
                    <a:pt x="116" y="214"/>
                    <a:pt x="120" y="219"/>
                  </a:cubicBezTo>
                  <a:cubicBezTo>
                    <a:pt x="115" y="223"/>
                    <a:pt x="101" y="226"/>
                    <a:pt x="95" y="227"/>
                  </a:cubicBezTo>
                  <a:cubicBezTo>
                    <a:pt x="94" y="220"/>
                    <a:pt x="99" y="215"/>
                    <a:pt x="99" y="208"/>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1" name="Freeform 244"/>
            <p:cNvSpPr/>
            <p:nvPr/>
          </p:nvSpPr>
          <p:spPr bwMode="auto">
            <a:xfrm>
              <a:off x="1166812" y="1706563"/>
              <a:ext cx="711200" cy="855663"/>
            </a:xfrm>
            <a:custGeom>
              <a:avLst/>
              <a:gdLst>
                <a:gd name="T0" fmla="*/ 188 w 205"/>
                <a:gd name="T1" fmla="*/ 138 h 247"/>
                <a:gd name="T2" fmla="*/ 149 w 205"/>
                <a:gd name="T3" fmla="*/ 199 h 247"/>
                <a:gd name="T4" fmla="*/ 72 w 205"/>
                <a:gd name="T5" fmla="*/ 210 h 247"/>
                <a:gd name="T6" fmla="*/ 26 w 205"/>
                <a:gd name="T7" fmla="*/ 82 h 247"/>
                <a:gd name="T8" fmla="*/ 143 w 205"/>
                <a:gd name="T9" fmla="*/ 28 h 247"/>
                <a:gd name="T10" fmla="*/ 188 w 205"/>
                <a:gd name="T11" fmla="*/ 138 h 247"/>
                <a:gd name="T12" fmla="*/ 194 w 205"/>
                <a:gd name="T13" fmla="*/ 139 h 247"/>
                <a:gd name="T14" fmla="*/ 141 w 205"/>
                <a:gd name="T15" fmla="*/ 21 h 247"/>
                <a:gd name="T16" fmla="*/ 22 w 205"/>
                <a:gd name="T17" fmla="*/ 75 h 247"/>
                <a:gd name="T18" fmla="*/ 74 w 205"/>
                <a:gd name="T19" fmla="*/ 218 h 247"/>
                <a:gd name="T20" fmla="*/ 194 w 205"/>
                <a:gd name="T21" fmla="*/ 139 h 247"/>
                <a:gd name="T22" fmla="*/ 188 w 205"/>
                <a:gd name="T23" fmla="*/ 138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5" h="247">
                  <a:moveTo>
                    <a:pt x="188" y="138"/>
                  </a:moveTo>
                  <a:cubicBezTo>
                    <a:pt x="182" y="162"/>
                    <a:pt x="168" y="182"/>
                    <a:pt x="149" y="199"/>
                  </a:cubicBezTo>
                  <a:cubicBezTo>
                    <a:pt x="125" y="222"/>
                    <a:pt x="101" y="225"/>
                    <a:pt x="72" y="210"/>
                  </a:cubicBezTo>
                  <a:cubicBezTo>
                    <a:pt x="26" y="186"/>
                    <a:pt x="10" y="129"/>
                    <a:pt x="26" y="82"/>
                  </a:cubicBezTo>
                  <a:cubicBezTo>
                    <a:pt x="42" y="34"/>
                    <a:pt x="96" y="7"/>
                    <a:pt x="143" y="28"/>
                  </a:cubicBezTo>
                  <a:cubicBezTo>
                    <a:pt x="184" y="47"/>
                    <a:pt x="198" y="97"/>
                    <a:pt x="188" y="138"/>
                  </a:cubicBezTo>
                  <a:cubicBezTo>
                    <a:pt x="188" y="142"/>
                    <a:pt x="193" y="143"/>
                    <a:pt x="194" y="139"/>
                  </a:cubicBezTo>
                  <a:cubicBezTo>
                    <a:pt x="205" y="92"/>
                    <a:pt x="187" y="42"/>
                    <a:pt x="141" y="21"/>
                  </a:cubicBezTo>
                  <a:cubicBezTo>
                    <a:pt x="94" y="0"/>
                    <a:pt x="40" y="30"/>
                    <a:pt x="22" y="75"/>
                  </a:cubicBezTo>
                  <a:cubicBezTo>
                    <a:pt x="0" y="130"/>
                    <a:pt x="22" y="191"/>
                    <a:pt x="74" y="218"/>
                  </a:cubicBezTo>
                  <a:cubicBezTo>
                    <a:pt x="129" y="247"/>
                    <a:pt x="180" y="188"/>
                    <a:pt x="194" y="139"/>
                  </a:cubicBezTo>
                  <a:cubicBezTo>
                    <a:pt x="195" y="136"/>
                    <a:pt x="189" y="134"/>
                    <a:pt x="188" y="13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2" name="Freeform 245"/>
            <p:cNvSpPr/>
            <p:nvPr/>
          </p:nvSpPr>
          <p:spPr bwMode="auto">
            <a:xfrm>
              <a:off x="1520824" y="2462213"/>
              <a:ext cx="120650" cy="100013"/>
            </a:xfrm>
            <a:custGeom>
              <a:avLst/>
              <a:gdLst>
                <a:gd name="T0" fmla="*/ 8 w 35"/>
                <a:gd name="T1" fmla="*/ 6 h 29"/>
                <a:gd name="T2" fmla="*/ 1 w 35"/>
                <a:gd name="T3" fmla="*/ 26 h 29"/>
                <a:gd name="T4" fmla="*/ 4 w 35"/>
                <a:gd name="T5" fmla="*/ 29 h 29"/>
                <a:gd name="T6" fmla="*/ 33 w 35"/>
                <a:gd name="T7" fmla="*/ 24 h 29"/>
                <a:gd name="T8" fmla="*/ 34 w 35"/>
                <a:gd name="T9" fmla="*/ 20 h 29"/>
                <a:gd name="T10" fmla="*/ 17 w 35"/>
                <a:gd name="T11" fmla="*/ 2 h 29"/>
                <a:gd name="T12" fmla="*/ 14 w 35"/>
                <a:gd name="T13" fmla="*/ 7 h 29"/>
                <a:gd name="T14" fmla="*/ 29 w 35"/>
                <a:gd name="T15" fmla="*/ 23 h 29"/>
                <a:gd name="T16" fmla="*/ 31 w 35"/>
                <a:gd name="T17" fmla="*/ 18 h 29"/>
                <a:gd name="T18" fmla="*/ 4 w 35"/>
                <a:gd name="T19" fmla="*/ 23 h 29"/>
                <a:gd name="T20" fmla="*/ 7 w 35"/>
                <a:gd name="T21" fmla="*/ 26 h 29"/>
                <a:gd name="T22" fmla="*/ 13 w 35"/>
                <a:gd name="T23" fmla="*/ 8 h 29"/>
                <a:gd name="T24" fmla="*/ 8 w 35"/>
                <a:gd name="T25" fmla="*/ 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29">
                  <a:moveTo>
                    <a:pt x="8" y="6"/>
                  </a:moveTo>
                  <a:cubicBezTo>
                    <a:pt x="5" y="13"/>
                    <a:pt x="2" y="19"/>
                    <a:pt x="1" y="26"/>
                  </a:cubicBezTo>
                  <a:cubicBezTo>
                    <a:pt x="0" y="27"/>
                    <a:pt x="2" y="29"/>
                    <a:pt x="4" y="29"/>
                  </a:cubicBezTo>
                  <a:cubicBezTo>
                    <a:pt x="13" y="28"/>
                    <a:pt x="23" y="28"/>
                    <a:pt x="33" y="24"/>
                  </a:cubicBezTo>
                  <a:cubicBezTo>
                    <a:pt x="34" y="23"/>
                    <a:pt x="35" y="22"/>
                    <a:pt x="34" y="20"/>
                  </a:cubicBezTo>
                  <a:cubicBezTo>
                    <a:pt x="30" y="13"/>
                    <a:pt x="24" y="7"/>
                    <a:pt x="17" y="2"/>
                  </a:cubicBezTo>
                  <a:cubicBezTo>
                    <a:pt x="14" y="0"/>
                    <a:pt x="11" y="5"/>
                    <a:pt x="14" y="7"/>
                  </a:cubicBezTo>
                  <a:cubicBezTo>
                    <a:pt x="20" y="11"/>
                    <a:pt x="26" y="16"/>
                    <a:pt x="29" y="23"/>
                  </a:cubicBezTo>
                  <a:cubicBezTo>
                    <a:pt x="30" y="21"/>
                    <a:pt x="30" y="20"/>
                    <a:pt x="31" y="18"/>
                  </a:cubicBezTo>
                  <a:cubicBezTo>
                    <a:pt x="22" y="22"/>
                    <a:pt x="13" y="22"/>
                    <a:pt x="4" y="23"/>
                  </a:cubicBezTo>
                  <a:cubicBezTo>
                    <a:pt x="5" y="24"/>
                    <a:pt x="6" y="25"/>
                    <a:pt x="7" y="26"/>
                  </a:cubicBezTo>
                  <a:cubicBezTo>
                    <a:pt x="7" y="19"/>
                    <a:pt x="11" y="14"/>
                    <a:pt x="13" y="8"/>
                  </a:cubicBezTo>
                  <a:cubicBezTo>
                    <a:pt x="15" y="4"/>
                    <a:pt x="9" y="2"/>
                    <a:pt x="8"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3" name="Freeform 246"/>
            <p:cNvSpPr/>
            <p:nvPr/>
          </p:nvSpPr>
          <p:spPr bwMode="auto">
            <a:xfrm>
              <a:off x="1568451" y="2538413"/>
              <a:ext cx="236538" cy="520700"/>
            </a:xfrm>
            <a:custGeom>
              <a:avLst/>
              <a:gdLst>
                <a:gd name="T0" fmla="*/ 63 w 68"/>
                <a:gd name="T1" fmla="*/ 139 h 150"/>
                <a:gd name="T2" fmla="*/ 47 w 68"/>
                <a:gd name="T3" fmla="*/ 105 h 150"/>
                <a:gd name="T4" fmla="*/ 36 w 68"/>
                <a:gd name="T5" fmla="*/ 87 h 150"/>
                <a:gd name="T6" fmla="*/ 18 w 68"/>
                <a:gd name="T7" fmla="*/ 79 h 150"/>
                <a:gd name="T8" fmla="*/ 10 w 68"/>
                <a:gd name="T9" fmla="*/ 46 h 150"/>
                <a:gd name="T10" fmla="*/ 12 w 68"/>
                <a:gd name="T11" fmla="*/ 4 h 150"/>
                <a:gd name="T12" fmla="*/ 6 w 68"/>
                <a:gd name="T13" fmla="*/ 6 h 150"/>
                <a:gd name="T14" fmla="*/ 4 w 68"/>
                <a:gd name="T15" fmla="*/ 44 h 150"/>
                <a:gd name="T16" fmla="*/ 1 w 68"/>
                <a:gd name="T17" fmla="*/ 65 h 150"/>
                <a:gd name="T18" fmla="*/ 25 w 68"/>
                <a:gd name="T19" fmla="*/ 88 h 150"/>
                <a:gd name="T20" fmla="*/ 40 w 68"/>
                <a:gd name="T21" fmla="*/ 140 h 150"/>
                <a:gd name="T22" fmla="*/ 64 w 68"/>
                <a:gd name="T23" fmla="*/ 145 h 150"/>
                <a:gd name="T24" fmla="*/ 63 w 68"/>
                <a:gd name="T25" fmla="*/ 13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8" h="150">
                  <a:moveTo>
                    <a:pt x="63" y="139"/>
                  </a:moveTo>
                  <a:cubicBezTo>
                    <a:pt x="36" y="149"/>
                    <a:pt x="46" y="118"/>
                    <a:pt x="47" y="105"/>
                  </a:cubicBezTo>
                  <a:cubicBezTo>
                    <a:pt x="47" y="97"/>
                    <a:pt x="42" y="91"/>
                    <a:pt x="36" y="87"/>
                  </a:cubicBezTo>
                  <a:cubicBezTo>
                    <a:pt x="31" y="83"/>
                    <a:pt x="24" y="82"/>
                    <a:pt x="18" y="79"/>
                  </a:cubicBezTo>
                  <a:cubicBezTo>
                    <a:pt x="4" y="72"/>
                    <a:pt x="6" y="58"/>
                    <a:pt x="10" y="46"/>
                  </a:cubicBezTo>
                  <a:cubicBezTo>
                    <a:pt x="15" y="31"/>
                    <a:pt x="16" y="20"/>
                    <a:pt x="12" y="4"/>
                  </a:cubicBezTo>
                  <a:cubicBezTo>
                    <a:pt x="11" y="0"/>
                    <a:pt x="5" y="2"/>
                    <a:pt x="6" y="6"/>
                  </a:cubicBezTo>
                  <a:cubicBezTo>
                    <a:pt x="10" y="20"/>
                    <a:pt x="9" y="31"/>
                    <a:pt x="4" y="44"/>
                  </a:cubicBezTo>
                  <a:cubicBezTo>
                    <a:pt x="2" y="51"/>
                    <a:pt x="0" y="58"/>
                    <a:pt x="1" y="65"/>
                  </a:cubicBezTo>
                  <a:cubicBezTo>
                    <a:pt x="3" y="78"/>
                    <a:pt x="13" y="84"/>
                    <a:pt x="25" y="88"/>
                  </a:cubicBezTo>
                  <a:cubicBezTo>
                    <a:pt x="51" y="99"/>
                    <a:pt x="33" y="121"/>
                    <a:pt x="40" y="140"/>
                  </a:cubicBezTo>
                  <a:cubicBezTo>
                    <a:pt x="44" y="150"/>
                    <a:pt x="56" y="148"/>
                    <a:pt x="64" y="145"/>
                  </a:cubicBezTo>
                  <a:cubicBezTo>
                    <a:pt x="68" y="143"/>
                    <a:pt x="66" y="138"/>
                    <a:pt x="63" y="1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4" name="Freeform 325"/>
            <p:cNvSpPr/>
            <p:nvPr/>
          </p:nvSpPr>
          <p:spPr bwMode="auto">
            <a:xfrm>
              <a:off x="1039813" y="1706563"/>
              <a:ext cx="134938" cy="120650"/>
            </a:xfrm>
            <a:custGeom>
              <a:avLst/>
              <a:gdLst>
                <a:gd name="T0" fmla="*/ 7 w 39"/>
                <a:gd name="T1" fmla="*/ 14 h 35"/>
                <a:gd name="T2" fmla="*/ 25 w 39"/>
                <a:gd name="T3" fmla="*/ 29 h 35"/>
                <a:gd name="T4" fmla="*/ 36 w 39"/>
                <a:gd name="T5" fmla="*/ 23 h 35"/>
                <a:gd name="T6" fmla="*/ 13 w 39"/>
                <a:gd name="T7" fmla="*/ 3 h 35"/>
                <a:gd name="T8" fmla="*/ 7 w 39"/>
                <a:gd name="T9" fmla="*/ 14 h 35"/>
                <a:gd name="T10" fmla="*/ 25 w 39"/>
                <a:gd name="T11" fmla="*/ 29 h 35"/>
                <a:gd name="T12" fmla="*/ 36 w 39"/>
                <a:gd name="T13" fmla="*/ 23 h 35"/>
                <a:gd name="T14" fmla="*/ 13 w 39"/>
                <a:gd name="T15" fmla="*/ 3 h 35"/>
                <a:gd name="T16" fmla="*/ 7 w 39"/>
                <a:gd name="T17" fmla="*/ 1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5">
                  <a:moveTo>
                    <a:pt x="7" y="14"/>
                  </a:moveTo>
                  <a:cubicBezTo>
                    <a:pt x="14" y="17"/>
                    <a:pt x="21" y="21"/>
                    <a:pt x="25" y="29"/>
                  </a:cubicBezTo>
                  <a:cubicBezTo>
                    <a:pt x="29" y="35"/>
                    <a:pt x="39" y="29"/>
                    <a:pt x="36" y="23"/>
                  </a:cubicBezTo>
                  <a:cubicBezTo>
                    <a:pt x="31" y="13"/>
                    <a:pt x="22" y="8"/>
                    <a:pt x="13" y="3"/>
                  </a:cubicBezTo>
                  <a:cubicBezTo>
                    <a:pt x="6" y="0"/>
                    <a:pt x="0" y="10"/>
                    <a:pt x="7" y="14"/>
                  </a:cubicBezTo>
                  <a:cubicBezTo>
                    <a:pt x="14" y="17"/>
                    <a:pt x="21" y="21"/>
                    <a:pt x="25" y="29"/>
                  </a:cubicBezTo>
                  <a:cubicBezTo>
                    <a:pt x="29" y="35"/>
                    <a:pt x="39" y="29"/>
                    <a:pt x="36" y="23"/>
                  </a:cubicBezTo>
                  <a:cubicBezTo>
                    <a:pt x="31" y="13"/>
                    <a:pt x="22" y="8"/>
                    <a:pt x="13" y="3"/>
                  </a:cubicBezTo>
                  <a:cubicBezTo>
                    <a:pt x="6" y="0"/>
                    <a:pt x="0" y="10"/>
                    <a:pt x="7"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85" name="矩形 84"/>
          <p:cNvSpPr/>
          <p:nvPr/>
        </p:nvSpPr>
        <p:spPr>
          <a:xfrm>
            <a:off x="10514822" y="5666149"/>
            <a:ext cx="1215269" cy="711554"/>
          </a:xfrm>
          <a:prstGeom prst="rect">
            <a:avLst/>
          </a:prstGeom>
          <a:solidFill>
            <a:schemeClr val="accent3"/>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zh-CN" altLang="en-US" sz="1800" dirty="0"/>
              <a:t>英语</a:t>
            </a:r>
            <a:endParaRPr lang="zh-CN" altLang="en-US" sz="1800" dirty="0"/>
          </a:p>
        </p:txBody>
      </p:sp>
      <p:sp>
        <p:nvSpPr>
          <p:cNvPr id="86" name="矩形 85"/>
          <p:cNvSpPr/>
          <p:nvPr/>
        </p:nvSpPr>
        <p:spPr>
          <a:xfrm>
            <a:off x="8096423" y="4449440"/>
            <a:ext cx="2467717" cy="1928263"/>
          </a:xfrm>
          <a:prstGeom prst="rect">
            <a:avLst/>
          </a:prstGeom>
          <a:solidFill>
            <a:srgbClr val="FFFFFF"/>
          </a:solidFill>
          <a:ln w="3175">
            <a:solidFill>
              <a:schemeClr val="accent3"/>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87" name="文本框 86"/>
          <p:cNvSpPr txBox="1"/>
          <p:nvPr/>
        </p:nvSpPr>
        <p:spPr>
          <a:xfrm>
            <a:off x="10622383" y="3956441"/>
            <a:ext cx="995001" cy="523220"/>
          </a:xfrm>
          <a:prstGeom prst="rect">
            <a:avLst/>
          </a:prstGeom>
          <a:noFill/>
        </p:spPr>
        <p:txBody>
          <a:bodyPr wrap="square" rtlCol="0">
            <a:spAutoFit/>
          </a:bodyPr>
          <a:lstStyle/>
          <a:p>
            <a:pPr algn="ctr"/>
            <a:r>
              <a:rPr lang="en-US" altLang="zh-CN" sz="2800" b="1" dirty="0">
                <a:solidFill>
                  <a:srgbClr val="F9FCFB"/>
                </a:solidFill>
                <a:latin typeface="+mj-ea"/>
                <a:ea typeface="+mj-ea"/>
              </a:rPr>
              <a:t>63</a:t>
            </a:r>
            <a:r>
              <a:rPr lang="en-US" altLang="zh-CN" sz="1800" b="1" dirty="0">
                <a:solidFill>
                  <a:srgbClr val="F9FCFB"/>
                </a:solidFill>
                <a:latin typeface="+mj-ea"/>
                <a:ea typeface="+mj-ea"/>
              </a:rPr>
              <a:t>%</a:t>
            </a:r>
            <a:endParaRPr lang="zh-CN" altLang="en-US" sz="2800" b="1" dirty="0">
              <a:solidFill>
                <a:srgbClr val="F9FCFB"/>
              </a:solidFill>
              <a:latin typeface="+mj-ea"/>
              <a:ea typeface="+mj-ea"/>
            </a:endParaRPr>
          </a:p>
        </p:txBody>
      </p:sp>
      <p:sp>
        <p:nvSpPr>
          <p:cNvPr id="88" name="矩形 87"/>
          <p:cNvSpPr/>
          <p:nvPr/>
        </p:nvSpPr>
        <p:spPr>
          <a:xfrm>
            <a:off x="1368880" y="1964653"/>
            <a:ext cx="9454240" cy="1184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3" name="KSO_Shape"/>
          <p:cNvSpPr/>
          <p:nvPr/>
        </p:nvSpPr>
        <p:spPr bwMode="auto">
          <a:xfrm>
            <a:off x="4991276" y="3640360"/>
            <a:ext cx="2209448" cy="3217640"/>
          </a:xfrm>
          <a:custGeom>
            <a:avLst/>
            <a:gdLst>
              <a:gd name="T0" fmla="*/ 846755 w 4439"/>
              <a:gd name="T1" fmla="*/ 733328 h 6458"/>
              <a:gd name="T2" fmla="*/ 824953 w 4439"/>
              <a:gd name="T3" fmla="*/ 769906 h 6458"/>
              <a:gd name="T4" fmla="*/ 806097 w 4439"/>
              <a:gd name="T5" fmla="*/ 743357 h 6458"/>
              <a:gd name="T6" fmla="*/ 797258 w 4439"/>
              <a:gd name="T7" fmla="*/ 133037 h 6458"/>
              <a:gd name="T8" fmla="*/ 792839 w 4439"/>
              <a:gd name="T9" fmla="*/ 67256 h 6458"/>
              <a:gd name="T10" fmla="*/ 773688 w 4439"/>
              <a:gd name="T11" fmla="*/ 30678 h 6458"/>
              <a:gd name="T12" fmla="*/ 733030 w 4439"/>
              <a:gd name="T13" fmla="*/ 3835 h 6458"/>
              <a:gd name="T14" fmla="*/ 671158 w 4439"/>
              <a:gd name="T15" fmla="*/ 8849 h 6458"/>
              <a:gd name="T16" fmla="*/ 642579 w 4439"/>
              <a:gd name="T17" fmla="*/ 33038 h 6458"/>
              <a:gd name="T18" fmla="*/ 624902 w 4439"/>
              <a:gd name="T19" fmla="*/ 73156 h 6458"/>
              <a:gd name="T20" fmla="*/ 616358 w 4439"/>
              <a:gd name="T21" fmla="*/ 710319 h 6458"/>
              <a:gd name="T22" fmla="*/ 613117 w 4439"/>
              <a:gd name="T23" fmla="*/ 747782 h 6458"/>
              <a:gd name="T24" fmla="*/ 597796 w 4439"/>
              <a:gd name="T25" fmla="*/ 750142 h 6458"/>
              <a:gd name="T26" fmla="*/ 586600 w 4439"/>
              <a:gd name="T27" fmla="*/ 723298 h 6458"/>
              <a:gd name="T28" fmla="*/ 494677 w 4439"/>
              <a:gd name="T29" fmla="*/ 208258 h 6458"/>
              <a:gd name="T30" fmla="*/ 455492 w 4439"/>
              <a:gd name="T31" fmla="*/ 166075 h 6458"/>
              <a:gd name="T32" fmla="*/ 393326 w 4439"/>
              <a:gd name="T33" fmla="*/ 164306 h 6458"/>
              <a:gd name="T34" fmla="*/ 365336 w 4439"/>
              <a:gd name="T35" fmla="*/ 187609 h 6458"/>
              <a:gd name="T36" fmla="*/ 351194 w 4439"/>
              <a:gd name="T37" fmla="*/ 224777 h 6458"/>
              <a:gd name="T38" fmla="*/ 401870 w 4439"/>
              <a:gd name="T39" fmla="*/ 785540 h 6458"/>
              <a:gd name="T40" fmla="*/ 397451 w 4439"/>
              <a:gd name="T41" fmla="*/ 886719 h 6458"/>
              <a:gd name="T42" fmla="*/ 375943 w 4439"/>
              <a:gd name="T43" fmla="*/ 947190 h 6458"/>
              <a:gd name="T44" fmla="*/ 348837 w 4439"/>
              <a:gd name="T45" fmla="*/ 977574 h 6458"/>
              <a:gd name="T46" fmla="*/ 323794 w 4439"/>
              <a:gd name="T47" fmla="*/ 966954 h 6458"/>
              <a:gd name="T48" fmla="*/ 307000 w 4439"/>
              <a:gd name="T49" fmla="*/ 941586 h 6458"/>
              <a:gd name="T50" fmla="*/ 235701 w 4439"/>
              <a:gd name="T51" fmla="*/ 769021 h 6458"/>
              <a:gd name="T52" fmla="*/ 183552 w 4439"/>
              <a:gd name="T53" fmla="*/ 662827 h 6458"/>
              <a:gd name="T54" fmla="*/ 138474 w 4439"/>
              <a:gd name="T55" fmla="*/ 627724 h 6458"/>
              <a:gd name="T56" fmla="*/ 61282 w 4439"/>
              <a:gd name="T57" fmla="*/ 610910 h 6458"/>
              <a:gd name="T58" fmla="*/ 25338 w 4439"/>
              <a:gd name="T59" fmla="*/ 624184 h 6458"/>
              <a:gd name="T60" fmla="*/ 7071 w 4439"/>
              <a:gd name="T61" fmla="*/ 653092 h 6458"/>
              <a:gd name="T62" fmla="*/ 589 w 4439"/>
              <a:gd name="T63" fmla="*/ 672561 h 6458"/>
              <a:gd name="T64" fmla="*/ 41837 w 4439"/>
              <a:gd name="T65" fmla="*/ 770201 h 6458"/>
              <a:gd name="T66" fmla="*/ 66585 w 4439"/>
              <a:gd name="T67" fmla="*/ 908843 h 6458"/>
              <a:gd name="T68" fmla="*/ 84558 w 4439"/>
              <a:gd name="T69" fmla="*/ 983178 h 6458"/>
              <a:gd name="T70" fmla="*/ 124038 w 4439"/>
              <a:gd name="T71" fmla="*/ 1076983 h 6458"/>
              <a:gd name="T72" fmla="*/ 167348 w 4439"/>
              <a:gd name="T73" fmla="*/ 1206185 h 6458"/>
              <a:gd name="T74" fmla="*/ 187088 w 4439"/>
              <a:gd name="T75" fmla="*/ 1289076 h 6458"/>
              <a:gd name="T76" fmla="*/ 243361 w 4439"/>
              <a:gd name="T77" fmla="*/ 1434502 h 6458"/>
              <a:gd name="T78" fmla="*/ 303465 w 4439"/>
              <a:gd name="T79" fmla="*/ 1533616 h 6458"/>
              <a:gd name="T80" fmla="*/ 399513 w 4439"/>
              <a:gd name="T81" fmla="*/ 1625946 h 6458"/>
              <a:gd name="T82" fmla="*/ 456965 w 4439"/>
              <a:gd name="T83" fmla="*/ 1694382 h 6458"/>
              <a:gd name="T84" fmla="*/ 472580 w 4439"/>
              <a:gd name="T85" fmla="*/ 1761343 h 6458"/>
              <a:gd name="T86" fmla="*/ 1044449 w 4439"/>
              <a:gd name="T87" fmla="*/ 1695857 h 6458"/>
              <a:gd name="T88" fmla="*/ 1109562 w 4439"/>
              <a:gd name="T89" fmla="*/ 1600283 h 6458"/>
              <a:gd name="T90" fmla="*/ 1165541 w 4439"/>
              <a:gd name="T91" fmla="*/ 1447776 h 6458"/>
              <a:gd name="T92" fmla="*/ 1191468 w 4439"/>
              <a:gd name="T93" fmla="*/ 1281701 h 6458"/>
              <a:gd name="T94" fmla="*/ 1214154 w 4439"/>
              <a:gd name="T95" fmla="*/ 1001172 h 6458"/>
              <a:gd name="T96" fmla="*/ 1305783 w 4439"/>
              <a:gd name="T97" fmla="*/ 393802 h 6458"/>
              <a:gd name="T98" fmla="*/ 1305488 w 4439"/>
              <a:gd name="T99" fmla="*/ 351915 h 6458"/>
              <a:gd name="T100" fmla="*/ 1270427 w 4439"/>
              <a:gd name="T101" fmla="*/ 302358 h 6458"/>
              <a:gd name="T102" fmla="*/ 1210913 w 4439"/>
              <a:gd name="T103" fmla="*/ 299113 h 6458"/>
              <a:gd name="T104" fmla="*/ 1178210 w 4439"/>
              <a:gd name="T105" fmla="*/ 327136 h 6458"/>
              <a:gd name="T106" fmla="*/ 1160237 w 4439"/>
              <a:gd name="T107" fmla="*/ 368729 h 6458"/>
              <a:gd name="T108" fmla="*/ 1039441 w 4439"/>
              <a:gd name="T109" fmla="*/ 841586 h 6458"/>
              <a:gd name="T110" fmla="*/ 1024415 w 4439"/>
              <a:gd name="T111" fmla="*/ 820348 h 6458"/>
              <a:gd name="T112" fmla="*/ 1078626 w 4439"/>
              <a:gd name="T113" fmla="*/ 187019 h 6458"/>
              <a:gd name="T114" fmla="*/ 1076269 w 4439"/>
              <a:gd name="T115" fmla="*/ 147786 h 6458"/>
              <a:gd name="T116" fmla="*/ 1053583 w 4439"/>
              <a:gd name="T117" fmla="*/ 107669 h 6458"/>
              <a:gd name="T118" fmla="*/ 996425 w 4439"/>
              <a:gd name="T119" fmla="*/ 90265 h 6458"/>
              <a:gd name="T120" fmla="*/ 944866 w 4439"/>
              <a:gd name="T121" fmla="*/ 125368 h 6458"/>
              <a:gd name="T122" fmla="*/ 933081 w 4439"/>
              <a:gd name="T123" fmla="*/ 158111 h 645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4439" h="6458">
                <a:moveTo>
                  <a:pt x="3167" y="536"/>
                </a:moveTo>
                <a:lnTo>
                  <a:pt x="3167" y="536"/>
                </a:lnTo>
                <a:lnTo>
                  <a:pt x="3145" y="675"/>
                </a:lnTo>
                <a:lnTo>
                  <a:pt x="3107" y="917"/>
                </a:lnTo>
                <a:lnTo>
                  <a:pt x="3010" y="1559"/>
                </a:lnTo>
                <a:lnTo>
                  <a:pt x="2879" y="2433"/>
                </a:lnTo>
                <a:lnTo>
                  <a:pt x="2876" y="2468"/>
                </a:lnTo>
                <a:lnTo>
                  <a:pt x="2874" y="2486"/>
                </a:lnTo>
                <a:lnTo>
                  <a:pt x="2870" y="2504"/>
                </a:lnTo>
                <a:lnTo>
                  <a:pt x="2866" y="2523"/>
                </a:lnTo>
                <a:lnTo>
                  <a:pt x="2859" y="2541"/>
                </a:lnTo>
                <a:lnTo>
                  <a:pt x="2851" y="2558"/>
                </a:lnTo>
                <a:lnTo>
                  <a:pt x="2841" y="2573"/>
                </a:lnTo>
                <a:lnTo>
                  <a:pt x="2829" y="2587"/>
                </a:lnTo>
                <a:lnTo>
                  <a:pt x="2816" y="2599"/>
                </a:lnTo>
                <a:lnTo>
                  <a:pt x="2800" y="2610"/>
                </a:lnTo>
                <a:lnTo>
                  <a:pt x="2782" y="2620"/>
                </a:lnTo>
                <a:lnTo>
                  <a:pt x="2770" y="2608"/>
                </a:lnTo>
                <a:lnTo>
                  <a:pt x="2760" y="2594"/>
                </a:lnTo>
                <a:lnTo>
                  <a:pt x="2751" y="2581"/>
                </a:lnTo>
                <a:lnTo>
                  <a:pt x="2745" y="2566"/>
                </a:lnTo>
                <a:lnTo>
                  <a:pt x="2741" y="2552"/>
                </a:lnTo>
                <a:lnTo>
                  <a:pt x="2738" y="2536"/>
                </a:lnTo>
                <a:lnTo>
                  <a:pt x="2736" y="2520"/>
                </a:lnTo>
                <a:lnTo>
                  <a:pt x="2736" y="2503"/>
                </a:lnTo>
                <a:lnTo>
                  <a:pt x="2736" y="2428"/>
                </a:lnTo>
                <a:lnTo>
                  <a:pt x="2735" y="2324"/>
                </a:lnTo>
                <a:lnTo>
                  <a:pt x="2733" y="2046"/>
                </a:lnTo>
                <a:lnTo>
                  <a:pt x="2728" y="1702"/>
                </a:lnTo>
                <a:lnTo>
                  <a:pt x="2722" y="1334"/>
                </a:lnTo>
                <a:lnTo>
                  <a:pt x="2711" y="670"/>
                </a:lnTo>
                <a:lnTo>
                  <a:pt x="2706" y="451"/>
                </a:lnTo>
                <a:lnTo>
                  <a:pt x="2705" y="356"/>
                </a:lnTo>
                <a:lnTo>
                  <a:pt x="2705" y="336"/>
                </a:lnTo>
                <a:lnTo>
                  <a:pt x="2705" y="317"/>
                </a:lnTo>
                <a:lnTo>
                  <a:pt x="2704" y="298"/>
                </a:lnTo>
                <a:lnTo>
                  <a:pt x="2702" y="279"/>
                </a:lnTo>
                <a:lnTo>
                  <a:pt x="2699" y="261"/>
                </a:lnTo>
                <a:lnTo>
                  <a:pt x="2695" y="244"/>
                </a:lnTo>
                <a:lnTo>
                  <a:pt x="2691" y="228"/>
                </a:lnTo>
                <a:lnTo>
                  <a:pt x="2686" y="212"/>
                </a:lnTo>
                <a:lnTo>
                  <a:pt x="2681" y="196"/>
                </a:lnTo>
                <a:lnTo>
                  <a:pt x="2674" y="181"/>
                </a:lnTo>
                <a:lnTo>
                  <a:pt x="2667" y="167"/>
                </a:lnTo>
                <a:lnTo>
                  <a:pt x="2661" y="153"/>
                </a:lnTo>
                <a:lnTo>
                  <a:pt x="2653" y="139"/>
                </a:lnTo>
                <a:lnTo>
                  <a:pt x="2644" y="127"/>
                </a:lnTo>
                <a:lnTo>
                  <a:pt x="2635" y="115"/>
                </a:lnTo>
                <a:lnTo>
                  <a:pt x="2626" y="104"/>
                </a:lnTo>
                <a:lnTo>
                  <a:pt x="2616" y="93"/>
                </a:lnTo>
                <a:lnTo>
                  <a:pt x="2606" y="83"/>
                </a:lnTo>
                <a:lnTo>
                  <a:pt x="2596" y="74"/>
                </a:lnTo>
                <a:lnTo>
                  <a:pt x="2585" y="64"/>
                </a:lnTo>
                <a:lnTo>
                  <a:pt x="2574" y="56"/>
                </a:lnTo>
                <a:lnTo>
                  <a:pt x="2562" y="48"/>
                </a:lnTo>
                <a:lnTo>
                  <a:pt x="2538" y="33"/>
                </a:lnTo>
                <a:lnTo>
                  <a:pt x="2513" y="22"/>
                </a:lnTo>
                <a:lnTo>
                  <a:pt x="2488" y="13"/>
                </a:lnTo>
                <a:lnTo>
                  <a:pt x="2462" y="7"/>
                </a:lnTo>
                <a:lnTo>
                  <a:pt x="2435" y="2"/>
                </a:lnTo>
                <a:lnTo>
                  <a:pt x="2409" y="0"/>
                </a:lnTo>
                <a:lnTo>
                  <a:pt x="2382" y="1"/>
                </a:lnTo>
                <a:lnTo>
                  <a:pt x="2355" y="4"/>
                </a:lnTo>
                <a:lnTo>
                  <a:pt x="2328" y="10"/>
                </a:lnTo>
                <a:lnTo>
                  <a:pt x="2303" y="19"/>
                </a:lnTo>
                <a:lnTo>
                  <a:pt x="2290" y="23"/>
                </a:lnTo>
                <a:lnTo>
                  <a:pt x="2278" y="30"/>
                </a:lnTo>
                <a:lnTo>
                  <a:pt x="2266" y="37"/>
                </a:lnTo>
                <a:lnTo>
                  <a:pt x="2253" y="43"/>
                </a:lnTo>
                <a:lnTo>
                  <a:pt x="2242" y="51"/>
                </a:lnTo>
                <a:lnTo>
                  <a:pt x="2231" y="59"/>
                </a:lnTo>
                <a:lnTo>
                  <a:pt x="2220" y="69"/>
                </a:lnTo>
                <a:lnTo>
                  <a:pt x="2210" y="78"/>
                </a:lnTo>
                <a:lnTo>
                  <a:pt x="2200" y="89"/>
                </a:lnTo>
                <a:lnTo>
                  <a:pt x="2190" y="100"/>
                </a:lnTo>
                <a:lnTo>
                  <a:pt x="2181" y="112"/>
                </a:lnTo>
                <a:lnTo>
                  <a:pt x="2172" y="124"/>
                </a:lnTo>
                <a:lnTo>
                  <a:pt x="2163" y="137"/>
                </a:lnTo>
                <a:lnTo>
                  <a:pt x="2155" y="151"/>
                </a:lnTo>
                <a:lnTo>
                  <a:pt x="2149" y="165"/>
                </a:lnTo>
                <a:lnTo>
                  <a:pt x="2142" y="181"/>
                </a:lnTo>
                <a:lnTo>
                  <a:pt x="2135" y="196"/>
                </a:lnTo>
                <a:lnTo>
                  <a:pt x="2130" y="213"/>
                </a:lnTo>
                <a:lnTo>
                  <a:pt x="2125" y="230"/>
                </a:lnTo>
                <a:lnTo>
                  <a:pt x="2121" y="248"/>
                </a:lnTo>
                <a:lnTo>
                  <a:pt x="2116" y="267"/>
                </a:lnTo>
                <a:lnTo>
                  <a:pt x="2114" y="286"/>
                </a:lnTo>
                <a:lnTo>
                  <a:pt x="2110" y="591"/>
                </a:lnTo>
                <a:lnTo>
                  <a:pt x="2101" y="1282"/>
                </a:lnTo>
                <a:lnTo>
                  <a:pt x="2097" y="1667"/>
                </a:lnTo>
                <a:lnTo>
                  <a:pt x="2094" y="2022"/>
                </a:lnTo>
                <a:lnTo>
                  <a:pt x="2092" y="2307"/>
                </a:lnTo>
                <a:lnTo>
                  <a:pt x="2092" y="2408"/>
                </a:lnTo>
                <a:lnTo>
                  <a:pt x="2093" y="2476"/>
                </a:lnTo>
                <a:lnTo>
                  <a:pt x="2093" y="2487"/>
                </a:lnTo>
                <a:lnTo>
                  <a:pt x="2093" y="2498"/>
                </a:lnTo>
                <a:lnTo>
                  <a:pt x="2092" y="2507"/>
                </a:lnTo>
                <a:lnTo>
                  <a:pt x="2090" y="2516"/>
                </a:lnTo>
                <a:lnTo>
                  <a:pt x="2087" y="2523"/>
                </a:lnTo>
                <a:lnTo>
                  <a:pt x="2084" y="2530"/>
                </a:lnTo>
                <a:lnTo>
                  <a:pt x="2081" y="2535"/>
                </a:lnTo>
                <a:lnTo>
                  <a:pt x="2077" y="2540"/>
                </a:lnTo>
                <a:lnTo>
                  <a:pt x="2074" y="2544"/>
                </a:lnTo>
                <a:lnTo>
                  <a:pt x="2069" y="2546"/>
                </a:lnTo>
                <a:lnTo>
                  <a:pt x="2065" y="2549"/>
                </a:lnTo>
                <a:lnTo>
                  <a:pt x="2059" y="2551"/>
                </a:lnTo>
                <a:lnTo>
                  <a:pt x="2055" y="2551"/>
                </a:lnTo>
                <a:lnTo>
                  <a:pt x="2049" y="2551"/>
                </a:lnTo>
                <a:lnTo>
                  <a:pt x="2039" y="2549"/>
                </a:lnTo>
                <a:lnTo>
                  <a:pt x="2029" y="2543"/>
                </a:lnTo>
                <a:lnTo>
                  <a:pt x="2019" y="2535"/>
                </a:lnTo>
                <a:lnTo>
                  <a:pt x="2010" y="2526"/>
                </a:lnTo>
                <a:lnTo>
                  <a:pt x="2003" y="2514"/>
                </a:lnTo>
                <a:lnTo>
                  <a:pt x="1997" y="2501"/>
                </a:lnTo>
                <a:lnTo>
                  <a:pt x="1992" y="2485"/>
                </a:lnTo>
                <a:lnTo>
                  <a:pt x="1991" y="2477"/>
                </a:lnTo>
                <a:lnTo>
                  <a:pt x="1990" y="2468"/>
                </a:lnTo>
                <a:lnTo>
                  <a:pt x="1990" y="2460"/>
                </a:lnTo>
                <a:lnTo>
                  <a:pt x="1991" y="2452"/>
                </a:lnTo>
                <a:lnTo>
                  <a:pt x="1705" y="812"/>
                </a:lnTo>
                <a:lnTo>
                  <a:pt x="1702" y="795"/>
                </a:lnTo>
                <a:lnTo>
                  <a:pt x="1700" y="779"/>
                </a:lnTo>
                <a:lnTo>
                  <a:pt x="1697" y="763"/>
                </a:lnTo>
                <a:lnTo>
                  <a:pt x="1694" y="748"/>
                </a:lnTo>
                <a:lnTo>
                  <a:pt x="1689" y="734"/>
                </a:lnTo>
                <a:lnTo>
                  <a:pt x="1685" y="719"/>
                </a:lnTo>
                <a:lnTo>
                  <a:pt x="1679" y="706"/>
                </a:lnTo>
                <a:lnTo>
                  <a:pt x="1673" y="693"/>
                </a:lnTo>
                <a:lnTo>
                  <a:pt x="1667" y="680"/>
                </a:lnTo>
                <a:lnTo>
                  <a:pt x="1660" y="668"/>
                </a:lnTo>
                <a:lnTo>
                  <a:pt x="1644" y="646"/>
                </a:lnTo>
                <a:lnTo>
                  <a:pt x="1628" y="625"/>
                </a:lnTo>
                <a:lnTo>
                  <a:pt x="1610" y="607"/>
                </a:lnTo>
                <a:lnTo>
                  <a:pt x="1590" y="590"/>
                </a:lnTo>
                <a:lnTo>
                  <a:pt x="1569" y="576"/>
                </a:lnTo>
                <a:lnTo>
                  <a:pt x="1546" y="563"/>
                </a:lnTo>
                <a:lnTo>
                  <a:pt x="1524" y="554"/>
                </a:lnTo>
                <a:lnTo>
                  <a:pt x="1501" y="547"/>
                </a:lnTo>
                <a:lnTo>
                  <a:pt x="1477" y="541"/>
                </a:lnTo>
                <a:lnTo>
                  <a:pt x="1453" y="538"/>
                </a:lnTo>
                <a:lnTo>
                  <a:pt x="1428" y="536"/>
                </a:lnTo>
                <a:lnTo>
                  <a:pt x="1405" y="538"/>
                </a:lnTo>
                <a:lnTo>
                  <a:pt x="1381" y="542"/>
                </a:lnTo>
                <a:lnTo>
                  <a:pt x="1358" y="548"/>
                </a:lnTo>
                <a:lnTo>
                  <a:pt x="1335" y="557"/>
                </a:lnTo>
                <a:lnTo>
                  <a:pt x="1314" y="567"/>
                </a:lnTo>
                <a:lnTo>
                  <a:pt x="1303" y="573"/>
                </a:lnTo>
                <a:lnTo>
                  <a:pt x="1293" y="580"/>
                </a:lnTo>
                <a:lnTo>
                  <a:pt x="1283" y="588"/>
                </a:lnTo>
                <a:lnTo>
                  <a:pt x="1274" y="597"/>
                </a:lnTo>
                <a:lnTo>
                  <a:pt x="1265" y="606"/>
                </a:lnTo>
                <a:lnTo>
                  <a:pt x="1256" y="615"/>
                </a:lnTo>
                <a:lnTo>
                  <a:pt x="1247" y="625"/>
                </a:lnTo>
                <a:lnTo>
                  <a:pt x="1240" y="636"/>
                </a:lnTo>
                <a:lnTo>
                  <a:pt x="1233" y="647"/>
                </a:lnTo>
                <a:lnTo>
                  <a:pt x="1225" y="659"/>
                </a:lnTo>
                <a:lnTo>
                  <a:pt x="1219" y="671"/>
                </a:lnTo>
                <a:lnTo>
                  <a:pt x="1213" y="685"/>
                </a:lnTo>
                <a:lnTo>
                  <a:pt x="1207" y="699"/>
                </a:lnTo>
                <a:lnTo>
                  <a:pt x="1203" y="714"/>
                </a:lnTo>
                <a:lnTo>
                  <a:pt x="1198" y="729"/>
                </a:lnTo>
                <a:lnTo>
                  <a:pt x="1195" y="745"/>
                </a:lnTo>
                <a:lnTo>
                  <a:pt x="1192" y="762"/>
                </a:lnTo>
                <a:lnTo>
                  <a:pt x="1189" y="780"/>
                </a:lnTo>
                <a:lnTo>
                  <a:pt x="1188" y="797"/>
                </a:lnTo>
                <a:lnTo>
                  <a:pt x="1187" y="815"/>
                </a:lnTo>
                <a:lnTo>
                  <a:pt x="1187" y="835"/>
                </a:lnTo>
                <a:lnTo>
                  <a:pt x="1187" y="855"/>
                </a:lnTo>
                <a:lnTo>
                  <a:pt x="1353" y="2568"/>
                </a:lnTo>
                <a:lnTo>
                  <a:pt x="1360" y="2617"/>
                </a:lnTo>
                <a:lnTo>
                  <a:pt x="1364" y="2663"/>
                </a:lnTo>
                <a:lnTo>
                  <a:pt x="1368" y="2709"/>
                </a:lnTo>
                <a:lnTo>
                  <a:pt x="1370" y="2753"/>
                </a:lnTo>
                <a:lnTo>
                  <a:pt x="1370" y="2795"/>
                </a:lnTo>
                <a:lnTo>
                  <a:pt x="1369" y="2834"/>
                </a:lnTo>
                <a:lnTo>
                  <a:pt x="1367" y="2872"/>
                </a:lnTo>
                <a:lnTo>
                  <a:pt x="1364" y="2909"/>
                </a:lnTo>
                <a:lnTo>
                  <a:pt x="1360" y="2942"/>
                </a:lnTo>
                <a:lnTo>
                  <a:pt x="1356" y="2976"/>
                </a:lnTo>
                <a:lnTo>
                  <a:pt x="1349" y="3006"/>
                </a:lnTo>
                <a:lnTo>
                  <a:pt x="1343" y="3035"/>
                </a:lnTo>
                <a:lnTo>
                  <a:pt x="1335" y="3063"/>
                </a:lnTo>
                <a:lnTo>
                  <a:pt x="1328" y="3088"/>
                </a:lnTo>
                <a:lnTo>
                  <a:pt x="1320" y="3113"/>
                </a:lnTo>
                <a:lnTo>
                  <a:pt x="1311" y="3135"/>
                </a:lnTo>
                <a:lnTo>
                  <a:pt x="1303" y="3156"/>
                </a:lnTo>
                <a:lnTo>
                  <a:pt x="1294" y="3177"/>
                </a:lnTo>
                <a:lnTo>
                  <a:pt x="1285" y="3194"/>
                </a:lnTo>
                <a:lnTo>
                  <a:pt x="1276" y="3211"/>
                </a:lnTo>
                <a:lnTo>
                  <a:pt x="1258" y="3240"/>
                </a:lnTo>
                <a:lnTo>
                  <a:pt x="1243" y="3264"/>
                </a:lnTo>
                <a:lnTo>
                  <a:pt x="1228" y="3281"/>
                </a:lnTo>
                <a:lnTo>
                  <a:pt x="1217" y="3294"/>
                </a:lnTo>
                <a:lnTo>
                  <a:pt x="1209" y="3303"/>
                </a:lnTo>
                <a:lnTo>
                  <a:pt x="1206" y="3306"/>
                </a:lnTo>
                <a:lnTo>
                  <a:pt x="1195" y="3309"/>
                </a:lnTo>
                <a:lnTo>
                  <a:pt x="1184" y="3314"/>
                </a:lnTo>
                <a:lnTo>
                  <a:pt x="1171" y="3311"/>
                </a:lnTo>
                <a:lnTo>
                  <a:pt x="1159" y="3309"/>
                </a:lnTo>
                <a:lnTo>
                  <a:pt x="1148" y="3306"/>
                </a:lnTo>
                <a:lnTo>
                  <a:pt x="1137" y="3301"/>
                </a:lnTo>
                <a:lnTo>
                  <a:pt x="1127" y="3297"/>
                </a:lnTo>
                <a:lnTo>
                  <a:pt x="1117" y="3291"/>
                </a:lnTo>
                <a:lnTo>
                  <a:pt x="1108" y="3285"/>
                </a:lnTo>
                <a:lnTo>
                  <a:pt x="1099" y="3278"/>
                </a:lnTo>
                <a:lnTo>
                  <a:pt x="1091" y="3270"/>
                </a:lnTo>
                <a:lnTo>
                  <a:pt x="1083" y="3261"/>
                </a:lnTo>
                <a:lnTo>
                  <a:pt x="1076" y="3252"/>
                </a:lnTo>
                <a:lnTo>
                  <a:pt x="1069" y="3242"/>
                </a:lnTo>
                <a:lnTo>
                  <a:pt x="1063" y="3232"/>
                </a:lnTo>
                <a:lnTo>
                  <a:pt x="1057" y="3221"/>
                </a:lnTo>
                <a:lnTo>
                  <a:pt x="1052" y="3209"/>
                </a:lnTo>
                <a:lnTo>
                  <a:pt x="1047" y="3195"/>
                </a:lnTo>
                <a:lnTo>
                  <a:pt x="1042" y="3192"/>
                </a:lnTo>
                <a:lnTo>
                  <a:pt x="1036" y="3180"/>
                </a:lnTo>
                <a:lnTo>
                  <a:pt x="1032" y="3177"/>
                </a:lnTo>
                <a:lnTo>
                  <a:pt x="943" y="2965"/>
                </a:lnTo>
                <a:lnTo>
                  <a:pt x="856" y="2753"/>
                </a:lnTo>
                <a:lnTo>
                  <a:pt x="841" y="2717"/>
                </a:lnTo>
                <a:lnTo>
                  <a:pt x="828" y="2681"/>
                </a:lnTo>
                <a:lnTo>
                  <a:pt x="800" y="2607"/>
                </a:lnTo>
                <a:lnTo>
                  <a:pt x="772" y="2531"/>
                </a:lnTo>
                <a:lnTo>
                  <a:pt x="757" y="2492"/>
                </a:lnTo>
                <a:lnTo>
                  <a:pt x="741" y="2455"/>
                </a:lnTo>
                <a:lnTo>
                  <a:pt x="724" y="2417"/>
                </a:lnTo>
                <a:lnTo>
                  <a:pt x="707" y="2381"/>
                </a:lnTo>
                <a:lnTo>
                  <a:pt x="688" y="2346"/>
                </a:lnTo>
                <a:lnTo>
                  <a:pt x="668" y="2311"/>
                </a:lnTo>
                <a:lnTo>
                  <a:pt x="646" y="2279"/>
                </a:lnTo>
                <a:lnTo>
                  <a:pt x="623" y="2247"/>
                </a:lnTo>
                <a:lnTo>
                  <a:pt x="610" y="2232"/>
                </a:lnTo>
                <a:lnTo>
                  <a:pt x="597" y="2217"/>
                </a:lnTo>
                <a:lnTo>
                  <a:pt x="584" y="2204"/>
                </a:lnTo>
                <a:lnTo>
                  <a:pt x="569" y="2191"/>
                </a:lnTo>
                <a:lnTo>
                  <a:pt x="547" y="2174"/>
                </a:lnTo>
                <a:lnTo>
                  <a:pt x="522" y="2157"/>
                </a:lnTo>
                <a:lnTo>
                  <a:pt x="497" y="2143"/>
                </a:lnTo>
                <a:lnTo>
                  <a:pt x="470" y="2128"/>
                </a:lnTo>
                <a:lnTo>
                  <a:pt x="442" y="2115"/>
                </a:lnTo>
                <a:lnTo>
                  <a:pt x="414" y="2104"/>
                </a:lnTo>
                <a:lnTo>
                  <a:pt x="385" y="2092"/>
                </a:lnTo>
                <a:lnTo>
                  <a:pt x="355" y="2085"/>
                </a:lnTo>
                <a:lnTo>
                  <a:pt x="326" y="2077"/>
                </a:lnTo>
                <a:lnTo>
                  <a:pt x="296" y="2072"/>
                </a:lnTo>
                <a:lnTo>
                  <a:pt x="266" y="2070"/>
                </a:lnTo>
                <a:lnTo>
                  <a:pt x="237" y="2069"/>
                </a:lnTo>
                <a:lnTo>
                  <a:pt x="208" y="2071"/>
                </a:lnTo>
                <a:lnTo>
                  <a:pt x="193" y="2073"/>
                </a:lnTo>
                <a:lnTo>
                  <a:pt x="179" y="2076"/>
                </a:lnTo>
                <a:lnTo>
                  <a:pt x="165" y="2079"/>
                </a:lnTo>
                <a:lnTo>
                  <a:pt x="152" y="2082"/>
                </a:lnTo>
                <a:lnTo>
                  <a:pt x="137" y="2088"/>
                </a:lnTo>
                <a:lnTo>
                  <a:pt x="125" y="2094"/>
                </a:lnTo>
                <a:lnTo>
                  <a:pt x="106" y="2102"/>
                </a:lnTo>
                <a:lnTo>
                  <a:pt x="86" y="2116"/>
                </a:lnTo>
                <a:lnTo>
                  <a:pt x="66" y="2130"/>
                </a:lnTo>
                <a:lnTo>
                  <a:pt x="57" y="2139"/>
                </a:lnTo>
                <a:lnTo>
                  <a:pt x="50" y="2147"/>
                </a:lnTo>
                <a:lnTo>
                  <a:pt x="46" y="2152"/>
                </a:lnTo>
                <a:lnTo>
                  <a:pt x="43" y="2158"/>
                </a:lnTo>
                <a:lnTo>
                  <a:pt x="36" y="2175"/>
                </a:lnTo>
                <a:lnTo>
                  <a:pt x="29" y="2194"/>
                </a:lnTo>
                <a:lnTo>
                  <a:pt x="24" y="2214"/>
                </a:lnTo>
                <a:lnTo>
                  <a:pt x="18" y="2233"/>
                </a:lnTo>
                <a:lnTo>
                  <a:pt x="12" y="2250"/>
                </a:lnTo>
                <a:lnTo>
                  <a:pt x="7" y="2262"/>
                </a:lnTo>
                <a:lnTo>
                  <a:pt x="5" y="2265"/>
                </a:lnTo>
                <a:lnTo>
                  <a:pt x="2" y="2268"/>
                </a:lnTo>
                <a:lnTo>
                  <a:pt x="1" y="2269"/>
                </a:lnTo>
                <a:lnTo>
                  <a:pt x="0" y="2271"/>
                </a:lnTo>
                <a:lnTo>
                  <a:pt x="2" y="2280"/>
                </a:lnTo>
                <a:lnTo>
                  <a:pt x="6" y="2293"/>
                </a:lnTo>
                <a:lnTo>
                  <a:pt x="11" y="2309"/>
                </a:lnTo>
                <a:lnTo>
                  <a:pt x="28" y="2349"/>
                </a:lnTo>
                <a:lnTo>
                  <a:pt x="49" y="2396"/>
                </a:lnTo>
                <a:lnTo>
                  <a:pt x="91" y="2484"/>
                </a:lnTo>
                <a:lnTo>
                  <a:pt x="114" y="2533"/>
                </a:lnTo>
                <a:lnTo>
                  <a:pt x="128" y="2572"/>
                </a:lnTo>
                <a:lnTo>
                  <a:pt x="142" y="2611"/>
                </a:lnTo>
                <a:lnTo>
                  <a:pt x="154" y="2650"/>
                </a:lnTo>
                <a:lnTo>
                  <a:pt x="164" y="2689"/>
                </a:lnTo>
                <a:lnTo>
                  <a:pt x="173" y="2728"/>
                </a:lnTo>
                <a:lnTo>
                  <a:pt x="180" y="2767"/>
                </a:lnTo>
                <a:lnTo>
                  <a:pt x="188" y="2806"/>
                </a:lnTo>
                <a:lnTo>
                  <a:pt x="193" y="2845"/>
                </a:lnTo>
                <a:lnTo>
                  <a:pt x="204" y="2923"/>
                </a:lnTo>
                <a:lnTo>
                  <a:pt x="214" y="3001"/>
                </a:lnTo>
                <a:lnTo>
                  <a:pt x="226" y="3081"/>
                </a:lnTo>
                <a:lnTo>
                  <a:pt x="232" y="3121"/>
                </a:lnTo>
                <a:lnTo>
                  <a:pt x="239" y="3160"/>
                </a:lnTo>
                <a:lnTo>
                  <a:pt x="248" y="3204"/>
                </a:lnTo>
                <a:lnTo>
                  <a:pt x="258" y="3248"/>
                </a:lnTo>
                <a:lnTo>
                  <a:pt x="265" y="3269"/>
                </a:lnTo>
                <a:lnTo>
                  <a:pt x="271" y="3290"/>
                </a:lnTo>
                <a:lnTo>
                  <a:pt x="278" y="3311"/>
                </a:lnTo>
                <a:lnTo>
                  <a:pt x="287" y="3333"/>
                </a:lnTo>
                <a:lnTo>
                  <a:pt x="302" y="3371"/>
                </a:lnTo>
                <a:lnTo>
                  <a:pt x="317" y="3411"/>
                </a:lnTo>
                <a:lnTo>
                  <a:pt x="348" y="3493"/>
                </a:lnTo>
                <a:lnTo>
                  <a:pt x="365" y="3535"/>
                </a:lnTo>
                <a:lnTo>
                  <a:pt x="382" y="3575"/>
                </a:lnTo>
                <a:lnTo>
                  <a:pt x="401" y="3614"/>
                </a:lnTo>
                <a:lnTo>
                  <a:pt x="410" y="3633"/>
                </a:lnTo>
                <a:lnTo>
                  <a:pt x="421" y="3651"/>
                </a:lnTo>
                <a:lnTo>
                  <a:pt x="508" y="3910"/>
                </a:lnTo>
                <a:lnTo>
                  <a:pt x="512" y="3914"/>
                </a:lnTo>
                <a:lnTo>
                  <a:pt x="519" y="3944"/>
                </a:lnTo>
                <a:lnTo>
                  <a:pt x="522" y="3948"/>
                </a:lnTo>
                <a:lnTo>
                  <a:pt x="532" y="3984"/>
                </a:lnTo>
                <a:lnTo>
                  <a:pt x="542" y="4020"/>
                </a:lnTo>
                <a:lnTo>
                  <a:pt x="555" y="4054"/>
                </a:lnTo>
                <a:lnTo>
                  <a:pt x="568" y="4089"/>
                </a:lnTo>
                <a:lnTo>
                  <a:pt x="575" y="4098"/>
                </a:lnTo>
                <a:lnTo>
                  <a:pt x="572" y="4106"/>
                </a:lnTo>
                <a:lnTo>
                  <a:pt x="578" y="4110"/>
                </a:lnTo>
                <a:lnTo>
                  <a:pt x="591" y="4184"/>
                </a:lnTo>
                <a:lnTo>
                  <a:pt x="607" y="4255"/>
                </a:lnTo>
                <a:lnTo>
                  <a:pt x="620" y="4313"/>
                </a:lnTo>
                <a:lnTo>
                  <a:pt x="635" y="4370"/>
                </a:lnTo>
                <a:lnTo>
                  <a:pt x="651" y="4427"/>
                </a:lnTo>
                <a:lnTo>
                  <a:pt x="668" y="4484"/>
                </a:lnTo>
                <a:lnTo>
                  <a:pt x="686" y="4540"/>
                </a:lnTo>
                <a:lnTo>
                  <a:pt x="706" y="4594"/>
                </a:lnTo>
                <a:lnTo>
                  <a:pt x="727" y="4649"/>
                </a:lnTo>
                <a:lnTo>
                  <a:pt x="750" y="4703"/>
                </a:lnTo>
                <a:lnTo>
                  <a:pt x="774" y="4757"/>
                </a:lnTo>
                <a:lnTo>
                  <a:pt x="799" y="4811"/>
                </a:lnTo>
                <a:lnTo>
                  <a:pt x="826" y="4863"/>
                </a:lnTo>
                <a:lnTo>
                  <a:pt x="852" y="4914"/>
                </a:lnTo>
                <a:lnTo>
                  <a:pt x="881" y="4967"/>
                </a:lnTo>
                <a:lnTo>
                  <a:pt x="912" y="5017"/>
                </a:lnTo>
                <a:lnTo>
                  <a:pt x="943" y="5067"/>
                </a:lnTo>
                <a:lnTo>
                  <a:pt x="976" y="5117"/>
                </a:lnTo>
                <a:lnTo>
                  <a:pt x="992" y="5145"/>
                </a:lnTo>
                <a:lnTo>
                  <a:pt x="1010" y="5172"/>
                </a:lnTo>
                <a:lnTo>
                  <a:pt x="1030" y="5199"/>
                </a:lnTo>
                <a:lnTo>
                  <a:pt x="1050" y="5224"/>
                </a:lnTo>
                <a:lnTo>
                  <a:pt x="1072" y="5250"/>
                </a:lnTo>
                <a:lnTo>
                  <a:pt x="1096" y="5275"/>
                </a:lnTo>
                <a:lnTo>
                  <a:pt x="1120" y="5299"/>
                </a:lnTo>
                <a:lnTo>
                  <a:pt x="1145" y="5324"/>
                </a:lnTo>
                <a:lnTo>
                  <a:pt x="1196" y="5370"/>
                </a:lnTo>
                <a:lnTo>
                  <a:pt x="1250" y="5417"/>
                </a:lnTo>
                <a:lnTo>
                  <a:pt x="1303" y="5464"/>
                </a:lnTo>
                <a:lnTo>
                  <a:pt x="1356" y="5512"/>
                </a:lnTo>
                <a:lnTo>
                  <a:pt x="1381" y="5536"/>
                </a:lnTo>
                <a:lnTo>
                  <a:pt x="1407" y="5560"/>
                </a:lnTo>
                <a:lnTo>
                  <a:pt x="1430" y="5585"/>
                </a:lnTo>
                <a:lnTo>
                  <a:pt x="1454" y="5610"/>
                </a:lnTo>
                <a:lnTo>
                  <a:pt x="1476" y="5636"/>
                </a:lnTo>
                <a:lnTo>
                  <a:pt x="1497" y="5662"/>
                </a:lnTo>
                <a:lnTo>
                  <a:pt x="1516" y="5688"/>
                </a:lnTo>
                <a:lnTo>
                  <a:pt x="1534" y="5716"/>
                </a:lnTo>
                <a:lnTo>
                  <a:pt x="1551" y="5744"/>
                </a:lnTo>
                <a:lnTo>
                  <a:pt x="1565" y="5773"/>
                </a:lnTo>
                <a:lnTo>
                  <a:pt x="1577" y="5803"/>
                </a:lnTo>
                <a:lnTo>
                  <a:pt x="1588" y="5834"/>
                </a:lnTo>
                <a:lnTo>
                  <a:pt x="1595" y="5867"/>
                </a:lnTo>
                <a:lnTo>
                  <a:pt x="1601" y="5900"/>
                </a:lnTo>
                <a:lnTo>
                  <a:pt x="1603" y="5917"/>
                </a:lnTo>
                <a:lnTo>
                  <a:pt x="1604" y="5935"/>
                </a:lnTo>
                <a:lnTo>
                  <a:pt x="1604" y="5953"/>
                </a:lnTo>
                <a:lnTo>
                  <a:pt x="1604" y="5971"/>
                </a:lnTo>
                <a:lnTo>
                  <a:pt x="1603" y="6456"/>
                </a:lnTo>
                <a:lnTo>
                  <a:pt x="3426" y="6458"/>
                </a:lnTo>
                <a:lnTo>
                  <a:pt x="3426" y="5997"/>
                </a:lnTo>
                <a:lnTo>
                  <a:pt x="3450" y="5937"/>
                </a:lnTo>
                <a:lnTo>
                  <a:pt x="3474" y="5882"/>
                </a:lnTo>
                <a:lnTo>
                  <a:pt x="3496" y="5834"/>
                </a:lnTo>
                <a:lnTo>
                  <a:pt x="3520" y="5791"/>
                </a:lnTo>
                <a:lnTo>
                  <a:pt x="3545" y="5749"/>
                </a:lnTo>
                <a:lnTo>
                  <a:pt x="3573" y="5707"/>
                </a:lnTo>
                <a:lnTo>
                  <a:pt x="3604" y="5665"/>
                </a:lnTo>
                <a:lnTo>
                  <a:pt x="3639" y="5620"/>
                </a:lnTo>
                <a:lnTo>
                  <a:pt x="3657" y="5597"/>
                </a:lnTo>
                <a:lnTo>
                  <a:pt x="3673" y="5573"/>
                </a:lnTo>
                <a:lnTo>
                  <a:pt x="3707" y="5525"/>
                </a:lnTo>
                <a:lnTo>
                  <a:pt x="3737" y="5476"/>
                </a:lnTo>
                <a:lnTo>
                  <a:pt x="3766" y="5425"/>
                </a:lnTo>
                <a:lnTo>
                  <a:pt x="3794" y="5373"/>
                </a:lnTo>
                <a:lnTo>
                  <a:pt x="3820" y="5318"/>
                </a:lnTo>
                <a:lnTo>
                  <a:pt x="3843" y="5262"/>
                </a:lnTo>
                <a:lnTo>
                  <a:pt x="3865" y="5205"/>
                </a:lnTo>
                <a:lnTo>
                  <a:pt x="3887" y="5148"/>
                </a:lnTo>
                <a:lnTo>
                  <a:pt x="3906" y="5089"/>
                </a:lnTo>
                <a:lnTo>
                  <a:pt x="3923" y="5029"/>
                </a:lnTo>
                <a:lnTo>
                  <a:pt x="3940" y="4969"/>
                </a:lnTo>
                <a:lnTo>
                  <a:pt x="3956" y="4908"/>
                </a:lnTo>
                <a:lnTo>
                  <a:pt x="3969" y="4846"/>
                </a:lnTo>
                <a:lnTo>
                  <a:pt x="3982" y="4784"/>
                </a:lnTo>
                <a:lnTo>
                  <a:pt x="3994" y="4721"/>
                </a:lnTo>
                <a:lnTo>
                  <a:pt x="4005" y="4659"/>
                </a:lnTo>
                <a:lnTo>
                  <a:pt x="4014" y="4595"/>
                </a:lnTo>
                <a:lnTo>
                  <a:pt x="4023" y="4533"/>
                </a:lnTo>
                <a:lnTo>
                  <a:pt x="4030" y="4470"/>
                </a:lnTo>
                <a:lnTo>
                  <a:pt x="4038" y="4407"/>
                </a:lnTo>
                <a:lnTo>
                  <a:pt x="4044" y="4345"/>
                </a:lnTo>
                <a:lnTo>
                  <a:pt x="4055" y="4222"/>
                </a:lnTo>
                <a:lnTo>
                  <a:pt x="4064" y="4101"/>
                </a:lnTo>
                <a:lnTo>
                  <a:pt x="4071" y="3983"/>
                </a:lnTo>
                <a:lnTo>
                  <a:pt x="4082" y="3762"/>
                </a:lnTo>
                <a:lnTo>
                  <a:pt x="4085" y="3716"/>
                </a:lnTo>
                <a:lnTo>
                  <a:pt x="4090" y="3663"/>
                </a:lnTo>
                <a:lnTo>
                  <a:pt x="4103" y="3539"/>
                </a:lnTo>
                <a:lnTo>
                  <a:pt x="4121" y="3394"/>
                </a:lnTo>
                <a:lnTo>
                  <a:pt x="4142" y="3231"/>
                </a:lnTo>
                <a:lnTo>
                  <a:pt x="4167" y="3055"/>
                </a:lnTo>
                <a:lnTo>
                  <a:pt x="4192" y="2870"/>
                </a:lnTo>
                <a:lnTo>
                  <a:pt x="4249" y="2485"/>
                </a:lnTo>
                <a:lnTo>
                  <a:pt x="4307" y="2108"/>
                </a:lnTo>
                <a:lnTo>
                  <a:pt x="4361" y="1771"/>
                </a:lnTo>
                <a:lnTo>
                  <a:pt x="4404" y="1502"/>
                </a:lnTo>
                <a:lnTo>
                  <a:pt x="4432" y="1335"/>
                </a:lnTo>
                <a:lnTo>
                  <a:pt x="4434" y="1318"/>
                </a:lnTo>
                <a:lnTo>
                  <a:pt x="4436" y="1301"/>
                </a:lnTo>
                <a:lnTo>
                  <a:pt x="4438" y="1285"/>
                </a:lnTo>
                <a:lnTo>
                  <a:pt x="4439" y="1268"/>
                </a:lnTo>
                <a:lnTo>
                  <a:pt x="4439" y="1253"/>
                </a:lnTo>
                <a:lnTo>
                  <a:pt x="4438" y="1237"/>
                </a:lnTo>
                <a:lnTo>
                  <a:pt x="4435" y="1222"/>
                </a:lnTo>
                <a:lnTo>
                  <a:pt x="4434" y="1208"/>
                </a:lnTo>
                <a:lnTo>
                  <a:pt x="4431" y="1193"/>
                </a:lnTo>
                <a:lnTo>
                  <a:pt x="4428" y="1180"/>
                </a:lnTo>
                <a:lnTo>
                  <a:pt x="4420" y="1154"/>
                </a:lnTo>
                <a:lnTo>
                  <a:pt x="4409" y="1130"/>
                </a:lnTo>
                <a:lnTo>
                  <a:pt x="4396" y="1108"/>
                </a:lnTo>
                <a:lnTo>
                  <a:pt x="4382" y="1087"/>
                </a:lnTo>
                <a:lnTo>
                  <a:pt x="4366" y="1069"/>
                </a:lnTo>
                <a:lnTo>
                  <a:pt x="4349" y="1052"/>
                </a:lnTo>
                <a:lnTo>
                  <a:pt x="4331" y="1037"/>
                </a:lnTo>
                <a:lnTo>
                  <a:pt x="4312" y="1025"/>
                </a:lnTo>
                <a:lnTo>
                  <a:pt x="4290" y="1014"/>
                </a:lnTo>
                <a:lnTo>
                  <a:pt x="4269" y="1006"/>
                </a:lnTo>
                <a:lnTo>
                  <a:pt x="4247" y="1000"/>
                </a:lnTo>
                <a:lnTo>
                  <a:pt x="4225" y="996"/>
                </a:lnTo>
                <a:lnTo>
                  <a:pt x="4201" y="995"/>
                </a:lnTo>
                <a:lnTo>
                  <a:pt x="4179" y="996"/>
                </a:lnTo>
                <a:lnTo>
                  <a:pt x="4155" y="999"/>
                </a:lnTo>
                <a:lnTo>
                  <a:pt x="4133" y="1006"/>
                </a:lnTo>
                <a:lnTo>
                  <a:pt x="4110" y="1014"/>
                </a:lnTo>
                <a:lnTo>
                  <a:pt x="4088" y="1025"/>
                </a:lnTo>
                <a:lnTo>
                  <a:pt x="4066" y="1040"/>
                </a:lnTo>
                <a:lnTo>
                  <a:pt x="4056" y="1047"/>
                </a:lnTo>
                <a:lnTo>
                  <a:pt x="4046" y="1056"/>
                </a:lnTo>
                <a:lnTo>
                  <a:pt x="4036" y="1065"/>
                </a:lnTo>
                <a:lnTo>
                  <a:pt x="4026" y="1075"/>
                </a:lnTo>
                <a:lnTo>
                  <a:pt x="4017" y="1085"/>
                </a:lnTo>
                <a:lnTo>
                  <a:pt x="4008" y="1096"/>
                </a:lnTo>
                <a:lnTo>
                  <a:pt x="3999" y="1109"/>
                </a:lnTo>
                <a:lnTo>
                  <a:pt x="3990" y="1122"/>
                </a:lnTo>
                <a:lnTo>
                  <a:pt x="3982" y="1135"/>
                </a:lnTo>
                <a:lnTo>
                  <a:pt x="3975" y="1150"/>
                </a:lnTo>
                <a:lnTo>
                  <a:pt x="3968" y="1164"/>
                </a:lnTo>
                <a:lnTo>
                  <a:pt x="3960" y="1180"/>
                </a:lnTo>
                <a:lnTo>
                  <a:pt x="3955" y="1197"/>
                </a:lnTo>
                <a:lnTo>
                  <a:pt x="3948" y="1214"/>
                </a:lnTo>
                <a:lnTo>
                  <a:pt x="3942" y="1231"/>
                </a:lnTo>
                <a:lnTo>
                  <a:pt x="3938" y="1250"/>
                </a:lnTo>
                <a:lnTo>
                  <a:pt x="3602" y="2791"/>
                </a:lnTo>
                <a:lnTo>
                  <a:pt x="3571" y="2836"/>
                </a:lnTo>
                <a:lnTo>
                  <a:pt x="3565" y="2837"/>
                </a:lnTo>
                <a:lnTo>
                  <a:pt x="3557" y="2845"/>
                </a:lnTo>
                <a:lnTo>
                  <a:pt x="3551" y="2850"/>
                </a:lnTo>
                <a:lnTo>
                  <a:pt x="3543" y="2853"/>
                </a:lnTo>
                <a:lnTo>
                  <a:pt x="3536" y="2854"/>
                </a:lnTo>
                <a:lnTo>
                  <a:pt x="3528" y="2853"/>
                </a:lnTo>
                <a:lnTo>
                  <a:pt x="3522" y="2851"/>
                </a:lnTo>
                <a:lnTo>
                  <a:pt x="3515" y="2845"/>
                </a:lnTo>
                <a:lnTo>
                  <a:pt x="3508" y="2839"/>
                </a:lnTo>
                <a:lnTo>
                  <a:pt x="3502" y="2831"/>
                </a:lnTo>
                <a:lnTo>
                  <a:pt x="3495" y="2821"/>
                </a:lnTo>
                <a:lnTo>
                  <a:pt x="3489" y="2812"/>
                </a:lnTo>
                <a:lnTo>
                  <a:pt x="3485" y="2802"/>
                </a:lnTo>
                <a:lnTo>
                  <a:pt x="3477" y="2781"/>
                </a:lnTo>
                <a:lnTo>
                  <a:pt x="3472" y="2758"/>
                </a:lnTo>
                <a:lnTo>
                  <a:pt x="3467" y="2737"/>
                </a:lnTo>
                <a:lnTo>
                  <a:pt x="3465" y="2716"/>
                </a:lnTo>
                <a:lnTo>
                  <a:pt x="3464" y="2696"/>
                </a:lnTo>
                <a:lnTo>
                  <a:pt x="3464" y="2678"/>
                </a:lnTo>
                <a:lnTo>
                  <a:pt x="3551" y="1767"/>
                </a:lnTo>
                <a:lnTo>
                  <a:pt x="3618" y="1077"/>
                </a:lnTo>
                <a:lnTo>
                  <a:pt x="3661" y="634"/>
                </a:lnTo>
                <a:lnTo>
                  <a:pt x="3662" y="616"/>
                </a:lnTo>
                <a:lnTo>
                  <a:pt x="3663" y="598"/>
                </a:lnTo>
                <a:lnTo>
                  <a:pt x="3663" y="580"/>
                </a:lnTo>
                <a:lnTo>
                  <a:pt x="3662" y="563"/>
                </a:lnTo>
                <a:lnTo>
                  <a:pt x="3661" y="547"/>
                </a:lnTo>
                <a:lnTo>
                  <a:pt x="3659" y="531"/>
                </a:lnTo>
                <a:lnTo>
                  <a:pt x="3657" y="515"/>
                </a:lnTo>
                <a:lnTo>
                  <a:pt x="3653" y="501"/>
                </a:lnTo>
                <a:lnTo>
                  <a:pt x="3650" y="486"/>
                </a:lnTo>
                <a:lnTo>
                  <a:pt x="3646" y="473"/>
                </a:lnTo>
                <a:lnTo>
                  <a:pt x="3641" y="460"/>
                </a:lnTo>
                <a:lnTo>
                  <a:pt x="3636" y="447"/>
                </a:lnTo>
                <a:lnTo>
                  <a:pt x="3630" y="435"/>
                </a:lnTo>
                <a:lnTo>
                  <a:pt x="3623" y="423"/>
                </a:lnTo>
                <a:lnTo>
                  <a:pt x="3609" y="402"/>
                </a:lnTo>
                <a:lnTo>
                  <a:pt x="3593" y="383"/>
                </a:lnTo>
                <a:lnTo>
                  <a:pt x="3576" y="365"/>
                </a:lnTo>
                <a:lnTo>
                  <a:pt x="3557" y="349"/>
                </a:lnTo>
                <a:lnTo>
                  <a:pt x="3539" y="337"/>
                </a:lnTo>
                <a:lnTo>
                  <a:pt x="3517" y="326"/>
                </a:lnTo>
                <a:lnTo>
                  <a:pt x="3496" y="317"/>
                </a:lnTo>
                <a:lnTo>
                  <a:pt x="3474" y="310"/>
                </a:lnTo>
                <a:lnTo>
                  <a:pt x="3452" y="306"/>
                </a:lnTo>
                <a:lnTo>
                  <a:pt x="3429" y="303"/>
                </a:lnTo>
                <a:lnTo>
                  <a:pt x="3406" y="303"/>
                </a:lnTo>
                <a:lnTo>
                  <a:pt x="3382" y="306"/>
                </a:lnTo>
                <a:lnTo>
                  <a:pt x="3360" y="310"/>
                </a:lnTo>
                <a:lnTo>
                  <a:pt x="3338" y="317"/>
                </a:lnTo>
                <a:lnTo>
                  <a:pt x="3317" y="326"/>
                </a:lnTo>
                <a:lnTo>
                  <a:pt x="3295" y="337"/>
                </a:lnTo>
                <a:lnTo>
                  <a:pt x="3275" y="349"/>
                </a:lnTo>
                <a:lnTo>
                  <a:pt x="3256" y="365"/>
                </a:lnTo>
                <a:lnTo>
                  <a:pt x="3238" y="383"/>
                </a:lnTo>
                <a:lnTo>
                  <a:pt x="3222" y="403"/>
                </a:lnTo>
                <a:lnTo>
                  <a:pt x="3207" y="425"/>
                </a:lnTo>
                <a:lnTo>
                  <a:pt x="3201" y="437"/>
                </a:lnTo>
                <a:lnTo>
                  <a:pt x="3194" y="449"/>
                </a:lnTo>
                <a:lnTo>
                  <a:pt x="3188" y="463"/>
                </a:lnTo>
                <a:lnTo>
                  <a:pt x="3183" y="476"/>
                </a:lnTo>
                <a:lnTo>
                  <a:pt x="3178" y="491"/>
                </a:lnTo>
                <a:lnTo>
                  <a:pt x="3174" y="505"/>
                </a:lnTo>
                <a:lnTo>
                  <a:pt x="3169" y="521"/>
                </a:lnTo>
                <a:lnTo>
                  <a:pt x="3167" y="53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p>
            <a:pPr algn="ctr"/>
            <a:endParaRPr lang="zh-CN" altLang="en-US">
              <a:solidFill>
                <a:srgbClr val="FFFFFF"/>
              </a:solidFill>
              <a:latin typeface="+mn-lt"/>
              <a:ea typeface="+mn-ea"/>
            </a:endParaRPr>
          </a:p>
        </p:txBody>
      </p:sp>
      <p:sp>
        <p:nvSpPr>
          <p:cNvPr id="14" name="矩形 13"/>
          <p:cNvSpPr/>
          <p:nvPr/>
        </p:nvSpPr>
        <p:spPr>
          <a:xfrm>
            <a:off x="2288163" y="4585767"/>
            <a:ext cx="2323777"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5" name="矩形 14"/>
          <p:cNvSpPr/>
          <p:nvPr/>
        </p:nvSpPr>
        <p:spPr>
          <a:xfrm>
            <a:off x="3084807" y="2882018"/>
            <a:ext cx="2323777"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6" name="矩形 15"/>
          <p:cNvSpPr/>
          <p:nvPr/>
        </p:nvSpPr>
        <p:spPr>
          <a:xfrm>
            <a:off x="7627659" y="4293727"/>
            <a:ext cx="2323777"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7" name="矩形 16"/>
          <p:cNvSpPr/>
          <p:nvPr/>
        </p:nvSpPr>
        <p:spPr>
          <a:xfrm>
            <a:off x="7167898" y="2517793"/>
            <a:ext cx="2323777"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8" name="矩形 17"/>
          <p:cNvSpPr/>
          <p:nvPr/>
        </p:nvSpPr>
        <p:spPr>
          <a:xfrm>
            <a:off x="4991276" y="1500201"/>
            <a:ext cx="2323777"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2" name="Freeform 25"/>
          <p:cNvSpPr/>
          <p:nvPr/>
        </p:nvSpPr>
        <p:spPr bwMode="auto">
          <a:xfrm>
            <a:off x="5709859" y="1865450"/>
            <a:ext cx="772282" cy="993502"/>
          </a:xfrm>
          <a:custGeom>
            <a:avLst/>
            <a:gdLst>
              <a:gd name="T0" fmla="*/ 44 w 250"/>
              <a:gd name="T1" fmla="*/ 81 h 323"/>
              <a:gd name="T2" fmla="*/ 44 w 250"/>
              <a:gd name="T3" fmla="*/ 242 h 323"/>
              <a:gd name="T4" fmla="*/ 44 w 250"/>
              <a:gd name="T5" fmla="*/ 242 h 323"/>
              <a:gd name="T6" fmla="*/ 125 w 250"/>
              <a:gd name="T7" fmla="*/ 323 h 323"/>
              <a:gd name="T8" fmla="*/ 206 w 250"/>
              <a:gd name="T9" fmla="*/ 242 h 323"/>
              <a:gd name="T10" fmla="*/ 206 w 250"/>
              <a:gd name="T11" fmla="*/ 242 h 323"/>
              <a:gd name="T12" fmla="*/ 206 w 250"/>
              <a:gd name="T13" fmla="*/ 81 h 323"/>
              <a:gd name="T14" fmla="*/ 125 w 250"/>
              <a:gd name="T15" fmla="*/ 0 h 323"/>
              <a:gd name="T16" fmla="*/ 44 w 250"/>
              <a:gd name="T17" fmla="*/ 81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0" h="323">
                <a:moveTo>
                  <a:pt x="44" y="81"/>
                </a:moveTo>
                <a:cubicBezTo>
                  <a:pt x="0" y="125"/>
                  <a:pt x="0" y="197"/>
                  <a:pt x="44" y="242"/>
                </a:cubicBezTo>
                <a:cubicBezTo>
                  <a:pt x="44" y="242"/>
                  <a:pt x="44" y="242"/>
                  <a:pt x="44" y="242"/>
                </a:cubicBezTo>
                <a:cubicBezTo>
                  <a:pt x="125" y="323"/>
                  <a:pt x="125" y="323"/>
                  <a:pt x="125" y="323"/>
                </a:cubicBezTo>
                <a:cubicBezTo>
                  <a:pt x="206" y="242"/>
                  <a:pt x="206" y="242"/>
                  <a:pt x="206" y="242"/>
                </a:cubicBezTo>
                <a:cubicBezTo>
                  <a:pt x="206" y="242"/>
                  <a:pt x="206" y="242"/>
                  <a:pt x="206" y="242"/>
                </a:cubicBezTo>
                <a:cubicBezTo>
                  <a:pt x="250" y="197"/>
                  <a:pt x="250" y="125"/>
                  <a:pt x="206" y="81"/>
                </a:cubicBezTo>
                <a:cubicBezTo>
                  <a:pt x="125" y="0"/>
                  <a:pt x="125" y="0"/>
                  <a:pt x="125" y="0"/>
                </a:cubicBezTo>
                <a:lnTo>
                  <a:pt x="44" y="81"/>
                </a:lnTo>
                <a:close/>
              </a:path>
            </a:pathLst>
          </a:custGeom>
          <a:solidFill>
            <a:schemeClr val="accent4"/>
          </a:solidFill>
          <a:ln>
            <a:noFill/>
          </a:ln>
          <a:effectLst>
            <a:outerShdw dist="35921" dir="2700000" algn="ctr" rotWithShape="0">
              <a:srgbClr val="C7C4C4"/>
            </a:outerShdw>
          </a:effectLst>
        </p:spPr>
        <p:txBody>
          <a:bodyPr/>
          <a:lstStyle/>
          <a:p>
            <a:pPr>
              <a:defRPr/>
            </a:pPr>
            <a:endParaRPr lang="zh-CN" altLang="en-US"/>
          </a:p>
        </p:txBody>
      </p:sp>
      <p:sp>
        <p:nvSpPr>
          <p:cNvPr id="13" name="Freeform 28"/>
          <p:cNvSpPr/>
          <p:nvPr/>
        </p:nvSpPr>
        <p:spPr bwMode="auto">
          <a:xfrm>
            <a:off x="4734903" y="2417837"/>
            <a:ext cx="702075" cy="702075"/>
          </a:xfrm>
          <a:custGeom>
            <a:avLst/>
            <a:gdLst>
              <a:gd name="T0" fmla="*/ 228 w 228"/>
              <a:gd name="T1" fmla="*/ 114 h 228"/>
              <a:gd name="T2" fmla="*/ 114 w 228"/>
              <a:gd name="T3" fmla="*/ 0 h 228"/>
              <a:gd name="T4" fmla="*/ 114 w 228"/>
              <a:gd name="T5" fmla="*/ 0 h 228"/>
              <a:gd name="T6" fmla="*/ 0 w 228"/>
              <a:gd name="T7" fmla="*/ 0 h 228"/>
              <a:gd name="T8" fmla="*/ 0 w 228"/>
              <a:gd name="T9" fmla="*/ 114 h 228"/>
              <a:gd name="T10" fmla="*/ 0 w 228"/>
              <a:gd name="T11" fmla="*/ 114 h 228"/>
              <a:gd name="T12" fmla="*/ 114 w 228"/>
              <a:gd name="T13" fmla="*/ 228 h 228"/>
              <a:gd name="T14" fmla="*/ 228 w 228"/>
              <a:gd name="T15" fmla="*/ 228 h 228"/>
              <a:gd name="T16" fmla="*/ 228 w 228"/>
              <a:gd name="T17" fmla="*/ 114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8" h="228">
                <a:moveTo>
                  <a:pt x="228" y="114"/>
                </a:moveTo>
                <a:cubicBezTo>
                  <a:pt x="228" y="51"/>
                  <a:pt x="177" y="0"/>
                  <a:pt x="114" y="0"/>
                </a:cubicBezTo>
                <a:cubicBezTo>
                  <a:pt x="114" y="0"/>
                  <a:pt x="114" y="0"/>
                  <a:pt x="114" y="0"/>
                </a:cubicBezTo>
                <a:cubicBezTo>
                  <a:pt x="0" y="0"/>
                  <a:pt x="0" y="0"/>
                  <a:pt x="0" y="0"/>
                </a:cubicBezTo>
                <a:cubicBezTo>
                  <a:pt x="0" y="114"/>
                  <a:pt x="0" y="114"/>
                  <a:pt x="0" y="114"/>
                </a:cubicBezTo>
                <a:cubicBezTo>
                  <a:pt x="0" y="114"/>
                  <a:pt x="0" y="114"/>
                  <a:pt x="0" y="114"/>
                </a:cubicBezTo>
                <a:cubicBezTo>
                  <a:pt x="0" y="177"/>
                  <a:pt x="51" y="228"/>
                  <a:pt x="114" y="228"/>
                </a:cubicBezTo>
                <a:cubicBezTo>
                  <a:pt x="228" y="228"/>
                  <a:pt x="228" y="228"/>
                  <a:pt x="228" y="228"/>
                </a:cubicBezTo>
                <a:lnTo>
                  <a:pt x="228" y="114"/>
                </a:lnTo>
                <a:close/>
              </a:path>
            </a:pathLst>
          </a:custGeom>
          <a:solidFill>
            <a:schemeClr val="accent3"/>
          </a:solidFill>
          <a:ln>
            <a:noFill/>
          </a:ln>
          <a:effectLst>
            <a:outerShdw dist="35921" dir="2700000" algn="ctr" rotWithShape="0">
              <a:srgbClr val="C7C4C4"/>
            </a:outerShdw>
          </a:effectLst>
        </p:spPr>
        <p:txBody>
          <a:bodyPr/>
          <a:lstStyle/>
          <a:p>
            <a:pPr>
              <a:defRPr/>
            </a:pPr>
            <a:endParaRPr lang="zh-CN" altLang="en-US"/>
          </a:p>
        </p:txBody>
      </p:sp>
      <p:sp>
        <p:nvSpPr>
          <p:cNvPr id="18" name="Freeform 29"/>
          <p:cNvSpPr/>
          <p:nvPr/>
        </p:nvSpPr>
        <p:spPr bwMode="auto">
          <a:xfrm>
            <a:off x="4186490" y="3379547"/>
            <a:ext cx="997475" cy="770957"/>
          </a:xfrm>
          <a:custGeom>
            <a:avLst/>
            <a:gdLst>
              <a:gd name="T0" fmla="*/ 242 w 323"/>
              <a:gd name="T1" fmla="*/ 45 h 250"/>
              <a:gd name="T2" fmla="*/ 81 w 323"/>
              <a:gd name="T3" fmla="*/ 45 h 250"/>
              <a:gd name="T4" fmla="*/ 81 w 323"/>
              <a:gd name="T5" fmla="*/ 45 h 250"/>
              <a:gd name="T6" fmla="*/ 0 w 323"/>
              <a:gd name="T7" fmla="*/ 125 h 250"/>
              <a:gd name="T8" fmla="*/ 81 w 323"/>
              <a:gd name="T9" fmla="*/ 206 h 250"/>
              <a:gd name="T10" fmla="*/ 81 w 323"/>
              <a:gd name="T11" fmla="*/ 206 h 250"/>
              <a:gd name="T12" fmla="*/ 242 w 323"/>
              <a:gd name="T13" fmla="*/ 206 h 250"/>
              <a:gd name="T14" fmla="*/ 323 w 323"/>
              <a:gd name="T15" fmla="*/ 125 h 250"/>
              <a:gd name="T16" fmla="*/ 242 w 323"/>
              <a:gd name="T17" fmla="*/ 45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3" h="250">
                <a:moveTo>
                  <a:pt x="242" y="45"/>
                </a:moveTo>
                <a:cubicBezTo>
                  <a:pt x="197" y="0"/>
                  <a:pt x="125" y="0"/>
                  <a:pt x="81" y="45"/>
                </a:cubicBezTo>
                <a:cubicBezTo>
                  <a:pt x="81" y="45"/>
                  <a:pt x="81" y="45"/>
                  <a:pt x="81" y="45"/>
                </a:cubicBezTo>
                <a:cubicBezTo>
                  <a:pt x="0" y="125"/>
                  <a:pt x="0" y="125"/>
                  <a:pt x="0" y="125"/>
                </a:cubicBezTo>
                <a:cubicBezTo>
                  <a:pt x="81" y="206"/>
                  <a:pt x="81" y="206"/>
                  <a:pt x="81" y="206"/>
                </a:cubicBezTo>
                <a:cubicBezTo>
                  <a:pt x="81" y="206"/>
                  <a:pt x="81" y="206"/>
                  <a:pt x="81" y="206"/>
                </a:cubicBezTo>
                <a:cubicBezTo>
                  <a:pt x="125" y="250"/>
                  <a:pt x="197" y="250"/>
                  <a:pt x="242" y="206"/>
                </a:cubicBezTo>
                <a:cubicBezTo>
                  <a:pt x="323" y="125"/>
                  <a:pt x="323" y="125"/>
                  <a:pt x="323" y="125"/>
                </a:cubicBezTo>
                <a:lnTo>
                  <a:pt x="242" y="45"/>
                </a:lnTo>
                <a:close/>
              </a:path>
            </a:pathLst>
          </a:custGeom>
          <a:solidFill>
            <a:schemeClr val="accent2"/>
          </a:solidFill>
          <a:ln>
            <a:noFill/>
          </a:ln>
          <a:effectLst>
            <a:outerShdw dist="35921" dir="2700000" algn="ctr" rotWithShape="0">
              <a:srgbClr val="C7C4C4"/>
            </a:outerShdw>
          </a:effectLst>
        </p:spPr>
        <p:txBody>
          <a:bodyPr/>
          <a:lstStyle/>
          <a:p>
            <a:pPr>
              <a:defRPr/>
            </a:pPr>
            <a:endParaRPr lang="zh-CN" altLang="en-US"/>
          </a:p>
        </p:txBody>
      </p:sp>
      <p:sp>
        <p:nvSpPr>
          <p:cNvPr id="19" name="Freeform 30"/>
          <p:cNvSpPr/>
          <p:nvPr/>
        </p:nvSpPr>
        <p:spPr bwMode="auto">
          <a:xfrm>
            <a:off x="7008035" y="3379547"/>
            <a:ext cx="997475" cy="770957"/>
          </a:xfrm>
          <a:custGeom>
            <a:avLst/>
            <a:gdLst>
              <a:gd name="T0" fmla="*/ 242 w 323"/>
              <a:gd name="T1" fmla="*/ 45 h 250"/>
              <a:gd name="T2" fmla="*/ 81 w 323"/>
              <a:gd name="T3" fmla="*/ 45 h 250"/>
              <a:gd name="T4" fmla="*/ 81 w 323"/>
              <a:gd name="T5" fmla="*/ 45 h 250"/>
              <a:gd name="T6" fmla="*/ 0 w 323"/>
              <a:gd name="T7" fmla="*/ 125 h 250"/>
              <a:gd name="T8" fmla="*/ 81 w 323"/>
              <a:gd name="T9" fmla="*/ 206 h 250"/>
              <a:gd name="T10" fmla="*/ 81 w 323"/>
              <a:gd name="T11" fmla="*/ 206 h 250"/>
              <a:gd name="T12" fmla="*/ 242 w 323"/>
              <a:gd name="T13" fmla="*/ 206 h 250"/>
              <a:gd name="T14" fmla="*/ 323 w 323"/>
              <a:gd name="T15" fmla="*/ 125 h 250"/>
              <a:gd name="T16" fmla="*/ 242 w 323"/>
              <a:gd name="T17" fmla="*/ 45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3" h="250">
                <a:moveTo>
                  <a:pt x="242" y="45"/>
                </a:moveTo>
                <a:cubicBezTo>
                  <a:pt x="198" y="0"/>
                  <a:pt x="126" y="0"/>
                  <a:pt x="81" y="45"/>
                </a:cubicBezTo>
                <a:cubicBezTo>
                  <a:pt x="81" y="45"/>
                  <a:pt x="81" y="45"/>
                  <a:pt x="81" y="45"/>
                </a:cubicBezTo>
                <a:cubicBezTo>
                  <a:pt x="0" y="125"/>
                  <a:pt x="0" y="125"/>
                  <a:pt x="0" y="125"/>
                </a:cubicBezTo>
                <a:cubicBezTo>
                  <a:pt x="81" y="206"/>
                  <a:pt x="81" y="206"/>
                  <a:pt x="81" y="206"/>
                </a:cubicBezTo>
                <a:cubicBezTo>
                  <a:pt x="81" y="206"/>
                  <a:pt x="81" y="206"/>
                  <a:pt x="81" y="206"/>
                </a:cubicBezTo>
                <a:cubicBezTo>
                  <a:pt x="126" y="250"/>
                  <a:pt x="198" y="250"/>
                  <a:pt x="242" y="206"/>
                </a:cubicBezTo>
                <a:cubicBezTo>
                  <a:pt x="323" y="125"/>
                  <a:pt x="323" y="125"/>
                  <a:pt x="323" y="125"/>
                </a:cubicBezTo>
                <a:lnTo>
                  <a:pt x="242" y="45"/>
                </a:lnTo>
                <a:close/>
              </a:path>
            </a:pathLst>
          </a:custGeom>
          <a:solidFill>
            <a:schemeClr val="accent6"/>
          </a:solidFill>
          <a:ln>
            <a:noFill/>
          </a:ln>
          <a:effectLst>
            <a:outerShdw dist="35921" dir="2700000" algn="ctr" rotWithShape="0">
              <a:srgbClr val="C7C4C4"/>
            </a:outerShdw>
          </a:effectLst>
        </p:spPr>
        <p:txBody>
          <a:bodyPr/>
          <a:lstStyle/>
          <a:p>
            <a:pPr>
              <a:defRPr/>
            </a:pPr>
            <a:endParaRPr lang="zh-CN" altLang="en-US"/>
          </a:p>
        </p:txBody>
      </p:sp>
      <p:sp>
        <p:nvSpPr>
          <p:cNvPr id="20" name="Freeform 31"/>
          <p:cNvSpPr/>
          <p:nvPr/>
        </p:nvSpPr>
        <p:spPr bwMode="auto">
          <a:xfrm>
            <a:off x="6736477" y="2417837"/>
            <a:ext cx="703400" cy="702075"/>
          </a:xfrm>
          <a:custGeom>
            <a:avLst/>
            <a:gdLst>
              <a:gd name="T0" fmla="*/ 114 w 228"/>
              <a:gd name="T1" fmla="*/ 228 h 228"/>
              <a:gd name="T2" fmla="*/ 228 w 228"/>
              <a:gd name="T3" fmla="*/ 114 h 228"/>
              <a:gd name="T4" fmla="*/ 228 w 228"/>
              <a:gd name="T5" fmla="*/ 114 h 228"/>
              <a:gd name="T6" fmla="*/ 228 w 228"/>
              <a:gd name="T7" fmla="*/ 0 h 228"/>
              <a:gd name="T8" fmla="*/ 114 w 228"/>
              <a:gd name="T9" fmla="*/ 0 h 228"/>
              <a:gd name="T10" fmla="*/ 114 w 228"/>
              <a:gd name="T11" fmla="*/ 0 h 228"/>
              <a:gd name="T12" fmla="*/ 0 w 228"/>
              <a:gd name="T13" fmla="*/ 114 h 228"/>
              <a:gd name="T14" fmla="*/ 0 w 228"/>
              <a:gd name="T15" fmla="*/ 228 h 228"/>
              <a:gd name="T16" fmla="*/ 114 w 228"/>
              <a:gd name="T17" fmla="*/ 228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8" h="228">
                <a:moveTo>
                  <a:pt x="114" y="228"/>
                </a:moveTo>
                <a:cubicBezTo>
                  <a:pt x="177" y="228"/>
                  <a:pt x="228" y="177"/>
                  <a:pt x="228" y="114"/>
                </a:cubicBezTo>
                <a:cubicBezTo>
                  <a:pt x="228" y="114"/>
                  <a:pt x="228" y="114"/>
                  <a:pt x="228" y="114"/>
                </a:cubicBezTo>
                <a:cubicBezTo>
                  <a:pt x="228" y="0"/>
                  <a:pt x="228" y="0"/>
                  <a:pt x="228" y="0"/>
                </a:cubicBezTo>
                <a:cubicBezTo>
                  <a:pt x="114" y="0"/>
                  <a:pt x="114" y="0"/>
                  <a:pt x="114" y="0"/>
                </a:cubicBezTo>
                <a:cubicBezTo>
                  <a:pt x="114" y="0"/>
                  <a:pt x="114" y="0"/>
                  <a:pt x="114" y="0"/>
                </a:cubicBezTo>
                <a:cubicBezTo>
                  <a:pt x="51" y="0"/>
                  <a:pt x="0" y="51"/>
                  <a:pt x="0" y="114"/>
                </a:cubicBezTo>
                <a:cubicBezTo>
                  <a:pt x="0" y="228"/>
                  <a:pt x="0" y="228"/>
                  <a:pt x="0" y="228"/>
                </a:cubicBezTo>
                <a:lnTo>
                  <a:pt x="114" y="228"/>
                </a:lnTo>
                <a:close/>
              </a:path>
            </a:pathLst>
          </a:custGeom>
          <a:solidFill>
            <a:schemeClr val="accent5"/>
          </a:solidFill>
          <a:ln>
            <a:noFill/>
          </a:ln>
          <a:effectLst>
            <a:outerShdw dist="35921" dir="2700000" algn="ctr" rotWithShape="0">
              <a:srgbClr val="C7C4C4"/>
            </a:outerShdw>
          </a:effectLst>
        </p:spPr>
        <p:txBody>
          <a:bodyPr/>
          <a:lstStyle/>
          <a:p>
            <a:pPr>
              <a:defRPr/>
            </a:pPr>
            <a:endParaRPr lang="zh-CN" altLang="en-US"/>
          </a:p>
        </p:txBody>
      </p:sp>
      <p:sp>
        <p:nvSpPr>
          <p:cNvPr id="21" name="Freeform 35"/>
          <p:cNvSpPr>
            <a:spLocks noEditPoints="1"/>
          </p:cNvSpPr>
          <p:nvPr/>
        </p:nvSpPr>
        <p:spPr bwMode="auto">
          <a:xfrm>
            <a:off x="6921931" y="2609914"/>
            <a:ext cx="332492" cy="325869"/>
          </a:xfrm>
          <a:custGeom>
            <a:avLst/>
            <a:gdLst>
              <a:gd name="T0" fmla="*/ 2147483646 w 108"/>
              <a:gd name="T1" fmla="*/ 2147483646 h 107"/>
              <a:gd name="T2" fmla="*/ 2147483646 w 108"/>
              <a:gd name="T3" fmla="*/ 2147483646 h 107"/>
              <a:gd name="T4" fmla="*/ 2147483646 w 108"/>
              <a:gd name="T5" fmla="*/ 2147483646 h 107"/>
              <a:gd name="T6" fmla="*/ 2147483646 w 108"/>
              <a:gd name="T7" fmla="*/ 2147483646 h 107"/>
              <a:gd name="T8" fmla="*/ 2147483646 w 108"/>
              <a:gd name="T9" fmla="*/ 2147483646 h 107"/>
              <a:gd name="T10" fmla="*/ 2147483646 w 108"/>
              <a:gd name="T11" fmla="*/ 2147483646 h 107"/>
              <a:gd name="T12" fmla="*/ 2147483646 w 108"/>
              <a:gd name="T13" fmla="*/ 2147483646 h 107"/>
              <a:gd name="T14" fmla="*/ 2147483646 w 108"/>
              <a:gd name="T15" fmla="*/ 2147483646 h 107"/>
              <a:gd name="T16" fmla="*/ 2147483646 w 108"/>
              <a:gd name="T17" fmla="*/ 2147483646 h 107"/>
              <a:gd name="T18" fmla="*/ 2147483646 w 108"/>
              <a:gd name="T19" fmla="*/ 2147483646 h 107"/>
              <a:gd name="T20" fmla="*/ 2147483646 w 108"/>
              <a:gd name="T21" fmla="*/ 2147483646 h 107"/>
              <a:gd name="T22" fmla="*/ 2147483646 w 108"/>
              <a:gd name="T23" fmla="*/ 2147483646 h 107"/>
              <a:gd name="T24" fmla="*/ 2147483646 w 108"/>
              <a:gd name="T25" fmla="*/ 2147483646 h 107"/>
              <a:gd name="T26" fmla="*/ 2147483646 w 108"/>
              <a:gd name="T27" fmla="*/ 2147483646 h 107"/>
              <a:gd name="T28" fmla="*/ 2147483646 w 108"/>
              <a:gd name="T29" fmla="*/ 2147483646 h 107"/>
              <a:gd name="T30" fmla="*/ 2147483646 w 108"/>
              <a:gd name="T31" fmla="*/ 2147483646 h 107"/>
              <a:gd name="T32" fmla="*/ 2147483646 w 108"/>
              <a:gd name="T33" fmla="*/ 2147483646 h 107"/>
              <a:gd name="T34" fmla="*/ 2147483646 w 108"/>
              <a:gd name="T35" fmla="*/ 2147483646 h 107"/>
              <a:gd name="T36" fmla="*/ 2147483646 w 108"/>
              <a:gd name="T37" fmla="*/ 2147483646 h 107"/>
              <a:gd name="T38" fmla="*/ 2147483646 w 108"/>
              <a:gd name="T39" fmla="*/ 2147483646 h 107"/>
              <a:gd name="T40" fmla="*/ 2147483646 w 108"/>
              <a:gd name="T41" fmla="*/ 2147483646 h 107"/>
              <a:gd name="T42" fmla="*/ 2147483646 w 108"/>
              <a:gd name="T43" fmla="*/ 2147483646 h 107"/>
              <a:gd name="T44" fmla="*/ 2147483646 w 108"/>
              <a:gd name="T45" fmla="*/ 2147483646 h 107"/>
              <a:gd name="T46" fmla="*/ 2147483646 w 108"/>
              <a:gd name="T47" fmla="*/ 2147483646 h 107"/>
              <a:gd name="T48" fmla="*/ 2147483646 w 108"/>
              <a:gd name="T49" fmla="*/ 2147483646 h 107"/>
              <a:gd name="T50" fmla="*/ 2147483646 w 108"/>
              <a:gd name="T51" fmla="*/ 2147483646 h 107"/>
              <a:gd name="T52" fmla="*/ 2147483646 w 108"/>
              <a:gd name="T53" fmla="*/ 2147483646 h 107"/>
              <a:gd name="T54" fmla="*/ 2147483646 w 108"/>
              <a:gd name="T55" fmla="*/ 2147483646 h 107"/>
              <a:gd name="T56" fmla="*/ 2147483646 w 108"/>
              <a:gd name="T57" fmla="*/ 2147483646 h 107"/>
              <a:gd name="T58" fmla="*/ 2147483646 w 108"/>
              <a:gd name="T59" fmla="*/ 2147483646 h 107"/>
              <a:gd name="T60" fmla="*/ 2147483646 w 108"/>
              <a:gd name="T61" fmla="*/ 2147483646 h 107"/>
              <a:gd name="T62" fmla="*/ 2147483646 w 108"/>
              <a:gd name="T63" fmla="*/ 2147483646 h 107"/>
              <a:gd name="T64" fmla="*/ 2147483646 w 108"/>
              <a:gd name="T65" fmla="*/ 2147483646 h 107"/>
              <a:gd name="T66" fmla="*/ 2147483646 w 108"/>
              <a:gd name="T67" fmla="*/ 2147483646 h 107"/>
              <a:gd name="T68" fmla="*/ 2147483646 w 108"/>
              <a:gd name="T69" fmla="*/ 2147483646 h 107"/>
              <a:gd name="T70" fmla="*/ 2147483646 w 108"/>
              <a:gd name="T71" fmla="*/ 2147483646 h 107"/>
              <a:gd name="T72" fmla="*/ 2147483646 w 108"/>
              <a:gd name="T73" fmla="*/ 2147483646 h 107"/>
              <a:gd name="T74" fmla="*/ 2147483646 w 108"/>
              <a:gd name="T75" fmla="*/ 2147483646 h 107"/>
              <a:gd name="T76" fmla="*/ 2147483646 w 108"/>
              <a:gd name="T77" fmla="*/ 2147483646 h 107"/>
              <a:gd name="T78" fmla="*/ 2147483646 w 108"/>
              <a:gd name="T79" fmla="*/ 2147483646 h 107"/>
              <a:gd name="T80" fmla="*/ 2147483646 w 108"/>
              <a:gd name="T81" fmla="*/ 2147483646 h 107"/>
              <a:gd name="T82" fmla="*/ 2147483646 w 108"/>
              <a:gd name="T83" fmla="*/ 2147483646 h 107"/>
              <a:gd name="T84" fmla="*/ 2147483646 w 108"/>
              <a:gd name="T85" fmla="*/ 2147483646 h 107"/>
              <a:gd name="T86" fmla="*/ 2147483646 w 108"/>
              <a:gd name="T87" fmla="*/ 2147483646 h 107"/>
              <a:gd name="T88" fmla="*/ 2147483646 w 108"/>
              <a:gd name="T89" fmla="*/ 2147483646 h 107"/>
              <a:gd name="T90" fmla="*/ 2147483646 w 108"/>
              <a:gd name="T91" fmla="*/ 2147483646 h 107"/>
              <a:gd name="T92" fmla="*/ 2147483646 w 108"/>
              <a:gd name="T93" fmla="*/ 2147483646 h 107"/>
              <a:gd name="T94" fmla="*/ 2147483646 w 108"/>
              <a:gd name="T95" fmla="*/ 2147483646 h 107"/>
              <a:gd name="T96" fmla="*/ 2147483646 w 108"/>
              <a:gd name="T97" fmla="*/ 2147483646 h 107"/>
              <a:gd name="T98" fmla="*/ 2147483646 w 108"/>
              <a:gd name="T99" fmla="*/ 2147483646 h 10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08" h="107">
                <a:moveTo>
                  <a:pt x="62" y="58"/>
                </a:moveTo>
                <a:cubicBezTo>
                  <a:pt x="106" y="73"/>
                  <a:pt x="106" y="73"/>
                  <a:pt x="106" y="73"/>
                </a:cubicBezTo>
                <a:cubicBezTo>
                  <a:pt x="107" y="73"/>
                  <a:pt x="108" y="75"/>
                  <a:pt x="107" y="76"/>
                </a:cubicBezTo>
                <a:cubicBezTo>
                  <a:pt x="107" y="77"/>
                  <a:pt x="107" y="77"/>
                  <a:pt x="106" y="77"/>
                </a:cubicBezTo>
                <a:cubicBezTo>
                  <a:pt x="94" y="84"/>
                  <a:pt x="94" y="84"/>
                  <a:pt x="94" y="84"/>
                </a:cubicBezTo>
                <a:cubicBezTo>
                  <a:pt x="103" y="94"/>
                  <a:pt x="103" y="94"/>
                  <a:pt x="103" y="94"/>
                </a:cubicBezTo>
                <a:cubicBezTo>
                  <a:pt x="104" y="94"/>
                  <a:pt x="104" y="96"/>
                  <a:pt x="103" y="97"/>
                </a:cubicBezTo>
                <a:cubicBezTo>
                  <a:pt x="103" y="97"/>
                  <a:pt x="103" y="97"/>
                  <a:pt x="103" y="97"/>
                </a:cubicBezTo>
                <a:cubicBezTo>
                  <a:pt x="98" y="102"/>
                  <a:pt x="98" y="102"/>
                  <a:pt x="98" y="102"/>
                </a:cubicBezTo>
                <a:cubicBezTo>
                  <a:pt x="97" y="103"/>
                  <a:pt x="95" y="103"/>
                  <a:pt x="94" y="102"/>
                </a:cubicBezTo>
                <a:cubicBezTo>
                  <a:pt x="94" y="102"/>
                  <a:pt x="94" y="102"/>
                  <a:pt x="94" y="102"/>
                </a:cubicBezTo>
                <a:cubicBezTo>
                  <a:pt x="85" y="93"/>
                  <a:pt x="85" y="93"/>
                  <a:pt x="85" y="93"/>
                </a:cubicBezTo>
                <a:cubicBezTo>
                  <a:pt x="78" y="106"/>
                  <a:pt x="78" y="106"/>
                  <a:pt x="78" y="106"/>
                </a:cubicBezTo>
                <a:cubicBezTo>
                  <a:pt x="78" y="107"/>
                  <a:pt x="76" y="107"/>
                  <a:pt x="75" y="107"/>
                </a:cubicBezTo>
                <a:cubicBezTo>
                  <a:pt x="74" y="106"/>
                  <a:pt x="74" y="106"/>
                  <a:pt x="74" y="105"/>
                </a:cubicBezTo>
                <a:cubicBezTo>
                  <a:pt x="59" y="62"/>
                  <a:pt x="59" y="62"/>
                  <a:pt x="59" y="62"/>
                </a:cubicBezTo>
                <a:cubicBezTo>
                  <a:pt x="59" y="60"/>
                  <a:pt x="60" y="59"/>
                  <a:pt x="61" y="58"/>
                </a:cubicBezTo>
                <a:cubicBezTo>
                  <a:pt x="61" y="58"/>
                  <a:pt x="62" y="58"/>
                  <a:pt x="62" y="58"/>
                </a:cubicBezTo>
                <a:close/>
                <a:moveTo>
                  <a:pt x="54" y="69"/>
                </a:moveTo>
                <a:cubicBezTo>
                  <a:pt x="54" y="69"/>
                  <a:pt x="54" y="69"/>
                  <a:pt x="54" y="69"/>
                </a:cubicBezTo>
                <a:cubicBezTo>
                  <a:pt x="55" y="69"/>
                  <a:pt x="56" y="70"/>
                  <a:pt x="56" y="72"/>
                </a:cubicBezTo>
                <a:cubicBezTo>
                  <a:pt x="56" y="73"/>
                  <a:pt x="55" y="74"/>
                  <a:pt x="54" y="74"/>
                </a:cubicBezTo>
                <a:cubicBezTo>
                  <a:pt x="51" y="74"/>
                  <a:pt x="48" y="74"/>
                  <a:pt x="45" y="73"/>
                </a:cubicBezTo>
                <a:cubicBezTo>
                  <a:pt x="45" y="73"/>
                  <a:pt x="45" y="73"/>
                  <a:pt x="45" y="73"/>
                </a:cubicBezTo>
                <a:cubicBezTo>
                  <a:pt x="43" y="71"/>
                  <a:pt x="40" y="70"/>
                  <a:pt x="38" y="68"/>
                </a:cubicBezTo>
                <a:cubicBezTo>
                  <a:pt x="38" y="68"/>
                  <a:pt x="38" y="68"/>
                  <a:pt x="38" y="68"/>
                </a:cubicBezTo>
                <a:cubicBezTo>
                  <a:pt x="36" y="66"/>
                  <a:pt x="35" y="63"/>
                  <a:pt x="34" y="61"/>
                </a:cubicBezTo>
                <a:cubicBezTo>
                  <a:pt x="33" y="58"/>
                  <a:pt x="32" y="56"/>
                  <a:pt x="32" y="53"/>
                </a:cubicBezTo>
                <a:cubicBezTo>
                  <a:pt x="32" y="50"/>
                  <a:pt x="33" y="47"/>
                  <a:pt x="34" y="45"/>
                </a:cubicBezTo>
                <a:cubicBezTo>
                  <a:pt x="34" y="44"/>
                  <a:pt x="34" y="44"/>
                  <a:pt x="34" y="44"/>
                </a:cubicBezTo>
                <a:cubicBezTo>
                  <a:pt x="35" y="42"/>
                  <a:pt x="36" y="39"/>
                  <a:pt x="38" y="38"/>
                </a:cubicBezTo>
                <a:cubicBezTo>
                  <a:pt x="42" y="34"/>
                  <a:pt x="48" y="31"/>
                  <a:pt x="54" y="31"/>
                </a:cubicBezTo>
                <a:cubicBezTo>
                  <a:pt x="56" y="31"/>
                  <a:pt x="59" y="32"/>
                  <a:pt x="62" y="33"/>
                </a:cubicBezTo>
                <a:cubicBezTo>
                  <a:pt x="62" y="33"/>
                  <a:pt x="62" y="33"/>
                  <a:pt x="62" y="33"/>
                </a:cubicBezTo>
                <a:cubicBezTo>
                  <a:pt x="64" y="34"/>
                  <a:pt x="67" y="36"/>
                  <a:pt x="69" y="38"/>
                </a:cubicBezTo>
                <a:cubicBezTo>
                  <a:pt x="69" y="38"/>
                  <a:pt x="69" y="38"/>
                  <a:pt x="69" y="38"/>
                </a:cubicBezTo>
                <a:cubicBezTo>
                  <a:pt x="71" y="40"/>
                  <a:pt x="72" y="42"/>
                  <a:pt x="73" y="45"/>
                </a:cubicBezTo>
                <a:cubicBezTo>
                  <a:pt x="74" y="47"/>
                  <a:pt x="75" y="50"/>
                  <a:pt x="75" y="53"/>
                </a:cubicBezTo>
                <a:cubicBezTo>
                  <a:pt x="75" y="54"/>
                  <a:pt x="74" y="55"/>
                  <a:pt x="73" y="55"/>
                </a:cubicBezTo>
                <a:cubicBezTo>
                  <a:pt x="71" y="55"/>
                  <a:pt x="70" y="54"/>
                  <a:pt x="70" y="53"/>
                </a:cubicBezTo>
                <a:cubicBezTo>
                  <a:pt x="70" y="50"/>
                  <a:pt x="70" y="48"/>
                  <a:pt x="69" y="46"/>
                </a:cubicBezTo>
                <a:cubicBezTo>
                  <a:pt x="69" y="46"/>
                  <a:pt x="69" y="46"/>
                  <a:pt x="69" y="46"/>
                </a:cubicBezTo>
                <a:cubicBezTo>
                  <a:pt x="69" y="46"/>
                  <a:pt x="69" y="46"/>
                  <a:pt x="69" y="46"/>
                </a:cubicBezTo>
                <a:cubicBezTo>
                  <a:pt x="68" y="44"/>
                  <a:pt x="67" y="43"/>
                  <a:pt x="65" y="41"/>
                </a:cubicBezTo>
                <a:cubicBezTo>
                  <a:pt x="65" y="41"/>
                  <a:pt x="65" y="41"/>
                  <a:pt x="65" y="41"/>
                </a:cubicBezTo>
                <a:cubicBezTo>
                  <a:pt x="64" y="39"/>
                  <a:pt x="62" y="38"/>
                  <a:pt x="60" y="37"/>
                </a:cubicBezTo>
                <a:cubicBezTo>
                  <a:pt x="58" y="37"/>
                  <a:pt x="56" y="36"/>
                  <a:pt x="54" y="36"/>
                </a:cubicBezTo>
                <a:cubicBezTo>
                  <a:pt x="49" y="36"/>
                  <a:pt x="45" y="38"/>
                  <a:pt x="42" y="41"/>
                </a:cubicBezTo>
                <a:cubicBezTo>
                  <a:pt x="42" y="41"/>
                  <a:pt x="42" y="41"/>
                  <a:pt x="42" y="41"/>
                </a:cubicBezTo>
                <a:cubicBezTo>
                  <a:pt x="40" y="42"/>
                  <a:pt x="39" y="44"/>
                  <a:pt x="38" y="46"/>
                </a:cubicBezTo>
                <a:cubicBezTo>
                  <a:pt x="38" y="46"/>
                  <a:pt x="38" y="46"/>
                  <a:pt x="38" y="46"/>
                </a:cubicBezTo>
                <a:cubicBezTo>
                  <a:pt x="37" y="48"/>
                  <a:pt x="37" y="50"/>
                  <a:pt x="37" y="53"/>
                </a:cubicBezTo>
                <a:cubicBezTo>
                  <a:pt x="37" y="55"/>
                  <a:pt x="37" y="57"/>
                  <a:pt x="38" y="59"/>
                </a:cubicBezTo>
                <a:cubicBezTo>
                  <a:pt x="38" y="59"/>
                  <a:pt x="38" y="59"/>
                  <a:pt x="38" y="59"/>
                </a:cubicBezTo>
                <a:cubicBezTo>
                  <a:pt x="39" y="61"/>
                  <a:pt x="40" y="63"/>
                  <a:pt x="42" y="64"/>
                </a:cubicBezTo>
                <a:cubicBezTo>
                  <a:pt x="42" y="64"/>
                  <a:pt x="42" y="64"/>
                  <a:pt x="42" y="64"/>
                </a:cubicBezTo>
                <a:cubicBezTo>
                  <a:pt x="43" y="66"/>
                  <a:pt x="45" y="67"/>
                  <a:pt x="47" y="68"/>
                </a:cubicBezTo>
                <a:cubicBezTo>
                  <a:pt x="49" y="69"/>
                  <a:pt x="51" y="69"/>
                  <a:pt x="54" y="69"/>
                </a:cubicBezTo>
                <a:close/>
                <a:moveTo>
                  <a:pt x="54" y="84"/>
                </a:moveTo>
                <a:cubicBezTo>
                  <a:pt x="54" y="84"/>
                  <a:pt x="54" y="84"/>
                  <a:pt x="54" y="84"/>
                </a:cubicBezTo>
                <a:cubicBezTo>
                  <a:pt x="55" y="84"/>
                  <a:pt x="56" y="85"/>
                  <a:pt x="56" y="86"/>
                </a:cubicBezTo>
                <a:cubicBezTo>
                  <a:pt x="56" y="88"/>
                  <a:pt x="55" y="89"/>
                  <a:pt x="54" y="89"/>
                </a:cubicBezTo>
                <a:cubicBezTo>
                  <a:pt x="49" y="89"/>
                  <a:pt x="44" y="88"/>
                  <a:pt x="40" y="86"/>
                </a:cubicBezTo>
                <a:cubicBezTo>
                  <a:pt x="35" y="84"/>
                  <a:pt x="31" y="81"/>
                  <a:pt x="28" y="78"/>
                </a:cubicBezTo>
                <a:cubicBezTo>
                  <a:pt x="25" y="75"/>
                  <a:pt x="22" y="71"/>
                  <a:pt x="20" y="67"/>
                </a:cubicBezTo>
                <a:cubicBezTo>
                  <a:pt x="20" y="66"/>
                  <a:pt x="20" y="66"/>
                  <a:pt x="20" y="66"/>
                </a:cubicBezTo>
                <a:cubicBezTo>
                  <a:pt x="19" y="62"/>
                  <a:pt x="18" y="58"/>
                  <a:pt x="18" y="53"/>
                </a:cubicBezTo>
                <a:cubicBezTo>
                  <a:pt x="18" y="48"/>
                  <a:pt x="19" y="43"/>
                  <a:pt x="20" y="39"/>
                </a:cubicBezTo>
                <a:cubicBezTo>
                  <a:pt x="20" y="39"/>
                  <a:pt x="20" y="39"/>
                  <a:pt x="20" y="39"/>
                </a:cubicBezTo>
                <a:cubicBezTo>
                  <a:pt x="22" y="35"/>
                  <a:pt x="25" y="31"/>
                  <a:pt x="28" y="27"/>
                </a:cubicBezTo>
                <a:cubicBezTo>
                  <a:pt x="31" y="24"/>
                  <a:pt x="35" y="21"/>
                  <a:pt x="40" y="19"/>
                </a:cubicBezTo>
                <a:cubicBezTo>
                  <a:pt x="40" y="19"/>
                  <a:pt x="40" y="19"/>
                  <a:pt x="40" y="19"/>
                </a:cubicBezTo>
                <a:cubicBezTo>
                  <a:pt x="44" y="18"/>
                  <a:pt x="49" y="17"/>
                  <a:pt x="54" y="17"/>
                </a:cubicBezTo>
                <a:cubicBezTo>
                  <a:pt x="58" y="17"/>
                  <a:pt x="63" y="18"/>
                  <a:pt x="67" y="19"/>
                </a:cubicBezTo>
                <a:cubicBezTo>
                  <a:pt x="67" y="19"/>
                  <a:pt x="67" y="19"/>
                  <a:pt x="67" y="19"/>
                </a:cubicBezTo>
                <a:cubicBezTo>
                  <a:pt x="72" y="21"/>
                  <a:pt x="76" y="24"/>
                  <a:pt x="79" y="27"/>
                </a:cubicBezTo>
                <a:cubicBezTo>
                  <a:pt x="82" y="31"/>
                  <a:pt x="85" y="35"/>
                  <a:pt x="87" y="39"/>
                </a:cubicBezTo>
                <a:cubicBezTo>
                  <a:pt x="87" y="39"/>
                  <a:pt x="87" y="39"/>
                  <a:pt x="87" y="39"/>
                </a:cubicBezTo>
                <a:cubicBezTo>
                  <a:pt x="89" y="43"/>
                  <a:pt x="89" y="48"/>
                  <a:pt x="89" y="53"/>
                </a:cubicBezTo>
                <a:cubicBezTo>
                  <a:pt x="89" y="54"/>
                  <a:pt x="88" y="55"/>
                  <a:pt x="87" y="55"/>
                </a:cubicBezTo>
                <a:cubicBezTo>
                  <a:pt x="86" y="55"/>
                  <a:pt x="85" y="54"/>
                  <a:pt x="85" y="53"/>
                </a:cubicBezTo>
                <a:cubicBezTo>
                  <a:pt x="85" y="49"/>
                  <a:pt x="84" y="45"/>
                  <a:pt x="82" y="41"/>
                </a:cubicBezTo>
                <a:cubicBezTo>
                  <a:pt x="82" y="41"/>
                  <a:pt x="82" y="41"/>
                  <a:pt x="82" y="41"/>
                </a:cubicBezTo>
                <a:cubicBezTo>
                  <a:pt x="81" y="37"/>
                  <a:pt x="78" y="34"/>
                  <a:pt x="76" y="31"/>
                </a:cubicBezTo>
                <a:cubicBezTo>
                  <a:pt x="73" y="28"/>
                  <a:pt x="69" y="26"/>
                  <a:pt x="65" y="24"/>
                </a:cubicBezTo>
                <a:cubicBezTo>
                  <a:pt x="62" y="23"/>
                  <a:pt x="58" y="22"/>
                  <a:pt x="54" y="22"/>
                </a:cubicBezTo>
                <a:cubicBezTo>
                  <a:pt x="49" y="22"/>
                  <a:pt x="45" y="23"/>
                  <a:pt x="42" y="24"/>
                </a:cubicBezTo>
                <a:cubicBezTo>
                  <a:pt x="42" y="24"/>
                  <a:pt x="42" y="24"/>
                  <a:pt x="42" y="24"/>
                </a:cubicBezTo>
                <a:cubicBezTo>
                  <a:pt x="38" y="26"/>
                  <a:pt x="34" y="28"/>
                  <a:pt x="32" y="31"/>
                </a:cubicBezTo>
                <a:cubicBezTo>
                  <a:pt x="29" y="34"/>
                  <a:pt x="26" y="37"/>
                  <a:pt x="25" y="41"/>
                </a:cubicBezTo>
                <a:cubicBezTo>
                  <a:pt x="23" y="44"/>
                  <a:pt x="23" y="49"/>
                  <a:pt x="23" y="53"/>
                </a:cubicBezTo>
                <a:cubicBezTo>
                  <a:pt x="23" y="57"/>
                  <a:pt x="23" y="61"/>
                  <a:pt x="25" y="65"/>
                </a:cubicBezTo>
                <a:cubicBezTo>
                  <a:pt x="25" y="65"/>
                  <a:pt x="25" y="65"/>
                  <a:pt x="25" y="65"/>
                </a:cubicBezTo>
                <a:cubicBezTo>
                  <a:pt x="26" y="68"/>
                  <a:pt x="29" y="72"/>
                  <a:pt x="32" y="75"/>
                </a:cubicBezTo>
                <a:cubicBezTo>
                  <a:pt x="34" y="78"/>
                  <a:pt x="38" y="80"/>
                  <a:pt x="42" y="81"/>
                </a:cubicBezTo>
                <a:cubicBezTo>
                  <a:pt x="45" y="83"/>
                  <a:pt x="49" y="84"/>
                  <a:pt x="54" y="84"/>
                </a:cubicBezTo>
                <a:close/>
                <a:moveTo>
                  <a:pt x="54" y="98"/>
                </a:moveTo>
                <a:cubicBezTo>
                  <a:pt x="54" y="98"/>
                  <a:pt x="54" y="98"/>
                  <a:pt x="54" y="98"/>
                </a:cubicBezTo>
                <a:cubicBezTo>
                  <a:pt x="56" y="98"/>
                  <a:pt x="58" y="100"/>
                  <a:pt x="58" y="102"/>
                </a:cubicBezTo>
                <a:cubicBezTo>
                  <a:pt x="58" y="104"/>
                  <a:pt x="56" y="106"/>
                  <a:pt x="54" y="106"/>
                </a:cubicBezTo>
                <a:cubicBezTo>
                  <a:pt x="46" y="106"/>
                  <a:pt x="40" y="104"/>
                  <a:pt x="33" y="102"/>
                </a:cubicBezTo>
                <a:cubicBezTo>
                  <a:pt x="33" y="102"/>
                  <a:pt x="33" y="102"/>
                  <a:pt x="33" y="102"/>
                </a:cubicBezTo>
                <a:cubicBezTo>
                  <a:pt x="27" y="99"/>
                  <a:pt x="21" y="95"/>
                  <a:pt x="16" y="90"/>
                </a:cubicBezTo>
                <a:cubicBezTo>
                  <a:pt x="11" y="85"/>
                  <a:pt x="7" y="80"/>
                  <a:pt x="4" y="73"/>
                </a:cubicBezTo>
                <a:cubicBezTo>
                  <a:pt x="4" y="73"/>
                  <a:pt x="4" y="73"/>
                  <a:pt x="4" y="73"/>
                </a:cubicBezTo>
                <a:cubicBezTo>
                  <a:pt x="2" y="67"/>
                  <a:pt x="0" y="60"/>
                  <a:pt x="0" y="53"/>
                </a:cubicBezTo>
                <a:cubicBezTo>
                  <a:pt x="0" y="46"/>
                  <a:pt x="2" y="39"/>
                  <a:pt x="4" y="32"/>
                </a:cubicBezTo>
                <a:cubicBezTo>
                  <a:pt x="4" y="32"/>
                  <a:pt x="4" y="32"/>
                  <a:pt x="4" y="32"/>
                </a:cubicBezTo>
                <a:cubicBezTo>
                  <a:pt x="4" y="32"/>
                  <a:pt x="4" y="32"/>
                  <a:pt x="4" y="32"/>
                </a:cubicBezTo>
                <a:cubicBezTo>
                  <a:pt x="7" y="26"/>
                  <a:pt x="11" y="20"/>
                  <a:pt x="16" y="15"/>
                </a:cubicBezTo>
                <a:cubicBezTo>
                  <a:pt x="21" y="10"/>
                  <a:pt x="27" y="6"/>
                  <a:pt x="33" y="4"/>
                </a:cubicBezTo>
                <a:cubicBezTo>
                  <a:pt x="33" y="3"/>
                  <a:pt x="33" y="3"/>
                  <a:pt x="33" y="3"/>
                </a:cubicBezTo>
                <a:cubicBezTo>
                  <a:pt x="40" y="1"/>
                  <a:pt x="46" y="0"/>
                  <a:pt x="54" y="0"/>
                </a:cubicBezTo>
                <a:cubicBezTo>
                  <a:pt x="61" y="0"/>
                  <a:pt x="68" y="1"/>
                  <a:pt x="74" y="4"/>
                </a:cubicBezTo>
                <a:cubicBezTo>
                  <a:pt x="74" y="4"/>
                  <a:pt x="74" y="4"/>
                  <a:pt x="74" y="4"/>
                </a:cubicBezTo>
                <a:cubicBezTo>
                  <a:pt x="74" y="4"/>
                  <a:pt x="74" y="4"/>
                  <a:pt x="74" y="4"/>
                </a:cubicBezTo>
                <a:cubicBezTo>
                  <a:pt x="80" y="6"/>
                  <a:pt x="86" y="10"/>
                  <a:pt x="91" y="15"/>
                </a:cubicBezTo>
                <a:cubicBezTo>
                  <a:pt x="96" y="20"/>
                  <a:pt x="100" y="26"/>
                  <a:pt x="103" y="32"/>
                </a:cubicBezTo>
                <a:cubicBezTo>
                  <a:pt x="103" y="33"/>
                  <a:pt x="103" y="33"/>
                  <a:pt x="103" y="33"/>
                </a:cubicBezTo>
                <a:cubicBezTo>
                  <a:pt x="105" y="39"/>
                  <a:pt x="107" y="46"/>
                  <a:pt x="107" y="53"/>
                </a:cubicBezTo>
                <a:cubicBezTo>
                  <a:pt x="107" y="55"/>
                  <a:pt x="105" y="57"/>
                  <a:pt x="103" y="57"/>
                </a:cubicBezTo>
                <a:cubicBezTo>
                  <a:pt x="100" y="57"/>
                  <a:pt x="99" y="55"/>
                  <a:pt x="99" y="53"/>
                </a:cubicBezTo>
                <a:cubicBezTo>
                  <a:pt x="99" y="47"/>
                  <a:pt x="97" y="41"/>
                  <a:pt x="95" y="36"/>
                </a:cubicBezTo>
                <a:cubicBezTo>
                  <a:pt x="95" y="36"/>
                  <a:pt x="95" y="36"/>
                  <a:pt x="95" y="36"/>
                </a:cubicBezTo>
                <a:cubicBezTo>
                  <a:pt x="93" y="30"/>
                  <a:pt x="90" y="25"/>
                  <a:pt x="85" y="21"/>
                </a:cubicBezTo>
                <a:cubicBezTo>
                  <a:pt x="81" y="17"/>
                  <a:pt x="76" y="13"/>
                  <a:pt x="71" y="11"/>
                </a:cubicBezTo>
                <a:cubicBezTo>
                  <a:pt x="66" y="9"/>
                  <a:pt x="60" y="8"/>
                  <a:pt x="54" y="8"/>
                </a:cubicBezTo>
                <a:cubicBezTo>
                  <a:pt x="47" y="8"/>
                  <a:pt x="42" y="9"/>
                  <a:pt x="37" y="11"/>
                </a:cubicBezTo>
                <a:cubicBezTo>
                  <a:pt x="36" y="11"/>
                  <a:pt x="36" y="11"/>
                  <a:pt x="36" y="11"/>
                </a:cubicBezTo>
                <a:cubicBezTo>
                  <a:pt x="31" y="13"/>
                  <a:pt x="26" y="17"/>
                  <a:pt x="22" y="21"/>
                </a:cubicBezTo>
                <a:cubicBezTo>
                  <a:pt x="18" y="25"/>
                  <a:pt x="14" y="30"/>
                  <a:pt x="12" y="36"/>
                </a:cubicBezTo>
                <a:cubicBezTo>
                  <a:pt x="10" y="41"/>
                  <a:pt x="9" y="47"/>
                  <a:pt x="9" y="53"/>
                </a:cubicBezTo>
                <a:cubicBezTo>
                  <a:pt x="9" y="59"/>
                  <a:pt x="10" y="65"/>
                  <a:pt x="12" y="70"/>
                </a:cubicBezTo>
                <a:cubicBezTo>
                  <a:pt x="12" y="70"/>
                  <a:pt x="12" y="70"/>
                  <a:pt x="12" y="70"/>
                </a:cubicBezTo>
                <a:cubicBezTo>
                  <a:pt x="14" y="75"/>
                  <a:pt x="18" y="80"/>
                  <a:pt x="22" y="85"/>
                </a:cubicBezTo>
                <a:cubicBezTo>
                  <a:pt x="26" y="89"/>
                  <a:pt x="31" y="92"/>
                  <a:pt x="36" y="94"/>
                </a:cubicBezTo>
                <a:cubicBezTo>
                  <a:pt x="42" y="97"/>
                  <a:pt x="47" y="98"/>
                  <a:pt x="54" y="98"/>
                </a:cubicBezTo>
                <a:close/>
                <a:moveTo>
                  <a:pt x="99" y="76"/>
                </a:moveTo>
                <a:cubicBezTo>
                  <a:pt x="99" y="76"/>
                  <a:pt x="99" y="76"/>
                  <a:pt x="99" y="76"/>
                </a:cubicBezTo>
                <a:cubicBezTo>
                  <a:pt x="65" y="65"/>
                  <a:pt x="65" y="65"/>
                  <a:pt x="65" y="65"/>
                </a:cubicBezTo>
                <a:cubicBezTo>
                  <a:pt x="77" y="98"/>
                  <a:pt x="77" y="98"/>
                  <a:pt x="77" y="98"/>
                </a:cubicBezTo>
                <a:cubicBezTo>
                  <a:pt x="82" y="88"/>
                  <a:pt x="82" y="88"/>
                  <a:pt x="82" y="88"/>
                </a:cubicBezTo>
                <a:cubicBezTo>
                  <a:pt x="82" y="88"/>
                  <a:pt x="82" y="88"/>
                  <a:pt x="82" y="88"/>
                </a:cubicBezTo>
                <a:cubicBezTo>
                  <a:pt x="82" y="87"/>
                  <a:pt x="82" y="87"/>
                  <a:pt x="83" y="87"/>
                </a:cubicBezTo>
                <a:cubicBezTo>
                  <a:pt x="84" y="86"/>
                  <a:pt x="85" y="86"/>
                  <a:pt x="86" y="87"/>
                </a:cubicBezTo>
                <a:cubicBezTo>
                  <a:pt x="96" y="97"/>
                  <a:pt x="96" y="97"/>
                  <a:pt x="96" y="97"/>
                </a:cubicBezTo>
                <a:cubicBezTo>
                  <a:pt x="98" y="95"/>
                  <a:pt x="98" y="95"/>
                  <a:pt x="98" y="95"/>
                </a:cubicBezTo>
                <a:cubicBezTo>
                  <a:pt x="88" y="85"/>
                  <a:pt x="88" y="85"/>
                  <a:pt x="88" y="85"/>
                </a:cubicBezTo>
                <a:cubicBezTo>
                  <a:pt x="88" y="85"/>
                  <a:pt x="87" y="85"/>
                  <a:pt x="87" y="85"/>
                </a:cubicBezTo>
                <a:cubicBezTo>
                  <a:pt x="87" y="83"/>
                  <a:pt x="87" y="82"/>
                  <a:pt x="88" y="81"/>
                </a:cubicBezTo>
                <a:cubicBezTo>
                  <a:pt x="99" y="76"/>
                  <a:pt x="99" y="76"/>
                  <a:pt x="99" y="7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2" name="KSO_Shape"/>
          <p:cNvSpPr/>
          <p:nvPr/>
        </p:nvSpPr>
        <p:spPr bwMode="auto">
          <a:xfrm>
            <a:off x="5152363" y="2858952"/>
            <a:ext cx="1899422" cy="3006999"/>
          </a:xfrm>
          <a:custGeom>
            <a:avLst/>
            <a:gdLst>
              <a:gd name="T0" fmla="*/ 2147483646 w 3864"/>
              <a:gd name="T1" fmla="*/ 1817606605 h 6111"/>
              <a:gd name="T2" fmla="*/ 2147483646 w 3864"/>
              <a:gd name="T3" fmla="*/ 2147483646 h 6111"/>
              <a:gd name="T4" fmla="*/ 2147483646 w 3864"/>
              <a:gd name="T5" fmla="*/ 2147483646 h 6111"/>
              <a:gd name="T6" fmla="*/ 2147483646 w 3864"/>
              <a:gd name="T7" fmla="*/ 2147483646 h 6111"/>
              <a:gd name="T8" fmla="*/ 2147483646 w 3864"/>
              <a:gd name="T9" fmla="*/ 2147483646 h 6111"/>
              <a:gd name="T10" fmla="*/ 2147483646 w 3864"/>
              <a:gd name="T11" fmla="*/ 2147483646 h 6111"/>
              <a:gd name="T12" fmla="*/ 2147483646 w 3864"/>
              <a:gd name="T13" fmla="*/ 2147483646 h 6111"/>
              <a:gd name="T14" fmla="*/ 2147483646 w 3864"/>
              <a:gd name="T15" fmla="*/ 2147483646 h 6111"/>
              <a:gd name="T16" fmla="*/ 2147483646 w 3864"/>
              <a:gd name="T17" fmla="*/ 2147483646 h 6111"/>
              <a:gd name="T18" fmla="*/ 2147483646 w 3864"/>
              <a:gd name="T19" fmla="*/ 2147483646 h 6111"/>
              <a:gd name="T20" fmla="*/ 2147483646 w 3864"/>
              <a:gd name="T21" fmla="*/ 2147483646 h 6111"/>
              <a:gd name="T22" fmla="*/ 2147483646 w 3864"/>
              <a:gd name="T23" fmla="*/ 2147483646 h 6111"/>
              <a:gd name="T24" fmla="*/ 2147483646 w 3864"/>
              <a:gd name="T25" fmla="*/ 2147483646 h 6111"/>
              <a:gd name="T26" fmla="*/ 2147483646 w 3864"/>
              <a:gd name="T27" fmla="*/ 2147483646 h 6111"/>
              <a:gd name="T28" fmla="*/ 2147483646 w 3864"/>
              <a:gd name="T29" fmla="*/ 2147483646 h 6111"/>
              <a:gd name="T30" fmla="*/ 2147483646 w 3864"/>
              <a:gd name="T31" fmla="*/ 2147483646 h 6111"/>
              <a:gd name="T32" fmla="*/ 2147483646 w 3864"/>
              <a:gd name="T33" fmla="*/ 2147483646 h 6111"/>
              <a:gd name="T34" fmla="*/ 2147483646 w 3864"/>
              <a:gd name="T35" fmla="*/ 2147483646 h 6111"/>
              <a:gd name="T36" fmla="*/ 574134261 w 3864"/>
              <a:gd name="T37" fmla="*/ 2147483646 h 6111"/>
              <a:gd name="T38" fmla="*/ 906491754 w 3864"/>
              <a:gd name="T39" fmla="*/ 2147483646 h 6111"/>
              <a:gd name="T40" fmla="*/ 2147483646 w 3864"/>
              <a:gd name="T41" fmla="*/ 2147483646 h 6111"/>
              <a:gd name="T42" fmla="*/ 2147483646 w 3864"/>
              <a:gd name="T43" fmla="*/ 2147483646 h 6111"/>
              <a:gd name="T44" fmla="*/ 2147483646 w 3864"/>
              <a:gd name="T45" fmla="*/ 2147483646 h 6111"/>
              <a:gd name="T46" fmla="*/ 2147483646 w 3864"/>
              <a:gd name="T47" fmla="*/ 1817606605 h 6111"/>
              <a:gd name="T48" fmla="*/ 2147483646 w 3864"/>
              <a:gd name="T49" fmla="*/ 2147483646 h 6111"/>
              <a:gd name="T50" fmla="*/ 2147483646 w 3864"/>
              <a:gd name="T51" fmla="*/ 2147483646 h 6111"/>
              <a:gd name="T52" fmla="*/ 2147483646 w 3864"/>
              <a:gd name="T53" fmla="*/ 2147483646 h 6111"/>
              <a:gd name="T54" fmla="*/ 2147483646 w 3864"/>
              <a:gd name="T55" fmla="*/ 2147483646 h 6111"/>
              <a:gd name="T56" fmla="*/ 2147483646 w 3864"/>
              <a:gd name="T57" fmla="*/ 2147483646 h 6111"/>
              <a:gd name="T58" fmla="*/ 2147483646 w 3864"/>
              <a:gd name="T59" fmla="*/ 2147483646 h 6111"/>
              <a:gd name="T60" fmla="*/ 2147483646 w 3864"/>
              <a:gd name="T61" fmla="*/ 2147483646 h 6111"/>
              <a:gd name="T62" fmla="*/ 2147483646 w 3864"/>
              <a:gd name="T63" fmla="*/ 2147483646 h 6111"/>
              <a:gd name="T64" fmla="*/ 2147483646 w 3864"/>
              <a:gd name="T65" fmla="*/ 2147483646 h 6111"/>
              <a:gd name="T66" fmla="*/ 2147483646 w 3864"/>
              <a:gd name="T67" fmla="*/ 2147483646 h 6111"/>
              <a:gd name="T68" fmla="*/ 2147483646 w 3864"/>
              <a:gd name="T69" fmla="*/ 2147483646 h 6111"/>
              <a:gd name="T70" fmla="*/ 2147483646 w 3864"/>
              <a:gd name="T71" fmla="*/ 2147483646 h 6111"/>
              <a:gd name="T72" fmla="*/ 2147483646 w 3864"/>
              <a:gd name="T73" fmla="*/ 2147483646 h 6111"/>
              <a:gd name="T74" fmla="*/ 2147483646 w 3864"/>
              <a:gd name="T75" fmla="*/ 2147483646 h 6111"/>
              <a:gd name="T76" fmla="*/ 2147483646 w 3864"/>
              <a:gd name="T77" fmla="*/ 2147483646 h 6111"/>
              <a:gd name="T78" fmla="*/ 2147483646 w 3864"/>
              <a:gd name="T79" fmla="*/ 2147483646 h 6111"/>
              <a:gd name="T80" fmla="*/ 2147483646 w 3864"/>
              <a:gd name="T81" fmla="*/ 2147483646 h 6111"/>
              <a:gd name="T82" fmla="*/ 2147483646 w 3864"/>
              <a:gd name="T83" fmla="*/ 2147483646 h 6111"/>
              <a:gd name="T84" fmla="*/ 2147483646 w 3864"/>
              <a:gd name="T85" fmla="*/ 2147483646 h 6111"/>
              <a:gd name="T86" fmla="*/ 2147483646 w 3864"/>
              <a:gd name="T87" fmla="*/ 2147483646 h 6111"/>
              <a:gd name="T88" fmla="*/ 2147483646 w 3864"/>
              <a:gd name="T89" fmla="*/ 2147483646 h 6111"/>
              <a:gd name="T90" fmla="*/ 2147483646 w 3864"/>
              <a:gd name="T91" fmla="*/ 2147483646 h 6111"/>
              <a:gd name="T92" fmla="*/ 2147483646 w 3864"/>
              <a:gd name="T93" fmla="*/ 2147483646 h 6111"/>
              <a:gd name="T94" fmla="*/ 2147483646 w 3864"/>
              <a:gd name="T95" fmla="*/ 2147483646 h 6111"/>
              <a:gd name="T96" fmla="*/ 2147483646 w 3864"/>
              <a:gd name="T97" fmla="*/ 2147483646 h 6111"/>
              <a:gd name="T98" fmla="*/ 2147483646 w 3864"/>
              <a:gd name="T99" fmla="*/ 2147483646 h 6111"/>
              <a:gd name="T100" fmla="*/ 2147483646 w 3864"/>
              <a:gd name="T101" fmla="*/ 2147483646 h 6111"/>
              <a:gd name="T102" fmla="*/ 2147483646 w 3864"/>
              <a:gd name="T103" fmla="*/ 2147483646 h 6111"/>
              <a:gd name="T104" fmla="*/ 2147483646 w 3864"/>
              <a:gd name="T105" fmla="*/ 2147483646 h 6111"/>
              <a:gd name="T106" fmla="*/ 2147483646 w 3864"/>
              <a:gd name="T107" fmla="*/ 2147483646 h 6111"/>
              <a:gd name="T108" fmla="*/ 2147483646 w 3864"/>
              <a:gd name="T109" fmla="*/ 2147483646 h 6111"/>
              <a:gd name="T110" fmla="*/ 2147483646 w 3864"/>
              <a:gd name="T111" fmla="*/ 2147483646 h 6111"/>
              <a:gd name="T112" fmla="*/ 2147483646 w 3864"/>
              <a:gd name="T113" fmla="*/ 2147483646 h 6111"/>
              <a:gd name="T114" fmla="*/ 2147483646 w 3864"/>
              <a:gd name="T115" fmla="*/ 2147483646 h 6111"/>
              <a:gd name="T116" fmla="*/ 2147483646 w 3864"/>
              <a:gd name="T117" fmla="*/ 2147483646 h 6111"/>
              <a:gd name="T118" fmla="*/ 2147483646 w 3864"/>
              <a:gd name="T119" fmla="*/ 2147483646 h 611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864" h="6111">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24" name="KSO_Shape"/>
          <p:cNvSpPr/>
          <p:nvPr/>
        </p:nvSpPr>
        <p:spPr bwMode="auto">
          <a:xfrm>
            <a:off x="4533553" y="3655988"/>
            <a:ext cx="307323" cy="252517"/>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5" name="KSO_Shape"/>
          <p:cNvSpPr/>
          <p:nvPr/>
        </p:nvSpPr>
        <p:spPr bwMode="auto">
          <a:xfrm>
            <a:off x="4944459" y="2608590"/>
            <a:ext cx="282963" cy="325869"/>
          </a:xfrm>
          <a:custGeom>
            <a:avLst/>
            <a:gdLst>
              <a:gd name="T0" fmla="*/ 98292770 w 5280"/>
              <a:gd name="T1" fmla="*/ 190397298 h 6084"/>
              <a:gd name="T2" fmla="*/ 105944270 w 5280"/>
              <a:gd name="T3" fmla="*/ 192162022 h 6084"/>
              <a:gd name="T4" fmla="*/ 112712916 w 5280"/>
              <a:gd name="T5" fmla="*/ 195691469 h 6084"/>
              <a:gd name="T6" fmla="*/ 118500648 w 5280"/>
              <a:gd name="T7" fmla="*/ 200593619 h 6084"/>
              <a:gd name="T8" fmla="*/ 122816855 w 5280"/>
              <a:gd name="T9" fmla="*/ 206868471 h 6084"/>
              <a:gd name="T10" fmla="*/ 125661534 w 5280"/>
              <a:gd name="T11" fmla="*/ 213927367 h 6084"/>
              <a:gd name="T12" fmla="*/ 126642447 w 5280"/>
              <a:gd name="T13" fmla="*/ 221868624 h 6084"/>
              <a:gd name="T14" fmla="*/ 126348268 w 5280"/>
              <a:gd name="T15" fmla="*/ 569623180 h 6084"/>
              <a:gd name="T16" fmla="*/ 124190008 w 5280"/>
              <a:gd name="T17" fmla="*/ 577172416 h 6084"/>
              <a:gd name="T18" fmla="*/ 120462475 w 5280"/>
              <a:gd name="T19" fmla="*/ 583741285 h 6084"/>
              <a:gd name="T20" fmla="*/ 115165355 w 5280"/>
              <a:gd name="T21" fmla="*/ 589231467 h 6084"/>
              <a:gd name="T22" fmla="*/ 108788949 w 5280"/>
              <a:gd name="T23" fmla="*/ 593349260 h 6084"/>
              <a:gd name="T24" fmla="*/ 101431630 w 5280"/>
              <a:gd name="T25" fmla="*/ 595800335 h 6084"/>
              <a:gd name="T26" fmla="*/ 31783344 w 5280"/>
              <a:gd name="T27" fmla="*/ 596486686 h 6084"/>
              <a:gd name="T28" fmla="*/ 25406937 w 5280"/>
              <a:gd name="T29" fmla="*/ 595800335 h 6084"/>
              <a:gd name="T30" fmla="*/ 18049618 w 5280"/>
              <a:gd name="T31" fmla="*/ 593349260 h 6084"/>
              <a:gd name="T32" fmla="*/ 11673526 w 5280"/>
              <a:gd name="T33" fmla="*/ 589231467 h 6084"/>
              <a:gd name="T34" fmla="*/ 6376406 w 5280"/>
              <a:gd name="T35" fmla="*/ 583741285 h 6084"/>
              <a:gd name="T36" fmla="*/ 2550500 w 5280"/>
              <a:gd name="T37" fmla="*/ 577172416 h 6084"/>
              <a:gd name="T38" fmla="*/ 490613 w 5280"/>
              <a:gd name="T39" fmla="*/ 569623180 h 6084"/>
              <a:gd name="T40" fmla="*/ 0 w 5280"/>
              <a:gd name="T41" fmla="*/ 221868624 h 6084"/>
              <a:gd name="T42" fmla="*/ 1078973 w 5280"/>
              <a:gd name="T43" fmla="*/ 213927367 h 6084"/>
              <a:gd name="T44" fmla="*/ 3825906 w 5280"/>
              <a:gd name="T45" fmla="*/ 206868471 h 6084"/>
              <a:gd name="T46" fmla="*/ 8338233 w 5280"/>
              <a:gd name="T47" fmla="*/ 200593619 h 6084"/>
              <a:gd name="T48" fmla="*/ 14027905 w 5280"/>
              <a:gd name="T49" fmla="*/ 195691469 h 6084"/>
              <a:gd name="T50" fmla="*/ 20796551 w 5280"/>
              <a:gd name="T51" fmla="*/ 192162022 h 6084"/>
              <a:gd name="T52" fmla="*/ 28448051 w 5280"/>
              <a:gd name="T53" fmla="*/ 190397298 h 6084"/>
              <a:gd name="T54" fmla="*/ 187854755 w 5280"/>
              <a:gd name="T55" fmla="*/ 219417549 h 6084"/>
              <a:gd name="T56" fmla="*/ 409650800 w 5280"/>
              <a:gd name="T57" fmla="*/ 0 h 6084"/>
              <a:gd name="T58" fmla="*/ 488324365 w 5280"/>
              <a:gd name="T59" fmla="*/ 219417549 h 6084"/>
              <a:gd name="T60" fmla="*/ 148125732 w 5280"/>
              <a:gd name="T61" fmla="*/ 219417549 h 6084"/>
              <a:gd name="T62" fmla="*/ 208062633 w 5280"/>
              <a:gd name="T63" fmla="*/ 259908819 h 6084"/>
              <a:gd name="T64" fmla="*/ 389246802 w 5280"/>
              <a:gd name="T65" fmla="*/ 504033129 h 6084"/>
              <a:gd name="T66" fmla="*/ 319990755 w 5280"/>
              <a:gd name="T67" fmla="*/ 531778997 h 6084"/>
              <a:gd name="T68" fmla="*/ 208062633 w 5280"/>
              <a:gd name="T69" fmla="*/ 531778997 h 6084"/>
              <a:gd name="T70" fmla="*/ 344220659 w 5280"/>
              <a:gd name="T71" fmla="*/ 461188789 h 6084"/>
              <a:gd name="T72" fmla="*/ 344220659 w 5280"/>
              <a:gd name="T73" fmla="*/ 461188789 h 6084"/>
              <a:gd name="T74" fmla="*/ 274964300 w 5280"/>
              <a:gd name="T75" fmla="*/ 461188789 h 6084"/>
              <a:gd name="T76" fmla="*/ 253187148 w 5280"/>
              <a:gd name="T77" fmla="*/ 461188789 h 6084"/>
              <a:gd name="T78" fmla="*/ 389246802 w 5280"/>
              <a:gd name="T79" fmla="*/ 445011945 h 6084"/>
              <a:gd name="T80" fmla="*/ 274964300 w 5280"/>
              <a:gd name="T81" fmla="*/ 445011945 h 6084"/>
              <a:gd name="T82" fmla="*/ 208062633 w 5280"/>
              <a:gd name="T83" fmla="*/ 417266077 h 6084"/>
              <a:gd name="T84" fmla="*/ 208062633 w 5280"/>
              <a:gd name="T85" fmla="*/ 417266077 h 6084"/>
              <a:gd name="T86" fmla="*/ 344220659 w 5280"/>
              <a:gd name="T87" fmla="*/ 374421738 h 6084"/>
              <a:gd name="T88" fmla="*/ 319990755 w 5280"/>
              <a:gd name="T89" fmla="*/ 374421738 h 6084"/>
              <a:gd name="T90" fmla="*/ 253187148 w 5280"/>
              <a:gd name="T91" fmla="*/ 402167606 h 6084"/>
              <a:gd name="T92" fmla="*/ 243181269 w 5280"/>
              <a:gd name="T93" fmla="*/ 200789630 h 6084"/>
              <a:gd name="T94" fmla="*/ 243181269 w 5280"/>
              <a:gd name="T95" fmla="*/ 141474430 h 6084"/>
              <a:gd name="T96" fmla="*/ 243181269 w 5280"/>
              <a:gd name="T97" fmla="*/ 141474430 h 6084"/>
              <a:gd name="T98" fmla="*/ 243181269 w 5280"/>
              <a:gd name="T99" fmla="*/ 102355550 h 6084"/>
              <a:gd name="T100" fmla="*/ 351381545 w 5280"/>
              <a:gd name="T101" fmla="*/ 61079924 h 6084"/>
              <a:gd name="T102" fmla="*/ 438098850 w 5280"/>
              <a:gd name="T103" fmla="*/ 79609837 h 6084"/>
              <a:gd name="T104" fmla="*/ 375611450 w 5280"/>
              <a:gd name="T105" fmla="*/ 80982539 h 6084"/>
              <a:gd name="T106" fmla="*/ 459876315 w 5280"/>
              <a:gd name="T107" fmla="*/ 219417549 h 608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5280" h="6084">
                <a:moveTo>
                  <a:pt x="324" y="1940"/>
                </a:moveTo>
                <a:lnTo>
                  <a:pt x="969" y="1940"/>
                </a:lnTo>
                <a:lnTo>
                  <a:pt x="986" y="1940"/>
                </a:lnTo>
                <a:lnTo>
                  <a:pt x="1002" y="1942"/>
                </a:lnTo>
                <a:lnTo>
                  <a:pt x="1018" y="1943"/>
                </a:lnTo>
                <a:lnTo>
                  <a:pt x="1034" y="1947"/>
                </a:lnTo>
                <a:lnTo>
                  <a:pt x="1049" y="1950"/>
                </a:lnTo>
                <a:lnTo>
                  <a:pt x="1065" y="1955"/>
                </a:lnTo>
                <a:lnTo>
                  <a:pt x="1080" y="1960"/>
                </a:lnTo>
                <a:lnTo>
                  <a:pt x="1094" y="1966"/>
                </a:lnTo>
                <a:lnTo>
                  <a:pt x="1109" y="1972"/>
                </a:lnTo>
                <a:lnTo>
                  <a:pt x="1122" y="1979"/>
                </a:lnTo>
                <a:lnTo>
                  <a:pt x="1136" y="1987"/>
                </a:lnTo>
                <a:lnTo>
                  <a:pt x="1149" y="1996"/>
                </a:lnTo>
                <a:lnTo>
                  <a:pt x="1162" y="2005"/>
                </a:lnTo>
                <a:lnTo>
                  <a:pt x="1174" y="2014"/>
                </a:lnTo>
                <a:lnTo>
                  <a:pt x="1185" y="2025"/>
                </a:lnTo>
                <a:lnTo>
                  <a:pt x="1197" y="2035"/>
                </a:lnTo>
                <a:lnTo>
                  <a:pt x="1208" y="2046"/>
                </a:lnTo>
                <a:lnTo>
                  <a:pt x="1218" y="2058"/>
                </a:lnTo>
                <a:lnTo>
                  <a:pt x="1228" y="2071"/>
                </a:lnTo>
                <a:lnTo>
                  <a:pt x="1237" y="2083"/>
                </a:lnTo>
                <a:lnTo>
                  <a:pt x="1245" y="2096"/>
                </a:lnTo>
                <a:lnTo>
                  <a:pt x="1252" y="2110"/>
                </a:lnTo>
                <a:lnTo>
                  <a:pt x="1260" y="2123"/>
                </a:lnTo>
                <a:lnTo>
                  <a:pt x="1266" y="2137"/>
                </a:lnTo>
                <a:lnTo>
                  <a:pt x="1272" y="2152"/>
                </a:lnTo>
                <a:lnTo>
                  <a:pt x="1277" y="2168"/>
                </a:lnTo>
                <a:lnTo>
                  <a:pt x="1281" y="2182"/>
                </a:lnTo>
                <a:lnTo>
                  <a:pt x="1285" y="2198"/>
                </a:lnTo>
                <a:lnTo>
                  <a:pt x="1288" y="2214"/>
                </a:lnTo>
                <a:lnTo>
                  <a:pt x="1290" y="2230"/>
                </a:lnTo>
                <a:lnTo>
                  <a:pt x="1291" y="2247"/>
                </a:lnTo>
                <a:lnTo>
                  <a:pt x="1291" y="2263"/>
                </a:lnTo>
                <a:lnTo>
                  <a:pt x="1291" y="5761"/>
                </a:lnTo>
                <a:lnTo>
                  <a:pt x="1291" y="5778"/>
                </a:lnTo>
                <a:lnTo>
                  <a:pt x="1290" y="5794"/>
                </a:lnTo>
                <a:lnTo>
                  <a:pt x="1288" y="5810"/>
                </a:lnTo>
                <a:lnTo>
                  <a:pt x="1285" y="5827"/>
                </a:lnTo>
                <a:lnTo>
                  <a:pt x="1281" y="5842"/>
                </a:lnTo>
                <a:lnTo>
                  <a:pt x="1277" y="5857"/>
                </a:lnTo>
                <a:lnTo>
                  <a:pt x="1272" y="5872"/>
                </a:lnTo>
                <a:lnTo>
                  <a:pt x="1266" y="5887"/>
                </a:lnTo>
                <a:lnTo>
                  <a:pt x="1260" y="5901"/>
                </a:lnTo>
                <a:lnTo>
                  <a:pt x="1252" y="5915"/>
                </a:lnTo>
                <a:lnTo>
                  <a:pt x="1245" y="5928"/>
                </a:lnTo>
                <a:lnTo>
                  <a:pt x="1237" y="5941"/>
                </a:lnTo>
                <a:lnTo>
                  <a:pt x="1228" y="5954"/>
                </a:lnTo>
                <a:lnTo>
                  <a:pt x="1218" y="5966"/>
                </a:lnTo>
                <a:lnTo>
                  <a:pt x="1208" y="5978"/>
                </a:lnTo>
                <a:lnTo>
                  <a:pt x="1197" y="5989"/>
                </a:lnTo>
                <a:lnTo>
                  <a:pt x="1185" y="5999"/>
                </a:lnTo>
                <a:lnTo>
                  <a:pt x="1174" y="6010"/>
                </a:lnTo>
                <a:lnTo>
                  <a:pt x="1162" y="6019"/>
                </a:lnTo>
                <a:lnTo>
                  <a:pt x="1149" y="6028"/>
                </a:lnTo>
                <a:lnTo>
                  <a:pt x="1136" y="6037"/>
                </a:lnTo>
                <a:lnTo>
                  <a:pt x="1122" y="6045"/>
                </a:lnTo>
                <a:lnTo>
                  <a:pt x="1109" y="6052"/>
                </a:lnTo>
                <a:lnTo>
                  <a:pt x="1094" y="6058"/>
                </a:lnTo>
                <a:lnTo>
                  <a:pt x="1080" y="6064"/>
                </a:lnTo>
                <a:lnTo>
                  <a:pt x="1065" y="6070"/>
                </a:lnTo>
                <a:lnTo>
                  <a:pt x="1049" y="6074"/>
                </a:lnTo>
                <a:lnTo>
                  <a:pt x="1034" y="6077"/>
                </a:lnTo>
                <a:lnTo>
                  <a:pt x="1018" y="6081"/>
                </a:lnTo>
                <a:lnTo>
                  <a:pt x="1002" y="6082"/>
                </a:lnTo>
                <a:lnTo>
                  <a:pt x="986" y="6084"/>
                </a:lnTo>
                <a:lnTo>
                  <a:pt x="969" y="6084"/>
                </a:lnTo>
                <a:lnTo>
                  <a:pt x="324" y="6084"/>
                </a:lnTo>
                <a:lnTo>
                  <a:pt x="307" y="6084"/>
                </a:lnTo>
                <a:lnTo>
                  <a:pt x="290" y="6082"/>
                </a:lnTo>
                <a:lnTo>
                  <a:pt x="275" y="6081"/>
                </a:lnTo>
                <a:lnTo>
                  <a:pt x="259" y="6077"/>
                </a:lnTo>
                <a:lnTo>
                  <a:pt x="243" y="6074"/>
                </a:lnTo>
                <a:lnTo>
                  <a:pt x="228" y="6070"/>
                </a:lnTo>
                <a:lnTo>
                  <a:pt x="212" y="6064"/>
                </a:lnTo>
                <a:lnTo>
                  <a:pt x="198" y="6058"/>
                </a:lnTo>
                <a:lnTo>
                  <a:pt x="184" y="6052"/>
                </a:lnTo>
                <a:lnTo>
                  <a:pt x="170" y="6045"/>
                </a:lnTo>
                <a:lnTo>
                  <a:pt x="157" y="6037"/>
                </a:lnTo>
                <a:lnTo>
                  <a:pt x="143" y="6028"/>
                </a:lnTo>
                <a:lnTo>
                  <a:pt x="131" y="6019"/>
                </a:lnTo>
                <a:lnTo>
                  <a:pt x="119" y="6010"/>
                </a:lnTo>
                <a:lnTo>
                  <a:pt x="106" y="5999"/>
                </a:lnTo>
                <a:lnTo>
                  <a:pt x="95" y="5989"/>
                </a:lnTo>
                <a:lnTo>
                  <a:pt x="85" y="5978"/>
                </a:lnTo>
                <a:lnTo>
                  <a:pt x="75" y="5966"/>
                </a:lnTo>
                <a:lnTo>
                  <a:pt x="65" y="5954"/>
                </a:lnTo>
                <a:lnTo>
                  <a:pt x="56" y="5941"/>
                </a:lnTo>
                <a:lnTo>
                  <a:pt x="47" y="5928"/>
                </a:lnTo>
                <a:lnTo>
                  <a:pt x="39" y="5915"/>
                </a:lnTo>
                <a:lnTo>
                  <a:pt x="33" y="5901"/>
                </a:lnTo>
                <a:lnTo>
                  <a:pt x="26" y="5887"/>
                </a:lnTo>
                <a:lnTo>
                  <a:pt x="21" y="5872"/>
                </a:lnTo>
                <a:lnTo>
                  <a:pt x="15" y="5857"/>
                </a:lnTo>
                <a:lnTo>
                  <a:pt x="11" y="5842"/>
                </a:lnTo>
                <a:lnTo>
                  <a:pt x="7" y="5827"/>
                </a:lnTo>
                <a:lnTo>
                  <a:pt x="5" y="5810"/>
                </a:lnTo>
                <a:lnTo>
                  <a:pt x="3" y="5794"/>
                </a:lnTo>
                <a:lnTo>
                  <a:pt x="2" y="5778"/>
                </a:lnTo>
                <a:lnTo>
                  <a:pt x="0" y="5761"/>
                </a:lnTo>
                <a:lnTo>
                  <a:pt x="0" y="2263"/>
                </a:lnTo>
                <a:lnTo>
                  <a:pt x="2" y="2247"/>
                </a:lnTo>
                <a:lnTo>
                  <a:pt x="3" y="2230"/>
                </a:lnTo>
                <a:lnTo>
                  <a:pt x="5" y="2214"/>
                </a:lnTo>
                <a:lnTo>
                  <a:pt x="7" y="2198"/>
                </a:lnTo>
                <a:lnTo>
                  <a:pt x="11" y="2182"/>
                </a:lnTo>
                <a:lnTo>
                  <a:pt x="15" y="2168"/>
                </a:lnTo>
                <a:lnTo>
                  <a:pt x="21" y="2152"/>
                </a:lnTo>
                <a:lnTo>
                  <a:pt x="26" y="2137"/>
                </a:lnTo>
                <a:lnTo>
                  <a:pt x="33" y="2123"/>
                </a:lnTo>
                <a:lnTo>
                  <a:pt x="39" y="2110"/>
                </a:lnTo>
                <a:lnTo>
                  <a:pt x="47" y="2096"/>
                </a:lnTo>
                <a:lnTo>
                  <a:pt x="56" y="2083"/>
                </a:lnTo>
                <a:lnTo>
                  <a:pt x="65" y="2071"/>
                </a:lnTo>
                <a:lnTo>
                  <a:pt x="75" y="2058"/>
                </a:lnTo>
                <a:lnTo>
                  <a:pt x="85" y="2046"/>
                </a:lnTo>
                <a:lnTo>
                  <a:pt x="95" y="2035"/>
                </a:lnTo>
                <a:lnTo>
                  <a:pt x="106" y="2025"/>
                </a:lnTo>
                <a:lnTo>
                  <a:pt x="119" y="2014"/>
                </a:lnTo>
                <a:lnTo>
                  <a:pt x="131" y="2005"/>
                </a:lnTo>
                <a:lnTo>
                  <a:pt x="143" y="1996"/>
                </a:lnTo>
                <a:lnTo>
                  <a:pt x="157" y="1987"/>
                </a:lnTo>
                <a:lnTo>
                  <a:pt x="170" y="1979"/>
                </a:lnTo>
                <a:lnTo>
                  <a:pt x="184" y="1972"/>
                </a:lnTo>
                <a:lnTo>
                  <a:pt x="198" y="1966"/>
                </a:lnTo>
                <a:lnTo>
                  <a:pt x="212" y="1960"/>
                </a:lnTo>
                <a:lnTo>
                  <a:pt x="228" y="1955"/>
                </a:lnTo>
                <a:lnTo>
                  <a:pt x="243" y="1950"/>
                </a:lnTo>
                <a:lnTo>
                  <a:pt x="259" y="1947"/>
                </a:lnTo>
                <a:lnTo>
                  <a:pt x="275" y="1943"/>
                </a:lnTo>
                <a:lnTo>
                  <a:pt x="290" y="1942"/>
                </a:lnTo>
                <a:lnTo>
                  <a:pt x="307" y="1940"/>
                </a:lnTo>
                <a:lnTo>
                  <a:pt x="324" y="1940"/>
                </a:lnTo>
                <a:close/>
                <a:moveTo>
                  <a:pt x="1510" y="2238"/>
                </a:moveTo>
                <a:lnTo>
                  <a:pt x="1915" y="2238"/>
                </a:lnTo>
                <a:lnTo>
                  <a:pt x="1915" y="145"/>
                </a:lnTo>
                <a:lnTo>
                  <a:pt x="1915" y="0"/>
                </a:lnTo>
                <a:lnTo>
                  <a:pt x="2059" y="0"/>
                </a:lnTo>
                <a:lnTo>
                  <a:pt x="4107" y="0"/>
                </a:lnTo>
                <a:lnTo>
                  <a:pt x="4176" y="0"/>
                </a:lnTo>
                <a:lnTo>
                  <a:pt x="4220" y="53"/>
                </a:lnTo>
                <a:lnTo>
                  <a:pt x="4946" y="942"/>
                </a:lnTo>
                <a:lnTo>
                  <a:pt x="4978" y="983"/>
                </a:lnTo>
                <a:lnTo>
                  <a:pt x="4978" y="1033"/>
                </a:lnTo>
                <a:lnTo>
                  <a:pt x="4978" y="2238"/>
                </a:lnTo>
                <a:lnTo>
                  <a:pt x="5280" y="2238"/>
                </a:lnTo>
                <a:lnTo>
                  <a:pt x="5280" y="5793"/>
                </a:lnTo>
                <a:lnTo>
                  <a:pt x="1510" y="5793"/>
                </a:lnTo>
                <a:lnTo>
                  <a:pt x="1510" y="2238"/>
                </a:lnTo>
                <a:close/>
                <a:moveTo>
                  <a:pt x="2121" y="2651"/>
                </a:moveTo>
                <a:lnTo>
                  <a:pt x="2121" y="3528"/>
                </a:lnTo>
                <a:lnTo>
                  <a:pt x="3968" y="3528"/>
                </a:lnTo>
                <a:lnTo>
                  <a:pt x="3968" y="2651"/>
                </a:lnTo>
                <a:lnTo>
                  <a:pt x="2121" y="2651"/>
                </a:lnTo>
                <a:close/>
                <a:moveTo>
                  <a:pt x="3509" y="5141"/>
                </a:moveTo>
                <a:lnTo>
                  <a:pt x="3509" y="5424"/>
                </a:lnTo>
                <a:lnTo>
                  <a:pt x="3968" y="5424"/>
                </a:lnTo>
                <a:lnTo>
                  <a:pt x="3968" y="5141"/>
                </a:lnTo>
                <a:lnTo>
                  <a:pt x="3509" y="5141"/>
                </a:lnTo>
                <a:close/>
                <a:moveTo>
                  <a:pt x="2803" y="5141"/>
                </a:moveTo>
                <a:lnTo>
                  <a:pt x="2803" y="5424"/>
                </a:lnTo>
                <a:lnTo>
                  <a:pt x="3262" y="5424"/>
                </a:lnTo>
                <a:lnTo>
                  <a:pt x="3262" y="5141"/>
                </a:lnTo>
                <a:lnTo>
                  <a:pt x="2803" y="5141"/>
                </a:lnTo>
                <a:close/>
                <a:moveTo>
                  <a:pt x="2121" y="5141"/>
                </a:moveTo>
                <a:lnTo>
                  <a:pt x="2121" y="5424"/>
                </a:lnTo>
                <a:lnTo>
                  <a:pt x="2581" y="5424"/>
                </a:lnTo>
                <a:lnTo>
                  <a:pt x="2581" y="5141"/>
                </a:lnTo>
                <a:lnTo>
                  <a:pt x="2121" y="5141"/>
                </a:lnTo>
                <a:close/>
                <a:moveTo>
                  <a:pt x="3509" y="4704"/>
                </a:moveTo>
                <a:lnTo>
                  <a:pt x="3509" y="4987"/>
                </a:lnTo>
                <a:lnTo>
                  <a:pt x="3968" y="4987"/>
                </a:lnTo>
                <a:lnTo>
                  <a:pt x="3968" y="4704"/>
                </a:lnTo>
                <a:lnTo>
                  <a:pt x="3509" y="4704"/>
                </a:lnTo>
                <a:close/>
                <a:moveTo>
                  <a:pt x="2803" y="4704"/>
                </a:moveTo>
                <a:lnTo>
                  <a:pt x="2803" y="4987"/>
                </a:lnTo>
                <a:lnTo>
                  <a:pt x="3262" y="4987"/>
                </a:lnTo>
                <a:lnTo>
                  <a:pt x="3262" y="4704"/>
                </a:lnTo>
                <a:lnTo>
                  <a:pt x="2803" y="4704"/>
                </a:lnTo>
                <a:close/>
                <a:moveTo>
                  <a:pt x="2121" y="4704"/>
                </a:moveTo>
                <a:lnTo>
                  <a:pt x="2121" y="4987"/>
                </a:lnTo>
                <a:lnTo>
                  <a:pt x="2581" y="4987"/>
                </a:lnTo>
                <a:lnTo>
                  <a:pt x="2581" y="4704"/>
                </a:lnTo>
                <a:lnTo>
                  <a:pt x="2121" y="4704"/>
                </a:lnTo>
                <a:close/>
                <a:moveTo>
                  <a:pt x="3509" y="4256"/>
                </a:moveTo>
                <a:lnTo>
                  <a:pt x="3509" y="4539"/>
                </a:lnTo>
                <a:lnTo>
                  <a:pt x="3968" y="4539"/>
                </a:lnTo>
                <a:lnTo>
                  <a:pt x="3968" y="4256"/>
                </a:lnTo>
                <a:lnTo>
                  <a:pt x="3509" y="4256"/>
                </a:lnTo>
                <a:close/>
                <a:moveTo>
                  <a:pt x="2803" y="4256"/>
                </a:moveTo>
                <a:lnTo>
                  <a:pt x="2803" y="4539"/>
                </a:lnTo>
                <a:lnTo>
                  <a:pt x="3262" y="4539"/>
                </a:lnTo>
                <a:lnTo>
                  <a:pt x="3262" y="4256"/>
                </a:lnTo>
                <a:lnTo>
                  <a:pt x="2803" y="4256"/>
                </a:lnTo>
                <a:close/>
                <a:moveTo>
                  <a:pt x="2121" y="4256"/>
                </a:moveTo>
                <a:lnTo>
                  <a:pt x="2121" y="4539"/>
                </a:lnTo>
                <a:lnTo>
                  <a:pt x="2581" y="4539"/>
                </a:lnTo>
                <a:lnTo>
                  <a:pt x="2581" y="4256"/>
                </a:lnTo>
                <a:lnTo>
                  <a:pt x="2121" y="4256"/>
                </a:lnTo>
                <a:close/>
                <a:moveTo>
                  <a:pt x="3509" y="3819"/>
                </a:moveTo>
                <a:lnTo>
                  <a:pt x="3509" y="4102"/>
                </a:lnTo>
                <a:lnTo>
                  <a:pt x="3968" y="4102"/>
                </a:lnTo>
                <a:lnTo>
                  <a:pt x="3968" y="3819"/>
                </a:lnTo>
                <a:lnTo>
                  <a:pt x="3509" y="3819"/>
                </a:lnTo>
                <a:close/>
                <a:moveTo>
                  <a:pt x="2803" y="3819"/>
                </a:moveTo>
                <a:lnTo>
                  <a:pt x="2803" y="4102"/>
                </a:lnTo>
                <a:lnTo>
                  <a:pt x="3262" y="4102"/>
                </a:lnTo>
                <a:lnTo>
                  <a:pt x="3262" y="3819"/>
                </a:lnTo>
                <a:lnTo>
                  <a:pt x="2803" y="3819"/>
                </a:lnTo>
                <a:close/>
                <a:moveTo>
                  <a:pt x="2121" y="3819"/>
                </a:moveTo>
                <a:lnTo>
                  <a:pt x="2121" y="4102"/>
                </a:lnTo>
                <a:lnTo>
                  <a:pt x="2581" y="4102"/>
                </a:lnTo>
                <a:lnTo>
                  <a:pt x="2581" y="3819"/>
                </a:lnTo>
                <a:lnTo>
                  <a:pt x="2121" y="3819"/>
                </a:lnTo>
                <a:close/>
                <a:moveTo>
                  <a:pt x="2479" y="1864"/>
                </a:moveTo>
                <a:lnTo>
                  <a:pt x="2479" y="2048"/>
                </a:lnTo>
                <a:lnTo>
                  <a:pt x="4341" y="2048"/>
                </a:lnTo>
                <a:lnTo>
                  <a:pt x="4341" y="1864"/>
                </a:lnTo>
                <a:lnTo>
                  <a:pt x="2479" y="1864"/>
                </a:lnTo>
                <a:close/>
                <a:moveTo>
                  <a:pt x="2479" y="1443"/>
                </a:moveTo>
                <a:lnTo>
                  <a:pt x="2479" y="1627"/>
                </a:lnTo>
                <a:lnTo>
                  <a:pt x="4341" y="1627"/>
                </a:lnTo>
                <a:lnTo>
                  <a:pt x="4341" y="1443"/>
                </a:lnTo>
                <a:lnTo>
                  <a:pt x="2479" y="1443"/>
                </a:lnTo>
                <a:close/>
                <a:moveTo>
                  <a:pt x="2479" y="1044"/>
                </a:moveTo>
                <a:lnTo>
                  <a:pt x="2479" y="1228"/>
                </a:lnTo>
                <a:lnTo>
                  <a:pt x="3582" y="1228"/>
                </a:lnTo>
                <a:lnTo>
                  <a:pt x="3582" y="1044"/>
                </a:lnTo>
                <a:lnTo>
                  <a:pt x="2479" y="1044"/>
                </a:lnTo>
                <a:close/>
                <a:moveTo>
                  <a:pt x="2479" y="623"/>
                </a:moveTo>
                <a:lnTo>
                  <a:pt x="2479" y="807"/>
                </a:lnTo>
                <a:lnTo>
                  <a:pt x="3582" y="807"/>
                </a:lnTo>
                <a:lnTo>
                  <a:pt x="3582" y="623"/>
                </a:lnTo>
                <a:lnTo>
                  <a:pt x="2479" y="623"/>
                </a:lnTo>
                <a:close/>
                <a:moveTo>
                  <a:pt x="4167" y="447"/>
                </a:moveTo>
                <a:lnTo>
                  <a:pt x="4141" y="656"/>
                </a:lnTo>
                <a:lnTo>
                  <a:pt x="4466" y="812"/>
                </a:lnTo>
                <a:lnTo>
                  <a:pt x="4167" y="447"/>
                </a:lnTo>
                <a:close/>
                <a:moveTo>
                  <a:pt x="4688" y="1238"/>
                </a:moveTo>
                <a:lnTo>
                  <a:pt x="3922" y="871"/>
                </a:lnTo>
                <a:lnTo>
                  <a:pt x="3829" y="826"/>
                </a:lnTo>
                <a:lnTo>
                  <a:pt x="3842" y="722"/>
                </a:lnTo>
                <a:lnTo>
                  <a:pt x="3897" y="289"/>
                </a:lnTo>
                <a:lnTo>
                  <a:pt x="2203" y="289"/>
                </a:lnTo>
                <a:lnTo>
                  <a:pt x="2203" y="2238"/>
                </a:lnTo>
                <a:lnTo>
                  <a:pt x="4688" y="2238"/>
                </a:lnTo>
                <a:lnTo>
                  <a:pt x="4688" y="123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6" name="KSO_Shape"/>
          <p:cNvSpPr/>
          <p:nvPr/>
        </p:nvSpPr>
        <p:spPr bwMode="auto">
          <a:xfrm>
            <a:off x="5935383" y="2199267"/>
            <a:ext cx="323883" cy="328518"/>
          </a:xfrm>
          <a:custGeom>
            <a:avLst/>
            <a:gdLst>
              <a:gd name="T0" fmla="*/ 1575136 w 3826"/>
              <a:gd name="T1" fmla="*/ 952579 h 3884"/>
              <a:gd name="T2" fmla="*/ 1648376 w 3826"/>
              <a:gd name="T3" fmla="*/ 1177860 h 3884"/>
              <a:gd name="T4" fmla="*/ 1354950 w 3826"/>
              <a:gd name="T5" fmla="*/ 1470819 h 3884"/>
              <a:gd name="T6" fmla="*/ 1428654 w 3826"/>
              <a:gd name="T7" fmla="*/ 1177860 h 3884"/>
              <a:gd name="T8" fmla="*/ 1493088 w 3826"/>
              <a:gd name="T9" fmla="*/ 592407 h 3884"/>
              <a:gd name="T10" fmla="*/ 1598313 w 3826"/>
              <a:gd name="T11" fmla="*/ 278125 h 3884"/>
              <a:gd name="T12" fmla="*/ 1616391 w 3826"/>
              <a:gd name="T13" fmla="*/ 626709 h 3884"/>
              <a:gd name="T14" fmla="*/ 73704 w 3826"/>
              <a:gd name="T15" fmla="*/ 1800397 h 3884"/>
              <a:gd name="T16" fmla="*/ 0 w 3826"/>
              <a:gd name="T17" fmla="*/ 1727157 h 3884"/>
              <a:gd name="T18" fmla="*/ 2318 w 3826"/>
              <a:gd name="T19" fmla="*/ 298985 h 3884"/>
              <a:gd name="T20" fmla="*/ 1309059 w 3826"/>
              <a:gd name="T21" fmla="*/ 298985 h 3884"/>
              <a:gd name="T22" fmla="*/ 1318794 w 3826"/>
              <a:gd name="T23" fmla="*/ 1727157 h 3884"/>
              <a:gd name="T24" fmla="*/ 1245553 w 3826"/>
              <a:gd name="T25" fmla="*/ 1800397 h 3884"/>
              <a:gd name="T26" fmla="*/ 988748 w 3826"/>
              <a:gd name="T27" fmla="*/ 1324339 h 3884"/>
              <a:gd name="T28" fmla="*/ 230383 w 3826"/>
              <a:gd name="T29" fmla="*/ 1580678 h 3884"/>
              <a:gd name="T30" fmla="*/ 1135692 w 3826"/>
              <a:gd name="T31" fmla="*/ 921521 h 3884"/>
              <a:gd name="T32" fmla="*/ 1135692 w 3826"/>
              <a:gd name="T33" fmla="*/ 665183 h 3884"/>
              <a:gd name="T34" fmla="*/ 1135692 w 3826"/>
              <a:gd name="T35" fmla="*/ 518703 h 3884"/>
              <a:gd name="T36" fmla="*/ 293426 w 3826"/>
              <a:gd name="T37" fmla="*/ 408844 h 3884"/>
              <a:gd name="T38" fmla="*/ 183101 w 3826"/>
              <a:gd name="T39" fmla="*/ 591943 h 3884"/>
              <a:gd name="T40" fmla="*/ 183101 w 3826"/>
              <a:gd name="T41" fmla="*/ 848282 h 3884"/>
              <a:gd name="T42" fmla="*/ 183101 w 3826"/>
              <a:gd name="T43" fmla="*/ 994761 h 3884"/>
              <a:gd name="T44" fmla="*/ 1025831 w 3826"/>
              <a:gd name="T45" fmla="*/ 1104621 h 3884"/>
              <a:gd name="T46" fmla="*/ 1135692 w 3826"/>
              <a:gd name="T47" fmla="*/ 921521 h 3884"/>
              <a:gd name="T48" fmla="*/ 842730 w 3826"/>
              <a:gd name="T49" fmla="*/ 921521 h 3884"/>
              <a:gd name="T50" fmla="*/ 1061988 w 3826"/>
              <a:gd name="T51" fmla="*/ 1031381 h 3884"/>
              <a:gd name="T52" fmla="*/ 842730 w 3826"/>
              <a:gd name="T53" fmla="*/ 665183 h 3884"/>
              <a:gd name="T54" fmla="*/ 1061988 w 3826"/>
              <a:gd name="T55" fmla="*/ 848282 h 3884"/>
              <a:gd name="T56" fmla="*/ 842730 w 3826"/>
              <a:gd name="T57" fmla="*/ 665183 h 3884"/>
              <a:gd name="T58" fmla="*/ 1061988 w 3826"/>
              <a:gd name="T59" fmla="*/ 482084 h 3884"/>
              <a:gd name="T60" fmla="*/ 842730 w 3826"/>
              <a:gd name="T61" fmla="*/ 591943 h 3884"/>
              <a:gd name="T62" fmla="*/ 549304 w 3826"/>
              <a:gd name="T63" fmla="*/ 591943 h 3884"/>
              <a:gd name="T64" fmla="*/ 769489 w 3826"/>
              <a:gd name="T65" fmla="*/ 482084 h 3884"/>
              <a:gd name="T66" fmla="*/ 549304 w 3826"/>
              <a:gd name="T67" fmla="*/ 591943 h 3884"/>
              <a:gd name="T68" fmla="*/ 256805 w 3826"/>
              <a:gd name="T69" fmla="*/ 482084 h 3884"/>
              <a:gd name="T70" fmla="*/ 476527 w 3826"/>
              <a:gd name="T71" fmla="*/ 591943 h 3884"/>
              <a:gd name="T72" fmla="*/ 476527 w 3826"/>
              <a:gd name="T73" fmla="*/ 848282 h 3884"/>
              <a:gd name="T74" fmla="*/ 256805 w 3826"/>
              <a:gd name="T75" fmla="*/ 665183 h 3884"/>
              <a:gd name="T76" fmla="*/ 476527 w 3826"/>
              <a:gd name="T77" fmla="*/ 848282 h 3884"/>
              <a:gd name="T78" fmla="*/ 256805 w 3826"/>
              <a:gd name="T79" fmla="*/ 1031381 h 3884"/>
              <a:gd name="T80" fmla="*/ 476527 w 3826"/>
              <a:gd name="T81" fmla="*/ 921521 h 3884"/>
              <a:gd name="T82" fmla="*/ 769489 w 3826"/>
              <a:gd name="T83" fmla="*/ 665183 h 3884"/>
              <a:gd name="T84" fmla="*/ 549304 w 3826"/>
              <a:gd name="T85" fmla="*/ 848282 h 3884"/>
              <a:gd name="T86" fmla="*/ 769489 w 3826"/>
              <a:gd name="T87" fmla="*/ 665183 h 3884"/>
              <a:gd name="T88" fmla="*/ 769489 w 3826"/>
              <a:gd name="T89" fmla="*/ 1031381 h 3884"/>
              <a:gd name="T90" fmla="*/ 549304 w 3826"/>
              <a:gd name="T91" fmla="*/ 921521 h 388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3826" h="3884">
                <a:moveTo>
                  <a:pt x="3487" y="1352"/>
                </a:moveTo>
                <a:cubicBezTo>
                  <a:pt x="3417" y="1510"/>
                  <a:pt x="3401" y="1849"/>
                  <a:pt x="3398" y="2055"/>
                </a:cubicBezTo>
                <a:cubicBezTo>
                  <a:pt x="3398" y="2541"/>
                  <a:pt x="3398" y="2541"/>
                  <a:pt x="3398" y="2541"/>
                </a:cubicBezTo>
                <a:cubicBezTo>
                  <a:pt x="3556" y="2541"/>
                  <a:pt x="3556" y="2541"/>
                  <a:pt x="3556" y="2541"/>
                </a:cubicBezTo>
                <a:cubicBezTo>
                  <a:pt x="3556" y="3173"/>
                  <a:pt x="3556" y="3173"/>
                  <a:pt x="3556" y="3173"/>
                </a:cubicBezTo>
                <a:cubicBezTo>
                  <a:pt x="2923" y="3173"/>
                  <a:pt x="2923" y="3173"/>
                  <a:pt x="2923" y="3173"/>
                </a:cubicBezTo>
                <a:cubicBezTo>
                  <a:pt x="2923" y="2541"/>
                  <a:pt x="2923" y="2541"/>
                  <a:pt x="2923" y="2541"/>
                </a:cubicBezTo>
                <a:cubicBezTo>
                  <a:pt x="3082" y="2541"/>
                  <a:pt x="3082" y="2541"/>
                  <a:pt x="3082" y="2541"/>
                </a:cubicBezTo>
                <a:cubicBezTo>
                  <a:pt x="3082" y="2225"/>
                  <a:pt x="3082" y="2225"/>
                  <a:pt x="3082" y="2225"/>
                </a:cubicBezTo>
                <a:cubicBezTo>
                  <a:pt x="3082" y="2225"/>
                  <a:pt x="3043" y="1389"/>
                  <a:pt x="3221" y="1278"/>
                </a:cubicBezTo>
                <a:cubicBezTo>
                  <a:pt x="3130" y="1209"/>
                  <a:pt x="3070" y="1101"/>
                  <a:pt x="3070" y="978"/>
                </a:cubicBezTo>
                <a:cubicBezTo>
                  <a:pt x="3070" y="769"/>
                  <a:pt x="3240" y="600"/>
                  <a:pt x="3448" y="600"/>
                </a:cubicBezTo>
                <a:cubicBezTo>
                  <a:pt x="3657" y="600"/>
                  <a:pt x="3826" y="769"/>
                  <a:pt x="3826" y="978"/>
                </a:cubicBezTo>
                <a:cubicBezTo>
                  <a:pt x="3826" y="1173"/>
                  <a:pt x="3677" y="1332"/>
                  <a:pt x="3487" y="1352"/>
                </a:cubicBezTo>
                <a:close/>
                <a:moveTo>
                  <a:pt x="2687" y="3884"/>
                </a:moveTo>
                <a:cubicBezTo>
                  <a:pt x="159" y="3884"/>
                  <a:pt x="159" y="3884"/>
                  <a:pt x="159" y="3884"/>
                </a:cubicBezTo>
                <a:cubicBezTo>
                  <a:pt x="159" y="3726"/>
                  <a:pt x="159" y="3726"/>
                  <a:pt x="159" y="3726"/>
                </a:cubicBezTo>
                <a:cubicBezTo>
                  <a:pt x="0" y="3726"/>
                  <a:pt x="0" y="3726"/>
                  <a:pt x="0" y="3726"/>
                </a:cubicBezTo>
                <a:cubicBezTo>
                  <a:pt x="0" y="645"/>
                  <a:pt x="0" y="645"/>
                  <a:pt x="0" y="645"/>
                </a:cubicBezTo>
                <a:cubicBezTo>
                  <a:pt x="5" y="645"/>
                  <a:pt x="5" y="645"/>
                  <a:pt x="5" y="645"/>
                </a:cubicBezTo>
                <a:cubicBezTo>
                  <a:pt x="47" y="285"/>
                  <a:pt x="656" y="0"/>
                  <a:pt x="1403" y="0"/>
                </a:cubicBezTo>
                <a:cubicBezTo>
                  <a:pt x="2150" y="0"/>
                  <a:pt x="2780" y="285"/>
                  <a:pt x="2824" y="645"/>
                </a:cubicBezTo>
                <a:cubicBezTo>
                  <a:pt x="2845" y="645"/>
                  <a:pt x="2845" y="645"/>
                  <a:pt x="2845" y="645"/>
                </a:cubicBezTo>
                <a:cubicBezTo>
                  <a:pt x="2845" y="3726"/>
                  <a:pt x="2845" y="3726"/>
                  <a:pt x="2845" y="3726"/>
                </a:cubicBezTo>
                <a:cubicBezTo>
                  <a:pt x="2687" y="3726"/>
                  <a:pt x="2687" y="3726"/>
                  <a:pt x="2687" y="3726"/>
                </a:cubicBezTo>
                <a:lnTo>
                  <a:pt x="2687" y="3884"/>
                </a:lnTo>
                <a:close/>
                <a:moveTo>
                  <a:pt x="2416" y="3410"/>
                </a:moveTo>
                <a:cubicBezTo>
                  <a:pt x="2133" y="2857"/>
                  <a:pt x="2133" y="2857"/>
                  <a:pt x="2133" y="2857"/>
                </a:cubicBezTo>
                <a:cubicBezTo>
                  <a:pt x="779" y="2857"/>
                  <a:pt x="779" y="2857"/>
                  <a:pt x="779" y="2857"/>
                </a:cubicBezTo>
                <a:cubicBezTo>
                  <a:pt x="497" y="3410"/>
                  <a:pt x="497" y="3410"/>
                  <a:pt x="497" y="3410"/>
                </a:cubicBezTo>
                <a:lnTo>
                  <a:pt x="2416" y="3410"/>
                </a:lnTo>
                <a:close/>
                <a:moveTo>
                  <a:pt x="2450" y="1988"/>
                </a:moveTo>
                <a:cubicBezTo>
                  <a:pt x="2450" y="1830"/>
                  <a:pt x="2450" y="1830"/>
                  <a:pt x="2450" y="1830"/>
                </a:cubicBezTo>
                <a:cubicBezTo>
                  <a:pt x="2450" y="1435"/>
                  <a:pt x="2450" y="1435"/>
                  <a:pt x="2450" y="1435"/>
                </a:cubicBezTo>
                <a:cubicBezTo>
                  <a:pt x="2450" y="1277"/>
                  <a:pt x="2450" y="1277"/>
                  <a:pt x="2450" y="1277"/>
                </a:cubicBezTo>
                <a:cubicBezTo>
                  <a:pt x="2450" y="1119"/>
                  <a:pt x="2450" y="1119"/>
                  <a:pt x="2450" y="1119"/>
                </a:cubicBezTo>
                <a:cubicBezTo>
                  <a:pt x="2450" y="988"/>
                  <a:pt x="2344" y="882"/>
                  <a:pt x="2213" y="882"/>
                </a:cubicBezTo>
                <a:cubicBezTo>
                  <a:pt x="633" y="882"/>
                  <a:pt x="633" y="882"/>
                  <a:pt x="633" y="882"/>
                </a:cubicBezTo>
                <a:cubicBezTo>
                  <a:pt x="502" y="882"/>
                  <a:pt x="395" y="988"/>
                  <a:pt x="395" y="1119"/>
                </a:cubicBezTo>
                <a:cubicBezTo>
                  <a:pt x="395" y="1277"/>
                  <a:pt x="395" y="1277"/>
                  <a:pt x="395" y="1277"/>
                </a:cubicBezTo>
                <a:cubicBezTo>
                  <a:pt x="395" y="1435"/>
                  <a:pt x="395" y="1435"/>
                  <a:pt x="395" y="1435"/>
                </a:cubicBezTo>
                <a:cubicBezTo>
                  <a:pt x="395" y="1830"/>
                  <a:pt x="395" y="1830"/>
                  <a:pt x="395" y="1830"/>
                </a:cubicBezTo>
                <a:cubicBezTo>
                  <a:pt x="395" y="1988"/>
                  <a:pt x="395" y="1988"/>
                  <a:pt x="395" y="1988"/>
                </a:cubicBezTo>
                <a:cubicBezTo>
                  <a:pt x="395" y="2146"/>
                  <a:pt x="395" y="2146"/>
                  <a:pt x="395" y="2146"/>
                </a:cubicBezTo>
                <a:cubicBezTo>
                  <a:pt x="395" y="2277"/>
                  <a:pt x="502" y="2383"/>
                  <a:pt x="633" y="2383"/>
                </a:cubicBezTo>
                <a:cubicBezTo>
                  <a:pt x="2213" y="2383"/>
                  <a:pt x="2213" y="2383"/>
                  <a:pt x="2213" y="2383"/>
                </a:cubicBezTo>
                <a:cubicBezTo>
                  <a:pt x="2344" y="2383"/>
                  <a:pt x="2450" y="2277"/>
                  <a:pt x="2450" y="2146"/>
                </a:cubicBezTo>
                <a:lnTo>
                  <a:pt x="2450" y="1988"/>
                </a:lnTo>
                <a:close/>
                <a:moveTo>
                  <a:pt x="1818" y="2225"/>
                </a:moveTo>
                <a:cubicBezTo>
                  <a:pt x="1818" y="1988"/>
                  <a:pt x="1818" y="1988"/>
                  <a:pt x="1818" y="1988"/>
                </a:cubicBezTo>
                <a:cubicBezTo>
                  <a:pt x="2291" y="1988"/>
                  <a:pt x="2291" y="1988"/>
                  <a:pt x="2291" y="1988"/>
                </a:cubicBezTo>
                <a:cubicBezTo>
                  <a:pt x="2291" y="2225"/>
                  <a:pt x="2291" y="2225"/>
                  <a:pt x="2291" y="2225"/>
                </a:cubicBezTo>
                <a:lnTo>
                  <a:pt x="1818" y="2225"/>
                </a:lnTo>
                <a:close/>
                <a:moveTo>
                  <a:pt x="1818" y="1435"/>
                </a:moveTo>
                <a:cubicBezTo>
                  <a:pt x="2291" y="1435"/>
                  <a:pt x="2291" y="1435"/>
                  <a:pt x="2291" y="1435"/>
                </a:cubicBezTo>
                <a:cubicBezTo>
                  <a:pt x="2291" y="1830"/>
                  <a:pt x="2291" y="1830"/>
                  <a:pt x="2291" y="1830"/>
                </a:cubicBezTo>
                <a:cubicBezTo>
                  <a:pt x="1818" y="1830"/>
                  <a:pt x="1818" y="1830"/>
                  <a:pt x="1818" y="1830"/>
                </a:cubicBezTo>
                <a:lnTo>
                  <a:pt x="1818" y="1435"/>
                </a:lnTo>
                <a:close/>
                <a:moveTo>
                  <a:pt x="1818" y="1040"/>
                </a:moveTo>
                <a:cubicBezTo>
                  <a:pt x="2291" y="1040"/>
                  <a:pt x="2291" y="1040"/>
                  <a:pt x="2291" y="1040"/>
                </a:cubicBezTo>
                <a:cubicBezTo>
                  <a:pt x="2291" y="1277"/>
                  <a:pt x="2291" y="1277"/>
                  <a:pt x="2291" y="1277"/>
                </a:cubicBezTo>
                <a:cubicBezTo>
                  <a:pt x="1818" y="1277"/>
                  <a:pt x="1818" y="1277"/>
                  <a:pt x="1818" y="1277"/>
                </a:cubicBezTo>
                <a:lnTo>
                  <a:pt x="1818" y="1040"/>
                </a:lnTo>
                <a:close/>
                <a:moveTo>
                  <a:pt x="1185" y="1277"/>
                </a:moveTo>
                <a:cubicBezTo>
                  <a:pt x="1185" y="1040"/>
                  <a:pt x="1185" y="1040"/>
                  <a:pt x="1185" y="1040"/>
                </a:cubicBezTo>
                <a:cubicBezTo>
                  <a:pt x="1660" y="1040"/>
                  <a:pt x="1660" y="1040"/>
                  <a:pt x="1660" y="1040"/>
                </a:cubicBezTo>
                <a:cubicBezTo>
                  <a:pt x="1660" y="1277"/>
                  <a:pt x="1660" y="1277"/>
                  <a:pt x="1660" y="1277"/>
                </a:cubicBezTo>
                <a:lnTo>
                  <a:pt x="1185" y="1277"/>
                </a:lnTo>
                <a:close/>
                <a:moveTo>
                  <a:pt x="554" y="1277"/>
                </a:moveTo>
                <a:cubicBezTo>
                  <a:pt x="554" y="1040"/>
                  <a:pt x="554" y="1040"/>
                  <a:pt x="554" y="1040"/>
                </a:cubicBezTo>
                <a:cubicBezTo>
                  <a:pt x="1028" y="1040"/>
                  <a:pt x="1028" y="1040"/>
                  <a:pt x="1028" y="1040"/>
                </a:cubicBezTo>
                <a:cubicBezTo>
                  <a:pt x="1028" y="1277"/>
                  <a:pt x="1028" y="1277"/>
                  <a:pt x="1028" y="1277"/>
                </a:cubicBezTo>
                <a:lnTo>
                  <a:pt x="554" y="1277"/>
                </a:lnTo>
                <a:close/>
                <a:moveTo>
                  <a:pt x="1028" y="1830"/>
                </a:moveTo>
                <a:cubicBezTo>
                  <a:pt x="554" y="1830"/>
                  <a:pt x="554" y="1830"/>
                  <a:pt x="554" y="1830"/>
                </a:cubicBezTo>
                <a:cubicBezTo>
                  <a:pt x="554" y="1435"/>
                  <a:pt x="554" y="1435"/>
                  <a:pt x="554" y="1435"/>
                </a:cubicBezTo>
                <a:cubicBezTo>
                  <a:pt x="1028" y="1435"/>
                  <a:pt x="1028" y="1435"/>
                  <a:pt x="1028" y="1435"/>
                </a:cubicBezTo>
                <a:lnTo>
                  <a:pt x="1028" y="1830"/>
                </a:lnTo>
                <a:close/>
                <a:moveTo>
                  <a:pt x="1028" y="2225"/>
                </a:moveTo>
                <a:cubicBezTo>
                  <a:pt x="554" y="2225"/>
                  <a:pt x="554" y="2225"/>
                  <a:pt x="554" y="2225"/>
                </a:cubicBezTo>
                <a:cubicBezTo>
                  <a:pt x="554" y="1988"/>
                  <a:pt x="554" y="1988"/>
                  <a:pt x="554" y="1988"/>
                </a:cubicBezTo>
                <a:cubicBezTo>
                  <a:pt x="1028" y="1988"/>
                  <a:pt x="1028" y="1988"/>
                  <a:pt x="1028" y="1988"/>
                </a:cubicBezTo>
                <a:lnTo>
                  <a:pt x="1028" y="2225"/>
                </a:lnTo>
                <a:close/>
                <a:moveTo>
                  <a:pt x="1660" y="1435"/>
                </a:moveTo>
                <a:cubicBezTo>
                  <a:pt x="1660" y="1830"/>
                  <a:pt x="1660" y="1830"/>
                  <a:pt x="1660" y="1830"/>
                </a:cubicBezTo>
                <a:cubicBezTo>
                  <a:pt x="1185" y="1830"/>
                  <a:pt x="1185" y="1830"/>
                  <a:pt x="1185" y="1830"/>
                </a:cubicBezTo>
                <a:cubicBezTo>
                  <a:pt x="1185" y="1435"/>
                  <a:pt x="1185" y="1435"/>
                  <a:pt x="1185" y="1435"/>
                </a:cubicBezTo>
                <a:lnTo>
                  <a:pt x="1660" y="1435"/>
                </a:lnTo>
                <a:close/>
                <a:moveTo>
                  <a:pt x="1660" y="1988"/>
                </a:moveTo>
                <a:cubicBezTo>
                  <a:pt x="1660" y="2225"/>
                  <a:pt x="1660" y="2225"/>
                  <a:pt x="1660" y="2225"/>
                </a:cubicBezTo>
                <a:cubicBezTo>
                  <a:pt x="1185" y="2225"/>
                  <a:pt x="1185" y="2225"/>
                  <a:pt x="1185" y="2225"/>
                </a:cubicBezTo>
                <a:cubicBezTo>
                  <a:pt x="1185" y="1988"/>
                  <a:pt x="1185" y="1988"/>
                  <a:pt x="1185" y="1988"/>
                </a:cubicBezTo>
                <a:lnTo>
                  <a:pt x="1660" y="198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7" name="KSO_Shape"/>
          <p:cNvSpPr/>
          <p:nvPr/>
        </p:nvSpPr>
        <p:spPr bwMode="auto">
          <a:xfrm>
            <a:off x="7345162" y="3606065"/>
            <a:ext cx="323219" cy="323219"/>
          </a:xfrm>
          <a:custGeom>
            <a:avLst/>
            <a:gdLst>
              <a:gd name="T0" fmla="*/ 1726800 w 2775"/>
              <a:gd name="T1" fmla="*/ 1800397 h 2775"/>
              <a:gd name="T2" fmla="*/ 1007300 w 2775"/>
              <a:gd name="T3" fmla="*/ 1731625 h 2775"/>
              <a:gd name="T4" fmla="*/ 1187499 w 2775"/>
              <a:gd name="T5" fmla="*/ 1728381 h 2775"/>
              <a:gd name="T6" fmla="*/ 1280191 w 2775"/>
              <a:gd name="T7" fmla="*/ 1548017 h 2775"/>
              <a:gd name="T8" fmla="*/ 1367050 w 2775"/>
              <a:gd name="T9" fmla="*/ 1728381 h 2775"/>
              <a:gd name="T10" fmla="*/ 1546601 w 2775"/>
              <a:gd name="T11" fmla="*/ 1548017 h 2775"/>
              <a:gd name="T12" fmla="*/ 1726800 w 2775"/>
              <a:gd name="T13" fmla="*/ 1368302 h 2775"/>
              <a:gd name="T14" fmla="*/ 1546601 w 2775"/>
              <a:gd name="T15" fmla="*/ 1187938 h 2775"/>
              <a:gd name="T16" fmla="*/ 1726800 w 2775"/>
              <a:gd name="T17" fmla="*/ 1008222 h 2775"/>
              <a:gd name="T18" fmla="*/ 1546601 w 2775"/>
              <a:gd name="T19" fmla="*/ 828507 h 2775"/>
              <a:gd name="T20" fmla="*/ 1477892 w 2775"/>
              <a:gd name="T21" fmla="*/ 755842 h 2775"/>
              <a:gd name="T22" fmla="*/ 1726800 w 2775"/>
              <a:gd name="T23" fmla="*/ 755842 h 2775"/>
              <a:gd name="T24" fmla="*/ 1798750 w 2775"/>
              <a:gd name="T25" fmla="*/ 1800397 h 2775"/>
              <a:gd name="T26" fmla="*/ 1367050 w 2775"/>
              <a:gd name="T27" fmla="*/ 1548017 h 2775"/>
              <a:gd name="T28" fmla="*/ 1413720 w 2775"/>
              <a:gd name="T29" fmla="*/ 1368302 h 2775"/>
              <a:gd name="T30" fmla="*/ 1546601 w 2775"/>
              <a:gd name="T31" fmla="*/ 1548017 h 2775"/>
              <a:gd name="T32" fmla="*/ 1483726 w 2775"/>
              <a:gd name="T33" fmla="*/ 1187938 h 2775"/>
              <a:gd name="T34" fmla="*/ 1546601 w 2775"/>
              <a:gd name="T35" fmla="*/ 1008222 h 2775"/>
              <a:gd name="T36" fmla="*/ 1483726 w 2775"/>
              <a:gd name="T37" fmla="*/ 1187938 h 2775"/>
              <a:gd name="T38" fmla="*/ 1726800 w 2775"/>
              <a:gd name="T39" fmla="*/ 755842 h 2775"/>
              <a:gd name="T40" fmla="*/ 1413720 w 2775"/>
              <a:gd name="T41" fmla="*/ 968646 h 2775"/>
              <a:gd name="T42" fmla="*/ 0 w 2775"/>
              <a:gd name="T43" fmla="*/ 968646 h 2775"/>
              <a:gd name="T44" fmla="*/ 631345 w 2775"/>
              <a:gd name="T45" fmla="*/ 103158 h 2775"/>
              <a:gd name="T46" fmla="*/ 530226 w 2775"/>
              <a:gd name="T47" fmla="*/ 60338 h 2775"/>
              <a:gd name="T48" fmla="*/ 836176 w 2775"/>
              <a:gd name="T49" fmla="*/ 0 h 2775"/>
              <a:gd name="T50" fmla="*/ 836176 w 2775"/>
              <a:gd name="T51" fmla="*/ 105104 h 2775"/>
              <a:gd name="T52" fmla="*/ 783672 w 2775"/>
              <a:gd name="T53" fmla="*/ 260165 h 2775"/>
              <a:gd name="T54" fmla="*/ 1174535 w 2775"/>
              <a:gd name="T55" fmla="*/ 298444 h 2775"/>
              <a:gd name="T56" fmla="*/ 1186203 w 2775"/>
              <a:gd name="T57" fmla="*/ 209560 h 2775"/>
              <a:gd name="T58" fmla="*/ 1267876 w 2775"/>
              <a:gd name="T59" fmla="*/ 369811 h 2775"/>
              <a:gd name="T60" fmla="*/ 1166109 w 2775"/>
              <a:gd name="T61" fmla="*/ 428851 h 2775"/>
              <a:gd name="T62" fmla="*/ 1145366 w 2775"/>
              <a:gd name="T63" fmla="*/ 631923 h 2775"/>
              <a:gd name="T64" fmla="*/ 1033876 w 2775"/>
              <a:gd name="T65" fmla="*/ 637113 h 2775"/>
              <a:gd name="T66" fmla="*/ 709129 w 2775"/>
              <a:gd name="T67" fmla="*/ 416524 h 2775"/>
              <a:gd name="T68" fmla="*/ 372066 w 2775"/>
              <a:gd name="T69" fmla="*/ 631274 h 2775"/>
              <a:gd name="T70" fmla="*/ 269002 w 2775"/>
              <a:gd name="T71" fmla="*/ 629328 h 2775"/>
              <a:gd name="T72" fmla="*/ 261872 w 2775"/>
              <a:gd name="T73" fmla="*/ 942694 h 2775"/>
              <a:gd name="T74" fmla="*/ 156216 w 2775"/>
              <a:gd name="T75" fmla="*/ 993949 h 2775"/>
              <a:gd name="T76" fmla="*/ 335767 w 2775"/>
              <a:gd name="T77" fmla="*/ 1254114 h 2775"/>
              <a:gd name="T78" fmla="*/ 316969 w 2775"/>
              <a:gd name="T79" fmla="*/ 1359867 h 2775"/>
              <a:gd name="T80" fmla="*/ 680608 w 2775"/>
              <a:gd name="T81" fmla="*/ 1520768 h 2775"/>
              <a:gd name="T82" fmla="*/ 731816 w 2775"/>
              <a:gd name="T83" fmla="*/ 1413717 h 2775"/>
              <a:gd name="T84" fmla="*/ 1099344 w 2775"/>
              <a:gd name="T85" fmla="*/ 1360516 h 2775"/>
              <a:gd name="T86" fmla="*/ 1067582 w 2775"/>
              <a:gd name="T87" fmla="*/ 1254763 h 2775"/>
              <a:gd name="T88" fmla="*/ 1260097 w 2775"/>
              <a:gd name="T89" fmla="*/ 995246 h 2775"/>
              <a:gd name="T90" fmla="*/ 1149255 w 2775"/>
              <a:gd name="T91" fmla="*/ 942694 h 2775"/>
              <a:gd name="T92" fmla="*/ 1145366 w 2775"/>
              <a:gd name="T93" fmla="*/ 631923 h 2775"/>
              <a:gd name="T94" fmla="*/ 626808 w 2775"/>
              <a:gd name="T95" fmla="*/ 1022496 h 2775"/>
              <a:gd name="T96" fmla="*/ 680608 w 2775"/>
              <a:gd name="T97" fmla="*/ 497623 h 2775"/>
              <a:gd name="T98" fmla="*/ 733112 w 2775"/>
              <a:gd name="T99" fmla="*/ 497623 h 2775"/>
              <a:gd name="T100" fmla="*/ 784968 w 2775"/>
              <a:gd name="T101" fmla="*/ 1022496 h 277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775" h="2775">
                <a:moveTo>
                  <a:pt x="2664" y="2775"/>
                </a:moveTo>
                <a:cubicBezTo>
                  <a:pt x="2664" y="2775"/>
                  <a:pt x="2664" y="2775"/>
                  <a:pt x="2664" y="2775"/>
                </a:cubicBezTo>
                <a:cubicBezTo>
                  <a:pt x="2427" y="2775"/>
                  <a:pt x="1974" y="2775"/>
                  <a:pt x="1554" y="2775"/>
                </a:cubicBezTo>
                <a:cubicBezTo>
                  <a:pt x="1554" y="2669"/>
                  <a:pt x="1554" y="2669"/>
                  <a:pt x="1554" y="2669"/>
                </a:cubicBezTo>
                <a:cubicBezTo>
                  <a:pt x="1559" y="2667"/>
                  <a:pt x="1564" y="2666"/>
                  <a:pt x="1568" y="2664"/>
                </a:cubicBezTo>
                <a:cubicBezTo>
                  <a:pt x="1832" y="2664"/>
                  <a:pt x="1832" y="2664"/>
                  <a:pt x="1832" y="2664"/>
                </a:cubicBezTo>
                <a:cubicBezTo>
                  <a:pt x="1832" y="2511"/>
                  <a:pt x="1832" y="2511"/>
                  <a:pt x="1832" y="2511"/>
                </a:cubicBezTo>
                <a:cubicBezTo>
                  <a:pt x="1882" y="2473"/>
                  <a:pt x="1931" y="2432"/>
                  <a:pt x="1975" y="2386"/>
                </a:cubicBezTo>
                <a:cubicBezTo>
                  <a:pt x="2109" y="2386"/>
                  <a:pt x="2109" y="2386"/>
                  <a:pt x="2109" y="2386"/>
                </a:cubicBezTo>
                <a:cubicBezTo>
                  <a:pt x="2109" y="2664"/>
                  <a:pt x="2109" y="2664"/>
                  <a:pt x="2109" y="2664"/>
                </a:cubicBezTo>
                <a:cubicBezTo>
                  <a:pt x="2386" y="2664"/>
                  <a:pt x="2386" y="2664"/>
                  <a:pt x="2386" y="2664"/>
                </a:cubicBezTo>
                <a:cubicBezTo>
                  <a:pt x="2386" y="2386"/>
                  <a:pt x="2386" y="2386"/>
                  <a:pt x="2386" y="2386"/>
                </a:cubicBezTo>
                <a:cubicBezTo>
                  <a:pt x="2664" y="2386"/>
                  <a:pt x="2664" y="2386"/>
                  <a:pt x="2664" y="2386"/>
                </a:cubicBezTo>
                <a:cubicBezTo>
                  <a:pt x="2664" y="2109"/>
                  <a:pt x="2664" y="2109"/>
                  <a:pt x="2664" y="2109"/>
                </a:cubicBezTo>
                <a:cubicBezTo>
                  <a:pt x="2386" y="2109"/>
                  <a:pt x="2386" y="2109"/>
                  <a:pt x="2386" y="2109"/>
                </a:cubicBezTo>
                <a:cubicBezTo>
                  <a:pt x="2386" y="1831"/>
                  <a:pt x="2386" y="1831"/>
                  <a:pt x="2386" y="1831"/>
                </a:cubicBezTo>
                <a:cubicBezTo>
                  <a:pt x="2664" y="1831"/>
                  <a:pt x="2664" y="1831"/>
                  <a:pt x="2664" y="1831"/>
                </a:cubicBezTo>
                <a:cubicBezTo>
                  <a:pt x="2664" y="1554"/>
                  <a:pt x="2664" y="1554"/>
                  <a:pt x="2664" y="1554"/>
                </a:cubicBezTo>
                <a:cubicBezTo>
                  <a:pt x="2386" y="1554"/>
                  <a:pt x="2386" y="1554"/>
                  <a:pt x="2386" y="1554"/>
                </a:cubicBezTo>
                <a:cubicBezTo>
                  <a:pt x="2386" y="1277"/>
                  <a:pt x="2386" y="1277"/>
                  <a:pt x="2386" y="1277"/>
                </a:cubicBezTo>
                <a:cubicBezTo>
                  <a:pt x="2307" y="1277"/>
                  <a:pt x="2307" y="1277"/>
                  <a:pt x="2307" y="1277"/>
                </a:cubicBezTo>
                <a:cubicBezTo>
                  <a:pt x="2300" y="1238"/>
                  <a:pt x="2291" y="1202"/>
                  <a:pt x="2280" y="1165"/>
                </a:cubicBezTo>
                <a:cubicBezTo>
                  <a:pt x="2433" y="1165"/>
                  <a:pt x="2566" y="1165"/>
                  <a:pt x="2664" y="1165"/>
                </a:cubicBezTo>
                <a:cubicBezTo>
                  <a:pt x="2664" y="1165"/>
                  <a:pt x="2664" y="1165"/>
                  <a:pt x="2664" y="1165"/>
                </a:cubicBezTo>
                <a:cubicBezTo>
                  <a:pt x="2775" y="1165"/>
                  <a:pt x="2775" y="1165"/>
                  <a:pt x="2775" y="1165"/>
                </a:cubicBezTo>
                <a:cubicBezTo>
                  <a:pt x="2775" y="2775"/>
                  <a:pt x="2775" y="2775"/>
                  <a:pt x="2775" y="2775"/>
                </a:cubicBezTo>
                <a:lnTo>
                  <a:pt x="2664" y="2775"/>
                </a:lnTo>
                <a:close/>
                <a:moveTo>
                  <a:pt x="2109" y="2386"/>
                </a:moveTo>
                <a:cubicBezTo>
                  <a:pt x="2109" y="2224"/>
                  <a:pt x="2109" y="2224"/>
                  <a:pt x="2109" y="2224"/>
                </a:cubicBezTo>
                <a:cubicBezTo>
                  <a:pt x="2135" y="2187"/>
                  <a:pt x="2159" y="2149"/>
                  <a:pt x="2181" y="2109"/>
                </a:cubicBezTo>
                <a:cubicBezTo>
                  <a:pt x="2386" y="2109"/>
                  <a:pt x="2386" y="2109"/>
                  <a:pt x="2386" y="2109"/>
                </a:cubicBezTo>
                <a:cubicBezTo>
                  <a:pt x="2386" y="2386"/>
                  <a:pt x="2386" y="2386"/>
                  <a:pt x="2386" y="2386"/>
                </a:cubicBezTo>
                <a:lnTo>
                  <a:pt x="2109" y="2386"/>
                </a:lnTo>
                <a:close/>
                <a:moveTo>
                  <a:pt x="2289" y="1831"/>
                </a:moveTo>
                <a:cubicBezTo>
                  <a:pt x="2312" y="1742"/>
                  <a:pt x="2326" y="1650"/>
                  <a:pt x="2329" y="1554"/>
                </a:cubicBezTo>
                <a:cubicBezTo>
                  <a:pt x="2386" y="1554"/>
                  <a:pt x="2386" y="1554"/>
                  <a:pt x="2386" y="1554"/>
                </a:cubicBezTo>
                <a:cubicBezTo>
                  <a:pt x="2386" y="1831"/>
                  <a:pt x="2386" y="1831"/>
                  <a:pt x="2386" y="1831"/>
                </a:cubicBezTo>
                <a:lnTo>
                  <a:pt x="2289" y="1831"/>
                </a:lnTo>
                <a:close/>
                <a:moveTo>
                  <a:pt x="2664" y="1165"/>
                </a:moveTo>
                <a:cubicBezTo>
                  <a:pt x="2664" y="1165"/>
                  <a:pt x="2664" y="1165"/>
                  <a:pt x="2664" y="1165"/>
                </a:cubicBezTo>
                <a:cubicBezTo>
                  <a:pt x="2566" y="1165"/>
                  <a:pt x="2336" y="1165"/>
                  <a:pt x="2664" y="1165"/>
                </a:cubicBezTo>
                <a:close/>
                <a:moveTo>
                  <a:pt x="2181" y="1493"/>
                </a:moveTo>
                <a:cubicBezTo>
                  <a:pt x="2181" y="2097"/>
                  <a:pt x="1697" y="2587"/>
                  <a:pt x="1093" y="2587"/>
                </a:cubicBezTo>
                <a:cubicBezTo>
                  <a:pt x="489" y="2587"/>
                  <a:pt x="0" y="2097"/>
                  <a:pt x="0" y="1493"/>
                </a:cubicBezTo>
                <a:cubicBezTo>
                  <a:pt x="0" y="906"/>
                  <a:pt x="506" y="401"/>
                  <a:pt x="974" y="401"/>
                </a:cubicBezTo>
                <a:cubicBezTo>
                  <a:pt x="974" y="159"/>
                  <a:pt x="974" y="159"/>
                  <a:pt x="974" y="159"/>
                </a:cubicBezTo>
                <a:cubicBezTo>
                  <a:pt x="894" y="159"/>
                  <a:pt x="894" y="159"/>
                  <a:pt x="894" y="159"/>
                </a:cubicBezTo>
                <a:cubicBezTo>
                  <a:pt x="894" y="159"/>
                  <a:pt x="818" y="162"/>
                  <a:pt x="818" y="93"/>
                </a:cubicBezTo>
                <a:cubicBezTo>
                  <a:pt x="818" y="93"/>
                  <a:pt x="808" y="0"/>
                  <a:pt x="899" y="0"/>
                </a:cubicBezTo>
                <a:cubicBezTo>
                  <a:pt x="1290" y="0"/>
                  <a:pt x="1290" y="0"/>
                  <a:pt x="1290" y="0"/>
                </a:cubicBezTo>
                <a:cubicBezTo>
                  <a:pt x="1290" y="0"/>
                  <a:pt x="1376" y="5"/>
                  <a:pt x="1376" y="83"/>
                </a:cubicBezTo>
                <a:cubicBezTo>
                  <a:pt x="1376" y="83"/>
                  <a:pt x="1370" y="162"/>
                  <a:pt x="1290" y="162"/>
                </a:cubicBezTo>
                <a:cubicBezTo>
                  <a:pt x="1209" y="162"/>
                  <a:pt x="1209" y="162"/>
                  <a:pt x="1209" y="162"/>
                </a:cubicBezTo>
                <a:cubicBezTo>
                  <a:pt x="1209" y="401"/>
                  <a:pt x="1209" y="401"/>
                  <a:pt x="1209" y="401"/>
                </a:cubicBezTo>
                <a:cubicBezTo>
                  <a:pt x="1428" y="421"/>
                  <a:pt x="1539" y="493"/>
                  <a:pt x="1692" y="580"/>
                </a:cubicBezTo>
                <a:cubicBezTo>
                  <a:pt x="1812" y="460"/>
                  <a:pt x="1812" y="460"/>
                  <a:pt x="1812" y="460"/>
                </a:cubicBezTo>
                <a:cubicBezTo>
                  <a:pt x="1753" y="406"/>
                  <a:pt x="1753" y="406"/>
                  <a:pt x="1753" y="406"/>
                </a:cubicBezTo>
                <a:cubicBezTo>
                  <a:pt x="1830" y="323"/>
                  <a:pt x="1830" y="323"/>
                  <a:pt x="1830" y="323"/>
                </a:cubicBezTo>
                <a:cubicBezTo>
                  <a:pt x="2034" y="492"/>
                  <a:pt x="2034" y="492"/>
                  <a:pt x="2034" y="492"/>
                </a:cubicBezTo>
                <a:cubicBezTo>
                  <a:pt x="1956" y="570"/>
                  <a:pt x="1956" y="570"/>
                  <a:pt x="1956" y="570"/>
                </a:cubicBezTo>
                <a:cubicBezTo>
                  <a:pt x="1908" y="532"/>
                  <a:pt x="1908" y="532"/>
                  <a:pt x="1908" y="532"/>
                </a:cubicBezTo>
                <a:cubicBezTo>
                  <a:pt x="1799" y="661"/>
                  <a:pt x="1799" y="661"/>
                  <a:pt x="1799" y="661"/>
                </a:cubicBezTo>
                <a:cubicBezTo>
                  <a:pt x="2033" y="861"/>
                  <a:pt x="2181" y="1160"/>
                  <a:pt x="2181" y="1493"/>
                </a:cubicBezTo>
                <a:close/>
                <a:moveTo>
                  <a:pt x="1767" y="974"/>
                </a:moveTo>
                <a:cubicBezTo>
                  <a:pt x="1761" y="966"/>
                  <a:pt x="1653" y="1052"/>
                  <a:pt x="1653" y="1052"/>
                </a:cubicBezTo>
                <a:cubicBezTo>
                  <a:pt x="1595" y="982"/>
                  <a:pt x="1595" y="982"/>
                  <a:pt x="1595" y="982"/>
                </a:cubicBezTo>
                <a:cubicBezTo>
                  <a:pt x="1595" y="982"/>
                  <a:pt x="1671" y="912"/>
                  <a:pt x="1698" y="894"/>
                </a:cubicBezTo>
                <a:cubicBezTo>
                  <a:pt x="1545" y="741"/>
                  <a:pt x="1328" y="642"/>
                  <a:pt x="1094" y="642"/>
                </a:cubicBezTo>
                <a:cubicBezTo>
                  <a:pt x="856" y="642"/>
                  <a:pt x="641" y="741"/>
                  <a:pt x="486" y="897"/>
                </a:cubicBezTo>
                <a:cubicBezTo>
                  <a:pt x="499" y="913"/>
                  <a:pt x="574" y="973"/>
                  <a:pt x="574" y="973"/>
                </a:cubicBezTo>
                <a:cubicBezTo>
                  <a:pt x="510" y="1059"/>
                  <a:pt x="510" y="1059"/>
                  <a:pt x="510" y="1059"/>
                </a:cubicBezTo>
                <a:cubicBezTo>
                  <a:pt x="510" y="1059"/>
                  <a:pt x="420" y="964"/>
                  <a:pt x="415" y="970"/>
                </a:cubicBezTo>
                <a:cubicBezTo>
                  <a:pt x="320" y="1101"/>
                  <a:pt x="249" y="1284"/>
                  <a:pt x="241" y="1456"/>
                </a:cubicBezTo>
                <a:cubicBezTo>
                  <a:pt x="311" y="1454"/>
                  <a:pt x="404" y="1453"/>
                  <a:pt x="404" y="1453"/>
                </a:cubicBezTo>
                <a:cubicBezTo>
                  <a:pt x="402" y="1534"/>
                  <a:pt x="402" y="1534"/>
                  <a:pt x="402" y="1534"/>
                </a:cubicBezTo>
                <a:cubicBezTo>
                  <a:pt x="402" y="1534"/>
                  <a:pt x="240" y="1527"/>
                  <a:pt x="241" y="1532"/>
                </a:cubicBezTo>
                <a:cubicBezTo>
                  <a:pt x="248" y="1711"/>
                  <a:pt x="310" y="1875"/>
                  <a:pt x="411" y="2008"/>
                </a:cubicBezTo>
                <a:cubicBezTo>
                  <a:pt x="449" y="1983"/>
                  <a:pt x="518" y="1933"/>
                  <a:pt x="518" y="1933"/>
                </a:cubicBezTo>
                <a:cubicBezTo>
                  <a:pt x="578" y="1999"/>
                  <a:pt x="578" y="1999"/>
                  <a:pt x="578" y="1999"/>
                </a:cubicBezTo>
                <a:cubicBezTo>
                  <a:pt x="578" y="1999"/>
                  <a:pt x="479" y="2087"/>
                  <a:pt x="489" y="2096"/>
                </a:cubicBezTo>
                <a:cubicBezTo>
                  <a:pt x="513" y="2121"/>
                  <a:pt x="540" y="2144"/>
                  <a:pt x="567" y="2165"/>
                </a:cubicBezTo>
                <a:cubicBezTo>
                  <a:pt x="702" y="2270"/>
                  <a:pt x="868" y="2335"/>
                  <a:pt x="1050" y="2344"/>
                </a:cubicBezTo>
                <a:cubicBezTo>
                  <a:pt x="1049" y="2284"/>
                  <a:pt x="1053" y="2178"/>
                  <a:pt x="1053" y="2178"/>
                </a:cubicBezTo>
                <a:cubicBezTo>
                  <a:pt x="1129" y="2179"/>
                  <a:pt x="1129" y="2179"/>
                  <a:pt x="1129" y="2179"/>
                </a:cubicBezTo>
                <a:cubicBezTo>
                  <a:pt x="1129" y="2179"/>
                  <a:pt x="1125" y="2344"/>
                  <a:pt x="1131" y="2344"/>
                </a:cubicBezTo>
                <a:cubicBezTo>
                  <a:pt x="1352" y="2335"/>
                  <a:pt x="1550" y="2243"/>
                  <a:pt x="1696" y="2097"/>
                </a:cubicBezTo>
                <a:cubicBezTo>
                  <a:pt x="1710" y="2084"/>
                  <a:pt x="1599" y="2002"/>
                  <a:pt x="1599" y="2002"/>
                </a:cubicBezTo>
                <a:cubicBezTo>
                  <a:pt x="1647" y="1934"/>
                  <a:pt x="1647" y="1934"/>
                  <a:pt x="1647" y="1934"/>
                </a:cubicBezTo>
                <a:cubicBezTo>
                  <a:pt x="1647" y="1934"/>
                  <a:pt x="1764" y="2021"/>
                  <a:pt x="1771" y="2012"/>
                </a:cubicBezTo>
                <a:cubicBezTo>
                  <a:pt x="1873" y="1879"/>
                  <a:pt x="1936" y="1714"/>
                  <a:pt x="1944" y="1534"/>
                </a:cubicBezTo>
                <a:cubicBezTo>
                  <a:pt x="1944" y="1527"/>
                  <a:pt x="1776" y="1535"/>
                  <a:pt x="1776" y="1535"/>
                </a:cubicBezTo>
                <a:cubicBezTo>
                  <a:pt x="1773" y="1453"/>
                  <a:pt x="1773" y="1453"/>
                  <a:pt x="1773" y="1453"/>
                </a:cubicBezTo>
                <a:cubicBezTo>
                  <a:pt x="1773" y="1453"/>
                  <a:pt x="1909" y="1453"/>
                  <a:pt x="1944" y="1451"/>
                </a:cubicBezTo>
                <a:cubicBezTo>
                  <a:pt x="1934" y="1272"/>
                  <a:pt x="1870" y="1107"/>
                  <a:pt x="1767" y="974"/>
                </a:cubicBezTo>
                <a:close/>
                <a:moveTo>
                  <a:pt x="1087" y="1696"/>
                </a:moveTo>
                <a:cubicBezTo>
                  <a:pt x="1018" y="1696"/>
                  <a:pt x="967" y="1645"/>
                  <a:pt x="967" y="1576"/>
                </a:cubicBezTo>
                <a:cubicBezTo>
                  <a:pt x="967" y="1457"/>
                  <a:pt x="1050" y="1451"/>
                  <a:pt x="1050" y="1451"/>
                </a:cubicBezTo>
                <a:cubicBezTo>
                  <a:pt x="1050" y="1295"/>
                  <a:pt x="1050" y="767"/>
                  <a:pt x="1050" y="767"/>
                </a:cubicBezTo>
                <a:cubicBezTo>
                  <a:pt x="1050" y="745"/>
                  <a:pt x="1068" y="727"/>
                  <a:pt x="1090" y="727"/>
                </a:cubicBezTo>
                <a:cubicBezTo>
                  <a:pt x="1113" y="727"/>
                  <a:pt x="1131" y="745"/>
                  <a:pt x="1131" y="767"/>
                </a:cubicBezTo>
                <a:cubicBezTo>
                  <a:pt x="1131" y="767"/>
                  <a:pt x="1131" y="1289"/>
                  <a:pt x="1131" y="1449"/>
                </a:cubicBezTo>
                <a:cubicBezTo>
                  <a:pt x="1131" y="1449"/>
                  <a:pt x="1211" y="1460"/>
                  <a:pt x="1211" y="1576"/>
                </a:cubicBezTo>
                <a:cubicBezTo>
                  <a:pt x="1211" y="1645"/>
                  <a:pt x="1156" y="1696"/>
                  <a:pt x="1087" y="169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8" name="圆角矩形 21"/>
          <p:cNvSpPr/>
          <p:nvPr/>
        </p:nvSpPr>
        <p:spPr>
          <a:xfrm>
            <a:off x="3838178" y="6120592"/>
            <a:ext cx="4515644" cy="677747"/>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accent1"/>
                </a:solidFill>
              </a:rPr>
              <a:t>请输入小标题</a:t>
            </a:r>
            <a:endParaRPr lang="zh-CN" altLang="en-US" dirty="0">
              <a:solidFill>
                <a:schemeClr val="accent1"/>
              </a:solidFill>
            </a:endParaRPr>
          </a:p>
        </p:txBody>
      </p:sp>
      <p:sp>
        <p:nvSpPr>
          <p:cNvPr id="29" name="矩形 28"/>
          <p:cNvSpPr/>
          <p:nvPr/>
        </p:nvSpPr>
        <p:spPr>
          <a:xfrm>
            <a:off x="341907" y="1694045"/>
            <a:ext cx="3520367"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
        <p:nvSpPr>
          <p:cNvPr id="30" name="矩形 29"/>
          <p:cNvSpPr/>
          <p:nvPr/>
        </p:nvSpPr>
        <p:spPr>
          <a:xfrm>
            <a:off x="8318124" y="1694045"/>
            <a:ext cx="3520367"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72" name="矩形 71"/>
          <p:cNvSpPr/>
          <p:nvPr/>
        </p:nvSpPr>
        <p:spPr>
          <a:xfrm>
            <a:off x="172822" y="4719204"/>
            <a:ext cx="3693875" cy="13812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73" name="圆角矩形 85"/>
          <p:cNvSpPr/>
          <p:nvPr/>
        </p:nvSpPr>
        <p:spPr>
          <a:xfrm>
            <a:off x="172823" y="3952524"/>
            <a:ext cx="3751668" cy="62771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pic>
        <p:nvPicPr>
          <p:cNvPr id="62" name="图片 11"/>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rot="19647356">
            <a:off x="1398389" y="2245157"/>
            <a:ext cx="1913244" cy="212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矩形 14"/>
          <p:cNvSpPr/>
          <p:nvPr/>
        </p:nvSpPr>
        <p:spPr>
          <a:xfrm>
            <a:off x="4220166" y="4719204"/>
            <a:ext cx="3693875" cy="13812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6" name="圆角矩形 85"/>
          <p:cNvSpPr/>
          <p:nvPr/>
        </p:nvSpPr>
        <p:spPr>
          <a:xfrm>
            <a:off x="4220167" y="3952524"/>
            <a:ext cx="3751668" cy="627710"/>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pic>
        <p:nvPicPr>
          <p:cNvPr id="17" name="图片 11"/>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rot="19647356">
            <a:off x="5445733" y="2245157"/>
            <a:ext cx="1913244" cy="212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矩形 17"/>
          <p:cNvSpPr/>
          <p:nvPr/>
        </p:nvSpPr>
        <p:spPr>
          <a:xfrm>
            <a:off x="8267510" y="4719204"/>
            <a:ext cx="3693875" cy="13812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9" name="圆角矩形 85"/>
          <p:cNvSpPr/>
          <p:nvPr/>
        </p:nvSpPr>
        <p:spPr>
          <a:xfrm>
            <a:off x="8267511" y="3952524"/>
            <a:ext cx="3751668" cy="627710"/>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pic>
        <p:nvPicPr>
          <p:cNvPr id="20" name="图片 11"/>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rot="19647356">
            <a:off x="9493077" y="2245157"/>
            <a:ext cx="1913244" cy="212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请输入第二章的大标题</a:t>
            </a:r>
            <a:endParaRPr lang="zh-CN" altLang="en-US" dirty="0"/>
          </a:p>
        </p:txBody>
      </p:sp>
      <p:sp>
        <p:nvSpPr>
          <p:cNvPr id="9219" name="文本占位符 2"/>
          <p:cNvSpPr>
            <a:spLocks noGrp="1"/>
          </p:cNvSpPr>
          <p:nvPr>
            <p:ph type="body" idx="1"/>
          </p:nvPr>
        </p:nvSpPr>
        <p:spPr/>
        <p:txBody>
          <a:bodyPr/>
          <a:lstStyle/>
          <a:p>
            <a:r>
              <a:rPr lang="zh-CN" altLang="en-US"/>
              <a:t>请输入第二章的小标题</a:t>
            </a:r>
            <a:endParaRPr lang="zh-CN" altLang="en-US" dirty="0"/>
          </a:p>
        </p:txBody>
      </p:sp>
    </p:spTree>
  </p:cSld>
  <p:clrMapOvr>
    <a:masterClrMapping/>
  </p:clrMapOvr>
</p:sld>
</file>

<file path=ppt/tags/tag1.xml><?xml version="1.0" encoding="utf-8"?>
<p:tagLst xmlns:p="http://schemas.openxmlformats.org/presentationml/2006/main">
  <p:tag name="MH" val="20160624110115"/>
  <p:tag name="MH_LIBRARY" val="GRAPHIC"/>
  <p:tag name="MH_TYPE" val="Other"/>
  <p:tag name="MH_ORDER" val="1"/>
</p:tagLst>
</file>

<file path=ppt/tags/tag2.xml><?xml version="1.0" encoding="utf-8"?>
<p:tagLst xmlns:p="http://schemas.openxmlformats.org/presentationml/2006/main">
  <p:tag name="MH" val="20160624110115"/>
  <p:tag name="MH_LIBRARY" val="GRAPHIC"/>
  <p:tag name="MH_TYPE" val="Other"/>
  <p:tag name="MH_ORDER" val="1"/>
</p:tagLst>
</file>

<file path=ppt/tags/tag3.xml><?xml version="1.0" encoding="utf-8"?>
<p:tagLst xmlns:p="http://schemas.openxmlformats.org/presentationml/2006/main">
  <p:tag name="MH" val="20160624110115"/>
  <p:tag name="MH_LIBRARY" val="GRAPHIC"/>
  <p:tag name="MH_TYPE" val="Other"/>
  <p:tag name="MH_ORDER" val="1"/>
</p:tagLst>
</file>

<file path=ppt/tags/tag4.xml><?xml version="1.0" encoding="utf-8"?>
<p:tagLst xmlns:p="http://schemas.openxmlformats.org/presentationml/2006/main">
  <p:tag name="MH" val="20160614212001"/>
  <p:tag name="MH_LIBRARY" val="GRAPHIC"/>
  <p:tag name="MH_TYPE" val="Other"/>
  <p:tag name="MH_ORDER" val="3"/>
</p:tagLst>
</file>

<file path=ppt/tags/tag5.xml><?xml version="1.0" encoding="utf-8"?>
<p:tagLst xmlns:p="http://schemas.openxmlformats.org/presentationml/2006/main">
  <p:tag name="MH" val="20160614212001"/>
  <p:tag name="MH_LIBRARY" val="GRAPHIC"/>
  <p:tag name="MH_TYPE" val="Other"/>
  <p:tag name="MH_ORDER" val="3"/>
</p:tagLst>
</file>

<file path=ppt/tags/tag6.xml><?xml version="1.0" encoding="utf-8"?>
<p:tagLst xmlns:p="http://schemas.openxmlformats.org/presentationml/2006/main">
  <p:tag name="MH" val="20160614212001"/>
  <p:tag name="MH_LIBRARY" val="GRAPHIC"/>
  <p:tag name="MH_TYPE" val="Other"/>
  <p:tag name="MH_ORDER" val="3"/>
</p:tagLst>
</file>

<file path=ppt/tags/tag7.xml><?xml version="1.0" encoding="utf-8"?>
<p:tagLst xmlns:p="http://schemas.openxmlformats.org/presentationml/2006/main">
  <p:tag name="MH" val="20160614212001"/>
  <p:tag name="MH_LIBRARY" val="GRAPHIC"/>
  <p:tag name="MH_TYPE" val="Other"/>
  <p:tag name="MH_ORDER" val="3"/>
</p:tagLst>
</file>

<file path=ppt/theme/theme1.xml><?xml version="1.0" encoding="utf-8"?>
<a:theme xmlns:a="http://schemas.openxmlformats.org/drawingml/2006/main" name="更多模板亮亮图文旗舰店：https://liangliangtuwen.tmall.com">
  <a:themeElements>
    <a:clrScheme name="自定义 116">
      <a:dk1>
        <a:srgbClr val="585858"/>
      </a:dk1>
      <a:lt1>
        <a:sysClr val="window" lastClr="FFFFFF"/>
      </a:lt1>
      <a:dk2>
        <a:srgbClr val="585858"/>
      </a:dk2>
      <a:lt2>
        <a:srgbClr val="FFFFFF"/>
      </a:lt2>
      <a:accent1>
        <a:srgbClr val="D13910"/>
      </a:accent1>
      <a:accent2>
        <a:srgbClr val="DC5389"/>
      </a:accent2>
      <a:accent3>
        <a:srgbClr val="CC9900"/>
      </a:accent3>
      <a:accent4>
        <a:srgbClr val="42ADCA"/>
      </a:accent4>
      <a:accent5>
        <a:srgbClr val="4670B4"/>
      </a:accent5>
      <a:accent6>
        <a:srgbClr val="239071"/>
      </a:accent6>
      <a:hlink>
        <a:srgbClr val="C684AB"/>
      </a:hlink>
      <a:folHlink>
        <a:srgbClr val="93523E"/>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560293</Template>
  <TotalTime>0</TotalTime>
  <Words>3358</Words>
  <Application>WPS 演示</Application>
  <PresentationFormat>宽屏</PresentationFormat>
  <Paragraphs>317</Paragraphs>
  <Slides>27</Slides>
  <Notes>4</Notes>
  <HiddenSlides>0</HiddenSlides>
  <MMClips>0</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27</vt:i4>
      </vt:variant>
    </vt:vector>
  </HeadingPairs>
  <TitlesOfParts>
    <vt:vector size="44" baseType="lpstr">
      <vt:lpstr>Arial</vt:lpstr>
      <vt:lpstr>宋体</vt:lpstr>
      <vt:lpstr>Wingdings</vt:lpstr>
      <vt:lpstr>Calibri</vt:lpstr>
      <vt:lpstr>幼圆</vt:lpstr>
      <vt:lpstr>黑体</vt:lpstr>
      <vt:lpstr>Tempus Sans ITC</vt:lpstr>
      <vt:lpstr>Wingdings 2</vt:lpstr>
      <vt:lpstr>等线</vt:lpstr>
      <vt:lpstr>微软雅黑</vt:lpstr>
      <vt:lpstr>Arial Unicode MS</vt:lpstr>
      <vt:lpstr>等线 Light</vt:lpstr>
      <vt:lpstr>Lato Black</vt:lpstr>
      <vt:lpstr>Bernard MT Condensed</vt:lpstr>
      <vt:lpstr>Calibri</vt:lpstr>
      <vt:lpstr>Segoe Print</vt:lpstr>
      <vt:lpstr>更多模板亮亮图文旗舰店：https://liangliangtuwen.tmall.com</vt:lpstr>
      <vt:lpstr>教育教学小清新 文艺唯美模板</vt:lpstr>
      <vt:lpstr>PowerPoint 演示文稿</vt:lpstr>
      <vt:lpstr>请输入第一章 的大标题</vt:lpstr>
      <vt:lpstr>请在此输入您的大标题</vt:lpstr>
      <vt:lpstr>请在此输入您的大标题</vt:lpstr>
      <vt:lpstr>请在此输入您的大标题</vt:lpstr>
      <vt:lpstr>请在此输入您的大标题</vt:lpstr>
      <vt:lpstr>请在此输入您的大标题</vt:lpstr>
      <vt:lpstr>请输入第二章的大标题</vt:lpstr>
      <vt:lpstr>请在此输入您的大标题</vt:lpstr>
      <vt:lpstr>请在此输入您的大标题</vt:lpstr>
      <vt:lpstr>请在此输入您的大标题</vt:lpstr>
      <vt:lpstr>请在此输入您的大标题</vt:lpstr>
      <vt:lpstr>请在此输入您的大标题</vt:lpstr>
      <vt:lpstr>请输入第三章的大标题</vt:lpstr>
      <vt:lpstr>请在此输入您的大标题</vt:lpstr>
      <vt:lpstr>请在此输入您的大标题</vt:lpstr>
      <vt:lpstr>请在此输入您的大标题</vt:lpstr>
      <vt:lpstr>请在此输入您的大标题</vt:lpstr>
      <vt:lpstr>请在此输入您的大标题</vt:lpstr>
      <vt:lpstr>请输入第四章的大标题</vt:lpstr>
      <vt:lpstr>请在此输入您的大标题</vt:lpstr>
      <vt:lpstr>请在此输入您的大标题</vt:lpstr>
      <vt:lpstr>请在此输入您的大标题</vt:lpstr>
      <vt:lpstr>请在此输入您的大标题</vt:lpstr>
      <vt:lpstr>请在此输入您的大标题</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教育教学小清新 文艺唯美模板</dc:title>
  <dc:creator/>
  <cp:keywords>更多模版：亮亮图文旗舰店https:/liangliangtuwen.tmall.com</cp:keywords>
  <dc:description>更多模版：亮亮图文旗舰店https://liangliangtuwen.tmall.com</dc:description>
  <cp:lastModifiedBy>Administrator</cp:lastModifiedBy>
  <cp:revision>1</cp:revision>
  <dcterms:created xsi:type="dcterms:W3CDTF">2017-11-29T05:31:12Z</dcterms:created>
  <dcterms:modified xsi:type="dcterms:W3CDTF">2017-11-29T05:31:12Z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2052-10.1.0.6930</vt:lpwstr>
  </property>
</Properties>
</file>